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8"/>
  </p:notesMasterIdLst>
  <p:sldIdLst>
    <p:sldId id="256" r:id="rId2"/>
    <p:sldId id="304" r:id="rId3"/>
    <p:sldId id="303" r:id="rId4"/>
    <p:sldId id="302" r:id="rId5"/>
    <p:sldId id="257" r:id="rId6"/>
    <p:sldId id="263" r:id="rId7"/>
    <p:sldId id="275" r:id="rId8"/>
    <p:sldId id="276" r:id="rId9"/>
    <p:sldId id="272" r:id="rId10"/>
    <p:sldId id="274" r:id="rId11"/>
    <p:sldId id="261" r:id="rId12"/>
    <p:sldId id="269" r:id="rId13"/>
    <p:sldId id="264" r:id="rId14"/>
    <p:sldId id="268" r:id="rId15"/>
    <p:sldId id="271" r:id="rId16"/>
    <p:sldId id="270" r:id="rId17"/>
    <p:sldId id="267" r:id="rId18"/>
    <p:sldId id="265" r:id="rId19"/>
    <p:sldId id="273" r:id="rId20"/>
    <p:sldId id="277" r:id="rId21"/>
    <p:sldId id="284" r:id="rId22"/>
    <p:sldId id="278" r:id="rId23"/>
    <p:sldId id="279" r:id="rId24"/>
    <p:sldId id="281" r:id="rId25"/>
    <p:sldId id="282" r:id="rId26"/>
    <p:sldId id="280" r:id="rId27"/>
    <p:sldId id="283" r:id="rId28"/>
    <p:sldId id="287" r:id="rId29"/>
    <p:sldId id="288" r:id="rId30"/>
    <p:sldId id="295" r:id="rId31"/>
    <p:sldId id="289" r:id="rId32"/>
    <p:sldId id="294" r:id="rId33"/>
    <p:sldId id="291" r:id="rId34"/>
    <p:sldId id="292" r:id="rId35"/>
    <p:sldId id="290" r:id="rId36"/>
    <p:sldId id="296" r:id="rId37"/>
    <p:sldId id="297" r:id="rId38"/>
    <p:sldId id="298" r:id="rId39"/>
    <p:sldId id="299" r:id="rId40"/>
    <p:sldId id="300" r:id="rId41"/>
    <p:sldId id="258" r:id="rId42"/>
    <p:sldId id="259" r:id="rId43"/>
    <p:sldId id="266" r:id="rId44"/>
    <p:sldId id="305" r:id="rId45"/>
    <p:sldId id="306" r:id="rId46"/>
    <p:sldId id="307" r:id="rId47"/>
    <p:sldId id="260" r:id="rId48"/>
    <p:sldId id="311" r:id="rId49"/>
    <p:sldId id="312" r:id="rId50"/>
    <p:sldId id="313" r:id="rId51"/>
    <p:sldId id="314" r:id="rId52"/>
    <p:sldId id="315" r:id="rId53"/>
    <p:sldId id="316" r:id="rId54"/>
    <p:sldId id="317" r:id="rId55"/>
    <p:sldId id="318" r:id="rId56"/>
    <p:sldId id="319" r:id="rId57"/>
    <p:sldId id="320" r:id="rId58"/>
    <p:sldId id="321" r:id="rId59"/>
    <p:sldId id="322" r:id="rId60"/>
    <p:sldId id="323" r:id="rId61"/>
    <p:sldId id="324" r:id="rId62"/>
    <p:sldId id="325" r:id="rId63"/>
    <p:sldId id="326" r:id="rId64"/>
    <p:sldId id="327" r:id="rId65"/>
    <p:sldId id="328" r:id="rId66"/>
    <p:sldId id="389" r:id="rId67"/>
    <p:sldId id="390" r:id="rId68"/>
    <p:sldId id="329" r:id="rId69"/>
    <p:sldId id="391" r:id="rId70"/>
    <p:sldId id="392" r:id="rId71"/>
    <p:sldId id="330" r:id="rId72"/>
    <p:sldId id="331" r:id="rId73"/>
    <p:sldId id="333" r:id="rId74"/>
    <p:sldId id="335" r:id="rId75"/>
    <p:sldId id="336" r:id="rId76"/>
    <p:sldId id="337" r:id="rId77"/>
    <p:sldId id="393" r:id="rId78"/>
    <p:sldId id="338" r:id="rId79"/>
    <p:sldId id="387" r:id="rId80"/>
    <p:sldId id="339" r:id="rId81"/>
    <p:sldId id="340" r:id="rId82"/>
    <p:sldId id="341" r:id="rId83"/>
    <p:sldId id="343" r:id="rId84"/>
    <p:sldId id="344" r:id="rId85"/>
    <p:sldId id="345" r:id="rId86"/>
    <p:sldId id="346" r:id="rId87"/>
    <p:sldId id="347" r:id="rId88"/>
    <p:sldId id="348" r:id="rId89"/>
    <p:sldId id="349" r:id="rId90"/>
    <p:sldId id="350" r:id="rId91"/>
    <p:sldId id="351" r:id="rId92"/>
    <p:sldId id="352" r:id="rId93"/>
    <p:sldId id="353" r:id="rId94"/>
    <p:sldId id="354" r:id="rId95"/>
    <p:sldId id="355" r:id="rId96"/>
    <p:sldId id="356" r:id="rId97"/>
    <p:sldId id="357" r:id="rId98"/>
    <p:sldId id="358" r:id="rId99"/>
    <p:sldId id="359" r:id="rId100"/>
    <p:sldId id="360" r:id="rId101"/>
    <p:sldId id="361" r:id="rId102"/>
    <p:sldId id="362" r:id="rId103"/>
    <p:sldId id="363" r:id="rId104"/>
    <p:sldId id="388" r:id="rId105"/>
    <p:sldId id="364" r:id="rId106"/>
    <p:sldId id="369" r:id="rId10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3C7"/>
    <a:srgbClr val="9437FF"/>
    <a:srgbClr val="FF7C80"/>
    <a:srgbClr val="5D95A7"/>
    <a:srgbClr val="E7C80B"/>
    <a:srgbClr val="000000"/>
    <a:srgbClr val="FF9900"/>
    <a:srgbClr val="008000"/>
    <a:srgbClr val="993300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 horzBarState="maximized">
    <p:restoredLeft sz="34578" autoAdjust="0"/>
    <p:restoredTop sz="86474" autoAdjust="0"/>
  </p:normalViewPr>
  <p:slideViewPr>
    <p:cSldViewPr>
      <p:cViewPr varScale="1">
        <p:scale>
          <a:sx n="131" d="100"/>
          <a:sy n="131" d="100"/>
        </p:scale>
        <p:origin x="1736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notesMaster" Target="notesMasters/notes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presProps" Target="pres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________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________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Ραβδομυόλυση (%), Ν=2371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en-US" sz="2400"/>
                      <a:t>2</a:t>
                    </a:r>
                    <a:r>
                      <a:rPr lang="en-US"/>
                      <a:t>6%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AA59-2249-B277-DB2954A62602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2400"/>
                      <a:t>1</a:t>
                    </a:r>
                    <a:r>
                      <a:rPr lang="en-US"/>
                      <a:t>8%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A59-2249-B277-DB2954A62602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2400"/>
                      <a:t>1</a:t>
                    </a:r>
                    <a:r>
                      <a:rPr lang="en-US"/>
                      <a:t>0%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AA59-2249-B277-DB2954A62602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z="2400"/>
                      <a:t>8</a:t>
                    </a:r>
                    <a:r>
                      <a:rPr lang="en-US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A59-2249-B277-DB2954A62602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sz="2400"/>
                      <a:t>6</a:t>
                    </a:r>
                    <a:r>
                      <a:rPr lang="en-US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AA59-2249-B277-DB2954A62602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/>
                </a:pPr>
                <a:endParaRPr lang="el-G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Τραύμα</c:v>
                </c:pt>
                <c:pt idx="1">
                  <c:v>Ακινητοποίηση</c:v>
                </c:pt>
                <c:pt idx="2">
                  <c:v>Σήψη</c:v>
                </c:pt>
                <c:pt idx="3">
                  <c:v>Αγγειοχειρουργική επέμβαση</c:v>
                </c:pt>
                <c:pt idx="4">
                  <c:v>Καρδιοχειρουργική επέμβαση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26</c:v>
                </c:pt>
                <c:pt idx="1">
                  <c:v>18</c:v>
                </c:pt>
                <c:pt idx="2">
                  <c:v>10</c:v>
                </c:pt>
                <c:pt idx="3">
                  <c:v>8</c:v>
                </c:pt>
                <c:pt idx="4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A59-2249-B277-DB2954A6260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overlay val="0"/>
      <c:txPr>
        <a:bodyPr/>
        <a:lstStyle/>
        <a:p>
          <a:pPr>
            <a:defRPr sz="2000" baseline="0"/>
          </a:pPr>
          <a:endParaRPr lang="el-G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l-G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 %</c:v>
                </c:pt>
              </c:strCache>
            </c:strRef>
          </c:tx>
          <c:dLbls>
            <c:dLbl>
              <c:idx val="0"/>
              <c:layout>
                <c:manualLayout>
                  <c:x val="-0.15839670296680999"/>
                  <c:y val="-0.21129673530036"/>
                </c:manualLayout>
              </c:layout>
              <c:tx>
                <c:rich>
                  <a:bodyPr/>
                  <a:lstStyle/>
                  <a:p>
                    <a:r>
                      <a:rPr lang="en-US" sz="2800" dirty="0"/>
                      <a:t>60%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7A2F-704B-B942-72B3BAD5A944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4378869250934401"/>
                  <c:y val="-9.4435253783843806E-2"/>
                </c:manualLayout>
              </c:layout>
              <c:tx>
                <c:rich>
                  <a:bodyPr/>
                  <a:lstStyle/>
                  <a:p>
                    <a:r>
                      <a:rPr lang="en-US" sz="2800" dirty="0">
                        <a:solidFill>
                          <a:schemeClr val="bg1"/>
                        </a:solidFill>
                      </a:rPr>
                      <a:t>24%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A2F-704B-B942-72B3BAD5A944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6.7007428646620404E-2"/>
                  <c:y val="0.17182077233080001"/>
                </c:manualLayout>
              </c:layout>
              <c:tx>
                <c:rich>
                  <a:bodyPr/>
                  <a:lstStyle/>
                  <a:p>
                    <a:r>
                      <a:rPr lang="en-US" sz="2800" dirty="0"/>
                      <a:t>15%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7A2F-704B-B942-72B3BAD5A94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/>
                </a:pPr>
                <a:endParaRPr lang="el-G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Ανοσοπενική </c:v>
                </c:pt>
                <c:pt idx="1">
                  <c:v>Ανοσοσυμπλεγματική</c:v>
                </c:pt>
                <c:pt idx="2">
                  <c:v>Anti-GBM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60</c:v>
                </c:pt>
                <c:pt idx="1">
                  <c:v>24</c:v>
                </c:pt>
                <c:pt idx="2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A2F-704B-B942-72B3BAD5A9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0"/>
        <c:txPr>
          <a:bodyPr/>
          <a:lstStyle/>
          <a:p>
            <a:pPr>
              <a:defRPr sz="2800" b="1">
                <a:solidFill>
                  <a:schemeClr val="bg1"/>
                </a:solidFill>
              </a:defRPr>
            </a:pPr>
            <a:endParaRPr lang="el-GR"/>
          </a:p>
        </c:txPr>
      </c:legendEntry>
      <c:legendEntry>
        <c:idx val="2"/>
        <c:txPr>
          <a:bodyPr/>
          <a:lstStyle/>
          <a:p>
            <a:pPr>
              <a:defRPr sz="2800" b="1">
                <a:solidFill>
                  <a:schemeClr val="bg1"/>
                </a:solidFill>
              </a:defRPr>
            </a:pPr>
            <a:endParaRPr lang="el-GR"/>
          </a:p>
        </c:txPr>
      </c:legendEntry>
      <c:layout>
        <c:manualLayout>
          <c:xMode val="edge"/>
          <c:yMode val="edge"/>
          <c:x val="0.65678003791192796"/>
          <c:y val="0.27677667714031401"/>
          <c:w val="0.323158233693012"/>
          <c:h val="0.49370001478138498"/>
        </c:manualLayout>
      </c:layout>
      <c:overlay val="0"/>
      <c:txPr>
        <a:bodyPr/>
        <a:lstStyle/>
        <a:p>
          <a:pPr>
            <a:defRPr sz="2400" b="1">
              <a:solidFill>
                <a:schemeClr val="bg1"/>
              </a:solidFill>
            </a:defRPr>
          </a:pPr>
          <a:endParaRPr lang="el-GR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el-GR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D69F13-AE37-436D-AF2B-6C05ADD256DE}" type="doc">
      <dgm:prSet loTypeId="urn:microsoft.com/office/officeart/2005/8/layout/orgChart1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B0A44C45-7F70-49A5-8A69-D9106EAF01B8}">
      <dgm:prSet phldrT="[Text]" custT="1"/>
      <dgm:spPr/>
      <dgm:t>
        <a:bodyPr/>
        <a:lstStyle/>
        <a:p>
          <a:r>
            <a:rPr lang="el-GR" sz="3600" b="1" dirty="0"/>
            <a:t>ΟΝΒ</a:t>
          </a:r>
          <a:endParaRPr lang="en-US" sz="3600" b="1" dirty="0"/>
        </a:p>
      </dgm:t>
    </dgm:pt>
    <dgm:pt modelId="{70A5652F-6B2C-4A3C-B9EF-DBA816646A2C}" type="parTrans" cxnId="{F6B85661-40E9-4AA1-9BE0-27E9EB134BE5}">
      <dgm:prSet/>
      <dgm:spPr/>
      <dgm:t>
        <a:bodyPr/>
        <a:lstStyle/>
        <a:p>
          <a:endParaRPr lang="en-US"/>
        </a:p>
      </dgm:t>
    </dgm:pt>
    <dgm:pt modelId="{70AD06CA-13B4-4567-B3E3-D1CE0ABEA2A5}" type="sibTrans" cxnId="{F6B85661-40E9-4AA1-9BE0-27E9EB134BE5}">
      <dgm:prSet/>
      <dgm:spPr/>
      <dgm:t>
        <a:bodyPr/>
        <a:lstStyle/>
        <a:p>
          <a:endParaRPr lang="en-US"/>
        </a:p>
      </dgm:t>
    </dgm:pt>
    <dgm:pt modelId="{7331DE99-216F-4C48-9D6E-BA9A9A5744E4}">
      <dgm:prSet phldrT="[Text]" custT="1"/>
      <dgm:spPr>
        <a:solidFill>
          <a:schemeClr val="accent4">
            <a:lumMod val="60000"/>
            <a:lumOff val="40000"/>
          </a:schemeClr>
        </a:solidFill>
        <a:ln>
          <a:solidFill>
            <a:srgbClr val="00B050"/>
          </a:solidFill>
        </a:ln>
      </dgm:spPr>
      <dgm:t>
        <a:bodyPr/>
        <a:lstStyle/>
        <a:p>
          <a:r>
            <a:rPr lang="el-GR" sz="2400" b="1" dirty="0"/>
            <a:t>Προνεφρική</a:t>
          </a:r>
        </a:p>
        <a:p>
          <a:r>
            <a:rPr lang="el-GR" sz="2400" dirty="0"/>
            <a:t>(60%)</a:t>
          </a:r>
          <a:endParaRPr lang="en-US" sz="2400" dirty="0"/>
        </a:p>
      </dgm:t>
    </dgm:pt>
    <dgm:pt modelId="{5BB90013-E5D5-44AC-B865-E53793D52AF9}" type="parTrans" cxnId="{DC869B3C-77F5-465D-AB0A-717A7CCCD5D9}">
      <dgm:prSet/>
      <dgm:spPr/>
      <dgm:t>
        <a:bodyPr/>
        <a:lstStyle/>
        <a:p>
          <a:endParaRPr lang="en-US"/>
        </a:p>
      </dgm:t>
    </dgm:pt>
    <dgm:pt modelId="{2D789CFA-4B45-4F33-A29A-05EFFD4956AE}" type="sibTrans" cxnId="{DC869B3C-77F5-465D-AB0A-717A7CCCD5D9}">
      <dgm:prSet/>
      <dgm:spPr/>
      <dgm:t>
        <a:bodyPr/>
        <a:lstStyle/>
        <a:p>
          <a:endParaRPr lang="en-US"/>
        </a:p>
      </dgm:t>
    </dgm:pt>
    <dgm:pt modelId="{0418CB7B-52CF-4FCF-983B-853AE824369C}">
      <dgm:prSet phldrT="[Text]" custT="1"/>
      <dgm:spPr>
        <a:solidFill>
          <a:schemeClr val="accent2">
            <a:lumMod val="60000"/>
            <a:lumOff val="40000"/>
          </a:schemeClr>
        </a:solidFill>
        <a:ln>
          <a:solidFill>
            <a:srgbClr val="FF0000"/>
          </a:solidFill>
        </a:ln>
      </dgm:spPr>
      <dgm:t>
        <a:bodyPr/>
        <a:lstStyle/>
        <a:p>
          <a:r>
            <a:rPr lang="el-GR" sz="2400" b="1" dirty="0"/>
            <a:t>Ενδονεφρική</a:t>
          </a:r>
        </a:p>
        <a:p>
          <a:r>
            <a:rPr lang="el-GR" sz="2400" dirty="0"/>
            <a:t>(35%) </a:t>
          </a:r>
          <a:endParaRPr lang="en-US" sz="2400" dirty="0"/>
        </a:p>
      </dgm:t>
    </dgm:pt>
    <dgm:pt modelId="{B7693C06-47ED-4FD5-9F93-933B1B539A0E}" type="parTrans" cxnId="{CC57C577-C986-4E20-94BB-2D5887F6AA5B}">
      <dgm:prSet/>
      <dgm:spPr/>
      <dgm:t>
        <a:bodyPr/>
        <a:lstStyle/>
        <a:p>
          <a:endParaRPr lang="en-US"/>
        </a:p>
      </dgm:t>
    </dgm:pt>
    <dgm:pt modelId="{DBC2925B-B3AC-41B4-898B-38E73835B184}" type="sibTrans" cxnId="{CC57C577-C986-4E20-94BB-2D5887F6AA5B}">
      <dgm:prSet/>
      <dgm:spPr/>
      <dgm:t>
        <a:bodyPr/>
        <a:lstStyle/>
        <a:p>
          <a:endParaRPr lang="en-US"/>
        </a:p>
      </dgm:t>
    </dgm:pt>
    <dgm:pt modelId="{AA72D156-8F7A-454C-BD1F-0462ED44130D}">
      <dgm:prSet custT="1"/>
      <dgm:spPr>
        <a:solidFill>
          <a:schemeClr val="accent1">
            <a:lumMod val="60000"/>
            <a:lumOff val="40000"/>
          </a:schemeClr>
        </a:solidFill>
        <a:ln>
          <a:solidFill>
            <a:srgbClr val="0070C0"/>
          </a:solidFill>
        </a:ln>
      </dgm:spPr>
      <dgm:t>
        <a:bodyPr/>
        <a:lstStyle/>
        <a:p>
          <a:r>
            <a:rPr lang="el-GR" sz="2400" b="1" dirty="0"/>
            <a:t>Μετανεφρική</a:t>
          </a:r>
        </a:p>
        <a:p>
          <a:r>
            <a:rPr lang="el-GR" sz="2400" dirty="0"/>
            <a:t>(5%) </a:t>
          </a:r>
          <a:endParaRPr lang="en-US" sz="2400" dirty="0"/>
        </a:p>
      </dgm:t>
    </dgm:pt>
    <dgm:pt modelId="{8D6A5FE7-E016-4DFC-BD36-F1EB2C3E3EF8}" type="parTrans" cxnId="{3E6F0FBE-C7CD-485C-B4FE-49A36A3D67B7}">
      <dgm:prSet/>
      <dgm:spPr/>
      <dgm:t>
        <a:bodyPr/>
        <a:lstStyle/>
        <a:p>
          <a:endParaRPr lang="en-US"/>
        </a:p>
      </dgm:t>
    </dgm:pt>
    <dgm:pt modelId="{F46746D9-DD8B-4B38-9386-99A173FB741E}" type="sibTrans" cxnId="{3E6F0FBE-C7CD-485C-B4FE-49A36A3D67B7}">
      <dgm:prSet/>
      <dgm:spPr/>
      <dgm:t>
        <a:bodyPr/>
        <a:lstStyle/>
        <a:p>
          <a:endParaRPr lang="en-US"/>
        </a:p>
      </dgm:t>
    </dgm:pt>
    <dgm:pt modelId="{AC48554B-9C60-4294-82FE-36603987CFA9}" type="pres">
      <dgm:prSet presAssocID="{E6D69F13-AE37-436D-AF2B-6C05ADD256D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l-GR"/>
        </a:p>
      </dgm:t>
    </dgm:pt>
    <dgm:pt modelId="{6C4A6168-0590-42BD-81A4-0FF5CE146EB8}" type="pres">
      <dgm:prSet presAssocID="{B0A44C45-7F70-49A5-8A69-D9106EAF01B8}" presName="hierRoot1" presStyleCnt="0">
        <dgm:presLayoutVars>
          <dgm:hierBranch val="init"/>
        </dgm:presLayoutVars>
      </dgm:prSet>
      <dgm:spPr/>
    </dgm:pt>
    <dgm:pt modelId="{BC151248-96DD-4EA1-AC66-7A85B6F48840}" type="pres">
      <dgm:prSet presAssocID="{B0A44C45-7F70-49A5-8A69-D9106EAF01B8}" presName="rootComposite1" presStyleCnt="0"/>
      <dgm:spPr/>
    </dgm:pt>
    <dgm:pt modelId="{CA95A455-4884-4775-A206-AE37D11EB52F}" type="pres">
      <dgm:prSet presAssocID="{B0A44C45-7F70-49A5-8A69-D9106EAF01B8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527EFAE1-247E-4906-AFB1-C19CFB4E6681}" type="pres">
      <dgm:prSet presAssocID="{B0A44C45-7F70-49A5-8A69-D9106EAF01B8}" presName="rootConnector1" presStyleLbl="node1" presStyleIdx="0" presStyleCnt="0"/>
      <dgm:spPr/>
      <dgm:t>
        <a:bodyPr/>
        <a:lstStyle/>
        <a:p>
          <a:endParaRPr lang="el-GR"/>
        </a:p>
      </dgm:t>
    </dgm:pt>
    <dgm:pt modelId="{F9253118-1752-4869-9F23-5BF56DCD8D1C}" type="pres">
      <dgm:prSet presAssocID="{B0A44C45-7F70-49A5-8A69-D9106EAF01B8}" presName="hierChild2" presStyleCnt="0"/>
      <dgm:spPr/>
    </dgm:pt>
    <dgm:pt modelId="{B8E0AA8F-0CC0-4F75-B64A-3181F51F6612}" type="pres">
      <dgm:prSet presAssocID="{5BB90013-E5D5-44AC-B865-E53793D52AF9}" presName="Name37" presStyleLbl="parChTrans1D2" presStyleIdx="0" presStyleCnt="3"/>
      <dgm:spPr/>
      <dgm:t>
        <a:bodyPr/>
        <a:lstStyle/>
        <a:p>
          <a:endParaRPr lang="el-GR"/>
        </a:p>
      </dgm:t>
    </dgm:pt>
    <dgm:pt modelId="{A9252A12-D2C8-42D1-A834-9D90F4AEDF87}" type="pres">
      <dgm:prSet presAssocID="{7331DE99-216F-4C48-9D6E-BA9A9A5744E4}" presName="hierRoot2" presStyleCnt="0">
        <dgm:presLayoutVars>
          <dgm:hierBranch val="init"/>
        </dgm:presLayoutVars>
      </dgm:prSet>
      <dgm:spPr/>
    </dgm:pt>
    <dgm:pt modelId="{D2A3B836-DBB8-4EF9-99E8-1A6779F0DD30}" type="pres">
      <dgm:prSet presAssocID="{7331DE99-216F-4C48-9D6E-BA9A9A5744E4}" presName="rootComposite" presStyleCnt="0"/>
      <dgm:spPr/>
    </dgm:pt>
    <dgm:pt modelId="{7B9E0A27-72E5-40E6-B93A-B38BD99D8DA8}" type="pres">
      <dgm:prSet presAssocID="{7331DE99-216F-4C48-9D6E-BA9A9A5744E4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9D833EA5-0D20-4C4D-82FC-1B671712A680}" type="pres">
      <dgm:prSet presAssocID="{7331DE99-216F-4C48-9D6E-BA9A9A5744E4}" presName="rootConnector" presStyleLbl="node2" presStyleIdx="0" presStyleCnt="3"/>
      <dgm:spPr/>
      <dgm:t>
        <a:bodyPr/>
        <a:lstStyle/>
        <a:p>
          <a:endParaRPr lang="el-GR"/>
        </a:p>
      </dgm:t>
    </dgm:pt>
    <dgm:pt modelId="{F70EFCD0-B62C-4F5A-9800-7F0F90E17805}" type="pres">
      <dgm:prSet presAssocID="{7331DE99-216F-4C48-9D6E-BA9A9A5744E4}" presName="hierChild4" presStyleCnt="0"/>
      <dgm:spPr/>
    </dgm:pt>
    <dgm:pt modelId="{A24C6231-85EB-43B2-8321-CF84801F9FE4}" type="pres">
      <dgm:prSet presAssocID="{7331DE99-216F-4C48-9D6E-BA9A9A5744E4}" presName="hierChild5" presStyleCnt="0"/>
      <dgm:spPr/>
    </dgm:pt>
    <dgm:pt modelId="{54EFDD65-786B-4BE9-9178-6D0D9C36128C}" type="pres">
      <dgm:prSet presAssocID="{B7693C06-47ED-4FD5-9F93-933B1B539A0E}" presName="Name37" presStyleLbl="parChTrans1D2" presStyleIdx="1" presStyleCnt="3"/>
      <dgm:spPr/>
      <dgm:t>
        <a:bodyPr/>
        <a:lstStyle/>
        <a:p>
          <a:endParaRPr lang="el-GR"/>
        </a:p>
      </dgm:t>
    </dgm:pt>
    <dgm:pt modelId="{0D1F8778-23F0-40B7-A8E2-4E12BF7A1F63}" type="pres">
      <dgm:prSet presAssocID="{0418CB7B-52CF-4FCF-983B-853AE824369C}" presName="hierRoot2" presStyleCnt="0">
        <dgm:presLayoutVars>
          <dgm:hierBranch val="init"/>
        </dgm:presLayoutVars>
      </dgm:prSet>
      <dgm:spPr/>
    </dgm:pt>
    <dgm:pt modelId="{9A7DC0DA-F8D5-4650-9BD1-AF3E9F4D2CB1}" type="pres">
      <dgm:prSet presAssocID="{0418CB7B-52CF-4FCF-983B-853AE824369C}" presName="rootComposite" presStyleCnt="0"/>
      <dgm:spPr/>
    </dgm:pt>
    <dgm:pt modelId="{87F26208-B7C6-4CA3-8CB2-267055E24779}" type="pres">
      <dgm:prSet presAssocID="{0418CB7B-52CF-4FCF-983B-853AE824369C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1932632B-E06C-44E1-B4B3-F4FA8BFEBF67}" type="pres">
      <dgm:prSet presAssocID="{0418CB7B-52CF-4FCF-983B-853AE824369C}" presName="rootConnector" presStyleLbl="node2" presStyleIdx="1" presStyleCnt="3"/>
      <dgm:spPr/>
      <dgm:t>
        <a:bodyPr/>
        <a:lstStyle/>
        <a:p>
          <a:endParaRPr lang="el-GR"/>
        </a:p>
      </dgm:t>
    </dgm:pt>
    <dgm:pt modelId="{C02843AE-80F5-4BAB-8A81-B198A6CF899C}" type="pres">
      <dgm:prSet presAssocID="{0418CB7B-52CF-4FCF-983B-853AE824369C}" presName="hierChild4" presStyleCnt="0"/>
      <dgm:spPr/>
    </dgm:pt>
    <dgm:pt modelId="{A0A568EA-99F0-475B-85E7-FD432DF10123}" type="pres">
      <dgm:prSet presAssocID="{0418CB7B-52CF-4FCF-983B-853AE824369C}" presName="hierChild5" presStyleCnt="0"/>
      <dgm:spPr/>
    </dgm:pt>
    <dgm:pt modelId="{273C23FA-E4CD-46B6-8851-8CF71E54A13B}" type="pres">
      <dgm:prSet presAssocID="{8D6A5FE7-E016-4DFC-BD36-F1EB2C3E3EF8}" presName="Name37" presStyleLbl="parChTrans1D2" presStyleIdx="2" presStyleCnt="3"/>
      <dgm:spPr/>
      <dgm:t>
        <a:bodyPr/>
        <a:lstStyle/>
        <a:p>
          <a:endParaRPr lang="el-GR"/>
        </a:p>
      </dgm:t>
    </dgm:pt>
    <dgm:pt modelId="{54EC347C-CF53-4DF6-8945-96CA18D0628F}" type="pres">
      <dgm:prSet presAssocID="{AA72D156-8F7A-454C-BD1F-0462ED44130D}" presName="hierRoot2" presStyleCnt="0">
        <dgm:presLayoutVars>
          <dgm:hierBranch val="init"/>
        </dgm:presLayoutVars>
      </dgm:prSet>
      <dgm:spPr/>
    </dgm:pt>
    <dgm:pt modelId="{9D2DB0E6-14C6-462D-B238-6BBA3985C7FA}" type="pres">
      <dgm:prSet presAssocID="{AA72D156-8F7A-454C-BD1F-0462ED44130D}" presName="rootComposite" presStyleCnt="0"/>
      <dgm:spPr/>
    </dgm:pt>
    <dgm:pt modelId="{D74211FC-7A27-46B9-BBB6-9F9B242C7819}" type="pres">
      <dgm:prSet presAssocID="{AA72D156-8F7A-454C-BD1F-0462ED44130D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4D5F9143-771A-4704-81CA-CD5BBDA5DC27}" type="pres">
      <dgm:prSet presAssocID="{AA72D156-8F7A-454C-BD1F-0462ED44130D}" presName="rootConnector" presStyleLbl="node2" presStyleIdx="2" presStyleCnt="3"/>
      <dgm:spPr/>
      <dgm:t>
        <a:bodyPr/>
        <a:lstStyle/>
        <a:p>
          <a:endParaRPr lang="el-GR"/>
        </a:p>
      </dgm:t>
    </dgm:pt>
    <dgm:pt modelId="{8AFA3164-97E4-4CC9-82E7-1F0B49EC30DD}" type="pres">
      <dgm:prSet presAssocID="{AA72D156-8F7A-454C-BD1F-0462ED44130D}" presName="hierChild4" presStyleCnt="0"/>
      <dgm:spPr/>
    </dgm:pt>
    <dgm:pt modelId="{B3952C1A-2B49-4763-A7F5-98A1B794B4B0}" type="pres">
      <dgm:prSet presAssocID="{AA72D156-8F7A-454C-BD1F-0462ED44130D}" presName="hierChild5" presStyleCnt="0"/>
      <dgm:spPr/>
    </dgm:pt>
    <dgm:pt modelId="{089413A8-DC81-4A8B-949A-82874ECB41FE}" type="pres">
      <dgm:prSet presAssocID="{B0A44C45-7F70-49A5-8A69-D9106EAF01B8}" presName="hierChild3" presStyleCnt="0"/>
      <dgm:spPr/>
    </dgm:pt>
  </dgm:ptLst>
  <dgm:cxnLst>
    <dgm:cxn modelId="{76530DE5-4818-43FA-B389-570B5A8D52E6}" type="presOf" srcId="{0418CB7B-52CF-4FCF-983B-853AE824369C}" destId="{87F26208-B7C6-4CA3-8CB2-267055E24779}" srcOrd="0" destOrd="0" presId="urn:microsoft.com/office/officeart/2005/8/layout/orgChart1"/>
    <dgm:cxn modelId="{3E6F0FBE-C7CD-485C-B4FE-49A36A3D67B7}" srcId="{B0A44C45-7F70-49A5-8A69-D9106EAF01B8}" destId="{AA72D156-8F7A-454C-BD1F-0462ED44130D}" srcOrd="2" destOrd="0" parTransId="{8D6A5FE7-E016-4DFC-BD36-F1EB2C3E3EF8}" sibTransId="{F46746D9-DD8B-4B38-9386-99A173FB741E}"/>
    <dgm:cxn modelId="{DC869B3C-77F5-465D-AB0A-717A7CCCD5D9}" srcId="{B0A44C45-7F70-49A5-8A69-D9106EAF01B8}" destId="{7331DE99-216F-4C48-9D6E-BA9A9A5744E4}" srcOrd="0" destOrd="0" parTransId="{5BB90013-E5D5-44AC-B865-E53793D52AF9}" sibTransId="{2D789CFA-4B45-4F33-A29A-05EFFD4956AE}"/>
    <dgm:cxn modelId="{F6B85661-40E9-4AA1-9BE0-27E9EB134BE5}" srcId="{E6D69F13-AE37-436D-AF2B-6C05ADD256DE}" destId="{B0A44C45-7F70-49A5-8A69-D9106EAF01B8}" srcOrd="0" destOrd="0" parTransId="{70A5652F-6B2C-4A3C-B9EF-DBA816646A2C}" sibTransId="{70AD06CA-13B4-4567-B3E3-D1CE0ABEA2A5}"/>
    <dgm:cxn modelId="{6BE8162F-38F6-438C-8C30-6671C0E14E0B}" type="presOf" srcId="{B0A44C45-7F70-49A5-8A69-D9106EAF01B8}" destId="{527EFAE1-247E-4906-AFB1-C19CFB4E6681}" srcOrd="1" destOrd="0" presId="urn:microsoft.com/office/officeart/2005/8/layout/orgChart1"/>
    <dgm:cxn modelId="{FD3A2A30-CCBA-42D9-84C7-1A3C9CDFE1AE}" type="presOf" srcId="{0418CB7B-52CF-4FCF-983B-853AE824369C}" destId="{1932632B-E06C-44E1-B4B3-F4FA8BFEBF67}" srcOrd="1" destOrd="0" presId="urn:microsoft.com/office/officeart/2005/8/layout/orgChart1"/>
    <dgm:cxn modelId="{D373AE2F-6046-4D0E-94ED-650E8FD71686}" type="presOf" srcId="{AA72D156-8F7A-454C-BD1F-0462ED44130D}" destId="{D74211FC-7A27-46B9-BBB6-9F9B242C7819}" srcOrd="0" destOrd="0" presId="urn:microsoft.com/office/officeart/2005/8/layout/orgChart1"/>
    <dgm:cxn modelId="{CC57C577-C986-4E20-94BB-2D5887F6AA5B}" srcId="{B0A44C45-7F70-49A5-8A69-D9106EAF01B8}" destId="{0418CB7B-52CF-4FCF-983B-853AE824369C}" srcOrd="1" destOrd="0" parTransId="{B7693C06-47ED-4FD5-9F93-933B1B539A0E}" sibTransId="{DBC2925B-B3AC-41B4-898B-38E73835B184}"/>
    <dgm:cxn modelId="{ACF1010F-D161-4710-A2B1-015047EC1613}" type="presOf" srcId="{AA72D156-8F7A-454C-BD1F-0462ED44130D}" destId="{4D5F9143-771A-4704-81CA-CD5BBDA5DC27}" srcOrd="1" destOrd="0" presId="urn:microsoft.com/office/officeart/2005/8/layout/orgChart1"/>
    <dgm:cxn modelId="{430CCB17-1C11-4BEF-A731-FCCF9EA54F4E}" type="presOf" srcId="{E6D69F13-AE37-436D-AF2B-6C05ADD256DE}" destId="{AC48554B-9C60-4294-82FE-36603987CFA9}" srcOrd="0" destOrd="0" presId="urn:microsoft.com/office/officeart/2005/8/layout/orgChart1"/>
    <dgm:cxn modelId="{7AC78E20-98D5-4E92-879A-C8E6C802D7B5}" type="presOf" srcId="{7331DE99-216F-4C48-9D6E-BA9A9A5744E4}" destId="{7B9E0A27-72E5-40E6-B93A-B38BD99D8DA8}" srcOrd="0" destOrd="0" presId="urn:microsoft.com/office/officeart/2005/8/layout/orgChart1"/>
    <dgm:cxn modelId="{6A5203C6-298D-423C-9882-94DD7C282987}" type="presOf" srcId="{7331DE99-216F-4C48-9D6E-BA9A9A5744E4}" destId="{9D833EA5-0D20-4C4D-82FC-1B671712A680}" srcOrd="1" destOrd="0" presId="urn:microsoft.com/office/officeart/2005/8/layout/orgChart1"/>
    <dgm:cxn modelId="{4032A328-7508-488F-849C-983D9221CEF1}" type="presOf" srcId="{B0A44C45-7F70-49A5-8A69-D9106EAF01B8}" destId="{CA95A455-4884-4775-A206-AE37D11EB52F}" srcOrd="0" destOrd="0" presId="urn:microsoft.com/office/officeart/2005/8/layout/orgChart1"/>
    <dgm:cxn modelId="{92C4FBA1-3711-4696-8E0B-3F91940A74B6}" type="presOf" srcId="{5BB90013-E5D5-44AC-B865-E53793D52AF9}" destId="{B8E0AA8F-0CC0-4F75-B64A-3181F51F6612}" srcOrd="0" destOrd="0" presId="urn:microsoft.com/office/officeart/2005/8/layout/orgChart1"/>
    <dgm:cxn modelId="{61CC7FDB-3435-408A-825E-13BB9F377EEA}" type="presOf" srcId="{B7693C06-47ED-4FD5-9F93-933B1B539A0E}" destId="{54EFDD65-786B-4BE9-9178-6D0D9C36128C}" srcOrd="0" destOrd="0" presId="urn:microsoft.com/office/officeart/2005/8/layout/orgChart1"/>
    <dgm:cxn modelId="{BFB0B6E2-0891-4A8C-AE97-CAB861748B6C}" type="presOf" srcId="{8D6A5FE7-E016-4DFC-BD36-F1EB2C3E3EF8}" destId="{273C23FA-E4CD-46B6-8851-8CF71E54A13B}" srcOrd="0" destOrd="0" presId="urn:microsoft.com/office/officeart/2005/8/layout/orgChart1"/>
    <dgm:cxn modelId="{30DE0408-5236-4830-9D22-4E8FC3693DBB}" type="presParOf" srcId="{AC48554B-9C60-4294-82FE-36603987CFA9}" destId="{6C4A6168-0590-42BD-81A4-0FF5CE146EB8}" srcOrd="0" destOrd="0" presId="urn:microsoft.com/office/officeart/2005/8/layout/orgChart1"/>
    <dgm:cxn modelId="{21BCDEC0-A2B9-433C-91E8-D0FAB9058FE8}" type="presParOf" srcId="{6C4A6168-0590-42BD-81A4-0FF5CE146EB8}" destId="{BC151248-96DD-4EA1-AC66-7A85B6F48840}" srcOrd="0" destOrd="0" presId="urn:microsoft.com/office/officeart/2005/8/layout/orgChart1"/>
    <dgm:cxn modelId="{4297C6C8-80D5-478F-8FDF-02B6B1C093B5}" type="presParOf" srcId="{BC151248-96DD-4EA1-AC66-7A85B6F48840}" destId="{CA95A455-4884-4775-A206-AE37D11EB52F}" srcOrd="0" destOrd="0" presId="urn:microsoft.com/office/officeart/2005/8/layout/orgChart1"/>
    <dgm:cxn modelId="{DD62D232-AB0E-4B79-8C7D-7DCF661165C1}" type="presParOf" srcId="{BC151248-96DD-4EA1-AC66-7A85B6F48840}" destId="{527EFAE1-247E-4906-AFB1-C19CFB4E6681}" srcOrd="1" destOrd="0" presId="urn:microsoft.com/office/officeart/2005/8/layout/orgChart1"/>
    <dgm:cxn modelId="{6CAED54C-069B-409C-AB64-39CF06A0FD9F}" type="presParOf" srcId="{6C4A6168-0590-42BD-81A4-0FF5CE146EB8}" destId="{F9253118-1752-4869-9F23-5BF56DCD8D1C}" srcOrd="1" destOrd="0" presId="urn:microsoft.com/office/officeart/2005/8/layout/orgChart1"/>
    <dgm:cxn modelId="{7B24F55E-C5B5-49ED-8C6B-121D60635663}" type="presParOf" srcId="{F9253118-1752-4869-9F23-5BF56DCD8D1C}" destId="{B8E0AA8F-0CC0-4F75-B64A-3181F51F6612}" srcOrd="0" destOrd="0" presId="urn:microsoft.com/office/officeart/2005/8/layout/orgChart1"/>
    <dgm:cxn modelId="{2ADAD9D7-1222-4C3A-9F66-9F4D09436CD6}" type="presParOf" srcId="{F9253118-1752-4869-9F23-5BF56DCD8D1C}" destId="{A9252A12-D2C8-42D1-A834-9D90F4AEDF87}" srcOrd="1" destOrd="0" presId="urn:microsoft.com/office/officeart/2005/8/layout/orgChart1"/>
    <dgm:cxn modelId="{C9E7BC37-77D8-4119-A3B5-43B9EBC3025C}" type="presParOf" srcId="{A9252A12-D2C8-42D1-A834-9D90F4AEDF87}" destId="{D2A3B836-DBB8-4EF9-99E8-1A6779F0DD30}" srcOrd="0" destOrd="0" presId="urn:microsoft.com/office/officeart/2005/8/layout/orgChart1"/>
    <dgm:cxn modelId="{56718813-9236-4849-A30B-493DE0E48B83}" type="presParOf" srcId="{D2A3B836-DBB8-4EF9-99E8-1A6779F0DD30}" destId="{7B9E0A27-72E5-40E6-B93A-B38BD99D8DA8}" srcOrd="0" destOrd="0" presId="urn:microsoft.com/office/officeart/2005/8/layout/orgChart1"/>
    <dgm:cxn modelId="{89C96C52-C287-494B-9EAB-F1F4E1C47FD6}" type="presParOf" srcId="{D2A3B836-DBB8-4EF9-99E8-1A6779F0DD30}" destId="{9D833EA5-0D20-4C4D-82FC-1B671712A680}" srcOrd="1" destOrd="0" presId="urn:microsoft.com/office/officeart/2005/8/layout/orgChart1"/>
    <dgm:cxn modelId="{E802E372-4129-48D5-8828-E52620BA203C}" type="presParOf" srcId="{A9252A12-D2C8-42D1-A834-9D90F4AEDF87}" destId="{F70EFCD0-B62C-4F5A-9800-7F0F90E17805}" srcOrd="1" destOrd="0" presId="urn:microsoft.com/office/officeart/2005/8/layout/orgChart1"/>
    <dgm:cxn modelId="{51AEF4AC-4BF9-481F-B146-968B37C77020}" type="presParOf" srcId="{A9252A12-D2C8-42D1-A834-9D90F4AEDF87}" destId="{A24C6231-85EB-43B2-8321-CF84801F9FE4}" srcOrd="2" destOrd="0" presId="urn:microsoft.com/office/officeart/2005/8/layout/orgChart1"/>
    <dgm:cxn modelId="{7F016FEC-E73E-44DA-9D01-E7BAAFF820B4}" type="presParOf" srcId="{F9253118-1752-4869-9F23-5BF56DCD8D1C}" destId="{54EFDD65-786B-4BE9-9178-6D0D9C36128C}" srcOrd="2" destOrd="0" presId="urn:microsoft.com/office/officeart/2005/8/layout/orgChart1"/>
    <dgm:cxn modelId="{D0CAED59-3B28-401E-A771-1411EAFBAE4B}" type="presParOf" srcId="{F9253118-1752-4869-9F23-5BF56DCD8D1C}" destId="{0D1F8778-23F0-40B7-A8E2-4E12BF7A1F63}" srcOrd="3" destOrd="0" presId="urn:microsoft.com/office/officeart/2005/8/layout/orgChart1"/>
    <dgm:cxn modelId="{A39A58CF-D3CD-48C3-BBF4-E887783B7576}" type="presParOf" srcId="{0D1F8778-23F0-40B7-A8E2-4E12BF7A1F63}" destId="{9A7DC0DA-F8D5-4650-9BD1-AF3E9F4D2CB1}" srcOrd="0" destOrd="0" presId="urn:microsoft.com/office/officeart/2005/8/layout/orgChart1"/>
    <dgm:cxn modelId="{914ED299-F277-42B0-AA85-C38061265DF4}" type="presParOf" srcId="{9A7DC0DA-F8D5-4650-9BD1-AF3E9F4D2CB1}" destId="{87F26208-B7C6-4CA3-8CB2-267055E24779}" srcOrd="0" destOrd="0" presId="urn:microsoft.com/office/officeart/2005/8/layout/orgChart1"/>
    <dgm:cxn modelId="{DE1F066E-A12C-460F-9A08-B987DE21CC0C}" type="presParOf" srcId="{9A7DC0DA-F8D5-4650-9BD1-AF3E9F4D2CB1}" destId="{1932632B-E06C-44E1-B4B3-F4FA8BFEBF67}" srcOrd="1" destOrd="0" presId="urn:microsoft.com/office/officeart/2005/8/layout/orgChart1"/>
    <dgm:cxn modelId="{A0DB5776-1A01-43B3-B6FF-932AA2D499A6}" type="presParOf" srcId="{0D1F8778-23F0-40B7-A8E2-4E12BF7A1F63}" destId="{C02843AE-80F5-4BAB-8A81-B198A6CF899C}" srcOrd="1" destOrd="0" presId="urn:microsoft.com/office/officeart/2005/8/layout/orgChart1"/>
    <dgm:cxn modelId="{CA8BF4F3-9005-4AC2-84E1-024E18D8F3B1}" type="presParOf" srcId="{0D1F8778-23F0-40B7-A8E2-4E12BF7A1F63}" destId="{A0A568EA-99F0-475B-85E7-FD432DF10123}" srcOrd="2" destOrd="0" presId="urn:microsoft.com/office/officeart/2005/8/layout/orgChart1"/>
    <dgm:cxn modelId="{9D4FA9B8-F6DE-4CF2-A9F2-366053D18183}" type="presParOf" srcId="{F9253118-1752-4869-9F23-5BF56DCD8D1C}" destId="{273C23FA-E4CD-46B6-8851-8CF71E54A13B}" srcOrd="4" destOrd="0" presId="urn:microsoft.com/office/officeart/2005/8/layout/orgChart1"/>
    <dgm:cxn modelId="{E6713ED6-9AFB-4D5D-BAAE-973A04B7DD06}" type="presParOf" srcId="{F9253118-1752-4869-9F23-5BF56DCD8D1C}" destId="{54EC347C-CF53-4DF6-8945-96CA18D0628F}" srcOrd="5" destOrd="0" presId="urn:microsoft.com/office/officeart/2005/8/layout/orgChart1"/>
    <dgm:cxn modelId="{3F79F375-4CA3-4AEE-9006-A237DD515587}" type="presParOf" srcId="{54EC347C-CF53-4DF6-8945-96CA18D0628F}" destId="{9D2DB0E6-14C6-462D-B238-6BBA3985C7FA}" srcOrd="0" destOrd="0" presId="urn:microsoft.com/office/officeart/2005/8/layout/orgChart1"/>
    <dgm:cxn modelId="{76BBB924-C07E-4932-B59D-3CA564AD683F}" type="presParOf" srcId="{9D2DB0E6-14C6-462D-B238-6BBA3985C7FA}" destId="{D74211FC-7A27-46B9-BBB6-9F9B242C7819}" srcOrd="0" destOrd="0" presId="urn:microsoft.com/office/officeart/2005/8/layout/orgChart1"/>
    <dgm:cxn modelId="{89E781AE-D2B2-4445-83F9-1056AC23BA6E}" type="presParOf" srcId="{9D2DB0E6-14C6-462D-B238-6BBA3985C7FA}" destId="{4D5F9143-771A-4704-81CA-CD5BBDA5DC27}" srcOrd="1" destOrd="0" presId="urn:microsoft.com/office/officeart/2005/8/layout/orgChart1"/>
    <dgm:cxn modelId="{8E89C251-A991-4A4A-811D-DFAFB0F10F99}" type="presParOf" srcId="{54EC347C-CF53-4DF6-8945-96CA18D0628F}" destId="{8AFA3164-97E4-4CC9-82E7-1F0B49EC30DD}" srcOrd="1" destOrd="0" presId="urn:microsoft.com/office/officeart/2005/8/layout/orgChart1"/>
    <dgm:cxn modelId="{E3BC6734-C690-4724-B60F-FCA0AE8C7418}" type="presParOf" srcId="{54EC347C-CF53-4DF6-8945-96CA18D0628F}" destId="{B3952C1A-2B49-4763-A7F5-98A1B794B4B0}" srcOrd="2" destOrd="0" presId="urn:microsoft.com/office/officeart/2005/8/layout/orgChart1"/>
    <dgm:cxn modelId="{ACB16960-8C7C-44E7-9BD7-5B86B4A265CD}" type="presParOf" srcId="{6C4A6168-0590-42BD-81A4-0FF5CE146EB8}" destId="{089413A8-DC81-4A8B-949A-82874ECB41F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D69F13-AE37-436D-AF2B-6C05ADD256DE}" type="doc">
      <dgm:prSet loTypeId="urn:microsoft.com/office/officeart/2005/8/layout/hierarchy2" loCatId="hierarchy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B0A44C45-7F70-49A5-8A69-D9106EAF01B8}">
      <dgm:prSet phldrT="[Text]" custT="1"/>
      <dgm:spPr>
        <a:solidFill>
          <a:srgbClr val="C00000"/>
        </a:solidFill>
      </dgm:spPr>
      <dgm:t>
        <a:bodyPr/>
        <a:lstStyle/>
        <a:p>
          <a:r>
            <a:rPr lang="el-GR" sz="3600" b="1" dirty="0">
              <a:solidFill>
                <a:schemeClr val="bg1"/>
              </a:solidFill>
            </a:rPr>
            <a:t>ΟΝΒ</a:t>
          </a:r>
          <a:endParaRPr lang="en-US" sz="3600" b="1" dirty="0">
            <a:solidFill>
              <a:schemeClr val="bg1"/>
            </a:solidFill>
          </a:endParaRPr>
        </a:p>
      </dgm:t>
    </dgm:pt>
    <dgm:pt modelId="{70A5652F-6B2C-4A3C-B9EF-DBA816646A2C}" type="parTrans" cxnId="{F6B85661-40E9-4AA1-9BE0-27E9EB134BE5}">
      <dgm:prSet/>
      <dgm:spPr/>
      <dgm:t>
        <a:bodyPr/>
        <a:lstStyle/>
        <a:p>
          <a:endParaRPr lang="en-US"/>
        </a:p>
      </dgm:t>
    </dgm:pt>
    <dgm:pt modelId="{70AD06CA-13B4-4567-B3E3-D1CE0ABEA2A5}" type="sibTrans" cxnId="{F6B85661-40E9-4AA1-9BE0-27E9EB134BE5}">
      <dgm:prSet/>
      <dgm:spPr/>
      <dgm:t>
        <a:bodyPr/>
        <a:lstStyle/>
        <a:p>
          <a:endParaRPr lang="en-US"/>
        </a:p>
      </dgm:t>
    </dgm:pt>
    <dgm:pt modelId="{0418CB7B-52CF-4FCF-983B-853AE824369C}">
      <dgm:prSet phldrT="[Text]" custT="1"/>
      <dgm:spPr>
        <a:solidFill>
          <a:srgbClr val="FFC3C7"/>
        </a:solidFill>
        <a:ln>
          <a:solidFill>
            <a:srgbClr val="FF0000"/>
          </a:solidFill>
        </a:ln>
      </dgm:spPr>
      <dgm:t>
        <a:bodyPr/>
        <a:lstStyle/>
        <a:p>
          <a:r>
            <a:rPr lang="el-GR" sz="2000" b="1" dirty="0"/>
            <a:t>Ενδονεφρική</a:t>
          </a:r>
        </a:p>
      </dgm:t>
    </dgm:pt>
    <dgm:pt modelId="{B7693C06-47ED-4FD5-9F93-933B1B539A0E}" type="parTrans" cxnId="{CC57C577-C986-4E20-94BB-2D5887F6AA5B}">
      <dgm:prSet/>
      <dgm:spPr/>
      <dgm:t>
        <a:bodyPr/>
        <a:lstStyle/>
        <a:p>
          <a:endParaRPr lang="en-US"/>
        </a:p>
      </dgm:t>
    </dgm:pt>
    <dgm:pt modelId="{DBC2925B-B3AC-41B4-898B-38E73835B184}" type="sibTrans" cxnId="{CC57C577-C986-4E20-94BB-2D5887F6AA5B}">
      <dgm:prSet/>
      <dgm:spPr/>
      <dgm:t>
        <a:bodyPr/>
        <a:lstStyle/>
        <a:p>
          <a:endParaRPr lang="en-US"/>
        </a:p>
      </dgm:t>
    </dgm:pt>
    <dgm:pt modelId="{FAA676DA-D1F6-4AD8-83AE-F870118AD561}">
      <dgm:prSet phldrT="[Text]" custT="1"/>
      <dgm:spPr>
        <a:solidFill>
          <a:srgbClr val="FFC3C7"/>
        </a:solidFill>
        <a:ln>
          <a:solidFill>
            <a:srgbClr val="FF0000"/>
          </a:solidFill>
        </a:ln>
      </dgm:spPr>
      <dgm:t>
        <a:bodyPr/>
        <a:lstStyle/>
        <a:p>
          <a:r>
            <a:rPr lang="el-GR" sz="2000" dirty="0"/>
            <a:t>Οξεία </a:t>
          </a:r>
        </a:p>
        <a:p>
          <a:r>
            <a:rPr lang="el-GR" sz="2000" dirty="0" err="1"/>
            <a:t>Σπειραματονεφρίτιδα</a:t>
          </a:r>
          <a:endParaRPr lang="el-GR" sz="2000" dirty="0"/>
        </a:p>
        <a:p>
          <a:r>
            <a:rPr lang="el-GR" sz="2000" dirty="0"/>
            <a:t>ΤΕΣΝ</a:t>
          </a:r>
        </a:p>
      </dgm:t>
    </dgm:pt>
    <dgm:pt modelId="{8CFF03D6-2DDC-466D-A5CA-2F71DDA494A7}" type="parTrans" cxnId="{14618782-DB87-4B30-B1CC-BAC550C3C87C}">
      <dgm:prSet/>
      <dgm:spPr/>
      <dgm:t>
        <a:bodyPr/>
        <a:lstStyle/>
        <a:p>
          <a:endParaRPr lang="en-US"/>
        </a:p>
      </dgm:t>
    </dgm:pt>
    <dgm:pt modelId="{922539EB-94E0-4394-B775-975C2CAF93E8}" type="sibTrans" cxnId="{14618782-DB87-4B30-B1CC-BAC550C3C87C}">
      <dgm:prSet/>
      <dgm:spPr/>
      <dgm:t>
        <a:bodyPr/>
        <a:lstStyle/>
        <a:p>
          <a:endParaRPr lang="en-US"/>
        </a:p>
      </dgm:t>
    </dgm:pt>
    <dgm:pt modelId="{AA72D156-8F7A-454C-BD1F-0462ED44130D}">
      <dgm:prSet custT="1"/>
      <dgm:spPr>
        <a:solidFill>
          <a:srgbClr val="92D050"/>
        </a:solidFill>
        <a:ln>
          <a:solidFill>
            <a:srgbClr val="0070C0"/>
          </a:solidFill>
        </a:ln>
      </dgm:spPr>
      <dgm:t>
        <a:bodyPr/>
        <a:lstStyle/>
        <a:p>
          <a:r>
            <a:rPr lang="el-GR" sz="2000" b="1" dirty="0">
              <a:solidFill>
                <a:schemeClr val="tx1"/>
              </a:solidFill>
            </a:rPr>
            <a:t>Μετανεφρική</a:t>
          </a:r>
        </a:p>
      </dgm:t>
    </dgm:pt>
    <dgm:pt modelId="{8D6A5FE7-E016-4DFC-BD36-F1EB2C3E3EF8}" type="parTrans" cxnId="{3E6F0FBE-C7CD-485C-B4FE-49A36A3D67B7}">
      <dgm:prSet/>
      <dgm:spPr/>
      <dgm:t>
        <a:bodyPr/>
        <a:lstStyle/>
        <a:p>
          <a:endParaRPr lang="en-US"/>
        </a:p>
      </dgm:t>
    </dgm:pt>
    <dgm:pt modelId="{F46746D9-DD8B-4B38-9386-99A173FB741E}" type="sibTrans" cxnId="{3E6F0FBE-C7CD-485C-B4FE-49A36A3D67B7}">
      <dgm:prSet/>
      <dgm:spPr/>
      <dgm:t>
        <a:bodyPr/>
        <a:lstStyle/>
        <a:p>
          <a:endParaRPr lang="en-US"/>
        </a:p>
      </dgm:t>
    </dgm:pt>
    <dgm:pt modelId="{C0035219-E9B9-4DB1-A093-57E79B064978}">
      <dgm:prSet custT="1"/>
      <dgm:spPr>
        <a:solidFill>
          <a:srgbClr val="FFC3C7"/>
        </a:solidFill>
        <a:ln>
          <a:solidFill>
            <a:srgbClr val="FF0000"/>
          </a:solidFill>
        </a:ln>
      </dgm:spPr>
      <dgm:t>
        <a:bodyPr/>
        <a:lstStyle/>
        <a:p>
          <a:r>
            <a:rPr lang="el-GR" sz="2000" dirty="0">
              <a:solidFill>
                <a:schemeClr val="tx1"/>
              </a:solidFill>
            </a:rPr>
            <a:t>Οξεία Σωληναριακή Νέκρωση </a:t>
          </a:r>
        </a:p>
      </dgm:t>
    </dgm:pt>
    <dgm:pt modelId="{07C9B5F0-8F21-4EF0-8B5E-4098169E4308}" type="parTrans" cxnId="{DC4FA8C6-20E0-4886-A269-904A6170F3DA}">
      <dgm:prSet/>
      <dgm:spPr/>
      <dgm:t>
        <a:bodyPr/>
        <a:lstStyle/>
        <a:p>
          <a:endParaRPr lang="en-US"/>
        </a:p>
      </dgm:t>
    </dgm:pt>
    <dgm:pt modelId="{AAC7977E-D6DD-4FC8-A06F-181F7EA6C647}" type="sibTrans" cxnId="{DC4FA8C6-20E0-4886-A269-904A6170F3DA}">
      <dgm:prSet/>
      <dgm:spPr/>
      <dgm:t>
        <a:bodyPr/>
        <a:lstStyle/>
        <a:p>
          <a:endParaRPr lang="en-US"/>
        </a:p>
      </dgm:t>
    </dgm:pt>
    <dgm:pt modelId="{BEC1493D-1315-46B8-96F9-BF0C67731C4F}">
      <dgm:prSet custT="1"/>
      <dgm:spPr>
        <a:solidFill>
          <a:srgbClr val="FFC3C7"/>
        </a:solidFill>
        <a:ln>
          <a:solidFill>
            <a:srgbClr val="FF0000"/>
          </a:solidFill>
        </a:ln>
      </dgm:spPr>
      <dgm:t>
        <a:bodyPr/>
        <a:lstStyle/>
        <a:p>
          <a:r>
            <a:rPr lang="el-GR" sz="2000" dirty="0"/>
            <a:t>Οξεία Διάμεση Νεφρίτιδα</a:t>
          </a:r>
        </a:p>
        <a:p>
          <a:endParaRPr lang="en-US" sz="1400" dirty="0"/>
        </a:p>
      </dgm:t>
    </dgm:pt>
    <dgm:pt modelId="{94E30EB4-9B49-4828-A1D8-34A8C793A737}" type="parTrans" cxnId="{A4EF8433-5ABE-480C-B3BB-6ECD772F8522}">
      <dgm:prSet/>
      <dgm:spPr/>
      <dgm:t>
        <a:bodyPr/>
        <a:lstStyle/>
        <a:p>
          <a:endParaRPr lang="en-US"/>
        </a:p>
      </dgm:t>
    </dgm:pt>
    <dgm:pt modelId="{6E864BEE-36F9-4C89-90C5-8706926876D2}" type="sibTrans" cxnId="{A4EF8433-5ABE-480C-B3BB-6ECD772F8522}">
      <dgm:prSet/>
      <dgm:spPr/>
      <dgm:t>
        <a:bodyPr/>
        <a:lstStyle/>
        <a:p>
          <a:endParaRPr lang="en-US"/>
        </a:p>
      </dgm:t>
    </dgm:pt>
    <dgm:pt modelId="{65282D50-A9CA-45B1-81FA-A5E8FA5F830E}" type="asst">
      <dgm:prSet custT="1"/>
      <dgm:spPr>
        <a:solidFill>
          <a:srgbClr val="9437FF"/>
        </a:solidFill>
        <a:ln>
          <a:solidFill>
            <a:schemeClr val="accent1"/>
          </a:solidFill>
        </a:ln>
      </dgm:spPr>
      <dgm:t>
        <a:bodyPr/>
        <a:lstStyle/>
        <a:p>
          <a:r>
            <a:rPr lang="el-GR" sz="2000" dirty="0">
              <a:solidFill>
                <a:schemeClr val="bg1"/>
              </a:solidFill>
            </a:rPr>
            <a:t>Ισχαιμική </a:t>
          </a:r>
          <a:endParaRPr lang="en-US" sz="2000" dirty="0">
            <a:solidFill>
              <a:schemeClr val="bg1"/>
            </a:solidFill>
          </a:endParaRPr>
        </a:p>
      </dgm:t>
    </dgm:pt>
    <dgm:pt modelId="{950A84C2-EAF0-4EE6-B152-AE81ACCC9B45}" type="parTrans" cxnId="{F5691352-9FF7-43D9-9A9E-5E39465F6678}">
      <dgm:prSet/>
      <dgm:spPr/>
      <dgm:t>
        <a:bodyPr/>
        <a:lstStyle/>
        <a:p>
          <a:endParaRPr lang="en-US"/>
        </a:p>
      </dgm:t>
    </dgm:pt>
    <dgm:pt modelId="{9879F1A7-568A-47A3-8EDD-989677E6CDA4}" type="sibTrans" cxnId="{F5691352-9FF7-43D9-9A9E-5E39465F6678}">
      <dgm:prSet/>
      <dgm:spPr/>
      <dgm:t>
        <a:bodyPr/>
        <a:lstStyle/>
        <a:p>
          <a:endParaRPr lang="en-US"/>
        </a:p>
      </dgm:t>
    </dgm:pt>
    <dgm:pt modelId="{A2BB4ACD-FDF1-4963-B2B2-EF726ECB1CA4}" type="asst">
      <dgm:prSet custT="1"/>
      <dgm:spPr>
        <a:solidFill>
          <a:srgbClr val="9437FF"/>
        </a:solidFill>
        <a:ln>
          <a:solidFill>
            <a:srgbClr val="92D050"/>
          </a:solidFill>
        </a:ln>
      </dgm:spPr>
      <dgm:t>
        <a:bodyPr/>
        <a:lstStyle/>
        <a:p>
          <a:r>
            <a:rPr lang="el-GR" sz="2000" dirty="0">
              <a:solidFill>
                <a:schemeClr val="bg1"/>
              </a:solidFill>
            </a:rPr>
            <a:t>Τοξική   </a:t>
          </a:r>
          <a:endParaRPr lang="en-US" sz="2000" dirty="0">
            <a:solidFill>
              <a:schemeClr val="bg1"/>
            </a:solidFill>
          </a:endParaRPr>
        </a:p>
      </dgm:t>
    </dgm:pt>
    <dgm:pt modelId="{C6C5FD3F-4A28-4B4F-AC27-59F7E994FACD}" type="parTrans" cxnId="{50F68130-587D-4D8E-80BE-DAD49B217E6A}">
      <dgm:prSet/>
      <dgm:spPr/>
      <dgm:t>
        <a:bodyPr/>
        <a:lstStyle/>
        <a:p>
          <a:endParaRPr lang="en-US"/>
        </a:p>
      </dgm:t>
    </dgm:pt>
    <dgm:pt modelId="{B5834273-69BC-4CC5-9303-C5F4624CB15E}" type="sibTrans" cxnId="{50F68130-587D-4D8E-80BE-DAD49B217E6A}">
      <dgm:prSet/>
      <dgm:spPr/>
      <dgm:t>
        <a:bodyPr/>
        <a:lstStyle/>
        <a:p>
          <a:endParaRPr lang="en-US"/>
        </a:p>
      </dgm:t>
    </dgm:pt>
    <dgm:pt modelId="{DF6D78CF-4C64-4CB3-AA4D-89CD9300B59F}">
      <dgm:prSet/>
      <dgm:spPr>
        <a:solidFill>
          <a:srgbClr val="FFC3C7"/>
        </a:solidFill>
      </dgm:spPr>
      <dgm:t>
        <a:bodyPr/>
        <a:lstStyle/>
        <a:p>
          <a:r>
            <a:rPr lang="el-GR" dirty="0"/>
            <a:t>Ενδονεφρική απόφραξη</a:t>
          </a:r>
          <a:endParaRPr lang="en-US" dirty="0"/>
        </a:p>
      </dgm:t>
    </dgm:pt>
    <dgm:pt modelId="{0BD7BD35-AF5E-41F7-A5F4-3656D09FC1FC}" type="parTrans" cxnId="{19FF19B7-064A-4E4E-9288-28C8C8B2F1A7}">
      <dgm:prSet/>
      <dgm:spPr/>
      <dgm:t>
        <a:bodyPr/>
        <a:lstStyle/>
        <a:p>
          <a:endParaRPr lang="en-US"/>
        </a:p>
      </dgm:t>
    </dgm:pt>
    <dgm:pt modelId="{5BC47642-75E5-4890-B3A5-66917DEC7775}" type="sibTrans" cxnId="{19FF19B7-064A-4E4E-9288-28C8C8B2F1A7}">
      <dgm:prSet/>
      <dgm:spPr/>
      <dgm:t>
        <a:bodyPr/>
        <a:lstStyle/>
        <a:p>
          <a:endParaRPr lang="en-US"/>
        </a:p>
      </dgm:t>
    </dgm:pt>
    <dgm:pt modelId="{0E959102-67AE-4204-B367-6189D44D5310}">
      <dgm:prSet/>
      <dgm:spPr>
        <a:solidFill>
          <a:srgbClr val="FFC3C7"/>
        </a:solidFill>
      </dgm:spPr>
      <dgm:t>
        <a:bodyPr/>
        <a:lstStyle/>
        <a:p>
          <a:r>
            <a:rPr lang="el-GR" dirty="0"/>
            <a:t>Αγγειακή νεφροπάθεια</a:t>
          </a:r>
          <a:endParaRPr lang="en-US" dirty="0"/>
        </a:p>
      </dgm:t>
    </dgm:pt>
    <dgm:pt modelId="{92494B58-0FFE-4244-A258-9C13605ED2D3}" type="parTrans" cxnId="{E0B95AF6-7766-472C-A4F4-0F9F59F30565}">
      <dgm:prSet/>
      <dgm:spPr/>
      <dgm:t>
        <a:bodyPr/>
        <a:lstStyle/>
        <a:p>
          <a:endParaRPr lang="en-US"/>
        </a:p>
      </dgm:t>
    </dgm:pt>
    <dgm:pt modelId="{A92C5FAF-E519-465B-818F-B7BB1E4B9715}" type="sibTrans" cxnId="{E0B95AF6-7766-472C-A4F4-0F9F59F30565}">
      <dgm:prSet/>
      <dgm:spPr/>
      <dgm:t>
        <a:bodyPr/>
        <a:lstStyle/>
        <a:p>
          <a:endParaRPr lang="en-US"/>
        </a:p>
      </dgm:t>
    </dgm:pt>
    <dgm:pt modelId="{0C64FF47-D0E0-4920-BCEA-2DCDE4184FBF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l-GR" dirty="0"/>
            <a:t>Μικρών αγγείων</a:t>
          </a:r>
          <a:endParaRPr lang="en-US" dirty="0"/>
        </a:p>
      </dgm:t>
    </dgm:pt>
    <dgm:pt modelId="{BC9AAC44-AF7E-4691-8F61-79A899236470}" type="parTrans" cxnId="{6ECCC1B8-6134-46CB-9CE7-EDDC9ED82F70}">
      <dgm:prSet/>
      <dgm:spPr/>
      <dgm:t>
        <a:bodyPr/>
        <a:lstStyle/>
        <a:p>
          <a:endParaRPr lang="en-US"/>
        </a:p>
      </dgm:t>
    </dgm:pt>
    <dgm:pt modelId="{56463922-219F-4731-82EC-8DF4BEC1686F}" type="sibTrans" cxnId="{6ECCC1B8-6134-46CB-9CE7-EDDC9ED82F70}">
      <dgm:prSet/>
      <dgm:spPr/>
      <dgm:t>
        <a:bodyPr/>
        <a:lstStyle/>
        <a:p>
          <a:endParaRPr lang="en-US"/>
        </a:p>
      </dgm:t>
    </dgm:pt>
    <dgm:pt modelId="{613721D1-709D-4B87-BFEC-A6F2E44E95DD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el-GR" dirty="0"/>
            <a:t>Μεγάλων αγγείων</a:t>
          </a:r>
          <a:endParaRPr lang="en-US" dirty="0"/>
        </a:p>
      </dgm:t>
    </dgm:pt>
    <dgm:pt modelId="{A2875D5C-3694-4CE2-9A04-5B5BFBC7AF09}" type="parTrans" cxnId="{3DBC06E3-CA2D-4A96-9A1C-C36334ACDE24}">
      <dgm:prSet/>
      <dgm:spPr/>
      <dgm:t>
        <a:bodyPr/>
        <a:lstStyle/>
        <a:p>
          <a:endParaRPr lang="en-US"/>
        </a:p>
      </dgm:t>
    </dgm:pt>
    <dgm:pt modelId="{E601DA56-169D-4B43-82EF-915ED03E39B0}" type="sibTrans" cxnId="{3DBC06E3-CA2D-4A96-9A1C-C36334ACDE24}">
      <dgm:prSet/>
      <dgm:spPr/>
      <dgm:t>
        <a:bodyPr/>
        <a:lstStyle/>
        <a:p>
          <a:endParaRPr lang="en-US"/>
        </a:p>
      </dgm:t>
    </dgm:pt>
    <dgm:pt modelId="{7331DE99-216F-4C48-9D6E-BA9A9A5744E4}">
      <dgm:prSet phldrT="[Text]" custT="1"/>
      <dgm:spPr>
        <a:solidFill>
          <a:srgbClr val="5D95A7"/>
        </a:solidFill>
        <a:ln>
          <a:solidFill>
            <a:srgbClr val="00B050"/>
          </a:solidFill>
        </a:ln>
      </dgm:spPr>
      <dgm:t>
        <a:bodyPr/>
        <a:lstStyle/>
        <a:p>
          <a:r>
            <a:rPr lang="el-GR" sz="2000" b="1" dirty="0">
              <a:solidFill>
                <a:schemeClr val="bg1"/>
              </a:solidFill>
            </a:rPr>
            <a:t>Προνεφρική</a:t>
          </a:r>
        </a:p>
      </dgm:t>
    </dgm:pt>
    <dgm:pt modelId="{2D789CFA-4B45-4F33-A29A-05EFFD4956AE}" type="sibTrans" cxnId="{DC869B3C-77F5-465D-AB0A-717A7CCCD5D9}">
      <dgm:prSet/>
      <dgm:spPr/>
      <dgm:t>
        <a:bodyPr/>
        <a:lstStyle/>
        <a:p>
          <a:endParaRPr lang="en-US"/>
        </a:p>
      </dgm:t>
    </dgm:pt>
    <dgm:pt modelId="{5BB90013-E5D5-44AC-B865-E53793D52AF9}" type="parTrans" cxnId="{DC869B3C-77F5-465D-AB0A-717A7CCCD5D9}">
      <dgm:prSet/>
      <dgm:spPr/>
      <dgm:t>
        <a:bodyPr/>
        <a:lstStyle/>
        <a:p>
          <a:endParaRPr lang="en-US"/>
        </a:p>
      </dgm:t>
    </dgm:pt>
    <dgm:pt modelId="{A23A1D76-B29F-489A-9124-8C7260C3770B}" type="pres">
      <dgm:prSet presAssocID="{E6D69F13-AE37-436D-AF2B-6C05ADD256D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8F342BF8-84A9-4AA3-99E9-EAA0882EE817}" type="pres">
      <dgm:prSet presAssocID="{B0A44C45-7F70-49A5-8A69-D9106EAF01B8}" presName="root1" presStyleCnt="0"/>
      <dgm:spPr/>
    </dgm:pt>
    <dgm:pt modelId="{9BF338F6-2BEC-4367-8B1E-386E97A46B9A}" type="pres">
      <dgm:prSet presAssocID="{B0A44C45-7F70-49A5-8A69-D9106EAF01B8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3A6651B5-DC72-46CE-AF43-D5F39476C6AC}" type="pres">
      <dgm:prSet presAssocID="{B0A44C45-7F70-49A5-8A69-D9106EAF01B8}" presName="level2hierChild" presStyleCnt="0"/>
      <dgm:spPr/>
    </dgm:pt>
    <dgm:pt modelId="{5846E5BA-2AEF-41EB-AB84-4FAA58532CAC}" type="pres">
      <dgm:prSet presAssocID="{5BB90013-E5D5-44AC-B865-E53793D52AF9}" presName="conn2-1" presStyleLbl="parChTrans1D2" presStyleIdx="0" presStyleCnt="3"/>
      <dgm:spPr/>
      <dgm:t>
        <a:bodyPr/>
        <a:lstStyle/>
        <a:p>
          <a:endParaRPr lang="el-GR"/>
        </a:p>
      </dgm:t>
    </dgm:pt>
    <dgm:pt modelId="{B97A4381-A7D6-4404-8B2B-DAD32DDBC769}" type="pres">
      <dgm:prSet presAssocID="{5BB90013-E5D5-44AC-B865-E53793D52AF9}" presName="connTx" presStyleLbl="parChTrans1D2" presStyleIdx="0" presStyleCnt="3"/>
      <dgm:spPr/>
      <dgm:t>
        <a:bodyPr/>
        <a:lstStyle/>
        <a:p>
          <a:endParaRPr lang="el-GR"/>
        </a:p>
      </dgm:t>
    </dgm:pt>
    <dgm:pt modelId="{47022237-9727-45EC-A59E-39728B9E06B5}" type="pres">
      <dgm:prSet presAssocID="{7331DE99-216F-4C48-9D6E-BA9A9A5744E4}" presName="root2" presStyleCnt="0"/>
      <dgm:spPr/>
    </dgm:pt>
    <dgm:pt modelId="{9A6C7C53-88B3-4B1A-9D1F-ABA06DCC92EB}" type="pres">
      <dgm:prSet presAssocID="{7331DE99-216F-4C48-9D6E-BA9A9A5744E4}" presName="LevelTwoTextNode" presStyleLbl="node2" presStyleIdx="0" presStyleCnt="3" custLinFactY="-65419" custLinFactNeighborX="-13526" custLinFactNeighborY="-100000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99C015AC-5FDA-4731-B6CE-82E5081844CA}" type="pres">
      <dgm:prSet presAssocID="{7331DE99-216F-4C48-9D6E-BA9A9A5744E4}" presName="level3hierChild" presStyleCnt="0"/>
      <dgm:spPr/>
    </dgm:pt>
    <dgm:pt modelId="{1011CD0A-1956-4292-B0BF-BCB1838E50D6}" type="pres">
      <dgm:prSet presAssocID="{B7693C06-47ED-4FD5-9F93-933B1B539A0E}" presName="conn2-1" presStyleLbl="parChTrans1D2" presStyleIdx="1" presStyleCnt="3"/>
      <dgm:spPr/>
      <dgm:t>
        <a:bodyPr/>
        <a:lstStyle/>
        <a:p>
          <a:endParaRPr lang="el-GR"/>
        </a:p>
      </dgm:t>
    </dgm:pt>
    <dgm:pt modelId="{8F9E6320-1A9E-4CCA-B4C6-C9948EDAA58F}" type="pres">
      <dgm:prSet presAssocID="{B7693C06-47ED-4FD5-9F93-933B1B539A0E}" presName="connTx" presStyleLbl="parChTrans1D2" presStyleIdx="1" presStyleCnt="3"/>
      <dgm:spPr/>
      <dgm:t>
        <a:bodyPr/>
        <a:lstStyle/>
        <a:p>
          <a:endParaRPr lang="el-GR"/>
        </a:p>
      </dgm:t>
    </dgm:pt>
    <dgm:pt modelId="{CE0ECFE6-543E-44FD-8571-2381271447C9}" type="pres">
      <dgm:prSet presAssocID="{0418CB7B-52CF-4FCF-983B-853AE824369C}" presName="root2" presStyleCnt="0"/>
      <dgm:spPr/>
    </dgm:pt>
    <dgm:pt modelId="{390FDE8E-6CB9-4383-A0AF-80FC2059D8F9}" type="pres">
      <dgm:prSet presAssocID="{0418CB7B-52CF-4FCF-983B-853AE824369C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20C7B5FC-8771-45AD-858E-AC9033E0203A}" type="pres">
      <dgm:prSet presAssocID="{0418CB7B-52CF-4FCF-983B-853AE824369C}" presName="level3hierChild" presStyleCnt="0"/>
      <dgm:spPr/>
    </dgm:pt>
    <dgm:pt modelId="{CD2402FC-2DBE-4635-BC01-014933415DC6}" type="pres">
      <dgm:prSet presAssocID="{8CFF03D6-2DDC-466D-A5CA-2F71DDA494A7}" presName="conn2-1" presStyleLbl="parChTrans1D3" presStyleIdx="0" presStyleCnt="5"/>
      <dgm:spPr/>
      <dgm:t>
        <a:bodyPr/>
        <a:lstStyle/>
        <a:p>
          <a:endParaRPr lang="el-GR"/>
        </a:p>
      </dgm:t>
    </dgm:pt>
    <dgm:pt modelId="{9CD446FD-7777-4CED-B229-96C26983CD38}" type="pres">
      <dgm:prSet presAssocID="{8CFF03D6-2DDC-466D-A5CA-2F71DDA494A7}" presName="connTx" presStyleLbl="parChTrans1D3" presStyleIdx="0" presStyleCnt="5"/>
      <dgm:spPr/>
      <dgm:t>
        <a:bodyPr/>
        <a:lstStyle/>
        <a:p>
          <a:endParaRPr lang="el-GR"/>
        </a:p>
      </dgm:t>
    </dgm:pt>
    <dgm:pt modelId="{18ABEEB6-E041-4922-87EB-82F6ABA81530}" type="pres">
      <dgm:prSet presAssocID="{FAA676DA-D1F6-4AD8-83AE-F870118AD561}" presName="root2" presStyleCnt="0"/>
      <dgm:spPr/>
    </dgm:pt>
    <dgm:pt modelId="{92F44B05-7A44-4BCA-A850-8487655F7FA7}" type="pres">
      <dgm:prSet presAssocID="{FAA676DA-D1F6-4AD8-83AE-F870118AD561}" presName="LevelTwoTextNode" presStyleLbl="node3" presStyleIdx="0" presStyleCnt="5" custScaleX="99265" custScaleY="166632" custLinFactY="177525" custLinFactNeighborX="368" custLinFactNeighborY="200000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BB4C9E76-9725-448E-90B2-5C7FDCFB97A8}" type="pres">
      <dgm:prSet presAssocID="{FAA676DA-D1F6-4AD8-83AE-F870118AD561}" presName="level3hierChild" presStyleCnt="0"/>
      <dgm:spPr/>
    </dgm:pt>
    <dgm:pt modelId="{A7513675-7065-4838-9F64-F3F555153AA7}" type="pres">
      <dgm:prSet presAssocID="{07C9B5F0-8F21-4EF0-8B5E-4098169E4308}" presName="conn2-1" presStyleLbl="parChTrans1D3" presStyleIdx="1" presStyleCnt="5"/>
      <dgm:spPr/>
      <dgm:t>
        <a:bodyPr/>
        <a:lstStyle/>
        <a:p>
          <a:endParaRPr lang="el-GR"/>
        </a:p>
      </dgm:t>
    </dgm:pt>
    <dgm:pt modelId="{53A344B5-48F0-424E-BD3C-4B0C73C8B8F1}" type="pres">
      <dgm:prSet presAssocID="{07C9B5F0-8F21-4EF0-8B5E-4098169E4308}" presName="connTx" presStyleLbl="parChTrans1D3" presStyleIdx="1" presStyleCnt="5"/>
      <dgm:spPr/>
      <dgm:t>
        <a:bodyPr/>
        <a:lstStyle/>
        <a:p>
          <a:endParaRPr lang="el-GR"/>
        </a:p>
      </dgm:t>
    </dgm:pt>
    <dgm:pt modelId="{5F8ADFCD-83A1-4042-B81D-D2BDAED10F21}" type="pres">
      <dgm:prSet presAssocID="{C0035219-E9B9-4DB1-A093-57E79B064978}" presName="root2" presStyleCnt="0"/>
      <dgm:spPr/>
    </dgm:pt>
    <dgm:pt modelId="{B72B1801-DEBA-4C85-84C9-6C83A6712B8E}" type="pres">
      <dgm:prSet presAssocID="{C0035219-E9B9-4DB1-A093-57E79B064978}" presName="LevelTwoTextNode" presStyleLbl="node3" presStyleIdx="1" presStyleCnt="5" custLinFactY="-100000" custLinFactNeighborX="368" custLinFactNeighborY="-122207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182BD58D-D4C5-4C7D-A1E9-6A45F4887E9E}" type="pres">
      <dgm:prSet presAssocID="{C0035219-E9B9-4DB1-A093-57E79B064978}" presName="level3hierChild" presStyleCnt="0"/>
      <dgm:spPr/>
    </dgm:pt>
    <dgm:pt modelId="{F01730BF-3098-4C0B-94AE-4119D4CCBF77}" type="pres">
      <dgm:prSet presAssocID="{950A84C2-EAF0-4EE6-B152-AE81ACCC9B45}" presName="conn2-1" presStyleLbl="parChTrans1D4" presStyleIdx="0" presStyleCnt="4"/>
      <dgm:spPr/>
      <dgm:t>
        <a:bodyPr/>
        <a:lstStyle/>
        <a:p>
          <a:endParaRPr lang="el-GR"/>
        </a:p>
      </dgm:t>
    </dgm:pt>
    <dgm:pt modelId="{0B5A4F19-DC57-4CFF-8ABC-0626D41F4A0E}" type="pres">
      <dgm:prSet presAssocID="{950A84C2-EAF0-4EE6-B152-AE81ACCC9B45}" presName="connTx" presStyleLbl="parChTrans1D4" presStyleIdx="0" presStyleCnt="4"/>
      <dgm:spPr/>
      <dgm:t>
        <a:bodyPr/>
        <a:lstStyle/>
        <a:p>
          <a:endParaRPr lang="el-GR"/>
        </a:p>
      </dgm:t>
    </dgm:pt>
    <dgm:pt modelId="{2035924C-D806-43F0-8171-9989422AAFB9}" type="pres">
      <dgm:prSet presAssocID="{65282D50-A9CA-45B1-81FA-A5E8FA5F830E}" presName="root2" presStyleCnt="0"/>
      <dgm:spPr/>
    </dgm:pt>
    <dgm:pt modelId="{C43525C1-BA76-45EC-A3DF-B92FEEA24367}" type="pres">
      <dgm:prSet presAssocID="{65282D50-A9CA-45B1-81FA-A5E8FA5F830E}" presName="LevelTwoTextNode" presStyleLbl="asst3" presStyleIdx="0" presStyleCnt="2" custLinFactY="-82812" custLinFactNeighborX="683" custLinFactNeighborY="-100000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C9EB4824-A023-4809-8075-E7B6233E1B1F}" type="pres">
      <dgm:prSet presAssocID="{65282D50-A9CA-45B1-81FA-A5E8FA5F830E}" presName="level3hierChild" presStyleCnt="0"/>
      <dgm:spPr/>
    </dgm:pt>
    <dgm:pt modelId="{6850902F-4565-4A65-AC12-DDFC12EB8F89}" type="pres">
      <dgm:prSet presAssocID="{C6C5FD3F-4A28-4B4F-AC27-59F7E994FACD}" presName="conn2-1" presStyleLbl="parChTrans1D4" presStyleIdx="1" presStyleCnt="4"/>
      <dgm:spPr/>
      <dgm:t>
        <a:bodyPr/>
        <a:lstStyle/>
        <a:p>
          <a:endParaRPr lang="el-GR"/>
        </a:p>
      </dgm:t>
    </dgm:pt>
    <dgm:pt modelId="{609816E0-4BF1-4810-9A86-8460E8CC2D2E}" type="pres">
      <dgm:prSet presAssocID="{C6C5FD3F-4A28-4B4F-AC27-59F7E994FACD}" presName="connTx" presStyleLbl="parChTrans1D4" presStyleIdx="1" presStyleCnt="4"/>
      <dgm:spPr/>
      <dgm:t>
        <a:bodyPr/>
        <a:lstStyle/>
        <a:p>
          <a:endParaRPr lang="el-GR"/>
        </a:p>
      </dgm:t>
    </dgm:pt>
    <dgm:pt modelId="{2270AC24-094B-4498-8727-E36A597E2182}" type="pres">
      <dgm:prSet presAssocID="{A2BB4ACD-FDF1-4963-B2B2-EF726ECB1CA4}" presName="root2" presStyleCnt="0"/>
      <dgm:spPr/>
    </dgm:pt>
    <dgm:pt modelId="{1C756F20-5D52-4742-9CC4-A35A760EC860}" type="pres">
      <dgm:prSet presAssocID="{A2BB4ACD-FDF1-4963-B2B2-EF726ECB1CA4}" presName="LevelTwoTextNode" presStyleLbl="asst3" presStyleIdx="1" presStyleCnt="2" custLinFactY="-80129" custLinFactNeighborX="-4264" custLinFactNeighborY="-100000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B76FB4CC-A30C-4A07-AB82-61C2C33E5EBB}" type="pres">
      <dgm:prSet presAssocID="{A2BB4ACD-FDF1-4963-B2B2-EF726ECB1CA4}" presName="level3hierChild" presStyleCnt="0"/>
      <dgm:spPr/>
    </dgm:pt>
    <dgm:pt modelId="{597DBB70-540E-451A-B78B-235EC93DE547}" type="pres">
      <dgm:prSet presAssocID="{94E30EB4-9B49-4828-A1D8-34A8C793A737}" presName="conn2-1" presStyleLbl="parChTrans1D3" presStyleIdx="2" presStyleCnt="5"/>
      <dgm:spPr/>
      <dgm:t>
        <a:bodyPr/>
        <a:lstStyle/>
        <a:p>
          <a:endParaRPr lang="el-GR"/>
        </a:p>
      </dgm:t>
    </dgm:pt>
    <dgm:pt modelId="{65428672-1E0F-4D36-9D51-43476F613932}" type="pres">
      <dgm:prSet presAssocID="{94E30EB4-9B49-4828-A1D8-34A8C793A737}" presName="connTx" presStyleLbl="parChTrans1D3" presStyleIdx="2" presStyleCnt="5"/>
      <dgm:spPr/>
      <dgm:t>
        <a:bodyPr/>
        <a:lstStyle/>
        <a:p>
          <a:endParaRPr lang="el-GR"/>
        </a:p>
      </dgm:t>
    </dgm:pt>
    <dgm:pt modelId="{8AD0195E-9843-4FD2-99BC-6683F0C575F8}" type="pres">
      <dgm:prSet presAssocID="{BEC1493D-1315-46B8-96F9-BF0C67731C4F}" presName="root2" presStyleCnt="0"/>
      <dgm:spPr/>
    </dgm:pt>
    <dgm:pt modelId="{A44F2CBC-4271-4C39-BB10-37EBF811246A}" type="pres">
      <dgm:prSet presAssocID="{BEC1493D-1315-46B8-96F9-BF0C67731C4F}" presName="LevelTwoTextNode" presStyleLbl="node3" presStyleIdx="2" presStyleCnt="5" custLinFactNeighborX="368" custLinFactNeighborY="-29419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3A578F7F-EA95-450B-97B6-9CC991FB8D52}" type="pres">
      <dgm:prSet presAssocID="{BEC1493D-1315-46B8-96F9-BF0C67731C4F}" presName="level3hierChild" presStyleCnt="0"/>
      <dgm:spPr/>
    </dgm:pt>
    <dgm:pt modelId="{889B6247-938D-4C80-810D-857D0335D345}" type="pres">
      <dgm:prSet presAssocID="{92494B58-0FFE-4244-A258-9C13605ED2D3}" presName="conn2-1" presStyleLbl="parChTrans1D3" presStyleIdx="3" presStyleCnt="5"/>
      <dgm:spPr/>
      <dgm:t>
        <a:bodyPr/>
        <a:lstStyle/>
        <a:p>
          <a:endParaRPr lang="el-GR"/>
        </a:p>
      </dgm:t>
    </dgm:pt>
    <dgm:pt modelId="{66B974FF-5ED1-46CB-AA26-1C8540319A30}" type="pres">
      <dgm:prSet presAssocID="{92494B58-0FFE-4244-A258-9C13605ED2D3}" presName="connTx" presStyleLbl="parChTrans1D3" presStyleIdx="3" presStyleCnt="5"/>
      <dgm:spPr/>
      <dgm:t>
        <a:bodyPr/>
        <a:lstStyle/>
        <a:p>
          <a:endParaRPr lang="el-GR"/>
        </a:p>
      </dgm:t>
    </dgm:pt>
    <dgm:pt modelId="{68E80EFF-F162-4B29-94AD-861FCEC6A67C}" type="pres">
      <dgm:prSet presAssocID="{0E959102-67AE-4204-B367-6189D44D5310}" presName="root2" presStyleCnt="0"/>
      <dgm:spPr/>
    </dgm:pt>
    <dgm:pt modelId="{6F05DFB0-2E03-4CF4-A5D2-3813E8CF6329}" type="pres">
      <dgm:prSet presAssocID="{0E959102-67AE-4204-B367-6189D44D5310}" presName="LevelTwoTextNode" presStyleLbl="node3" presStyleIdx="3" presStyleCnt="5" custLinFactY="90526" custLinFactNeighborX="-4158" custLinFactNeighborY="100000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E4D305D2-AC8C-403F-A543-F9CFF5D24A0D}" type="pres">
      <dgm:prSet presAssocID="{0E959102-67AE-4204-B367-6189D44D5310}" presName="level3hierChild" presStyleCnt="0"/>
      <dgm:spPr/>
    </dgm:pt>
    <dgm:pt modelId="{0467D012-46BF-4882-9A10-8E121878DC3C}" type="pres">
      <dgm:prSet presAssocID="{BC9AAC44-AF7E-4691-8F61-79A899236470}" presName="conn2-1" presStyleLbl="parChTrans1D4" presStyleIdx="2" presStyleCnt="4"/>
      <dgm:spPr/>
      <dgm:t>
        <a:bodyPr/>
        <a:lstStyle/>
        <a:p>
          <a:endParaRPr lang="el-GR"/>
        </a:p>
      </dgm:t>
    </dgm:pt>
    <dgm:pt modelId="{39AB4805-FDFB-4758-8E64-5B4210F1F5E7}" type="pres">
      <dgm:prSet presAssocID="{BC9AAC44-AF7E-4691-8F61-79A899236470}" presName="connTx" presStyleLbl="parChTrans1D4" presStyleIdx="2" presStyleCnt="4"/>
      <dgm:spPr/>
      <dgm:t>
        <a:bodyPr/>
        <a:lstStyle/>
        <a:p>
          <a:endParaRPr lang="el-GR"/>
        </a:p>
      </dgm:t>
    </dgm:pt>
    <dgm:pt modelId="{5CD295E0-7910-4B92-9911-D1FBF18E58F2}" type="pres">
      <dgm:prSet presAssocID="{0C64FF47-D0E0-4920-BCEA-2DCDE4184FBF}" presName="root2" presStyleCnt="0"/>
      <dgm:spPr/>
    </dgm:pt>
    <dgm:pt modelId="{4E6E82C2-6253-45C5-A390-F50A2BC89FA1}" type="pres">
      <dgm:prSet presAssocID="{0C64FF47-D0E0-4920-BCEA-2DCDE4184FBF}" presName="LevelTwoTextNode" presStyleLbl="node4" presStyleIdx="0" presStyleCnt="2" custLinFactY="39395" custLinFactNeighborX="-8369" custLinFactNeighborY="100000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CE6D6FE6-432C-4A3E-8300-306886664D7F}" type="pres">
      <dgm:prSet presAssocID="{0C64FF47-D0E0-4920-BCEA-2DCDE4184FBF}" presName="level3hierChild" presStyleCnt="0"/>
      <dgm:spPr/>
    </dgm:pt>
    <dgm:pt modelId="{C43B3089-9EAA-4250-A6EC-E0B6E794F358}" type="pres">
      <dgm:prSet presAssocID="{A2875D5C-3694-4CE2-9A04-5B5BFBC7AF09}" presName="conn2-1" presStyleLbl="parChTrans1D4" presStyleIdx="3" presStyleCnt="4"/>
      <dgm:spPr/>
      <dgm:t>
        <a:bodyPr/>
        <a:lstStyle/>
        <a:p>
          <a:endParaRPr lang="el-GR"/>
        </a:p>
      </dgm:t>
    </dgm:pt>
    <dgm:pt modelId="{CD05CEC0-70B3-435D-8AFD-31F19A3598C6}" type="pres">
      <dgm:prSet presAssocID="{A2875D5C-3694-4CE2-9A04-5B5BFBC7AF09}" presName="connTx" presStyleLbl="parChTrans1D4" presStyleIdx="3" presStyleCnt="4"/>
      <dgm:spPr/>
      <dgm:t>
        <a:bodyPr/>
        <a:lstStyle/>
        <a:p>
          <a:endParaRPr lang="el-GR"/>
        </a:p>
      </dgm:t>
    </dgm:pt>
    <dgm:pt modelId="{C827ECE1-4F4C-460D-90D6-ED023D949F9A}" type="pres">
      <dgm:prSet presAssocID="{613721D1-709D-4B87-BFEC-A6F2E44E95DD}" presName="root2" presStyleCnt="0"/>
      <dgm:spPr/>
    </dgm:pt>
    <dgm:pt modelId="{6420842D-E43F-4FE5-902A-6B515F116CB5}" type="pres">
      <dgm:prSet presAssocID="{613721D1-709D-4B87-BFEC-A6F2E44E95DD}" presName="LevelTwoTextNode" presStyleLbl="node4" presStyleIdx="1" presStyleCnt="2" custLinFactY="86920" custLinFactNeighborX="683" custLinFactNeighborY="100000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FC958C55-DA5D-4041-A3D2-4413E610A881}" type="pres">
      <dgm:prSet presAssocID="{613721D1-709D-4B87-BFEC-A6F2E44E95DD}" presName="level3hierChild" presStyleCnt="0"/>
      <dgm:spPr/>
    </dgm:pt>
    <dgm:pt modelId="{84B299DF-6035-4AE2-B873-48422406925B}" type="pres">
      <dgm:prSet presAssocID="{0BD7BD35-AF5E-41F7-A5F4-3656D09FC1FC}" presName="conn2-1" presStyleLbl="parChTrans1D3" presStyleIdx="4" presStyleCnt="5"/>
      <dgm:spPr/>
      <dgm:t>
        <a:bodyPr/>
        <a:lstStyle/>
        <a:p>
          <a:endParaRPr lang="el-GR"/>
        </a:p>
      </dgm:t>
    </dgm:pt>
    <dgm:pt modelId="{2739DF00-3032-4EA4-BE6B-6E98238976E7}" type="pres">
      <dgm:prSet presAssocID="{0BD7BD35-AF5E-41F7-A5F4-3656D09FC1FC}" presName="connTx" presStyleLbl="parChTrans1D3" presStyleIdx="4" presStyleCnt="5"/>
      <dgm:spPr/>
      <dgm:t>
        <a:bodyPr/>
        <a:lstStyle/>
        <a:p>
          <a:endParaRPr lang="el-GR"/>
        </a:p>
      </dgm:t>
    </dgm:pt>
    <dgm:pt modelId="{565BBC30-3F35-42ED-9E7D-E3FB4485681A}" type="pres">
      <dgm:prSet presAssocID="{DF6D78CF-4C64-4CB3-AA4D-89CD9300B59F}" presName="root2" presStyleCnt="0"/>
      <dgm:spPr/>
    </dgm:pt>
    <dgm:pt modelId="{F54CB151-1385-4D78-A35E-45629319DD0E}" type="pres">
      <dgm:prSet presAssocID="{DF6D78CF-4C64-4CB3-AA4D-89CD9300B59F}" presName="LevelTwoTextNode" presStyleLbl="node3" presStyleIdx="4" presStyleCnt="5" custLinFactY="-200000" custLinFactNeighborX="4895" custLinFactNeighborY="-222366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6C5C5111-49E3-4D8C-A635-787266D2D67D}" type="pres">
      <dgm:prSet presAssocID="{DF6D78CF-4C64-4CB3-AA4D-89CD9300B59F}" presName="level3hierChild" presStyleCnt="0"/>
      <dgm:spPr/>
    </dgm:pt>
    <dgm:pt modelId="{4060B1CD-46D4-4D8F-AA81-5B63F8DF3ECB}" type="pres">
      <dgm:prSet presAssocID="{8D6A5FE7-E016-4DFC-BD36-F1EB2C3E3EF8}" presName="conn2-1" presStyleLbl="parChTrans1D2" presStyleIdx="2" presStyleCnt="3"/>
      <dgm:spPr/>
      <dgm:t>
        <a:bodyPr/>
        <a:lstStyle/>
        <a:p>
          <a:endParaRPr lang="el-GR"/>
        </a:p>
      </dgm:t>
    </dgm:pt>
    <dgm:pt modelId="{82168882-8E7F-435A-9994-CE19ABB83A74}" type="pres">
      <dgm:prSet presAssocID="{8D6A5FE7-E016-4DFC-BD36-F1EB2C3E3EF8}" presName="connTx" presStyleLbl="parChTrans1D2" presStyleIdx="2" presStyleCnt="3"/>
      <dgm:spPr/>
      <dgm:t>
        <a:bodyPr/>
        <a:lstStyle/>
        <a:p>
          <a:endParaRPr lang="el-GR"/>
        </a:p>
      </dgm:t>
    </dgm:pt>
    <dgm:pt modelId="{1434E2F3-8835-4710-BAB0-5B9806B003CE}" type="pres">
      <dgm:prSet presAssocID="{AA72D156-8F7A-454C-BD1F-0462ED44130D}" presName="root2" presStyleCnt="0"/>
      <dgm:spPr/>
    </dgm:pt>
    <dgm:pt modelId="{A40418C7-ACF5-4404-AB2F-D0DA533B247C}" type="pres">
      <dgm:prSet presAssocID="{AA72D156-8F7A-454C-BD1F-0462ED44130D}" presName="LevelTwoTextNode" presStyleLbl="node2" presStyleIdx="2" presStyleCnt="3" custLinFactY="38683" custLinFactNeighborX="-27104" custLinFactNeighborY="100000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6BF83A73-EA30-4702-AAF6-A2C66A7F8851}" type="pres">
      <dgm:prSet presAssocID="{AA72D156-8F7A-454C-BD1F-0462ED44130D}" presName="level3hierChild" presStyleCnt="0"/>
      <dgm:spPr/>
    </dgm:pt>
  </dgm:ptLst>
  <dgm:cxnLst>
    <dgm:cxn modelId="{F6B85661-40E9-4AA1-9BE0-27E9EB134BE5}" srcId="{E6D69F13-AE37-436D-AF2B-6C05ADD256DE}" destId="{B0A44C45-7F70-49A5-8A69-D9106EAF01B8}" srcOrd="0" destOrd="0" parTransId="{70A5652F-6B2C-4A3C-B9EF-DBA816646A2C}" sibTransId="{70AD06CA-13B4-4567-B3E3-D1CE0ABEA2A5}"/>
    <dgm:cxn modelId="{3DBC06E3-CA2D-4A96-9A1C-C36334ACDE24}" srcId="{0E959102-67AE-4204-B367-6189D44D5310}" destId="{613721D1-709D-4B87-BFEC-A6F2E44E95DD}" srcOrd="1" destOrd="0" parTransId="{A2875D5C-3694-4CE2-9A04-5B5BFBC7AF09}" sibTransId="{E601DA56-169D-4B43-82EF-915ED03E39B0}"/>
    <dgm:cxn modelId="{B31F8941-A6DA-42A3-9A3D-7698A2B5E8F3}" type="presOf" srcId="{C6C5FD3F-4A28-4B4F-AC27-59F7E994FACD}" destId="{6850902F-4565-4A65-AC12-DDFC12EB8F89}" srcOrd="0" destOrd="0" presId="urn:microsoft.com/office/officeart/2005/8/layout/hierarchy2"/>
    <dgm:cxn modelId="{DA7311EC-AA9B-4721-91BF-FE096F703223}" type="presOf" srcId="{5BB90013-E5D5-44AC-B865-E53793D52AF9}" destId="{B97A4381-A7D6-4404-8B2B-DAD32DDBC769}" srcOrd="1" destOrd="0" presId="urn:microsoft.com/office/officeart/2005/8/layout/hierarchy2"/>
    <dgm:cxn modelId="{6ECCC1B8-6134-46CB-9CE7-EDDC9ED82F70}" srcId="{0E959102-67AE-4204-B367-6189D44D5310}" destId="{0C64FF47-D0E0-4920-BCEA-2DCDE4184FBF}" srcOrd="0" destOrd="0" parTransId="{BC9AAC44-AF7E-4691-8F61-79A899236470}" sibTransId="{56463922-219F-4731-82EC-8DF4BEC1686F}"/>
    <dgm:cxn modelId="{1FD5A382-3957-47E1-96C6-3377770AC810}" type="presOf" srcId="{0E959102-67AE-4204-B367-6189D44D5310}" destId="{6F05DFB0-2E03-4CF4-A5D2-3813E8CF6329}" srcOrd="0" destOrd="0" presId="urn:microsoft.com/office/officeart/2005/8/layout/hierarchy2"/>
    <dgm:cxn modelId="{DC4FA8C6-20E0-4886-A269-904A6170F3DA}" srcId="{0418CB7B-52CF-4FCF-983B-853AE824369C}" destId="{C0035219-E9B9-4DB1-A093-57E79B064978}" srcOrd="1" destOrd="0" parTransId="{07C9B5F0-8F21-4EF0-8B5E-4098169E4308}" sibTransId="{AAC7977E-D6DD-4FC8-A06F-181F7EA6C647}"/>
    <dgm:cxn modelId="{0D501411-70B0-4105-BF8C-FABF7C08EF96}" type="presOf" srcId="{C6C5FD3F-4A28-4B4F-AC27-59F7E994FACD}" destId="{609816E0-4BF1-4810-9A86-8460E8CC2D2E}" srcOrd="1" destOrd="0" presId="urn:microsoft.com/office/officeart/2005/8/layout/hierarchy2"/>
    <dgm:cxn modelId="{9EDF11F9-4F48-4103-A86A-9C20D8CFA881}" type="presOf" srcId="{C0035219-E9B9-4DB1-A093-57E79B064978}" destId="{B72B1801-DEBA-4C85-84C9-6C83A6712B8E}" srcOrd="0" destOrd="0" presId="urn:microsoft.com/office/officeart/2005/8/layout/hierarchy2"/>
    <dgm:cxn modelId="{E0B95AF6-7766-472C-A4F4-0F9F59F30565}" srcId="{0418CB7B-52CF-4FCF-983B-853AE824369C}" destId="{0E959102-67AE-4204-B367-6189D44D5310}" srcOrd="3" destOrd="0" parTransId="{92494B58-0FFE-4244-A258-9C13605ED2D3}" sibTransId="{A92C5FAF-E519-465B-818F-B7BB1E4B9715}"/>
    <dgm:cxn modelId="{B617A04F-EFA3-4694-9FC5-339B54A633D4}" type="presOf" srcId="{07C9B5F0-8F21-4EF0-8B5E-4098169E4308}" destId="{53A344B5-48F0-424E-BD3C-4B0C73C8B8F1}" srcOrd="1" destOrd="0" presId="urn:microsoft.com/office/officeart/2005/8/layout/hierarchy2"/>
    <dgm:cxn modelId="{47AA8F79-AAEB-4F2B-9884-ACE231588409}" type="presOf" srcId="{07C9B5F0-8F21-4EF0-8B5E-4098169E4308}" destId="{A7513675-7065-4838-9F64-F3F555153AA7}" srcOrd="0" destOrd="0" presId="urn:microsoft.com/office/officeart/2005/8/layout/hierarchy2"/>
    <dgm:cxn modelId="{786A2650-CA65-482B-9BA3-6F1330137B7C}" type="presOf" srcId="{613721D1-709D-4B87-BFEC-A6F2E44E95DD}" destId="{6420842D-E43F-4FE5-902A-6B515F116CB5}" srcOrd="0" destOrd="0" presId="urn:microsoft.com/office/officeart/2005/8/layout/hierarchy2"/>
    <dgm:cxn modelId="{68391C3E-BD16-48C5-9577-69975CECCCEF}" type="presOf" srcId="{950A84C2-EAF0-4EE6-B152-AE81ACCC9B45}" destId="{F01730BF-3098-4C0B-94AE-4119D4CCBF77}" srcOrd="0" destOrd="0" presId="urn:microsoft.com/office/officeart/2005/8/layout/hierarchy2"/>
    <dgm:cxn modelId="{8215D348-8FEB-4903-A582-3D3135CD45C3}" type="presOf" srcId="{92494B58-0FFE-4244-A258-9C13605ED2D3}" destId="{66B974FF-5ED1-46CB-AA26-1C8540319A30}" srcOrd="1" destOrd="0" presId="urn:microsoft.com/office/officeart/2005/8/layout/hierarchy2"/>
    <dgm:cxn modelId="{3F02666C-A795-4162-A296-B47F0602F5AA}" type="presOf" srcId="{8D6A5FE7-E016-4DFC-BD36-F1EB2C3E3EF8}" destId="{82168882-8E7F-435A-9994-CE19ABB83A74}" srcOrd="1" destOrd="0" presId="urn:microsoft.com/office/officeart/2005/8/layout/hierarchy2"/>
    <dgm:cxn modelId="{0E65C096-4169-4CD0-ABBA-0D251F217A4C}" type="presOf" srcId="{FAA676DA-D1F6-4AD8-83AE-F870118AD561}" destId="{92F44B05-7A44-4BCA-A850-8487655F7FA7}" srcOrd="0" destOrd="0" presId="urn:microsoft.com/office/officeart/2005/8/layout/hierarchy2"/>
    <dgm:cxn modelId="{CD1C60AD-C8C4-4ADB-9DA4-5DD2E2946478}" type="presOf" srcId="{8CFF03D6-2DDC-466D-A5CA-2F71DDA494A7}" destId="{CD2402FC-2DBE-4635-BC01-014933415DC6}" srcOrd="0" destOrd="0" presId="urn:microsoft.com/office/officeart/2005/8/layout/hierarchy2"/>
    <dgm:cxn modelId="{A4EF8433-5ABE-480C-B3BB-6ECD772F8522}" srcId="{0418CB7B-52CF-4FCF-983B-853AE824369C}" destId="{BEC1493D-1315-46B8-96F9-BF0C67731C4F}" srcOrd="2" destOrd="0" parTransId="{94E30EB4-9B49-4828-A1D8-34A8C793A737}" sibTransId="{6E864BEE-36F9-4C89-90C5-8706926876D2}"/>
    <dgm:cxn modelId="{3E6F0FBE-C7CD-485C-B4FE-49A36A3D67B7}" srcId="{B0A44C45-7F70-49A5-8A69-D9106EAF01B8}" destId="{AA72D156-8F7A-454C-BD1F-0462ED44130D}" srcOrd="2" destOrd="0" parTransId="{8D6A5FE7-E016-4DFC-BD36-F1EB2C3E3EF8}" sibTransId="{F46746D9-DD8B-4B38-9386-99A173FB741E}"/>
    <dgm:cxn modelId="{6602BED5-49D8-47FE-AD43-7C115E9623DA}" type="presOf" srcId="{A2875D5C-3694-4CE2-9A04-5B5BFBC7AF09}" destId="{CD05CEC0-70B3-435D-8AFD-31F19A3598C6}" srcOrd="1" destOrd="0" presId="urn:microsoft.com/office/officeart/2005/8/layout/hierarchy2"/>
    <dgm:cxn modelId="{FC888BEC-C0E0-4EA8-B678-B4315E50A966}" type="presOf" srcId="{E6D69F13-AE37-436D-AF2B-6C05ADD256DE}" destId="{A23A1D76-B29F-489A-9124-8C7260C3770B}" srcOrd="0" destOrd="0" presId="urn:microsoft.com/office/officeart/2005/8/layout/hierarchy2"/>
    <dgm:cxn modelId="{32365D59-7EBE-442C-8F85-BCA343859A17}" type="presOf" srcId="{65282D50-A9CA-45B1-81FA-A5E8FA5F830E}" destId="{C43525C1-BA76-45EC-A3DF-B92FEEA24367}" srcOrd="0" destOrd="0" presId="urn:microsoft.com/office/officeart/2005/8/layout/hierarchy2"/>
    <dgm:cxn modelId="{50F68130-587D-4D8E-80BE-DAD49B217E6A}" srcId="{C0035219-E9B9-4DB1-A093-57E79B064978}" destId="{A2BB4ACD-FDF1-4963-B2B2-EF726ECB1CA4}" srcOrd="1" destOrd="0" parTransId="{C6C5FD3F-4A28-4B4F-AC27-59F7E994FACD}" sibTransId="{B5834273-69BC-4CC5-9303-C5F4624CB15E}"/>
    <dgm:cxn modelId="{AF7F23AF-601A-46C9-B3D1-DD1F620BA0DC}" type="presOf" srcId="{BC9AAC44-AF7E-4691-8F61-79A899236470}" destId="{39AB4805-FDFB-4758-8E64-5B4210F1F5E7}" srcOrd="1" destOrd="0" presId="urn:microsoft.com/office/officeart/2005/8/layout/hierarchy2"/>
    <dgm:cxn modelId="{46459D15-2742-426A-9E13-E2A9933A6601}" type="presOf" srcId="{0BD7BD35-AF5E-41F7-A5F4-3656D09FC1FC}" destId="{2739DF00-3032-4EA4-BE6B-6E98238976E7}" srcOrd="1" destOrd="0" presId="urn:microsoft.com/office/officeart/2005/8/layout/hierarchy2"/>
    <dgm:cxn modelId="{CDDACFFE-CA14-4C1F-ACA6-459E780FD58F}" type="presOf" srcId="{B7693C06-47ED-4FD5-9F93-933B1B539A0E}" destId="{1011CD0A-1956-4292-B0BF-BCB1838E50D6}" srcOrd="0" destOrd="0" presId="urn:microsoft.com/office/officeart/2005/8/layout/hierarchy2"/>
    <dgm:cxn modelId="{CC57C577-C986-4E20-94BB-2D5887F6AA5B}" srcId="{B0A44C45-7F70-49A5-8A69-D9106EAF01B8}" destId="{0418CB7B-52CF-4FCF-983B-853AE824369C}" srcOrd="1" destOrd="0" parTransId="{B7693C06-47ED-4FD5-9F93-933B1B539A0E}" sibTransId="{DBC2925B-B3AC-41B4-898B-38E73835B184}"/>
    <dgm:cxn modelId="{4FE5FE12-DD28-4E1E-8BF2-583756EF7A95}" type="presOf" srcId="{5BB90013-E5D5-44AC-B865-E53793D52AF9}" destId="{5846E5BA-2AEF-41EB-AB84-4FAA58532CAC}" srcOrd="0" destOrd="0" presId="urn:microsoft.com/office/officeart/2005/8/layout/hierarchy2"/>
    <dgm:cxn modelId="{19879A98-F7BE-4309-8056-B1B093C4FDCA}" type="presOf" srcId="{950A84C2-EAF0-4EE6-B152-AE81ACCC9B45}" destId="{0B5A4F19-DC57-4CFF-8ABC-0626D41F4A0E}" srcOrd="1" destOrd="0" presId="urn:microsoft.com/office/officeart/2005/8/layout/hierarchy2"/>
    <dgm:cxn modelId="{A85B0EA4-649D-4968-AC0C-36D43D70DC61}" type="presOf" srcId="{7331DE99-216F-4C48-9D6E-BA9A9A5744E4}" destId="{9A6C7C53-88B3-4B1A-9D1F-ABA06DCC92EB}" srcOrd="0" destOrd="0" presId="urn:microsoft.com/office/officeart/2005/8/layout/hierarchy2"/>
    <dgm:cxn modelId="{2546B9F9-D6D6-4FE4-8C2B-E46D6B127F9C}" type="presOf" srcId="{A2875D5C-3694-4CE2-9A04-5B5BFBC7AF09}" destId="{C43B3089-9EAA-4250-A6EC-E0B6E794F358}" srcOrd="0" destOrd="0" presId="urn:microsoft.com/office/officeart/2005/8/layout/hierarchy2"/>
    <dgm:cxn modelId="{19FF19B7-064A-4E4E-9288-28C8C8B2F1A7}" srcId="{0418CB7B-52CF-4FCF-983B-853AE824369C}" destId="{DF6D78CF-4C64-4CB3-AA4D-89CD9300B59F}" srcOrd="4" destOrd="0" parTransId="{0BD7BD35-AF5E-41F7-A5F4-3656D09FC1FC}" sibTransId="{5BC47642-75E5-4890-B3A5-66917DEC7775}"/>
    <dgm:cxn modelId="{29121586-BBDB-4836-8360-C6A38BCDDC78}" type="presOf" srcId="{B7693C06-47ED-4FD5-9F93-933B1B539A0E}" destId="{8F9E6320-1A9E-4CCA-B4C6-C9948EDAA58F}" srcOrd="1" destOrd="0" presId="urn:microsoft.com/office/officeart/2005/8/layout/hierarchy2"/>
    <dgm:cxn modelId="{E1682C82-A6A0-4357-A311-92D8F3035F78}" type="presOf" srcId="{DF6D78CF-4C64-4CB3-AA4D-89CD9300B59F}" destId="{F54CB151-1385-4D78-A35E-45629319DD0E}" srcOrd="0" destOrd="0" presId="urn:microsoft.com/office/officeart/2005/8/layout/hierarchy2"/>
    <dgm:cxn modelId="{4878A2D5-D489-4DE3-9650-6A64666BE99D}" type="presOf" srcId="{B0A44C45-7F70-49A5-8A69-D9106EAF01B8}" destId="{9BF338F6-2BEC-4367-8B1E-386E97A46B9A}" srcOrd="0" destOrd="0" presId="urn:microsoft.com/office/officeart/2005/8/layout/hierarchy2"/>
    <dgm:cxn modelId="{E67AF919-D317-49FD-9C55-CBB66A6B3386}" type="presOf" srcId="{AA72D156-8F7A-454C-BD1F-0462ED44130D}" destId="{A40418C7-ACF5-4404-AB2F-D0DA533B247C}" srcOrd="0" destOrd="0" presId="urn:microsoft.com/office/officeart/2005/8/layout/hierarchy2"/>
    <dgm:cxn modelId="{9638B4C5-1D5E-4DA9-8B8E-BDEAC9C928D6}" type="presOf" srcId="{BEC1493D-1315-46B8-96F9-BF0C67731C4F}" destId="{A44F2CBC-4271-4C39-BB10-37EBF811246A}" srcOrd="0" destOrd="0" presId="urn:microsoft.com/office/officeart/2005/8/layout/hierarchy2"/>
    <dgm:cxn modelId="{6BE944F9-6CF6-4B3C-9F27-F3B580A44D85}" type="presOf" srcId="{8CFF03D6-2DDC-466D-A5CA-2F71DDA494A7}" destId="{9CD446FD-7777-4CED-B229-96C26983CD38}" srcOrd="1" destOrd="0" presId="urn:microsoft.com/office/officeart/2005/8/layout/hierarchy2"/>
    <dgm:cxn modelId="{14618782-DB87-4B30-B1CC-BAC550C3C87C}" srcId="{0418CB7B-52CF-4FCF-983B-853AE824369C}" destId="{FAA676DA-D1F6-4AD8-83AE-F870118AD561}" srcOrd="0" destOrd="0" parTransId="{8CFF03D6-2DDC-466D-A5CA-2F71DDA494A7}" sibTransId="{922539EB-94E0-4394-B775-975C2CAF93E8}"/>
    <dgm:cxn modelId="{20CB2B70-B867-421C-8EE7-21D4C41CC742}" type="presOf" srcId="{0C64FF47-D0E0-4920-BCEA-2DCDE4184FBF}" destId="{4E6E82C2-6253-45C5-A390-F50A2BC89FA1}" srcOrd="0" destOrd="0" presId="urn:microsoft.com/office/officeart/2005/8/layout/hierarchy2"/>
    <dgm:cxn modelId="{FDE2A365-581F-4898-AF5C-58F6F8E6A3DA}" type="presOf" srcId="{94E30EB4-9B49-4828-A1D8-34A8C793A737}" destId="{597DBB70-540E-451A-B78B-235EC93DE547}" srcOrd="0" destOrd="0" presId="urn:microsoft.com/office/officeart/2005/8/layout/hierarchy2"/>
    <dgm:cxn modelId="{F5691352-9FF7-43D9-9A9E-5E39465F6678}" srcId="{C0035219-E9B9-4DB1-A093-57E79B064978}" destId="{65282D50-A9CA-45B1-81FA-A5E8FA5F830E}" srcOrd="0" destOrd="0" parTransId="{950A84C2-EAF0-4EE6-B152-AE81ACCC9B45}" sibTransId="{9879F1A7-568A-47A3-8EDD-989677E6CDA4}"/>
    <dgm:cxn modelId="{C3D45F7B-7B04-4D5A-B229-279FEAF65D8B}" type="presOf" srcId="{92494B58-0FFE-4244-A258-9C13605ED2D3}" destId="{889B6247-938D-4C80-810D-857D0335D345}" srcOrd="0" destOrd="0" presId="urn:microsoft.com/office/officeart/2005/8/layout/hierarchy2"/>
    <dgm:cxn modelId="{BCA34821-E7DC-45B3-B8EA-BC5E94DA06DB}" type="presOf" srcId="{A2BB4ACD-FDF1-4963-B2B2-EF726ECB1CA4}" destId="{1C756F20-5D52-4742-9CC4-A35A760EC860}" srcOrd="0" destOrd="0" presId="urn:microsoft.com/office/officeart/2005/8/layout/hierarchy2"/>
    <dgm:cxn modelId="{056B0636-10BB-425A-995C-DC7DD51FBAF4}" type="presOf" srcId="{0BD7BD35-AF5E-41F7-A5F4-3656D09FC1FC}" destId="{84B299DF-6035-4AE2-B873-48422406925B}" srcOrd="0" destOrd="0" presId="urn:microsoft.com/office/officeart/2005/8/layout/hierarchy2"/>
    <dgm:cxn modelId="{DC869B3C-77F5-465D-AB0A-717A7CCCD5D9}" srcId="{B0A44C45-7F70-49A5-8A69-D9106EAF01B8}" destId="{7331DE99-216F-4C48-9D6E-BA9A9A5744E4}" srcOrd="0" destOrd="0" parTransId="{5BB90013-E5D5-44AC-B865-E53793D52AF9}" sibTransId="{2D789CFA-4B45-4F33-A29A-05EFFD4956AE}"/>
    <dgm:cxn modelId="{FE1D676A-4C19-4DED-8B73-691233C14FC5}" type="presOf" srcId="{8D6A5FE7-E016-4DFC-BD36-F1EB2C3E3EF8}" destId="{4060B1CD-46D4-4D8F-AA81-5B63F8DF3ECB}" srcOrd="0" destOrd="0" presId="urn:microsoft.com/office/officeart/2005/8/layout/hierarchy2"/>
    <dgm:cxn modelId="{1295FFF7-DAB5-47BC-B6FD-39B50F12F5BE}" type="presOf" srcId="{BC9AAC44-AF7E-4691-8F61-79A899236470}" destId="{0467D012-46BF-4882-9A10-8E121878DC3C}" srcOrd="0" destOrd="0" presId="urn:microsoft.com/office/officeart/2005/8/layout/hierarchy2"/>
    <dgm:cxn modelId="{3F436B08-92A9-46C5-A3DE-D0519E50051B}" type="presOf" srcId="{94E30EB4-9B49-4828-A1D8-34A8C793A737}" destId="{65428672-1E0F-4D36-9D51-43476F613932}" srcOrd="1" destOrd="0" presId="urn:microsoft.com/office/officeart/2005/8/layout/hierarchy2"/>
    <dgm:cxn modelId="{C4B98382-9D64-44D9-A1FD-8DBCE672B7D5}" type="presOf" srcId="{0418CB7B-52CF-4FCF-983B-853AE824369C}" destId="{390FDE8E-6CB9-4383-A0AF-80FC2059D8F9}" srcOrd="0" destOrd="0" presId="urn:microsoft.com/office/officeart/2005/8/layout/hierarchy2"/>
    <dgm:cxn modelId="{3860E150-8C5B-4AE9-ABA2-F92234D4B1A5}" type="presParOf" srcId="{A23A1D76-B29F-489A-9124-8C7260C3770B}" destId="{8F342BF8-84A9-4AA3-99E9-EAA0882EE817}" srcOrd="0" destOrd="0" presId="urn:microsoft.com/office/officeart/2005/8/layout/hierarchy2"/>
    <dgm:cxn modelId="{2AAAB639-FDFB-4293-83A4-58A167CC947E}" type="presParOf" srcId="{8F342BF8-84A9-4AA3-99E9-EAA0882EE817}" destId="{9BF338F6-2BEC-4367-8B1E-386E97A46B9A}" srcOrd="0" destOrd="0" presId="urn:microsoft.com/office/officeart/2005/8/layout/hierarchy2"/>
    <dgm:cxn modelId="{A18D91A8-4E2F-4089-96E0-E1A33104ABF4}" type="presParOf" srcId="{8F342BF8-84A9-4AA3-99E9-EAA0882EE817}" destId="{3A6651B5-DC72-46CE-AF43-D5F39476C6AC}" srcOrd="1" destOrd="0" presId="urn:microsoft.com/office/officeart/2005/8/layout/hierarchy2"/>
    <dgm:cxn modelId="{6F02AFBF-9379-4DDC-B31C-8E8D5098782C}" type="presParOf" srcId="{3A6651B5-DC72-46CE-AF43-D5F39476C6AC}" destId="{5846E5BA-2AEF-41EB-AB84-4FAA58532CAC}" srcOrd="0" destOrd="0" presId="urn:microsoft.com/office/officeart/2005/8/layout/hierarchy2"/>
    <dgm:cxn modelId="{C354F341-8CF1-4F55-B3C1-66C7ECAC51E8}" type="presParOf" srcId="{5846E5BA-2AEF-41EB-AB84-4FAA58532CAC}" destId="{B97A4381-A7D6-4404-8B2B-DAD32DDBC769}" srcOrd="0" destOrd="0" presId="urn:microsoft.com/office/officeart/2005/8/layout/hierarchy2"/>
    <dgm:cxn modelId="{1A07A9C8-1465-4884-B83C-488F17AAA5FD}" type="presParOf" srcId="{3A6651B5-DC72-46CE-AF43-D5F39476C6AC}" destId="{47022237-9727-45EC-A59E-39728B9E06B5}" srcOrd="1" destOrd="0" presId="urn:microsoft.com/office/officeart/2005/8/layout/hierarchy2"/>
    <dgm:cxn modelId="{49093A1F-6B5E-461A-A3CA-31E2535375E5}" type="presParOf" srcId="{47022237-9727-45EC-A59E-39728B9E06B5}" destId="{9A6C7C53-88B3-4B1A-9D1F-ABA06DCC92EB}" srcOrd="0" destOrd="0" presId="urn:microsoft.com/office/officeart/2005/8/layout/hierarchy2"/>
    <dgm:cxn modelId="{1085D06B-4C5F-423B-B6E3-BDE2301D3DEE}" type="presParOf" srcId="{47022237-9727-45EC-A59E-39728B9E06B5}" destId="{99C015AC-5FDA-4731-B6CE-82E5081844CA}" srcOrd="1" destOrd="0" presId="urn:microsoft.com/office/officeart/2005/8/layout/hierarchy2"/>
    <dgm:cxn modelId="{3BA88F89-C42C-45DF-97EC-190EA4F64D9E}" type="presParOf" srcId="{3A6651B5-DC72-46CE-AF43-D5F39476C6AC}" destId="{1011CD0A-1956-4292-B0BF-BCB1838E50D6}" srcOrd="2" destOrd="0" presId="urn:microsoft.com/office/officeart/2005/8/layout/hierarchy2"/>
    <dgm:cxn modelId="{5F28A730-7844-4650-81A0-B2CCF76CDB29}" type="presParOf" srcId="{1011CD0A-1956-4292-B0BF-BCB1838E50D6}" destId="{8F9E6320-1A9E-4CCA-B4C6-C9948EDAA58F}" srcOrd="0" destOrd="0" presId="urn:microsoft.com/office/officeart/2005/8/layout/hierarchy2"/>
    <dgm:cxn modelId="{8FB4823C-71B6-441B-8A8C-FD151DEC4D40}" type="presParOf" srcId="{3A6651B5-DC72-46CE-AF43-D5F39476C6AC}" destId="{CE0ECFE6-543E-44FD-8571-2381271447C9}" srcOrd="3" destOrd="0" presId="urn:microsoft.com/office/officeart/2005/8/layout/hierarchy2"/>
    <dgm:cxn modelId="{1216CF39-A574-42E1-8D47-207C01E7BE62}" type="presParOf" srcId="{CE0ECFE6-543E-44FD-8571-2381271447C9}" destId="{390FDE8E-6CB9-4383-A0AF-80FC2059D8F9}" srcOrd="0" destOrd="0" presId="urn:microsoft.com/office/officeart/2005/8/layout/hierarchy2"/>
    <dgm:cxn modelId="{52512BBE-C9F5-44DC-9804-7AF9945C1D61}" type="presParOf" srcId="{CE0ECFE6-543E-44FD-8571-2381271447C9}" destId="{20C7B5FC-8771-45AD-858E-AC9033E0203A}" srcOrd="1" destOrd="0" presId="urn:microsoft.com/office/officeart/2005/8/layout/hierarchy2"/>
    <dgm:cxn modelId="{498069A5-8FF3-4D24-92B7-27F9DC74CDFA}" type="presParOf" srcId="{20C7B5FC-8771-45AD-858E-AC9033E0203A}" destId="{CD2402FC-2DBE-4635-BC01-014933415DC6}" srcOrd="0" destOrd="0" presId="urn:microsoft.com/office/officeart/2005/8/layout/hierarchy2"/>
    <dgm:cxn modelId="{DFC9879D-D575-4FC1-BF32-E40D5B8E2E2F}" type="presParOf" srcId="{CD2402FC-2DBE-4635-BC01-014933415DC6}" destId="{9CD446FD-7777-4CED-B229-96C26983CD38}" srcOrd="0" destOrd="0" presId="urn:microsoft.com/office/officeart/2005/8/layout/hierarchy2"/>
    <dgm:cxn modelId="{9FB27AD0-8CB8-40BD-82F5-28C7811116A8}" type="presParOf" srcId="{20C7B5FC-8771-45AD-858E-AC9033E0203A}" destId="{18ABEEB6-E041-4922-87EB-82F6ABA81530}" srcOrd="1" destOrd="0" presId="urn:microsoft.com/office/officeart/2005/8/layout/hierarchy2"/>
    <dgm:cxn modelId="{A8680BE5-EA7C-4C5E-8A6D-0FA0A69F37D9}" type="presParOf" srcId="{18ABEEB6-E041-4922-87EB-82F6ABA81530}" destId="{92F44B05-7A44-4BCA-A850-8487655F7FA7}" srcOrd="0" destOrd="0" presId="urn:microsoft.com/office/officeart/2005/8/layout/hierarchy2"/>
    <dgm:cxn modelId="{9C76EF4F-EDFA-439D-BFD4-DE0912D398AF}" type="presParOf" srcId="{18ABEEB6-E041-4922-87EB-82F6ABA81530}" destId="{BB4C9E76-9725-448E-90B2-5C7FDCFB97A8}" srcOrd="1" destOrd="0" presId="urn:microsoft.com/office/officeart/2005/8/layout/hierarchy2"/>
    <dgm:cxn modelId="{5A4CEC4B-E2AD-4B40-895C-9DA759B79600}" type="presParOf" srcId="{20C7B5FC-8771-45AD-858E-AC9033E0203A}" destId="{A7513675-7065-4838-9F64-F3F555153AA7}" srcOrd="2" destOrd="0" presId="urn:microsoft.com/office/officeart/2005/8/layout/hierarchy2"/>
    <dgm:cxn modelId="{4C1C9BD6-7C54-453F-8A93-6DB49DBECFA6}" type="presParOf" srcId="{A7513675-7065-4838-9F64-F3F555153AA7}" destId="{53A344B5-48F0-424E-BD3C-4B0C73C8B8F1}" srcOrd="0" destOrd="0" presId="urn:microsoft.com/office/officeart/2005/8/layout/hierarchy2"/>
    <dgm:cxn modelId="{BDFD3F8D-3259-46AB-974C-56A5136C9B9B}" type="presParOf" srcId="{20C7B5FC-8771-45AD-858E-AC9033E0203A}" destId="{5F8ADFCD-83A1-4042-B81D-D2BDAED10F21}" srcOrd="3" destOrd="0" presId="urn:microsoft.com/office/officeart/2005/8/layout/hierarchy2"/>
    <dgm:cxn modelId="{FD89C948-E906-4F45-BB69-248121CC7EAF}" type="presParOf" srcId="{5F8ADFCD-83A1-4042-B81D-D2BDAED10F21}" destId="{B72B1801-DEBA-4C85-84C9-6C83A6712B8E}" srcOrd="0" destOrd="0" presId="urn:microsoft.com/office/officeart/2005/8/layout/hierarchy2"/>
    <dgm:cxn modelId="{68A99E2D-BDCB-49F7-9EBB-FBF63543E055}" type="presParOf" srcId="{5F8ADFCD-83A1-4042-B81D-D2BDAED10F21}" destId="{182BD58D-D4C5-4C7D-A1E9-6A45F4887E9E}" srcOrd="1" destOrd="0" presId="urn:microsoft.com/office/officeart/2005/8/layout/hierarchy2"/>
    <dgm:cxn modelId="{B4DEAAF7-51F1-4080-9385-1AF4B700E949}" type="presParOf" srcId="{182BD58D-D4C5-4C7D-A1E9-6A45F4887E9E}" destId="{F01730BF-3098-4C0B-94AE-4119D4CCBF77}" srcOrd="0" destOrd="0" presId="urn:microsoft.com/office/officeart/2005/8/layout/hierarchy2"/>
    <dgm:cxn modelId="{0BEE9107-1F23-4366-84F3-5A93D1916363}" type="presParOf" srcId="{F01730BF-3098-4C0B-94AE-4119D4CCBF77}" destId="{0B5A4F19-DC57-4CFF-8ABC-0626D41F4A0E}" srcOrd="0" destOrd="0" presId="urn:microsoft.com/office/officeart/2005/8/layout/hierarchy2"/>
    <dgm:cxn modelId="{E09330D1-4723-49D0-855C-6EBADCE110FD}" type="presParOf" srcId="{182BD58D-D4C5-4C7D-A1E9-6A45F4887E9E}" destId="{2035924C-D806-43F0-8171-9989422AAFB9}" srcOrd="1" destOrd="0" presId="urn:microsoft.com/office/officeart/2005/8/layout/hierarchy2"/>
    <dgm:cxn modelId="{83F96A32-5F01-47A9-A8B1-D95BC5C92140}" type="presParOf" srcId="{2035924C-D806-43F0-8171-9989422AAFB9}" destId="{C43525C1-BA76-45EC-A3DF-B92FEEA24367}" srcOrd="0" destOrd="0" presId="urn:microsoft.com/office/officeart/2005/8/layout/hierarchy2"/>
    <dgm:cxn modelId="{624D82C6-E3F5-4035-A07E-B61AB21C288B}" type="presParOf" srcId="{2035924C-D806-43F0-8171-9989422AAFB9}" destId="{C9EB4824-A023-4809-8075-E7B6233E1B1F}" srcOrd="1" destOrd="0" presId="urn:microsoft.com/office/officeart/2005/8/layout/hierarchy2"/>
    <dgm:cxn modelId="{BC6F2ACC-3FF2-4FC0-A95F-E941EBB5EC52}" type="presParOf" srcId="{182BD58D-D4C5-4C7D-A1E9-6A45F4887E9E}" destId="{6850902F-4565-4A65-AC12-DDFC12EB8F89}" srcOrd="2" destOrd="0" presId="urn:microsoft.com/office/officeart/2005/8/layout/hierarchy2"/>
    <dgm:cxn modelId="{E21DF0E5-C5E4-4D7A-BAAB-62A845CA29A5}" type="presParOf" srcId="{6850902F-4565-4A65-AC12-DDFC12EB8F89}" destId="{609816E0-4BF1-4810-9A86-8460E8CC2D2E}" srcOrd="0" destOrd="0" presId="urn:microsoft.com/office/officeart/2005/8/layout/hierarchy2"/>
    <dgm:cxn modelId="{4BAA7D2A-45B8-4B29-8C9D-22E6AA677AE3}" type="presParOf" srcId="{182BD58D-D4C5-4C7D-A1E9-6A45F4887E9E}" destId="{2270AC24-094B-4498-8727-E36A597E2182}" srcOrd="3" destOrd="0" presId="urn:microsoft.com/office/officeart/2005/8/layout/hierarchy2"/>
    <dgm:cxn modelId="{7D271505-DEF1-4365-9CE8-13B3D3A93BC8}" type="presParOf" srcId="{2270AC24-094B-4498-8727-E36A597E2182}" destId="{1C756F20-5D52-4742-9CC4-A35A760EC860}" srcOrd="0" destOrd="0" presId="urn:microsoft.com/office/officeart/2005/8/layout/hierarchy2"/>
    <dgm:cxn modelId="{DA77C3E5-8373-4ADE-B1F3-0C68592B172A}" type="presParOf" srcId="{2270AC24-094B-4498-8727-E36A597E2182}" destId="{B76FB4CC-A30C-4A07-AB82-61C2C33E5EBB}" srcOrd="1" destOrd="0" presId="urn:microsoft.com/office/officeart/2005/8/layout/hierarchy2"/>
    <dgm:cxn modelId="{6494F4C9-70BE-44E0-9D41-2749BCAEC803}" type="presParOf" srcId="{20C7B5FC-8771-45AD-858E-AC9033E0203A}" destId="{597DBB70-540E-451A-B78B-235EC93DE547}" srcOrd="4" destOrd="0" presId="urn:microsoft.com/office/officeart/2005/8/layout/hierarchy2"/>
    <dgm:cxn modelId="{AFD2336E-1DD3-4B85-AC73-F981CB8F5953}" type="presParOf" srcId="{597DBB70-540E-451A-B78B-235EC93DE547}" destId="{65428672-1E0F-4D36-9D51-43476F613932}" srcOrd="0" destOrd="0" presId="urn:microsoft.com/office/officeart/2005/8/layout/hierarchy2"/>
    <dgm:cxn modelId="{992A5BF2-B727-462F-A475-C9C0A379C65A}" type="presParOf" srcId="{20C7B5FC-8771-45AD-858E-AC9033E0203A}" destId="{8AD0195E-9843-4FD2-99BC-6683F0C575F8}" srcOrd="5" destOrd="0" presId="urn:microsoft.com/office/officeart/2005/8/layout/hierarchy2"/>
    <dgm:cxn modelId="{90E06AB9-F67E-412C-A355-974D8DF7C237}" type="presParOf" srcId="{8AD0195E-9843-4FD2-99BC-6683F0C575F8}" destId="{A44F2CBC-4271-4C39-BB10-37EBF811246A}" srcOrd="0" destOrd="0" presId="urn:microsoft.com/office/officeart/2005/8/layout/hierarchy2"/>
    <dgm:cxn modelId="{63B119B1-80BC-4C1B-9015-819FCD61A29D}" type="presParOf" srcId="{8AD0195E-9843-4FD2-99BC-6683F0C575F8}" destId="{3A578F7F-EA95-450B-97B6-9CC991FB8D52}" srcOrd="1" destOrd="0" presId="urn:microsoft.com/office/officeart/2005/8/layout/hierarchy2"/>
    <dgm:cxn modelId="{C8D0CDE4-4654-470D-A3BB-13ADB197A43C}" type="presParOf" srcId="{20C7B5FC-8771-45AD-858E-AC9033E0203A}" destId="{889B6247-938D-4C80-810D-857D0335D345}" srcOrd="6" destOrd="0" presId="urn:microsoft.com/office/officeart/2005/8/layout/hierarchy2"/>
    <dgm:cxn modelId="{704C0268-941F-4A43-BFF1-A00E140A5B6B}" type="presParOf" srcId="{889B6247-938D-4C80-810D-857D0335D345}" destId="{66B974FF-5ED1-46CB-AA26-1C8540319A30}" srcOrd="0" destOrd="0" presId="urn:microsoft.com/office/officeart/2005/8/layout/hierarchy2"/>
    <dgm:cxn modelId="{482FA9CF-B79C-4F05-8818-E2BD3664E5DF}" type="presParOf" srcId="{20C7B5FC-8771-45AD-858E-AC9033E0203A}" destId="{68E80EFF-F162-4B29-94AD-861FCEC6A67C}" srcOrd="7" destOrd="0" presId="urn:microsoft.com/office/officeart/2005/8/layout/hierarchy2"/>
    <dgm:cxn modelId="{F7171231-4490-4C20-ADFD-EB1419A70810}" type="presParOf" srcId="{68E80EFF-F162-4B29-94AD-861FCEC6A67C}" destId="{6F05DFB0-2E03-4CF4-A5D2-3813E8CF6329}" srcOrd="0" destOrd="0" presId="urn:microsoft.com/office/officeart/2005/8/layout/hierarchy2"/>
    <dgm:cxn modelId="{DC3424DF-B64C-48C8-9AAB-283A300B1672}" type="presParOf" srcId="{68E80EFF-F162-4B29-94AD-861FCEC6A67C}" destId="{E4D305D2-AC8C-403F-A543-F9CFF5D24A0D}" srcOrd="1" destOrd="0" presId="urn:microsoft.com/office/officeart/2005/8/layout/hierarchy2"/>
    <dgm:cxn modelId="{DFF0122F-EA49-44E7-8BE9-C7CF01448B53}" type="presParOf" srcId="{E4D305D2-AC8C-403F-A543-F9CFF5D24A0D}" destId="{0467D012-46BF-4882-9A10-8E121878DC3C}" srcOrd="0" destOrd="0" presId="urn:microsoft.com/office/officeart/2005/8/layout/hierarchy2"/>
    <dgm:cxn modelId="{D82D17CF-19A8-4FE8-9402-FFC1405175B8}" type="presParOf" srcId="{0467D012-46BF-4882-9A10-8E121878DC3C}" destId="{39AB4805-FDFB-4758-8E64-5B4210F1F5E7}" srcOrd="0" destOrd="0" presId="urn:microsoft.com/office/officeart/2005/8/layout/hierarchy2"/>
    <dgm:cxn modelId="{9098073E-F7F6-4E6F-8525-D36460228FD1}" type="presParOf" srcId="{E4D305D2-AC8C-403F-A543-F9CFF5D24A0D}" destId="{5CD295E0-7910-4B92-9911-D1FBF18E58F2}" srcOrd="1" destOrd="0" presId="urn:microsoft.com/office/officeart/2005/8/layout/hierarchy2"/>
    <dgm:cxn modelId="{9453FAC2-7684-4D7B-8B8B-2E163CCDCDF7}" type="presParOf" srcId="{5CD295E0-7910-4B92-9911-D1FBF18E58F2}" destId="{4E6E82C2-6253-45C5-A390-F50A2BC89FA1}" srcOrd="0" destOrd="0" presId="urn:microsoft.com/office/officeart/2005/8/layout/hierarchy2"/>
    <dgm:cxn modelId="{90F90ED5-EF2D-48F4-83DE-EEF2E28BB1D4}" type="presParOf" srcId="{5CD295E0-7910-4B92-9911-D1FBF18E58F2}" destId="{CE6D6FE6-432C-4A3E-8300-306886664D7F}" srcOrd="1" destOrd="0" presId="urn:microsoft.com/office/officeart/2005/8/layout/hierarchy2"/>
    <dgm:cxn modelId="{D1639F69-94C2-403D-AF3B-7994B642B419}" type="presParOf" srcId="{E4D305D2-AC8C-403F-A543-F9CFF5D24A0D}" destId="{C43B3089-9EAA-4250-A6EC-E0B6E794F358}" srcOrd="2" destOrd="0" presId="urn:microsoft.com/office/officeart/2005/8/layout/hierarchy2"/>
    <dgm:cxn modelId="{7319AFD1-4877-466E-A61E-2AEC3F94A081}" type="presParOf" srcId="{C43B3089-9EAA-4250-A6EC-E0B6E794F358}" destId="{CD05CEC0-70B3-435D-8AFD-31F19A3598C6}" srcOrd="0" destOrd="0" presId="urn:microsoft.com/office/officeart/2005/8/layout/hierarchy2"/>
    <dgm:cxn modelId="{C8DB04AB-C527-43E0-B785-9E0720D1D693}" type="presParOf" srcId="{E4D305D2-AC8C-403F-A543-F9CFF5D24A0D}" destId="{C827ECE1-4F4C-460D-90D6-ED023D949F9A}" srcOrd="3" destOrd="0" presId="urn:microsoft.com/office/officeart/2005/8/layout/hierarchy2"/>
    <dgm:cxn modelId="{78664EB4-9647-4E1D-B53F-68927610E4C5}" type="presParOf" srcId="{C827ECE1-4F4C-460D-90D6-ED023D949F9A}" destId="{6420842D-E43F-4FE5-902A-6B515F116CB5}" srcOrd="0" destOrd="0" presId="urn:microsoft.com/office/officeart/2005/8/layout/hierarchy2"/>
    <dgm:cxn modelId="{26FD5665-970B-44C6-82D3-4C74D9AC67F9}" type="presParOf" srcId="{C827ECE1-4F4C-460D-90D6-ED023D949F9A}" destId="{FC958C55-DA5D-4041-A3D2-4413E610A881}" srcOrd="1" destOrd="0" presId="urn:microsoft.com/office/officeart/2005/8/layout/hierarchy2"/>
    <dgm:cxn modelId="{EEE022D6-B3F0-4CCB-8BE4-7CF255993C01}" type="presParOf" srcId="{20C7B5FC-8771-45AD-858E-AC9033E0203A}" destId="{84B299DF-6035-4AE2-B873-48422406925B}" srcOrd="8" destOrd="0" presId="urn:microsoft.com/office/officeart/2005/8/layout/hierarchy2"/>
    <dgm:cxn modelId="{84FA7E3A-4570-4641-8F47-EF679B98FA67}" type="presParOf" srcId="{84B299DF-6035-4AE2-B873-48422406925B}" destId="{2739DF00-3032-4EA4-BE6B-6E98238976E7}" srcOrd="0" destOrd="0" presId="urn:microsoft.com/office/officeart/2005/8/layout/hierarchy2"/>
    <dgm:cxn modelId="{E660F596-E21E-4F12-B014-7190AC0851F7}" type="presParOf" srcId="{20C7B5FC-8771-45AD-858E-AC9033E0203A}" destId="{565BBC30-3F35-42ED-9E7D-E3FB4485681A}" srcOrd="9" destOrd="0" presId="urn:microsoft.com/office/officeart/2005/8/layout/hierarchy2"/>
    <dgm:cxn modelId="{5E8D50C0-B273-4EAC-92D6-F6A32711DFBA}" type="presParOf" srcId="{565BBC30-3F35-42ED-9E7D-E3FB4485681A}" destId="{F54CB151-1385-4D78-A35E-45629319DD0E}" srcOrd="0" destOrd="0" presId="urn:microsoft.com/office/officeart/2005/8/layout/hierarchy2"/>
    <dgm:cxn modelId="{7AA7DC26-F3DD-4C48-B1CF-C614C2FEC80A}" type="presParOf" srcId="{565BBC30-3F35-42ED-9E7D-E3FB4485681A}" destId="{6C5C5111-49E3-4D8C-A635-787266D2D67D}" srcOrd="1" destOrd="0" presId="urn:microsoft.com/office/officeart/2005/8/layout/hierarchy2"/>
    <dgm:cxn modelId="{4F5BB55E-4F5B-4F84-80E0-BDAA1B8B7984}" type="presParOf" srcId="{3A6651B5-DC72-46CE-AF43-D5F39476C6AC}" destId="{4060B1CD-46D4-4D8F-AA81-5B63F8DF3ECB}" srcOrd="4" destOrd="0" presId="urn:microsoft.com/office/officeart/2005/8/layout/hierarchy2"/>
    <dgm:cxn modelId="{A4633694-266E-45E9-94E7-86E4E540DD31}" type="presParOf" srcId="{4060B1CD-46D4-4D8F-AA81-5B63F8DF3ECB}" destId="{82168882-8E7F-435A-9994-CE19ABB83A74}" srcOrd="0" destOrd="0" presId="urn:microsoft.com/office/officeart/2005/8/layout/hierarchy2"/>
    <dgm:cxn modelId="{9EF49788-FD2D-4952-9CA6-F8B6A3CA6EC0}" type="presParOf" srcId="{3A6651B5-DC72-46CE-AF43-D5F39476C6AC}" destId="{1434E2F3-8835-4710-BAB0-5B9806B003CE}" srcOrd="5" destOrd="0" presId="urn:microsoft.com/office/officeart/2005/8/layout/hierarchy2"/>
    <dgm:cxn modelId="{6A9E9152-9593-4E9B-85A5-E2C66728ADC3}" type="presParOf" srcId="{1434E2F3-8835-4710-BAB0-5B9806B003CE}" destId="{A40418C7-ACF5-4404-AB2F-D0DA533B247C}" srcOrd="0" destOrd="0" presId="urn:microsoft.com/office/officeart/2005/8/layout/hierarchy2"/>
    <dgm:cxn modelId="{A17E8813-9D58-483B-9242-91EEC1D6699F}" type="presParOf" srcId="{1434E2F3-8835-4710-BAB0-5B9806B003CE}" destId="{6BF83A73-EA30-4702-AAF6-A2C66A7F885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19662DF-EEC5-42F4-B681-B002832FE8C7}" type="doc">
      <dgm:prSet loTypeId="urn:microsoft.com/office/officeart/2005/8/layout/vList5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621F6C35-84C8-4FA8-8D19-C75CED351FAF}">
      <dgm:prSet phldrT="[Text]"/>
      <dgm:spPr>
        <a:solidFill>
          <a:srgbClr val="FF9900"/>
        </a:solidFill>
      </dgm:spPr>
      <dgm:t>
        <a:bodyPr/>
        <a:lstStyle/>
        <a:p>
          <a:r>
            <a:rPr lang="el-GR" b="1" dirty="0"/>
            <a:t>Αρνητικό ίζημα +</a:t>
          </a:r>
          <a:r>
            <a:rPr lang="el-GR" b="1" dirty="0">
              <a:latin typeface="Calibri"/>
            </a:rPr>
            <a:t>↓Να ούρων</a:t>
          </a:r>
          <a:r>
            <a:rPr lang="en-US" b="1" dirty="0">
              <a:latin typeface="Calibri"/>
            </a:rPr>
            <a:t>, ↓</a:t>
          </a:r>
          <a:r>
            <a:rPr lang="en-US" b="1" dirty="0" err="1">
              <a:latin typeface="Calibri"/>
            </a:rPr>
            <a:t>FeNa</a:t>
          </a:r>
          <a:r>
            <a:rPr lang="el-GR" b="1" dirty="0">
              <a:latin typeface="Calibri"/>
            </a:rPr>
            <a:t>+ ούρων</a:t>
          </a:r>
          <a:r>
            <a:rPr lang="el-GR" b="1" dirty="0"/>
            <a:t> </a:t>
          </a:r>
          <a:endParaRPr lang="en-US" b="1" dirty="0"/>
        </a:p>
      </dgm:t>
    </dgm:pt>
    <dgm:pt modelId="{D063FB82-A21F-4980-BBA6-A97DB9238AA6}" type="parTrans" cxnId="{9BD93F8A-BFBA-4BB4-A5A5-7F2CB72704B7}">
      <dgm:prSet/>
      <dgm:spPr/>
      <dgm:t>
        <a:bodyPr/>
        <a:lstStyle/>
        <a:p>
          <a:endParaRPr lang="en-US"/>
        </a:p>
      </dgm:t>
    </dgm:pt>
    <dgm:pt modelId="{C622A2CD-07DA-4704-9A89-F4881C4E17FE}" type="sibTrans" cxnId="{9BD93F8A-BFBA-4BB4-A5A5-7F2CB72704B7}">
      <dgm:prSet/>
      <dgm:spPr/>
      <dgm:t>
        <a:bodyPr/>
        <a:lstStyle/>
        <a:p>
          <a:endParaRPr lang="en-US"/>
        </a:p>
      </dgm:t>
    </dgm:pt>
    <dgm:pt modelId="{D5EEA985-F609-48F4-90B3-47619172A960}">
      <dgm:prSet phldrT="[Text]" custT="1"/>
      <dgm:spPr/>
      <dgm:t>
        <a:bodyPr/>
        <a:lstStyle/>
        <a:p>
          <a:r>
            <a:rPr lang="el-GR" sz="2400" dirty="0"/>
            <a:t>Προνεφρική ΟΝΒ</a:t>
          </a:r>
          <a:endParaRPr lang="en-US" sz="2400" dirty="0"/>
        </a:p>
      </dgm:t>
    </dgm:pt>
    <dgm:pt modelId="{B1E3072F-FA6A-4154-8211-8F6C3A72C493}" type="parTrans" cxnId="{99087FFF-DA0F-4C28-9F48-8714E716A159}">
      <dgm:prSet/>
      <dgm:spPr/>
      <dgm:t>
        <a:bodyPr/>
        <a:lstStyle/>
        <a:p>
          <a:endParaRPr lang="en-US"/>
        </a:p>
      </dgm:t>
    </dgm:pt>
    <dgm:pt modelId="{D2186C2D-1E35-4378-A3FB-B629FE1290F3}" type="sibTrans" cxnId="{99087FFF-DA0F-4C28-9F48-8714E716A159}">
      <dgm:prSet/>
      <dgm:spPr/>
      <dgm:t>
        <a:bodyPr/>
        <a:lstStyle/>
        <a:p>
          <a:endParaRPr lang="en-US"/>
        </a:p>
      </dgm:t>
    </dgm:pt>
    <dgm:pt modelId="{8A8EEE13-56B5-46C3-9134-29FDAEA41A51}">
      <dgm:prSet phldrT="[Text]"/>
      <dgm:spPr>
        <a:solidFill>
          <a:srgbClr val="7A0000"/>
        </a:solidFill>
      </dgm:spPr>
      <dgm:t>
        <a:bodyPr/>
        <a:lstStyle/>
        <a:p>
          <a:r>
            <a:rPr lang="el-GR" b="1" dirty="0"/>
            <a:t>Δύσμορφα </a:t>
          </a:r>
          <a:r>
            <a:rPr lang="en-US" b="1" dirty="0"/>
            <a:t>RBC </a:t>
          </a:r>
          <a:r>
            <a:rPr lang="el-GR" b="1" dirty="0"/>
            <a:t>ή/και κύλινδροι </a:t>
          </a:r>
          <a:r>
            <a:rPr lang="en-US" b="1" dirty="0"/>
            <a:t>RBC</a:t>
          </a:r>
          <a:r>
            <a:rPr lang="el-GR" b="1" dirty="0"/>
            <a:t> </a:t>
          </a:r>
          <a:endParaRPr lang="en-US" b="1" dirty="0"/>
        </a:p>
      </dgm:t>
    </dgm:pt>
    <dgm:pt modelId="{BEE4D648-E101-48F4-A5A7-0927624142E4}" type="parTrans" cxnId="{95272DE6-72D9-4ECC-9220-3C4C3A5BB93F}">
      <dgm:prSet/>
      <dgm:spPr/>
      <dgm:t>
        <a:bodyPr/>
        <a:lstStyle/>
        <a:p>
          <a:endParaRPr lang="en-US"/>
        </a:p>
      </dgm:t>
    </dgm:pt>
    <dgm:pt modelId="{06A96D12-2386-4C3C-84CB-30E3A06C499C}" type="sibTrans" cxnId="{95272DE6-72D9-4ECC-9220-3C4C3A5BB93F}">
      <dgm:prSet/>
      <dgm:spPr/>
      <dgm:t>
        <a:bodyPr/>
        <a:lstStyle/>
        <a:p>
          <a:endParaRPr lang="en-US"/>
        </a:p>
      </dgm:t>
    </dgm:pt>
    <dgm:pt modelId="{BBDC89DE-0A8E-4DBA-A38A-99C28A370E75}">
      <dgm:prSet phldrT="[Text]" custT="1"/>
      <dgm:spPr>
        <a:solidFill>
          <a:srgbClr val="FF7C80">
            <a:alpha val="89804"/>
          </a:srgbClr>
        </a:solidFill>
      </dgm:spPr>
      <dgm:t>
        <a:bodyPr/>
        <a:lstStyle/>
        <a:p>
          <a:r>
            <a:rPr lang="el-GR" sz="2400" dirty="0"/>
            <a:t>Σπειραματονεφρίτιδα ή αθηροεμβολική νόσος </a:t>
          </a:r>
          <a:endParaRPr lang="en-US" sz="2400" dirty="0"/>
        </a:p>
      </dgm:t>
    </dgm:pt>
    <dgm:pt modelId="{0FEC9E6E-EDD1-4A8C-ACE0-2855C362D53A}" type="parTrans" cxnId="{E0C7E685-C24E-43F3-93D7-199A2E0F5C60}">
      <dgm:prSet/>
      <dgm:spPr/>
      <dgm:t>
        <a:bodyPr/>
        <a:lstStyle/>
        <a:p>
          <a:endParaRPr lang="en-US"/>
        </a:p>
      </dgm:t>
    </dgm:pt>
    <dgm:pt modelId="{344B8650-88B5-4D23-BD68-E12267E897A1}" type="sibTrans" cxnId="{E0C7E685-C24E-43F3-93D7-199A2E0F5C60}">
      <dgm:prSet/>
      <dgm:spPr/>
      <dgm:t>
        <a:bodyPr/>
        <a:lstStyle/>
        <a:p>
          <a:endParaRPr lang="en-US"/>
        </a:p>
      </dgm:t>
    </dgm:pt>
    <dgm:pt modelId="{0D90C623-3E3D-4A9B-A562-0518B9FED2A1}">
      <dgm:prSet phldrT="[Text]"/>
      <dgm:spPr>
        <a:solidFill>
          <a:srgbClr val="996633"/>
        </a:solidFill>
      </dgm:spPr>
      <dgm:t>
        <a:bodyPr/>
        <a:lstStyle/>
        <a:p>
          <a:r>
            <a:rPr lang="el-GR" b="1" dirty="0"/>
            <a:t>Δύσμορφα </a:t>
          </a:r>
          <a:r>
            <a:rPr lang="en-US" b="1" dirty="0"/>
            <a:t>RBC</a:t>
          </a:r>
          <a:r>
            <a:rPr lang="el-GR" b="1" dirty="0"/>
            <a:t> </a:t>
          </a:r>
        </a:p>
        <a:p>
          <a:r>
            <a:rPr lang="el-GR" b="1" dirty="0"/>
            <a:t>+ σχιστοκύτταρα  αίμα</a:t>
          </a:r>
          <a:endParaRPr lang="en-US" b="1" dirty="0"/>
        </a:p>
      </dgm:t>
    </dgm:pt>
    <dgm:pt modelId="{84C16C85-BDF1-4EC5-90FD-36E05A07403F}" type="parTrans" cxnId="{0C25028A-C4B6-4B4D-9E35-F2F271B83F9D}">
      <dgm:prSet/>
      <dgm:spPr/>
      <dgm:t>
        <a:bodyPr/>
        <a:lstStyle/>
        <a:p>
          <a:endParaRPr lang="en-US"/>
        </a:p>
      </dgm:t>
    </dgm:pt>
    <dgm:pt modelId="{02C03808-7F5C-4664-804F-25CA0BB05012}" type="sibTrans" cxnId="{0C25028A-C4B6-4B4D-9E35-F2F271B83F9D}">
      <dgm:prSet/>
      <dgm:spPr/>
      <dgm:t>
        <a:bodyPr/>
        <a:lstStyle/>
        <a:p>
          <a:endParaRPr lang="en-US"/>
        </a:p>
      </dgm:t>
    </dgm:pt>
    <dgm:pt modelId="{BB598789-EA25-43C5-9FA8-2EFCF9A926FF}">
      <dgm:prSet phldrT="[Text]"/>
      <dgm:spPr/>
      <dgm:t>
        <a:bodyPr/>
        <a:lstStyle/>
        <a:p>
          <a:r>
            <a:rPr lang="el-GR" dirty="0"/>
            <a:t>Θρομβωτική μικροαγγειοπάθεια</a:t>
          </a:r>
          <a:endParaRPr lang="en-US" dirty="0"/>
        </a:p>
      </dgm:t>
    </dgm:pt>
    <dgm:pt modelId="{11E0F3CE-AED2-41E8-8EBF-E17D72886F22}" type="parTrans" cxnId="{9C588FBD-380F-47B6-B1B1-4A9D8DE1CD40}">
      <dgm:prSet/>
      <dgm:spPr/>
      <dgm:t>
        <a:bodyPr/>
        <a:lstStyle/>
        <a:p>
          <a:endParaRPr lang="en-US"/>
        </a:p>
      </dgm:t>
    </dgm:pt>
    <dgm:pt modelId="{7D2A220D-D50C-4C4B-9B64-A4EDBE058126}" type="sibTrans" cxnId="{9C588FBD-380F-47B6-B1B1-4A9D8DE1CD40}">
      <dgm:prSet/>
      <dgm:spPr/>
      <dgm:t>
        <a:bodyPr/>
        <a:lstStyle/>
        <a:p>
          <a:endParaRPr lang="en-US"/>
        </a:p>
      </dgm:t>
    </dgm:pt>
    <dgm:pt modelId="{1415C728-727E-46F9-8ACB-879D21E8F452}">
      <dgm:prSet/>
      <dgm:spPr>
        <a:solidFill>
          <a:srgbClr val="0070C0"/>
        </a:solidFill>
      </dgm:spPr>
      <dgm:t>
        <a:bodyPr/>
        <a:lstStyle/>
        <a:p>
          <a:r>
            <a:rPr lang="el-GR" b="1" dirty="0"/>
            <a:t>Άφθονα </a:t>
          </a:r>
          <a:r>
            <a:rPr lang="en-US" b="1" dirty="0"/>
            <a:t>WBC</a:t>
          </a:r>
          <a:r>
            <a:rPr lang="el-GR" b="1" dirty="0"/>
            <a:t> , </a:t>
          </a:r>
          <a:r>
            <a:rPr lang="en-US" b="1" dirty="0"/>
            <a:t>WCB </a:t>
          </a:r>
          <a:r>
            <a:rPr lang="el-GR" b="1" dirty="0"/>
            <a:t>κύλινδροι , ηωσινόφιλα</a:t>
          </a:r>
          <a:endParaRPr lang="en-US" b="1" dirty="0"/>
        </a:p>
      </dgm:t>
    </dgm:pt>
    <dgm:pt modelId="{9237C1F3-A470-49CC-A459-152EC76E72CA}" type="parTrans" cxnId="{5BAC0A16-8AA3-457C-A6A0-7922BEA8E359}">
      <dgm:prSet/>
      <dgm:spPr/>
      <dgm:t>
        <a:bodyPr/>
        <a:lstStyle/>
        <a:p>
          <a:endParaRPr lang="en-US"/>
        </a:p>
      </dgm:t>
    </dgm:pt>
    <dgm:pt modelId="{977FC09B-9DD2-476A-ADFE-0CC0BA178CAD}" type="sibTrans" cxnId="{5BAC0A16-8AA3-457C-A6A0-7922BEA8E359}">
      <dgm:prSet/>
      <dgm:spPr/>
      <dgm:t>
        <a:bodyPr/>
        <a:lstStyle/>
        <a:p>
          <a:endParaRPr lang="en-US"/>
        </a:p>
      </dgm:t>
    </dgm:pt>
    <dgm:pt modelId="{940B148A-0422-47AA-A3A9-32C1C0A28996}">
      <dgm:prSet/>
      <dgm:spPr/>
      <dgm:t>
        <a:bodyPr/>
        <a:lstStyle/>
        <a:p>
          <a:r>
            <a:rPr lang="el-GR" dirty="0"/>
            <a:t>Οξεία διάμεση νεφρίτιδα</a:t>
          </a:r>
          <a:endParaRPr lang="en-US" dirty="0"/>
        </a:p>
      </dgm:t>
    </dgm:pt>
    <dgm:pt modelId="{13A05C77-5CC5-409D-93D3-91AC362B50E6}" type="parTrans" cxnId="{DF564227-316C-4551-9809-759FAB96AAD8}">
      <dgm:prSet/>
      <dgm:spPr/>
      <dgm:t>
        <a:bodyPr/>
        <a:lstStyle/>
        <a:p>
          <a:endParaRPr lang="en-US"/>
        </a:p>
      </dgm:t>
    </dgm:pt>
    <dgm:pt modelId="{6F2EEA6A-9952-4912-A082-09979A739294}" type="sibTrans" cxnId="{DF564227-316C-4551-9809-759FAB96AAD8}">
      <dgm:prSet/>
      <dgm:spPr/>
      <dgm:t>
        <a:bodyPr/>
        <a:lstStyle/>
        <a:p>
          <a:endParaRPr lang="en-US"/>
        </a:p>
      </dgm:t>
    </dgm:pt>
    <dgm:pt modelId="{A60CAECB-48F5-40E2-A89C-E9AF7F61E2C3}">
      <dgm:prSet/>
      <dgm:spPr>
        <a:solidFill>
          <a:srgbClr val="008000"/>
        </a:solidFill>
      </dgm:spPr>
      <dgm:t>
        <a:bodyPr/>
        <a:lstStyle/>
        <a:p>
          <a:r>
            <a:rPr lang="el-GR" b="1" dirty="0"/>
            <a:t>Καφεοειδείς κύλινδροι</a:t>
          </a:r>
        </a:p>
        <a:p>
          <a:r>
            <a:rPr lang="el-GR" b="1" dirty="0"/>
            <a:t>+ </a:t>
          </a:r>
          <a:r>
            <a:rPr lang="el-GR" b="1" dirty="0">
              <a:latin typeface="Calibri"/>
            </a:rPr>
            <a:t>↑</a:t>
          </a:r>
          <a:r>
            <a:rPr lang="en-US" b="1" dirty="0" err="1"/>
            <a:t>FE</a:t>
          </a:r>
          <a:r>
            <a:rPr lang="en-US" b="1" baseline="-25000" dirty="0" err="1"/>
            <a:t>Na</a:t>
          </a:r>
          <a:endParaRPr lang="en-US" b="1" dirty="0"/>
        </a:p>
      </dgm:t>
    </dgm:pt>
    <dgm:pt modelId="{5B0C7E58-7C69-4054-BD84-20E142B30B7B}" type="parTrans" cxnId="{317B269A-DD2C-48B4-89CE-476FC19519F9}">
      <dgm:prSet/>
      <dgm:spPr/>
      <dgm:t>
        <a:bodyPr/>
        <a:lstStyle/>
        <a:p>
          <a:endParaRPr lang="en-US"/>
        </a:p>
      </dgm:t>
    </dgm:pt>
    <dgm:pt modelId="{EA7451E5-9529-42F0-BF02-E8EEDD6A0615}" type="sibTrans" cxnId="{317B269A-DD2C-48B4-89CE-476FC19519F9}">
      <dgm:prSet/>
      <dgm:spPr/>
      <dgm:t>
        <a:bodyPr/>
        <a:lstStyle/>
        <a:p>
          <a:endParaRPr lang="en-US"/>
        </a:p>
      </dgm:t>
    </dgm:pt>
    <dgm:pt modelId="{400E8544-0502-4481-80A5-F5BD45F10EA0}">
      <dgm:prSet/>
      <dgm:spPr/>
      <dgm:t>
        <a:bodyPr/>
        <a:lstStyle/>
        <a:p>
          <a:r>
            <a:rPr lang="el-GR" dirty="0"/>
            <a:t>Οξεία σωληναριακή νέκρωση</a:t>
          </a:r>
          <a:endParaRPr lang="en-US" dirty="0"/>
        </a:p>
      </dgm:t>
    </dgm:pt>
    <dgm:pt modelId="{525C91E5-D95B-4E26-AA8E-0D841338B169}" type="parTrans" cxnId="{6A85AD12-A752-4FDD-B499-B03DF58AF28E}">
      <dgm:prSet/>
      <dgm:spPr/>
    </dgm:pt>
    <dgm:pt modelId="{D8584096-3654-4449-850B-662FD4EDBB92}" type="sibTrans" cxnId="{6A85AD12-A752-4FDD-B499-B03DF58AF28E}">
      <dgm:prSet/>
      <dgm:spPr/>
    </dgm:pt>
    <dgm:pt modelId="{76860B61-2D7A-4BA9-B067-3D42EEA1ABFB}" type="pres">
      <dgm:prSet presAssocID="{919662DF-EEC5-42F4-B681-B002832FE8C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B192189F-98CE-478F-80D2-DF8FFC723915}" type="pres">
      <dgm:prSet presAssocID="{621F6C35-84C8-4FA8-8D19-C75CED351FAF}" presName="linNode" presStyleCnt="0"/>
      <dgm:spPr/>
    </dgm:pt>
    <dgm:pt modelId="{3F090ACB-3B44-4FE2-A741-CDFAA0D835A9}" type="pres">
      <dgm:prSet presAssocID="{621F6C35-84C8-4FA8-8D19-C75CED351FAF}" presName="parentText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17F74931-651F-4FB0-9B50-926912564166}" type="pres">
      <dgm:prSet presAssocID="{621F6C35-84C8-4FA8-8D19-C75CED351FAF}" presName="descendantText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4C2EABC4-3425-459B-9ED3-F4F9392E6C63}" type="pres">
      <dgm:prSet presAssocID="{C622A2CD-07DA-4704-9A89-F4881C4E17FE}" presName="sp" presStyleCnt="0"/>
      <dgm:spPr/>
    </dgm:pt>
    <dgm:pt modelId="{4A723910-C4D3-48E7-A40D-3B6B590DBA15}" type="pres">
      <dgm:prSet presAssocID="{8A8EEE13-56B5-46C3-9134-29FDAEA41A51}" presName="linNode" presStyleCnt="0"/>
      <dgm:spPr/>
    </dgm:pt>
    <dgm:pt modelId="{DE543645-7656-4B3C-8984-478BC697F64F}" type="pres">
      <dgm:prSet presAssocID="{8A8EEE13-56B5-46C3-9134-29FDAEA41A51}" presName="parentText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1446DC87-7039-4DBA-A203-B14EC7AA5B5C}" type="pres">
      <dgm:prSet presAssocID="{8A8EEE13-56B5-46C3-9134-29FDAEA41A51}" presName="descendantText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00D61967-5C40-4A40-AE78-D496500985B5}" type="pres">
      <dgm:prSet presAssocID="{06A96D12-2386-4C3C-84CB-30E3A06C499C}" presName="sp" presStyleCnt="0"/>
      <dgm:spPr/>
    </dgm:pt>
    <dgm:pt modelId="{CB444075-4488-4B07-BA61-6750D6228776}" type="pres">
      <dgm:prSet presAssocID="{0D90C623-3E3D-4A9B-A562-0518B9FED2A1}" presName="linNode" presStyleCnt="0"/>
      <dgm:spPr/>
    </dgm:pt>
    <dgm:pt modelId="{394256E7-A6F1-4721-A41E-CDAA60A85C8E}" type="pres">
      <dgm:prSet presAssocID="{0D90C623-3E3D-4A9B-A562-0518B9FED2A1}" presName="parentText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6EF03086-4B36-4B2A-B1A0-C3DF495C8493}" type="pres">
      <dgm:prSet presAssocID="{0D90C623-3E3D-4A9B-A562-0518B9FED2A1}" presName="descendantText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324B99A6-6938-4E3B-8DCF-92673AEA076D}" type="pres">
      <dgm:prSet presAssocID="{02C03808-7F5C-4664-804F-25CA0BB05012}" presName="sp" presStyleCnt="0"/>
      <dgm:spPr/>
    </dgm:pt>
    <dgm:pt modelId="{8458FA72-F335-4086-8E15-99BB346C7D84}" type="pres">
      <dgm:prSet presAssocID="{A60CAECB-48F5-40E2-A89C-E9AF7F61E2C3}" presName="linNode" presStyleCnt="0"/>
      <dgm:spPr/>
    </dgm:pt>
    <dgm:pt modelId="{8BD93B04-D450-42DE-BAAA-819157EB4058}" type="pres">
      <dgm:prSet presAssocID="{A60CAECB-48F5-40E2-A89C-E9AF7F61E2C3}" presName="parentText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9DE13C43-094C-4E9D-AEC8-EB3EB9F4D773}" type="pres">
      <dgm:prSet presAssocID="{A60CAECB-48F5-40E2-A89C-E9AF7F61E2C3}" presName="descendantText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845FCAE5-DBB8-49C1-9FC9-1CB4D7FEC844}" type="pres">
      <dgm:prSet presAssocID="{EA7451E5-9529-42F0-BF02-E8EEDD6A0615}" presName="sp" presStyleCnt="0"/>
      <dgm:spPr/>
    </dgm:pt>
    <dgm:pt modelId="{F45AE851-E196-44D2-B03C-8060005DA28D}" type="pres">
      <dgm:prSet presAssocID="{1415C728-727E-46F9-8ACB-879D21E8F452}" presName="linNode" presStyleCnt="0"/>
      <dgm:spPr/>
    </dgm:pt>
    <dgm:pt modelId="{2689C352-335E-4475-A782-9E902D760E66}" type="pres">
      <dgm:prSet presAssocID="{1415C728-727E-46F9-8ACB-879D21E8F452}" presName="parentText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F8722B7C-311B-4A6E-93D0-3B43C3D4F154}" type="pres">
      <dgm:prSet presAssocID="{1415C728-727E-46F9-8ACB-879D21E8F452}" presName="descendantText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0D71A7B1-2F59-4873-B5DA-1CCA6CD0474C}" type="presOf" srcId="{940B148A-0422-47AA-A3A9-32C1C0A28996}" destId="{F8722B7C-311B-4A6E-93D0-3B43C3D4F154}" srcOrd="0" destOrd="0" presId="urn:microsoft.com/office/officeart/2005/8/layout/vList5"/>
    <dgm:cxn modelId="{6A85AD12-A752-4FDD-B499-B03DF58AF28E}" srcId="{A60CAECB-48F5-40E2-A89C-E9AF7F61E2C3}" destId="{400E8544-0502-4481-80A5-F5BD45F10EA0}" srcOrd="0" destOrd="0" parTransId="{525C91E5-D95B-4E26-AA8E-0D841338B169}" sibTransId="{D8584096-3654-4449-850B-662FD4EDBB92}"/>
    <dgm:cxn modelId="{1A623B0D-FF78-4469-B4A2-BA70EB0AD75E}" type="presOf" srcId="{0D90C623-3E3D-4A9B-A562-0518B9FED2A1}" destId="{394256E7-A6F1-4721-A41E-CDAA60A85C8E}" srcOrd="0" destOrd="0" presId="urn:microsoft.com/office/officeart/2005/8/layout/vList5"/>
    <dgm:cxn modelId="{987E0C6E-42A0-4AE9-9AAA-E26AB62B2E40}" type="presOf" srcId="{BBDC89DE-0A8E-4DBA-A38A-99C28A370E75}" destId="{1446DC87-7039-4DBA-A203-B14EC7AA5B5C}" srcOrd="0" destOrd="0" presId="urn:microsoft.com/office/officeart/2005/8/layout/vList5"/>
    <dgm:cxn modelId="{DF564227-316C-4551-9809-759FAB96AAD8}" srcId="{1415C728-727E-46F9-8ACB-879D21E8F452}" destId="{940B148A-0422-47AA-A3A9-32C1C0A28996}" srcOrd="0" destOrd="0" parTransId="{13A05C77-5CC5-409D-93D3-91AC362B50E6}" sibTransId="{6F2EEA6A-9952-4912-A082-09979A739294}"/>
    <dgm:cxn modelId="{7EFAEFDF-15B7-4459-ABDE-ACA2CCF173F5}" type="presOf" srcId="{8A8EEE13-56B5-46C3-9134-29FDAEA41A51}" destId="{DE543645-7656-4B3C-8984-478BC697F64F}" srcOrd="0" destOrd="0" presId="urn:microsoft.com/office/officeart/2005/8/layout/vList5"/>
    <dgm:cxn modelId="{317B269A-DD2C-48B4-89CE-476FC19519F9}" srcId="{919662DF-EEC5-42F4-B681-B002832FE8C7}" destId="{A60CAECB-48F5-40E2-A89C-E9AF7F61E2C3}" srcOrd="3" destOrd="0" parTransId="{5B0C7E58-7C69-4054-BD84-20E142B30B7B}" sibTransId="{EA7451E5-9529-42F0-BF02-E8EEDD6A0615}"/>
    <dgm:cxn modelId="{9C588FBD-380F-47B6-B1B1-4A9D8DE1CD40}" srcId="{0D90C623-3E3D-4A9B-A562-0518B9FED2A1}" destId="{BB598789-EA25-43C5-9FA8-2EFCF9A926FF}" srcOrd="0" destOrd="0" parTransId="{11E0F3CE-AED2-41E8-8EBF-E17D72886F22}" sibTransId="{7D2A220D-D50C-4C4B-9B64-A4EDBE058126}"/>
    <dgm:cxn modelId="{4B5B6438-300B-47E2-A3EA-8F73BD3BF4E2}" type="presOf" srcId="{A60CAECB-48F5-40E2-A89C-E9AF7F61E2C3}" destId="{8BD93B04-D450-42DE-BAAA-819157EB4058}" srcOrd="0" destOrd="0" presId="urn:microsoft.com/office/officeart/2005/8/layout/vList5"/>
    <dgm:cxn modelId="{0C25028A-C4B6-4B4D-9E35-F2F271B83F9D}" srcId="{919662DF-EEC5-42F4-B681-B002832FE8C7}" destId="{0D90C623-3E3D-4A9B-A562-0518B9FED2A1}" srcOrd="2" destOrd="0" parTransId="{84C16C85-BDF1-4EC5-90FD-36E05A07403F}" sibTransId="{02C03808-7F5C-4664-804F-25CA0BB05012}"/>
    <dgm:cxn modelId="{8F3B1688-935C-48B5-95A2-91C807D81356}" type="presOf" srcId="{919662DF-EEC5-42F4-B681-B002832FE8C7}" destId="{76860B61-2D7A-4BA9-B067-3D42EEA1ABFB}" srcOrd="0" destOrd="0" presId="urn:microsoft.com/office/officeart/2005/8/layout/vList5"/>
    <dgm:cxn modelId="{E0C7E685-C24E-43F3-93D7-199A2E0F5C60}" srcId="{8A8EEE13-56B5-46C3-9134-29FDAEA41A51}" destId="{BBDC89DE-0A8E-4DBA-A38A-99C28A370E75}" srcOrd="0" destOrd="0" parTransId="{0FEC9E6E-EDD1-4A8C-ACE0-2855C362D53A}" sibTransId="{344B8650-88B5-4D23-BD68-E12267E897A1}"/>
    <dgm:cxn modelId="{EEEFCD94-73BA-4734-BB22-1E0D5D296997}" type="presOf" srcId="{621F6C35-84C8-4FA8-8D19-C75CED351FAF}" destId="{3F090ACB-3B44-4FE2-A741-CDFAA0D835A9}" srcOrd="0" destOrd="0" presId="urn:microsoft.com/office/officeart/2005/8/layout/vList5"/>
    <dgm:cxn modelId="{86804D15-44C4-4D0A-B9B1-F1454CD99FB5}" type="presOf" srcId="{400E8544-0502-4481-80A5-F5BD45F10EA0}" destId="{9DE13C43-094C-4E9D-AEC8-EB3EB9F4D773}" srcOrd="0" destOrd="0" presId="urn:microsoft.com/office/officeart/2005/8/layout/vList5"/>
    <dgm:cxn modelId="{99087FFF-DA0F-4C28-9F48-8714E716A159}" srcId="{621F6C35-84C8-4FA8-8D19-C75CED351FAF}" destId="{D5EEA985-F609-48F4-90B3-47619172A960}" srcOrd="0" destOrd="0" parTransId="{B1E3072F-FA6A-4154-8211-8F6C3A72C493}" sibTransId="{D2186C2D-1E35-4378-A3FB-B629FE1290F3}"/>
    <dgm:cxn modelId="{95272DE6-72D9-4ECC-9220-3C4C3A5BB93F}" srcId="{919662DF-EEC5-42F4-B681-B002832FE8C7}" destId="{8A8EEE13-56B5-46C3-9134-29FDAEA41A51}" srcOrd="1" destOrd="0" parTransId="{BEE4D648-E101-48F4-A5A7-0927624142E4}" sibTransId="{06A96D12-2386-4C3C-84CB-30E3A06C499C}"/>
    <dgm:cxn modelId="{62EBE0E5-991D-480E-B7F3-14E2050035E8}" type="presOf" srcId="{BB598789-EA25-43C5-9FA8-2EFCF9A926FF}" destId="{6EF03086-4B36-4B2A-B1A0-C3DF495C8493}" srcOrd="0" destOrd="0" presId="urn:microsoft.com/office/officeart/2005/8/layout/vList5"/>
    <dgm:cxn modelId="{EEEC5EFD-37E6-4498-B1D3-4F7C90E20319}" type="presOf" srcId="{1415C728-727E-46F9-8ACB-879D21E8F452}" destId="{2689C352-335E-4475-A782-9E902D760E66}" srcOrd="0" destOrd="0" presId="urn:microsoft.com/office/officeart/2005/8/layout/vList5"/>
    <dgm:cxn modelId="{9BD93F8A-BFBA-4BB4-A5A5-7F2CB72704B7}" srcId="{919662DF-EEC5-42F4-B681-B002832FE8C7}" destId="{621F6C35-84C8-4FA8-8D19-C75CED351FAF}" srcOrd="0" destOrd="0" parTransId="{D063FB82-A21F-4980-BBA6-A97DB9238AA6}" sibTransId="{C622A2CD-07DA-4704-9A89-F4881C4E17FE}"/>
    <dgm:cxn modelId="{5BAC0A16-8AA3-457C-A6A0-7922BEA8E359}" srcId="{919662DF-EEC5-42F4-B681-B002832FE8C7}" destId="{1415C728-727E-46F9-8ACB-879D21E8F452}" srcOrd="4" destOrd="0" parTransId="{9237C1F3-A470-49CC-A459-152EC76E72CA}" sibTransId="{977FC09B-9DD2-476A-ADFE-0CC0BA178CAD}"/>
    <dgm:cxn modelId="{989A140E-D346-4572-9206-47CE3C2B828A}" type="presOf" srcId="{D5EEA985-F609-48F4-90B3-47619172A960}" destId="{17F74931-651F-4FB0-9B50-926912564166}" srcOrd="0" destOrd="0" presId="urn:microsoft.com/office/officeart/2005/8/layout/vList5"/>
    <dgm:cxn modelId="{5F8C0AEF-800F-4A35-8492-6A9E878DA1C0}" type="presParOf" srcId="{76860B61-2D7A-4BA9-B067-3D42EEA1ABFB}" destId="{B192189F-98CE-478F-80D2-DF8FFC723915}" srcOrd="0" destOrd="0" presId="urn:microsoft.com/office/officeart/2005/8/layout/vList5"/>
    <dgm:cxn modelId="{2C8808F7-0134-4625-82C5-2048876EEC6E}" type="presParOf" srcId="{B192189F-98CE-478F-80D2-DF8FFC723915}" destId="{3F090ACB-3B44-4FE2-A741-CDFAA0D835A9}" srcOrd="0" destOrd="0" presId="urn:microsoft.com/office/officeart/2005/8/layout/vList5"/>
    <dgm:cxn modelId="{04BAFA3D-1113-49EE-9469-08E54DE416E6}" type="presParOf" srcId="{B192189F-98CE-478F-80D2-DF8FFC723915}" destId="{17F74931-651F-4FB0-9B50-926912564166}" srcOrd="1" destOrd="0" presId="urn:microsoft.com/office/officeart/2005/8/layout/vList5"/>
    <dgm:cxn modelId="{79DD125E-6946-4A69-B29C-A57D71782EC9}" type="presParOf" srcId="{76860B61-2D7A-4BA9-B067-3D42EEA1ABFB}" destId="{4C2EABC4-3425-459B-9ED3-F4F9392E6C63}" srcOrd="1" destOrd="0" presId="urn:microsoft.com/office/officeart/2005/8/layout/vList5"/>
    <dgm:cxn modelId="{EC39D379-542F-4C29-9E42-45DAD8160EFD}" type="presParOf" srcId="{76860B61-2D7A-4BA9-B067-3D42EEA1ABFB}" destId="{4A723910-C4D3-48E7-A40D-3B6B590DBA15}" srcOrd="2" destOrd="0" presId="urn:microsoft.com/office/officeart/2005/8/layout/vList5"/>
    <dgm:cxn modelId="{9524F145-5DC2-4E57-93D9-6556C85B8576}" type="presParOf" srcId="{4A723910-C4D3-48E7-A40D-3B6B590DBA15}" destId="{DE543645-7656-4B3C-8984-478BC697F64F}" srcOrd="0" destOrd="0" presId="urn:microsoft.com/office/officeart/2005/8/layout/vList5"/>
    <dgm:cxn modelId="{340AF853-690C-4E69-AD15-7341F85A8A22}" type="presParOf" srcId="{4A723910-C4D3-48E7-A40D-3B6B590DBA15}" destId="{1446DC87-7039-4DBA-A203-B14EC7AA5B5C}" srcOrd="1" destOrd="0" presId="urn:microsoft.com/office/officeart/2005/8/layout/vList5"/>
    <dgm:cxn modelId="{EA96ADFC-1AB9-4D1A-B9BE-2AD5F7C87DBE}" type="presParOf" srcId="{76860B61-2D7A-4BA9-B067-3D42EEA1ABFB}" destId="{00D61967-5C40-4A40-AE78-D496500985B5}" srcOrd="3" destOrd="0" presId="urn:microsoft.com/office/officeart/2005/8/layout/vList5"/>
    <dgm:cxn modelId="{250A01DA-610C-409A-849F-DB6ECC2EF2F3}" type="presParOf" srcId="{76860B61-2D7A-4BA9-B067-3D42EEA1ABFB}" destId="{CB444075-4488-4B07-BA61-6750D6228776}" srcOrd="4" destOrd="0" presId="urn:microsoft.com/office/officeart/2005/8/layout/vList5"/>
    <dgm:cxn modelId="{DE83436A-D4EA-4FFE-A285-27F0FE07480E}" type="presParOf" srcId="{CB444075-4488-4B07-BA61-6750D6228776}" destId="{394256E7-A6F1-4721-A41E-CDAA60A85C8E}" srcOrd="0" destOrd="0" presId="urn:microsoft.com/office/officeart/2005/8/layout/vList5"/>
    <dgm:cxn modelId="{E256B328-DB0A-4C21-98C3-C76FBBF0ECED}" type="presParOf" srcId="{CB444075-4488-4B07-BA61-6750D6228776}" destId="{6EF03086-4B36-4B2A-B1A0-C3DF495C8493}" srcOrd="1" destOrd="0" presId="urn:microsoft.com/office/officeart/2005/8/layout/vList5"/>
    <dgm:cxn modelId="{3312579A-CB4C-4895-A911-6CC3FC49CBFE}" type="presParOf" srcId="{76860B61-2D7A-4BA9-B067-3D42EEA1ABFB}" destId="{324B99A6-6938-4E3B-8DCF-92673AEA076D}" srcOrd="5" destOrd="0" presId="urn:microsoft.com/office/officeart/2005/8/layout/vList5"/>
    <dgm:cxn modelId="{B2C09085-6E5F-4946-BA3B-41128036EE60}" type="presParOf" srcId="{76860B61-2D7A-4BA9-B067-3D42EEA1ABFB}" destId="{8458FA72-F335-4086-8E15-99BB346C7D84}" srcOrd="6" destOrd="0" presId="urn:microsoft.com/office/officeart/2005/8/layout/vList5"/>
    <dgm:cxn modelId="{D211D2FF-1B26-4CF5-9193-B1A6DE924757}" type="presParOf" srcId="{8458FA72-F335-4086-8E15-99BB346C7D84}" destId="{8BD93B04-D450-42DE-BAAA-819157EB4058}" srcOrd="0" destOrd="0" presId="urn:microsoft.com/office/officeart/2005/8/layout/vList5"/>
    <dgm:cxn modelId="{BF46F77A-8D4C-4CB1-93E5-890887F2920E}" type="presParOf" srcId="{8458FA72-F335-4086-8E15-99BB346C7D84}" destId="{9DE13C43-094C-4E9D-AEC8-EB3EB9F4D773}" srcOrd="1" destOrd="0" presId="urn:microsoft.com/office/officeart/2005/8/layout/vList5"/>
    <dgm:cxn modelId="{89611AA2-96B0-460C-9E20-2483E1C1AF64}" type="presParOf" srcId="{76860B61-2D7A-4BA9-B067-3D42EEA1ABFB}" destId="{845FCAE5-DBB8-49C1-9FC9-1CB4D7FEC844}" srcOrd="7" destOrd="0" presId="urn:microsoft.com/office/officeart/2005/8/layout/vList5"/>
    <dgm:cxn modelId="{1A0A2E0E-2BDD-4AA0-B650-C6D2CC6FC4DC}" type="presParOf" srcId="{76860B61-2D7A-4BA9-B067-3D42EEA1ABFB}" destId="{F45AE851-E196-44D2-B03C-8060005DA28D}" srcOrd="8" destOrd="0" presId="urn:microsoft.com/office/officeart/2005/8/layout/vList5"/>
    <dgm:cxn modelId="{6C4726BE-2D89-4152-97C3-333BA0BD3C47}" type="presParOf" srcId="{F45AE851-E196-44D2-B03C-8060005DA28D}" destId="{2689C352-335E-4475-A782-9E902D760E66}" srcOrd="0" destOrd="0" presId="urn:microsoft.com/office/officeart/2005/8/layout/vList5"/>
    <dgm:cxn modelId="{8EB57C33-B2BD-41A5-82AA-85495180A74F}" type="presParOf" srcId="{F45AE851-E196-44D2-B03C-8060005DA28D}" destId="{F8722B7C-311B-4A6E-93D0-3B43C3D4F15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CA968D-FBA0-4E84-A943-B480C2E31BBB}" type="datetimeFigureOut">
              <a:rPr lang="en-US" smtClean="0"/>
              <a:pPr/>
              <a:t>4/28/2020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1E05F6-C353-486D-AA4E-C08DDB5F37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813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1400736" y="914977"/>
            <a:ext cx="4055129" cy="313459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82058" tIns="41029" rIns="82058" bIns="41029" anchor="ctr"/>
          <a:lstStyle/>
          <a:p>
            <a:endParaRPr lang="en-US"/>
          </a:p>
        </p:txBody>
      </p:sp>
      <p:sp>
        <p:nvSpPr>
          <p:cNvPr id="4098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046350" y="4352637"/>
            <a:ext cx="4770904" cy="347806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lIns="0" tIns="0" rIns="0" bIns="0"/>
          <a:lstStyle/>
          <a:p>
            <a:pPr marL="76930" indent="-76930">
              <a:lnSpc>
                <a:spcPct val="93000"/>
              </a:lnSpc>
              <a:spcBef>
                <a:spcPct val="0"/>
              </a:spcBef>
              <a:buSzPct val="45000"/>
              <a:tabLst>
                <a:tab pos="649628" algn="l"/>
                <a:tab pos="1299256" algn="l"/>
                <a:tab pos="1948884" algn="l"/>
                <a:tab pos="2598511" algn="l"/>
                <a:tab pos="3248139" algn="l"/>
                <a:tab pos="3897767" algn="l"/>
                <a:tab pos="4547395" algn="l"/>
              </a:tabLst>
            </a:pPr>
            <a:r>
              <a:rPr lang="en-GB" dirty="0" err="1">
                <a:latin typeface="Arial" charset="0"/>
                <a:ea typeface="msgothic" charset="0"/>
                <a:cs typeface="msgothic" charset="0"/>
              </a:rPr>
              <a:t>Myoglobin</a:t>
            </a:r>
            <a:r>
              <a:rPr lang="en-GB" dirty="0">
                <a:latin typeface="Arial" charset="0"/>
                <a:ea typeface="msgothic" charset="0"/>
                <a:cs typeface="msgothic" charset="0"/>
              </a:rPr>
              <a:t> consists of a backbone and </a:t>
            </a:r>
            <a:r>
              <a:rPr lang="en-GB" dirty="0" err="1">
                <a:latin typeface="Arial" charset="0"/>
                <a:ea typeface="msgothic" charset="0"/>
                <a:cs typeface="msgothic" charset="0"/>
              </a:rPr>
              <a:t>heme</a:t>
            </a:r>
            <a:r>
              <a:rPr lang="en-GB" dirty="0">
                <a:latin typeface="Arial" charset="0"/>
                <a:ea typeface="msgothic" charset="0"/>
                <a:cs typeface="msgothic" charset="0"/>
              </a:rPr>
              <a:t>-binding domain. (A) </a:t>
            </a:r>
            <a:r>
              <a:rPr lang="en-GB" dirty="0" err="1">
                <a:latin typeface="Arial" charset="0"/>
                <a:ea typeface="msgothic" charset="0"/>
                <a:cs typeface="msgothic" charset="0"/>
              </a:rPr>
              <a:t>Myoglobin</a:t>
            </a:r>
            <a:r>
              <a:rPr lang="en-GB" dirty="0">
                <a:latin typeface="Arial" charset="0"/>
                <a:ea typeface="msgothic" charset="0"/>
                <a:cs typeface="msgothic" charset="0"/>
              </a:rPr>
              <a:t> was the first protein to be subjected to X-ray crystallography. The backbone of </a:t>
            </a:r>
            <a:r>
              <a:rPr lang="en-GB" dirty="0" err="1">
                <a:latin typeface="Arial" charset="0"/>
                <a:ea typeface="msgothic" charset="0"/>
                <a:cs typeface="msgothic" charset="0"/>
              </a:rPr>
              <a:t>myoglobin</a:t>
            </a:r>
            <a:r>
              <a:rPr lang="en-GB" dirty="0">
                <a:latin typeface="Arial" charset="0"/>
                <a:ea typeface="msgothic" charset="0"/>
                <a:cs typeface="msgothic" charset="0"/>
              </a:rPr>
              <a:t> consists of eight α-helices (blue) that wrap around a central pocket containing a </a:t>
            </a:r>
            <a:r>
              <a:rPr lang="en-GB" dirty="0" err="1">
                <a:latin typeface="Arial" charset="0"/>
                <a:ea typeface="msgothic" charset="0"/>
                <a:cs typeface="msgothic" charset="0"/>
              </a:rPr>
              <a:t>heme</a:t>
            </a:r>
            <a:r>
              <a:rPr lang="en-GB" dirty="0">
                <a:latin typeface="Arial" charset="0"/>
                <a:ea typeface="msgothic" charset="0"/>
                <a:cs typeface="msgothic" charset="0"/>
              </a:rPr>
              <a:t> group (red), which is capable of binding various </a:t>
            </a:r>
            <a:r>
              <a:rPr lang="en-GB" dirty="0" err="1">
                <a:latin typeface="Arial" charset="0"/>
                <a:ea typeface="msgothic" charset="0"/>
                <a:cs typeface="msgothic" charset="0"/>
              </a:rPr>
              <a:t>ligands</a:t>
            </a:r>
            <a:r>
              <a:rPr lang="en-GB" dirty="0">
                <a:latin typeface="Arial" charset="0"/>
                <a:ea typeface="msgothic" charset="0"/>
                <a:cs typeface="msgothic" charset="0"/>
              </a:rPr>
              <a:t> including oxygen, carbon monoxide and nitric oxide. (B) The </a:t>
            </a:r>
            <a:r>
              <a:rPr lang="en-GB" dirty="0" err="1">
                <a:latin typeface="Arial" charset="0"/>
                <a:ea typeface="msgothic" charset="0"/>
                <a:cs typeface="msgothic" charset="0"/>
              </a:rPr>
              <a:t>protoheme</a:t>
            </a:r>
            <a:r>
              <a:rPr lang="en-GB" dirty="0">
                <a:latin typeface="Arial" charset="0"/>
                <a:ea typeface="msgothic" charset="0"/>
                <a:cs typeface="msgothic" charset="0"/>
              </a:rPr>
              <a:t> group is bracketed or stabilized by </a:t>
            </a:r>
            <a:r>
              <a:rPr lang="en-GB" dirty="0" err="1">
                <a:latin typeface="Arial" charset="0"/>
                <a:ea typeface="msgothic" charset="0"/>
                <a:cs typeface="msgothic" charset="0"/>
              </a:rPr>
              <a:t>histidine</a:t>
            </a:r>
            <a:r>
              <a:rPr lang="en-GB" dirty="0">
                <a:latin typeface="Arial" charset="0"/>
                <a:ea typeface="msgothic" charset="0"/>
                <a:cs typeface="msgothic" charset="0"/>
              </a:rPr>
              <a:t> residues above (His64) and below (His93).</a:t>
            </a:r>
          </a:p>
        </p:txBody>
      </p:sp>
    </p:spTree>
    <p:extLst>
      <p:ext uri="{BB962C8B-B14F-4D97-AF65-F5344CB8AC3E}">
        <p14:creationId xmlns:p14="http://schemas.microsoft.com/office/powerpoint/2010/main" val="8566840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A1FD24-42CB-4FCB-95C9-321A382B6A1A}" type="slidenum">
              <a:rPr lang="en-US" smtClean="0"/>
              <a:pPr/>
              <a:t>75</a:t>
            </a:fld>
            <a:endParaRPr lang="en-US"/>
          </a:p>
        </p:txBody>
      </p:sp>
      <p:sp>
        <p:nvSpPr>
          <p:cNvPr id="90115" name="Rectangle 2"/>
          <p:cNvSpPr>
            <a:spLocks noChangeArrowheads="1"/>
          </p:cNvSpPr>
          <p:nvPr/>
        </p:nvSpPr>
        <p:spPr bwMode="auto">
          <a:xfrm>
            <a:off x="3884613" y="0"/>
            <a:ext cx="2973387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0116" name="Rectangle 3"/>
          <p:cNvSpPr>
            <a:spLocks noChangeArrowheads="1"/>
          </p:cNvSpPr>
          <p:nvPr/>
        </p:nvSpPr>
        <p:spPr bwMode="auto">
          <a:xfrm>
            <a:off x="3884613" y="8636000"/>
            <a:ext cx="2973387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709" tIns="0" rIns="18709" bIns="0" anchor="b"/>
          <a:lstStyle/>
          <a:p>
            <a:pPr algn="r" defTabSz="935038"/>
            <a:r>
              <a:rPr lang="en-US" sz="1000" i="1"/>
              <a:t>7</a:t>
            </a:r>
          </a:p>
        </p:txBody>
      </p:sp>
      <p:sp>
        <p:nvSpPr>
          <p:cNvPr id="90117" name="Rectangle 4"/>
          <p:cNvSpPr>
            <a:spLocks noChangeArrowheads="1"/>
          </p:cNvSpPr>
          <p:nvPr/>
        </p:nvSpPr>
        <p:spPr bwMode="auto">
          <a:xfrm>
            <a:off x="-1588" y="8636000"/>
            <a:ext cx="2973388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0118" name="Rectangle 5"/>
          <p:cNvSpPr>
            <a:spLocks noChangeArrowheads="1"/>
          </p:cNvSpPr>
          <p:nvPr/>
        </p:nvSpPr>
        <p:spPr bwMode="auto">
          <a:xfrm>
            <a:off x="-1588" y="0"/>
            <a:ext cx="2973388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0119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90563"/>
            <a:ext cx="4556125" cy="3417887"/>
          </a:xfrm>
          <a:ln w="12700" cap="flat">
            <a:solidFill>
              <a:schemeClr val="tx1"/>
            </a:solidFill>
          </a:ln>
        </p:spPr>
      </p:sp>
      <p:sp>
        <p:nvSpPr>
          <p:cNvPr id="90120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4988"/>
            <a:ext cx="5027613" cy="4114800"/>
          </a:xfrm>
          <a:noFill/>
          <a:ln/>
        </p:spPr>
        <p:txBody>
          <a:bodyPr lIns="93547" tIns="48332" rIns="93547" bIns="4833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208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AB9F85-1710-497D-A766-A11CF3151F28}" type="slidenum">
              <a:rPr lang="en-US" smtClean="0"/>
              <a:pPr/>
              <a:t>79</a:t>
            </a:fld>
            <a:endParaRPr lang="en-US"/>
          </a:p>
        </p:txBody>
      </p:sp>
      <p:sp>
        <p:nvSpPr>
          <p:cNvPr id="91139" name="Rectangle 2"/>
          <p:cNvSpPr>
            <a:spLocks noChangeArrowheads="1"/>
          </p:cNvSpPr>
          <p:nvPr/>
        </p:nvSpPr>
        <p:spPr bwMode="auto">
          <a:xfrm>
            <a:off x="3884613" y="0"/>
            <a:ext cx="2973387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1140" name="Rectangle 3"/>
          <p:cNvSpPr>
            <a:spLocks noChangeArrowheads="1"/>
          </p:cNvSpPr>
          <p:nvPr/>
        </p:nvSpPr>
        <p:spPr bwMode="auto">
          <a:xfrm>
            <a:off x="3884613" y="8636000"/>
            <a:ext cx="2973387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709" tIns="0" rIns="18709" bIns="0" anchor="b"/>
          <a:lstStyle/>
          <a:p>
            <a:pPr algn="r" defTabSz="935038"/>
            <a:r>
              <a:rPr lang="en-US" sz="1000" i="1"/>
              <a:t>7</a:t>
            </a:r>
          </a:p>
        </p:txBody>
      </p:sp>
      <p:sp>
        <p:nvSpPr>
          <p:cNvPr id="91141" name="Rectangle 4"/>
          <p:cNvSpPr>
            <a:spLocks noChangeArrowheads="1"/>
          </p:cNvSpPr>
          <p:nvPr/>
        </p:nvSpPr>
        <p:spPr bwMode="auto">
          <a:xfrm>
            <a:off x="-1588" y="8636000"/>
            <a:ext cx="2973388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1142" name="Rectangle 5"/>
          <p:cNvSpPr>
            <a:spLocks noChangeArrowheads="1"/>
          </p:cNvSpPr>
          <p:nvPr/>
        </p:nvSpPr>
        <p:spPr bwMode="auto">
          <a:xfrm>
            <a:off x="-1588" y="0"/>
            <a:ext cx="2973388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1143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90563"/>
            <a:ext cx="4556125" cy="3417887"/>
          </a:xfrm>
          <a:ln w="12700" cap="flat">
            <a:solidFill>
              <a:schemeClr val="tx1"/>
            </a:solidFill>
          </a:ln>
        </p:spPr>
      </p:sp>
      <p:sp>
        <p:nvSpPr>
          <p:cNvPr id="91144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4988"/>
            <a:ext cx="5027613" cy="4114800"/>
          </a:xfrm>
          <a:noFill/>
          <a:ln/>
        </p:spPr>
        <p:txBody>
          <a:bodyPr lIns="93547" tIns="48332" rIns="93547" bIns="48332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8277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defTabSz="912813" fontAlgn="base">
              <a:spcBef>
                <a:spcPct val="0"/>
              </a:spcBef>
              <a:spcAft>
                <a:spcPct val="0"/>
              </a:spcAft>
            </a:pPr>
            <a:fld id="{4C9C2BA0-7526-4CA6-9B14-0AD65D70CAA1}" type="slidenum">
              <a:rPr lang="en-US">
                <a:latin typeface="Calibri" pitchFamily="34" charset="0"/>
              </a:rPr>
              <a:pPr defTabSz="912813" fontAlgn="base">
                <a:spcBef>
                  <a:spcPct val="0"/>
                </a:spcBef>
                <a:spcAft>
                  <a:spcPct val="0"/>
                </a:spcAft>
              </a:pPr>
              <a:t>87</a:t>
            </a:fld>
            <a:endParaRPr lang="en-US">
              <a:latin typeface="Calibri" pitchFamily="34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5363" y="641350"/>
            <a:ext cx="4217987" cy="31638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20" name="Text Box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0713" y="4008438"/>
            <a:ext cx="4965700" cy="37988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defTabSz="457200">
              <a:lnSpc>
                <a:spcPct val="93000"/>
              </a:lnSpc>
              <a:spcBef>
                <a:spcPct val="0"/>
              </a:spcBef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sz="100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Figure 1. Preferred Sites of Vascular Involvement by Selected Vasculitides. The widths of the trapezoids indicate the frequencies of involvement of various portions of the vasculature. LCA denotes leukocytoclastic angiitis.</a:t>
            </a:r>
          </a:p>
        </p:txBody>
      </p:sp>
    </p:spTree>
    <p:extLst>
      <p:ext uri="{BB962C8B-B14F-4D97-AF65-F5344CB8AC3E}">
        <p14:creationId xmlns:p14="http://schemas.microsoft.com/office/powerpoint/2010/main" val="3215338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A9FA66E1-DA76-4EF7-847B-6AFABBA6EC57}" type="datetimeFigureOut">
              <a:rPr lang="en-US" smtClean="0"/>
              <a:pPr/>
              <a:t>4/28/2020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7EB6FAAC-95BA-4367-8E1D-6C24CD623A6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A66E1-DA76-4EF7-847B-6AFABBA6EC57}" type="datetimeFigureOut">
              <a:rPr lang="en-US" smtClean="0"/>
              <a:pPr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FAAC-95BA-4367-8E1D-6C24CD623A6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A9FA66E1-DA76-4EF7-847B-6AFABBA6EC57}" type="datetimeFigureOut">
              <a:rPr lang="en-US" smtClean="0"/>
              <a:pPr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7EB6FAAC-95BA-4367-8E1D-6C24CD623A6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A66E1-DA76-4EF7-847B-6AFABBA6EC57}" type="datetimeFigureOut">
              <a:rPr lang="en-US" smtClean="0"/>
              <a:pPr/>
              <a:t>4/28/2020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FAAC-95BA-4367-8E1D-6C24CD623A6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A66E1-DA76-4EF7-847B-6AFABBA6EC57}" type="datetimeFigureOut">
              <a:rPr lang="en-US" smtClean="0"/>
              <a:pPr/>
              <a:t>4/28/2020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FAAC-95BA-4367-8E1D-6C24CD623A6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A66E1-DA76-4EF7-847B-6AFABBA6EC57}" type="datetimeFigureOut">
              <a:rPr lang="en-US" smtClean="0"/>
              <a:pPr/>
              <a:t>4/28/2020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FAAC-95BA-4367-8E1D-6C24CD623A6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A66E1-DA76-4EF7-847B-6AFABBA6EC57}" type="datetimeFigureOut">
              <a:rPr lang="en-US" smtClean="0"/>
              <a:pPr/>
              <a:t>4/28/2020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FAAC-95BA-4367-8E1D-6C24CD623A6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A66E1-DA76-4EF7-847B-6AFABBA6EC57}" type="datetimeFigureOut">
              <a:rPr lang="en-US" smtClean="0"/>
              <a:pPr/>
              <a:t>4/28/2020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FAAC-95BA-4367-8E1D-6C24CD623A6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A66E1-DA76-4EF7-847B-6AFABBA6EC57}" type="datetimeFigureOut">
              <a:rPr lang="en-US" smtClean="0"/>
              <a:pPr/>
              <a:t>4/28/2020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FAAC-95BA-4367-8E1D-6C24CD623A6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A66E1-DA76-4EF7-847B-6AFABBA6EC57}" type="datetimeFigureOut">
              <a:rPr lang="en-US" smtClean="0"/>
              <a:pPr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FAAC-95BA-4367-8E1D-6C24CD623A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A66E1-DA76-4EF7-847B-6AFABBA6EC57}" type="datetimeFigureOut">
              <a:rPr lang="en-US" smtClean="0"/>
              <a:pPr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FAAC-95BA-4367-8E1D-6C24CD623A6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3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lIns="91400" tIns="45702" rIns="91400" bIns="45702"/>
          <a:lstStyle>
            <a:lvl1pPr defTabSz="913832"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l-G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 lIns="91400" tIns="45702" rIns="91400" bIns="45702"/>
          <a:lstStyle>
            <a:lvl1pPr defTabSz="913832"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l-G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lIns="91400" tIns="45702" rIns="91400" bIns="45702"/>
          <a:lstStyle>
            <a:lvl1pPr defTabSz="913832"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737F111-7A67-4917-91D9-8EE8CF4829B9}" type="slidenum">
              <a:rPr lang="el-G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535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9FA66E1-DA76-4EF7-847B-6AFABBA6EC57}" type="datetimeFigureOut">
              <a:rPr lang="en-US" smtClean="0"/>
              <a:pPr/>
              <a:t>4/28/2020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EB6FAAC-95BA-4367-8E1D-6C24CD623A6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5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2.png"/><Relationship Id="rId4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5" Type="http://schemas.openxmlformats.org/officeDocument/2006/relationships/image" Target="../media/image2.png"/><Relationship Id="rId4" Type="http://schemas.openxmlformats.org/officeDocument/2006/relationships/image" Target="../media/image7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4.m4a"/><Relationship Id="rId1" Type="http://schemas.microsoft.com/office/2007/relationships/media" Target="../media/media34.m4a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35.m4a"/><Relationship Id="rId1" Type="http://schemas.microsoft.com/office/2007/relationships/media" Target="../media/media35.m4a"/><Relationship Id="rId5" Type="http://schemas.openxmlformats.org/officeDocument/2006/relationships/image" Target="../media/image2.png"/><Relationship Id="rId4" Type="http://schemas.openxmlformats.org/officeDocument/2006/relationships/image" Target="../media/image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6.m4a"/><Relationship Id="rId1" Type="http://schemas.microsoft.com/office/2007/relationships/media" Target="../media/media36.m4a"/><Relationship Id="rId5" Type="http://schemas.openxmlformats.org/officeDocument/2006/relationships/image" Target="../media/image2.png"/><Relationship Id="rId4" Type="http://schemas.openxmlformats.org/officeDocument/2006/relationships/image" Target="../media/image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4a"/><Relationship Id="rId1" Type="http://schemas.microsoft.com/office/2007/relationships/media" Target="../media/media37.m4a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8.m4a"/><Relationship Id="rId1" Type="http://schemas.microsoft.com/office/2007/relationships/media" Target="../media/media38.m4a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39.m4a"/><Relationship Id="rId1" Type="http://schemas.microsoft.com/office/2007/relationships/media" Target="../media/media39.m4a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0.m4a"/><Relationship Id="rId1" Type="http://schemas.microsoft.com/office/2007/relationships/media" Target="../media/media40.m4a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1.m4a"/><Relationship Id="rId1" Type="http://schemas.microsoft.com/office/2007/relationships/media" Target="../media/media41.m4a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2.m4a"/><Relationship Id="rId1" Type="http://schemas.microsoft.com/office/2007/relationships/media" Target="../media/media42.m4a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3.m4a"/><Relationship Id="rId1" Type="http://schemas.microsoft.com/office/2007/relationships/media" Target="../media/media43.m4a"/><Relationship Id="rId4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4.m4a"/><Relationship Id="rId1" Type="http://schemas.microsoft.com/office/2007/relationships/media" Target="../media/media44.m4a"/><Relationship Id="rId4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5.m4a"/><Relationship Id="rId1" Type="http://schemas.microsoft.com/office/2007/relationships/media" Target="../media/media45.m4a"/><Relationship Id="rId4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6.m4a"/><Relationship Id="rId1" Type="http://schemas.microsoft.com/office/2007/relationships/media" Target="../media/media46.m4a"/><Relationship Id="rId5" Type="http://schemas.openxmlformats.org/officeDocument/2006/relationships/image" Target="../media/image2.png"/><Relationship Id="rId4" Type="http://schemas.openxmlformats.org/officeDocument/2006/relationships/image" Target="../media/image10.gi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7.m4a"/><Relationship Id="rId1" Type="http://schemas.microsoft.com/office/2007/relationships/media" Target="../media/media47.m4a"/><Relationship Id="rId4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8.m4a"/><Relationship Id="rId1" Type="http://schemas.microsoft.com/office/2007/relationships/media" Target="../media/media48.m4a"/><Relationship Id="rId4" Type="http://schemas.openxmlformats.org/officeDocument/2006/relationships/image" Target="../media/image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49.m4a"/><Relationship Id="rId1" Type="http://schemas.microsoft.com/office/2007/relationships/media" Target="../media/media49.m4a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50.m4a"/><Relationship Id="rId1" Type="http://schemas.microsoft.com/office/2007/relationships/media" Target="../media/media50.m4a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1.m4a"/><Relationship Id="rId1" Type="http://schemas.microsoft.com/office/2007/relationships/media" Target="../media/media51.m4a"/><Relationship Id="rId4" Type="http://schemas.openxmlformats.org/officeDocument/2006/relationships/image" Target="../media/image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2.m4a"/><Relationship Id="rId1" Type="http://schemas.microsoft.com/office/2007/relationships/media" Target="../media/media52.m4a"/><Relationship Id="rId5" Type="http://schemas.openxmlformats.org/officeDocument/2006/relationships/image" Target="../media/image2.png"/><Relationship Id="rId4" Type="http://schemas.openxmlformats.org/officeDocument/2006/relationships/image" Target="../media/image14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3.m4a"/><Relationship Id="rId1" Type="http://schemas.microsoft.com/office/2007/relationships/media" Target="../media/media53.m4a"/><Relationship Id="rId5" Type="http://schemas.openxmlformats.org/officeDocument/2006/relationships/image" Target="../media/image2.png"/><Relationship Id="rId4" Type="http://schemas.openxmlformats.org/officeDocument/2006/relationships/image" Target="../media/image15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4.m4a"/><Relationship Id="rId1" Type="http://schemas.microsoft.com/office/2007/relationships/media" Target="../media/media54.m4a"/><Relationship Id="rId4" Type="http://schemas.openxmlformats.org/officeDocument/2006/relationships/image" Target="../media/image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5.m4a"/><Relationship Id="rId1" Type="http://schemas.microsoft.com/office/2007/relationships/media" Target="../media/media55.m4a"/><Relationship Id="rId4" Type="http://schemas.openxmlformats.org/officeDocument/2006/relationships/image" Target="../media/image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56.m4a"/><Relationship Id="rId1" Type="http://schemas.microsoft.com/office/2007/relationships/media" Target="../media/media56.m4a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7.m4a"/><Relationship Id="rId1" Type="http://schemas.microsoft.com/office/2007/relationships/media" Target="../media/media57.m4a"/><Relationship Id="rId4" Type="http://schemas.openxmlformats.org/officeDocument/2006/relationships/image" Target="../media/image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58.m4a"/><Relationship Id="rId1" Type="http://schemas.microsoft.com/office/2007/relationships/media" Target="../media/media58.m4a"/><Relationship Id="rId4" Type="http://schemas.openxmlformats.org/officeDocument/2006/relationships/image" Target="../media/image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9.m4a"/><Relationship Id="rId1" Type="http://schemas.microsoft.com/office/2007/relationships/media" Target="../media/media59.m4a"/><Relationship Id="rId4" Type="http://schemas.openxmlformats.org/officeDocument/2006/relationships/image" Target="../media/image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60.m4a"/><Relationship Id="rId1" Type="http://schemas.microsoft.com/office/2007/relationships/media" Target="../media/media60.m4a"/><Relationship Id="rId5" Type="http://schemas.openxmlformats.org/officeDocument/2006/relationships/image" Target="../media/image2.png"/><Relationship Id="rId4" Type="http://schemas.openxmlformats.org/officeDocument/2006/relationships/image" Target="../media/image19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61.m4a"/><Relationship Id="rId1" Type="http://schemas.microsoft.com/office/2007/relationships/media" Target="../media/media61.m4a"/><Relationship Id="rId5" Type="http://schemas.openxmlformats.org/officeDocument/2006/relationships/image" Target="../media/image2.png"/><Relationship Id="rId4" Type="http://schemas.openxmlformats.org/officeDocument/2006/relationships/image" Target="../media/image2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2.m4a"/><Relationship Id="rId1" Type="http://schemas.microsoft.com/office/2007/relationships/media" Target="../media/media62.m4a"/><Relationship Id="rId6" Type="http://schemas.openxmlformats.org/officeDocument/2006/relationships/image" Target="../media/image2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3.m4a"/><Relationship Id="rId1" Type="http://schemas.microsoft.com/office/2007/relationships/media" Target="../media/media63.m4a"/><Relationship Id="rId4" Type="http://schemas.openxmlformats.org/officeDocument/2006/relationships/image" Target="../media/image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64.m4a"/><Relationship Id="rId1" Type="http://schemas.microsoft.com/office/2007/relationships/media" Target="../media/media64.m4a"/><Relationship Id="rId4" Type="http://schemas.openxmlformats.org/officeDocument/2006/relationships/image" Target="../media/image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65.m4a"/><Relationship Id="rId1" Type="http://schemas.microsoft.com/office/2007/relationships/media" Target="../media/media65.m4a"/><Relationship Id="rId6" Type="http://schemas.openxmlformats.org/officeDocument/2006/relationships/image" Target="../media/image2.png"/><Relationship Id="rId5" Type="http://schemas.openxmlformats.org/officeDocument/2006/relationships/image" Target="../media/image24.gif"/><Relationship Id="rId4" Type="http://schemas.openxmlformats.org/officeDocument/2006/relationships/image" Target="../media/image23.gi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66.m4a"/><Relationship Id="rId1" Type="http://schemas.microsoft.com/office/2007/relationships/media" Target="../media/media66.m4a"/><Relationship Id="rId4" Type="http://schemas.openxmlformats.org/officeDocument/2006/relationships/image" Target="../media/image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67.m4a"/><Relationship Id="rId1" Type="http://schemas.microsoft.com/office/2007/relationships/media" Target="../media/media67.m4a"/><Relationship Id="rId4" Type="http://schemas.openxmlformats.org/officeDocument/2006/relationships/image" Target="../media/image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68.m4a"/><Relationship Id="rId1" Type="http://schemas.microsoft.com/office/2007/relationships/media" Target="../media/media68.m4a"/><Relationship Id="rId5" Type="http://schemas.openxmlformats.org/officeDocument/2006/relationships/image" Target="../media/image2.png"/><Relationship Id="rId4" Type="http://schemas.openxmlformats.org/officeDocument/2006/relationships/image" Target="../media/image25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69.m4a"/><Relationship Id="rId1" Type="http://schemas.microsoft.com/office/2007/relationships/media" Target="../media/media69.m4a"/><Relationship Id="rId5" Type="http://schemas.openxmlformats.org/officeDocument/2006/relationships/image" Target="../media/image2.png"/><Relationship Id="rId4" Type="http://schemas.openxmlformats.org/officeDocument/2006/relationships/image" Target="../media/image26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70.m4a"/><Relationship Id="rId1" Type="http://schemas.microsoft.com/office/2007/relationships/media" Target="../media/media70.m4a"/><Relationship Id="rId4" Type="http://schemas.openxmlformats.org/officeDocument/2006/relationships/image" Target="../media/image2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1.m4a"/><Relationship Id="rId1" Type="http://schemas.microsoft.com/office/2007/relationships/media" Target="../media/media71.m4a"/><Relationship Id="rId4" Type="http://schemas.openxmlformats.org/officeDocument/2006/relationships/image" Target="../media/image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72.m4a"/><Relationship Id="rId1" Type="http://schemas.microsoft.com/office/2007/relationships/media" Target="../media/media72.m4a"/><Relationship Id="rId4" Type="http://schemas.openxmlformats.org/officeDocument/2006/relationships/image" Target="../media/image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73.m4a"/><Relationship Id="rId1" Type="http://schemas.microsoft.com/office/2007/relationships/media" Target="../media/media73.m4a"/><Relationship Id="rId4" Type="http://schemas.openxmlformats.org/officeDocument/2006/relationships/image" Target="../media/image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4.m4a"/><Relationship Id="rId1" Type="http://schemas.microsoft.com/office/2007/relationships/media" Target="../media/media74.m4a"/><Relationship Id="rId4" Type="http://schemas.openxmlformats.org/officeDocument/2006/relationships/image" Target="../media/image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5.m4a"/><Relationship Id="rId1" Type="http://schemas.microsoft.com/office/2007/relationships/media" Target="../media/media75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6.m4a"/><Relationship Id="rId1" Type="http://schemas.microsoft.com/office/2007/relationships/media" Target="../media/media76.m4a"/><Relationship Id="rId5" Type="http://schemas.openxmlformats.org/officeDocument/2006/relationships/image" Target="../media/image2.png"/><Relationship Id="rId4" Type="http://schemas.openxmlformats.org/officeDocument/2006/relationships/image" Target="../media/image27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77.m4a"/><Relationship Id="rId1" Type="http://schemas.microsoft.com/office/2007/relationships/media" Target="../media/media77.m4a"/><Relationship Id="rId6" Type="http://schemas.openxmlformats.org/officeDocument/2006/relationships/image" Target="../media/image2.pn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3.jpeg"/><Relationship Id="rId2" Type="http://schemas.openxmlformats.org/officeDocument/2006/relationships/audio" Target="../media/media78.m4a"/><Relationship Id="rId1" Type="http://schemas.microsoft.com/office/2007/relationships/media" Target="../media/media78.m4a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9.m4a"/><Relationship Id="rId1" Type="http://schemas.microsoft.com/office/2007/relationships/media" Target="../media/media79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0.m4a"/><Relationship Id="rId1" Type="http://schemas.microsoft.com/office/2007/relationships/media" Target="../media/media80.m4a"/><Relationship Id="rId4" Type="http://schemas.openxmlformats.org/officeDocument/2006/relationships/image" Target="../media/image2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1.m4a"/><Relationship Id="rId1" Type="http://schemas.microsoft.com/office/2007/relationships/media" Target="../media/media81.m4a"/><Relationship Id="rId4" Type="http://schemas.openxmlformats.org/officeDocument/2006/relationships/image" Target="../media/image2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2.m4a"/><Relationship Id="rId1" Type="http://schemas.microsoft.com/office/2007/relationships/media" Target="../media/media82.m4a"/><Relationship Id="rId5" Type="http://schemas.openxmlformats.org/officeDocument/2006/relationships/image" Target="../media/image2.png"/><Relationship Id="rId4" Type="http://schemas.openxmlformats.org/officeDocument/2006/relationships/image" Target="../media/image34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83.m4a"/><Relationship Id="rId1" Type="http://schemas.microsoft.com/office/2007/relationships/media" Target="../media/media83.m4a"/><Relationship Id="rId5" Type="http://schemas.openxmlformats.org/officeDocument/2006/relationships/image" Target="../media/image2.png"/><Relationship Id="rId4" Type="http://schemas.openxmlformats.org/officeDocument/2006/relationships/image" Target="../media/image35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84.m4a"/><Relationship Id="rId1" Type="http://schemas.microsoft.com/office/2007/relationships/media" Target="../media/media84.m4a"/><Relationship Id="rId5" Type="http://schemas.openxmlformats.org/officeDocument/2006/relationships/image" Target="../media/image2.png"/><Relationship Id="rId4" Type="http://schemas.openxmlformats.org/officeDocument/2006/relationships/chart" Target="../charts/char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5.m4a"/><Relationship Id="rId1" Type="http://schemas.microsoft.com/office/2007/relationships/media" Target="../media/media85.m4a"/><Relationship Id="rId6" Type="http://schemas.openxmlformats.org/officeDocument/2006/relationships/image" Target="../media/image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6.m4a"/><Relationship Id="rId1" Type="http://schemas.microsoft.com/office/2007/relationships/media" Target="../media/media86.m4a"/><Relationship Id="rId6" Type="http://schemas.openxmlformats.org/officeDocument/2006/relationships/image" Target="../media/image2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87.m4a"/><Relationship Id="rId1" Type="http://schemas.microsoft.com/office/2007/relationships/media" Target="../media/media87.m4a"/><Relationship Id="rId6" Type="http://schemas.openxmlformats.org/officeDocument/2006/relationships/image" Target="../media/image41.jpeg"/><Relationship Id="rId5" Type="http://schemas.openxmlformats.org/officeDocument/2006/relationships/image" Target="../media/image40.png"/><Relationship Id="rId4" Type="http://schemas.openxmlformats.org/officeDocument/2006/relationships/notesSlide" Target="../notesSlides/notesSlide4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8.m4a"/><Relationship Id="rId1" Type="http://schemas.microsoft.com/office/2007/relationships/media" Target="../media/media88.m4a"/><Relationship Id="rId4" Type="http://schemas.openxmlformats.org/officeDocument/2006/relationships/image" Target="../media/image2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9.m4a"/><Relationship Id="rId1" Type="http://schemas.microsoft.com/office/2007/relationships/media" Target="../media/media89.m4a"/><Relationship Id="rId4" Type="http://schemas.openxmlformats.org/officeDocument/2006/relationships/image" Target="../media/image2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0.m4a"/><Relationship Id="rId1" Type="http://schemas.microsoft.com/office/2007/relationships/media" Target="../media/media90.m4a"/><Relationship Id="rId5" Type="http://schemas.openxmlformats.org/officeDocument/2006/relationships/image" Target="../media/image2.png"/><Relationship Id="rId4" Type="http://schemas.openxmlformats.org/officeDocument/2006/relationships/image" Target="../media/image42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1.m4a"/><Relationship Id="rId1" Type="http://schemas.microsoft.com/office/2007/relationships/media" Target="../media/media91.m4a"/><Relationship Id="rId4" Type="http://schemas.openxmlformats.org/officeDocument/2006/relationships/image" Target="../media/image2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2.m4a"/><Relationship Id="rId1" Type="http://schemas.microsoft.com/office/2007/relationships/media" Target="../media/media92.m4a"/><Relationship Id="rId6" Type="http://schemas.openxmlformats.org/officeDocument/2006/relationships/image" Target="../media/image2.pn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8.jpeg"/><Relationship Id="rId2" Type="http://schemas.openxmlformats.org/officeDocument/2006/relationships/audio" Target="../media/media93.m4a"/><Relationship Id="rId1" Type="http://schemas.microsoft.com/office/2007/relationships/media" Target="../media/media93.m4a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94.m4a"/><Relationship Id="rId1" Type="http://schemas.microsoft.com/office/2007/relationships/media" Target="../media/media94.m4a"/><Relationship Id="rId4" Type="http://schemas.openxmlformats.org/officeDocument/2006/relationships/image" Target="../media/image2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95.m4a"/><Relationship Id="rId1" Type="http://schemas.microsoft.com/office/2007/relationships/media" Target="../media/media95.m4a"/><Relationship Id="rId4" Type="http://schemas.openxmlformats.org/officeDocument/2006/relationships/image" Target="../media/image2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6.m4a"/><Relationship Id="rId1" Type="http://schemas.microsoft.com/office/2007/relationships/media" Target="../media/media96.m4a"/><Relationship Id="rId4" Type="http://schemas.openxmlformats.org/officeDocument/2006/relationships/image" Target="../media/image2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97.m4a"/><Relationship Id="rId1" Type="http://schemas.microsoft.com/office/2007/relationships/media" Target="../media/media97.m4a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8.m4a"/><Relationship Id="rId1" Type="http://schemas.microsoft.com/office/2007/relationships/media" Target="../media/media98.m4a"/><Relationship Id="rId4" Type="http://schemas.openxmlformats.org/officeDocument/2006/relationships/image" Target="../media/image2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9.m4a"/><Relationship Id="rId1" Type="http://schemas.microsoft.com/office/2007/relationships/media" Target="../media/media99.m4a"/><Relationship Id="rId4" Type="http://schemas.openxmlformats.org/officeDocument/2006/relationships/image" Target="../media/image2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00.m4a"/><Relationship Id="rId1" Type="http://schemas.microsoft.com/office/2007/relationships/media" Target="../media/media100.m4a"/><Relationship Id="rId4" Type="http://schemas.openxmlformats.org/officeDocument/2006/relationships/image" Target="../media/image2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01.m4a"/><Relationship Id="rId1" Type="http://schemas.microsoft.com/office/2007/relationships/media" Target="../media/media101.m4a"/><Relationship Id="rId4" Type="http://schemas.openxmlformats.org/officeDocument/2006/relationships/image" Target="../media/image2.png"/></Relationships>
</file>

<file path=ppt/slides/_rels/slide10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3.xml"/><Relationship Id="rId2" Type="http://schemas.openxmlformats.org/officeDocument/2006/relationships/audio" Target="../media/media102.m4a"/><Relationship Id="rId1" Type="http://schemas.microsoft.com/office/2007/relationships/media" Target="../media/media102.m4a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2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3.m4a"/><Relationship Id="rId1" Type="http://schemas.microsoft.com/office/2007/relationships/media" Target="../media/media103.m4a"/><Relationship Id="rId4" Type="http://schemas.openxmlformats.org/officeDocument/2006/relationships/image" Target="../media/image2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4.m4a"/><Relationship Id="rId1" Type="http://schemas.microsoft.com/office/2007/relationships/media" Target="../media/media104.m4a"/><Relationship Id="rId4" Type="http://schemas.openxmlformats.org/officeDocument/2006/relationships/image" Target="../media/image2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5.m4a"/><Relationship Id="rId1" Type="http://schemas.microsoft.com/office/2007/relationships/media" Target="../media/media105.m4a"/><Relationship Id="rId4" Type="http://schemas.openxmlformats.org/officeDocument/2006/relationships/image" Target="../media/image2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6.m4a"/><Relationship Id="rId1" Type="http://schemas.microsoft.com/office/2007/relationships/media" Target="../media/media106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2211" y="3657600"/>
            <a:ext cx="6934200" cy="1219200"/>
          </a:xfrm>
        </p:spPr>
        <p:txBody>
          <a:bodyPr>
            <a:noAutofit/>
          </a:bodyPr>
          <a:lstStyle/>
          <a:p>
            <a:r>
              <a:rPr lang="el-GR" sz="4000" dirty="0"/>
              <a:t>Οξεία Νεφρική Βλάβη ΙΙ</a:t>
            </a:r>
            <a:br>
              <a:rPr lang="el-GR" sz="4000" dirty="0"/>
            </a:br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2211" y="5029200"/>
            <a:ext cx="7077389" cy="1143000"/>
          </a:xfrm>
        </p:spPr>
        <p:txBody>
          <a:bodyPr>
            <a:noAutofit/>
          </a:bodyPr>
          <a:lstStyle/>
          <a:p>
            <a:pPr algn="l"/>
            <a:r>
              <a:rPr lang="el-G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Σ. Λιονάκη</a:t>
            </a:r>
          </a:p>
          <a:p>
            <a:pPr algn="l"/>
            <a:r>
              <a:rPr lang="el-G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Νεφρολόγος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l-G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Κλινική Νεφολογίας &amp; Μονάδα Μεταμόσχευσης Νεφρού, Λαϊκό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l-GR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Νοσοκομείο </a:t>
            </a:r>
          </a:p>
          <a:p>
            <a:r>
              <a:rPr lang="el-GR" dirty="0">
                <a:solidFill>
                  <a:schemeClr val="tx1"/>
                </a:solidFill>
              </a:rPr>
              <a:t> 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E9E0D25-F515-7B4B-9B33-2DDDF413E512}"/>
              </a:ext>
            </a:extLst>
          </p:cNvPr>
          <p:cNvSpPr txBox="1"/>
          <p:nvPr/>
        </p:nvSpPr>
        <p:spPr>
          <a:xfrm>
            <a:off x="762000" y="914400"/>
            <a:ext cx="8077200" cy="830997"/>
          </a:xfrm>
          <a:prstGeom prst="rect">
            <a:avLst/>
          </a:prstGeom>
          <a:solidFill>
            <a:srgbClr val="5D95A7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2400" dirty="0">
                <a:solidFill>
                  <a:schemeClr val="bg1"/>
                </a:solidFill>
              </a:rPr>
              <a:t>Παθολογική Φυσιολογία</a:t>
            </a:r>
          </a:p>
          <a:p>
            <a:pPr algn="ctr"/>
            <a:r>
              <a:rPr lang="el-GR" sz="2400" dirty="0">
                <a:solidFill>
                  <a:schemeClr val="bg1"/>
                </a:solidFill>
              </a:rPr>
              <a:t>11</a:t>
            </a:r>
            <a:r>
              <a:rPr lang="el-GR" sz="2400" baseline="30000" dirty="0">
                <a:solidFill>
                  <a:schemeClr val="bg1"/>
                </a:solidFill>
              </a:rPr>
              <a:t>ο</a:t>
            </a:r>
            <a:r>
              <a:rPr lang="el-GR" sz="2400" dirty="0">
                <a:solidFill>
                  <a:schemeClr val="bg1"/>
                </a:solidFill>
              </a:rPr>
              <a:t> εξάμηνο, Ιατρική Σχολή, ΕΚΠΑ</a:t>
            </a:r>
          </a:p>
        </p:txBody>
      </p:sp>
      <p:pic>
        <p:nvPicPr>
          <p:cNvPr id="6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6E3C5EFF-A51E-CD42-BDD2-532BC32581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0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609600" y="609600"/>
          <a:ext cx="81534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9459" name="2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b="1"/>
              <a:t>Ταξινόμηση Οξείας Νεφρικής Βλάβης</a:t>
            </a:r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9DC56F7E-94C8-F542-87DA-C990BB61D0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35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800571679"/>
              </p:ext>
            </p:extLst>
          </p:nvPr>
        </p:nvGraphicFramePr>
        <p:xfrm>
          <a:off x="152400" y="-228600"/>
          <a:ext cx="8763000" cy="708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36B64432-8E62-A946-B520-DA1440C39C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Οξεία Σωληναριακή Νέκρωση από τοξικά αίτια</a:t>
            </a:r>
            <a:endParaRPr lang="en-US" b="1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06511F9E-AB52-9A4A-8431-682E25E6A9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Οξεία Σωληναριακή Νέκρωση από τοξίνες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sz="2800" dirty="0"/>
              <a:t>Ενδογενείς τοξίνες</a:t>
            </a:r>
            <a:endParaRPr lang="en-US" sz="28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el-GR" sz="2800" dirty="0"/>
              <a:t>Εξωγενείς τοξίνες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l-GR" dirty="0"/>
              <a:t> </a:t>
            </a:r>
            <a:r>
              <a:rPr lang="el-GR" sz="2400" dirty="0"/>
              <a:t>Μυοσφαιρίνη </a:t>
            </a:r>
          </a:p>
          <a:p>
            <a:pPr>
              <a:buFont typeface="Wingdings" pitchFamily="2" charset="2"/>
              <a:buChar char="Ø"/>
            </a:pPr>
            <a:r>
              <a:rPr lang="el-GR" sz="2400" dirty="0"/>
              <a:t>Αιμοσφαιρίνη </a:t>
            </a:r>
          </a:p>
          <a:p>
            <a:pPr>
              <a:buFont typeface="Wingdings" pitchFamily="2" charset="2"/>
              <a:buChar char="Ø"/>
            </a:pPr>
            <a:r>
              <a:rPr lang="el-GR" sz="2400" dirty="0"/>
              <a:t>Ελεύθερες ελαφρές αλύσεις</a:t>
            </a:r>
          </a:p>
          <a:p>
            <a:pPr>
              <a:buFont typeface="Wingdings" pitchFamily="2" charset="2"/>
              <a:buChar char="Ø"/>
            </a:pPr>
            <a:r>
              <a:rPr lang="el-GR" sz="2400" dirty="0"/>
              <a:t>Κρύσταλλοι </a:t>
            </a:r>
          </a:p>
          <a:p>
            <a:pPr>
              <a:buFont typeface="Arial" pitchFamily="34" charset="0"/>
              <a:buChar char="•"/>
            </a:pPr>
            <a:endParaRPr lang="el-GR" sz="2400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l-GR" sz="2400" dirty="0"/>
              <a:t>Φάρμακα </a:t>
            </a:r>
          </a:p>
          <a:p>
            <a:pPr>
              <a:buFont typeface="Wingdings" pitchFamily="2" charset="2"/>
              <a:buChar char="Ø"/>
            </a:pPr>
            <a:r>
              <a:rPr lang="el-GR" sz="2400" dirty="0"/>
              <a:t>Σκιαγραφικά</a:t>
            </a:r>
          </a:p>
          <a:p>
            <a:pPr>
              <a:buFont typeface="Wingdings" pitchFamily="2" charset="2"/>
              <a:buChar char="Ø"/>
            </a:pPr>
            <a:r>
              <a:rPr lang="el-GR" sz="2400" dirty="0"/>
              <a:t>Δηλητήρια </a:t>
            </a:r>
          </a:p>
          <a:p>
            <a:pPr>
              <a:buFont typeface="Wingdings" pitchFamily="2" charset="2"/>
              <a:buChar char="Ø"/>
            </a:pPr>
            <a:endParaRPr lang="en-US" sz="2400" dirty="0"/>
          </a:p>
        </p:txBody>
      </p:sp>
      <p:pic>
        <p:nvPicPr>
          <p:cNvPr id="5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CE781B15-A6AA-A144-B6D3-13B6305571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0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Ραβδομυόλυση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l-GR" sz="2800" dirty="0"/>
              <a:t>Σύνδρομο που χαρακτηρίζεται από μυική νέκρωση και απελευθέρωση ενδοκυττάριων στοιχείων των μυικών ινών στην κυκλοφορία</a:t>
            </a:r>
            <a:r>
              <a:rPr lang="el-GR" sz="2800" b="1" dirty="0"/>
              <a:t>.</a:t>
            </a:r>
          </a:p>
          <a:p>
            <a:pPr>
              <a:buFont typeface="Wingdings" pitchFamily="2" charset="2"/>
              <a:buChar char="Ø"/>
            </a:pPr>
            <a:endParaRPr lang="el-GR" sz="2800" dirty="0"/>
          </a:p>
        </p:txBody>
      </p:sp>
      <p:pic>
        <p:nvPicPr>
          <p:cNvPr id="5" name="Content Placeholder 4" descr="218484.jpg"/>
          <p:cNvPicPr>
            <a:picLocks noGrp="1" noChangeAspect="1"/>
          </p:cNvPicPr>
          <p:nvPr>
            <p:ph sz="quarter" idx="2"/>
          </p:nvPr>
        </p:nvPicPr>
        <p:blipFill>
          <a:blip r:embed="rId4" cstate="print"/>
          <a:stretch>
            <a:fillRect/>
          </a:stretch>
        </p:blipFill>
        <p:spPr>
          <a:xfrm>
            <a:off x="4748212" y="1538287"/>
            <a:ext cx="3810000" cy="4292600"/>
          </a:xfrm>
        </p:spPr>
      </p:pic>
      <p:pic>
        <p:nvPicPr>
          <p:cNvPr id="4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C99D68D0-074F-1740-9F53-2BB2BA3476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325440" y="381640"/>
            <a:ext cx="8493120" cy="41476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/>
          <a:lstStyle/>
          <a:p>
            <a:pPr algn="ctr"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endParaRPr lang="en-GB" sz="1500" b="1" dirty="0">
              <a:solidFill>
                <a:srgbClr val="000000"/>
              </a:solidFill>
              <a:latin typeface="Arial" charset="0"/>
              <a:ea typeface="msgothic" charset="0"/>
              <a:cs typeface="msgothic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1040" y="1556804"/>
            <a:ext cx="7804800" cy="373863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3733800" y="6096000"/>
            <a:ext cx="4800600" cy="38099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</a:tabLst>
            </a:pPr>
            <a:r>
              <a:rPr lang="en-GB" sz="1400" b="1" dirty="0">
                <a:solidFill>
                  <a:srgbClr val="000000"/>
                </a:solidFill>
                <a:latin typeface="Calibri" pitchFamily="34" charset="0"/>
                <a:ea typeface="msgothic" charset="0"/>
                <a:cs typeface="msgothic" charset="0"/>
              </a:rPr>
              <a:t>Ordway G A , and Garry D J </a:t>
            </a:r>
            <a:r>
              <a:rPr lang="en-GB" sz="1400" b="1" dirty="0" err="1">
                <a:solidFill>
                  <a:srgbClr val="000000"/>
                </a:solidFill>
                <a:latin typeface="Calibri" pitchFamily="34" charset="0"/>
                <a:ea typeface="msgothic" charset="0"/>
                <a:cs typeface="msgothic" charset="0"/>
              </a:rPr>
              <a:t>J</a:t>
            </a:r>
            <a:r>
              <a:rPr lang="en-GB" sz="1400" b="1" dirty="0">
                <a:solidFill>
                  <a:srgbClr val="000000"/>
                </a:solidFill>
                <a:latin typeface="Calibri" pitchFamily="34" charset="0"/>
                <a:ea typeface="msgothic" charset="0"/>
                <a:cs typeface="msgothic" charset="0"/>
              </a:rPr>
              <a:t> Exp </a:t>
            </a:r>
            <a:r>
              <a:rPr lang="en-GB" sz="1400" b="1" dirty="0" err="1">
                <a:solidFill>
                  <a:srgbClr val="000000"/>
                </a:solidFill>
                <a:latin typeface="Calibri" pitchFamily="34" charset="0"/>
                <a:ea typeface="msgothic" charset="0"/>
                <a:cs typeface="msgothic" charset="0"/>
              </a:rPr>
              <a:t>Biol</a:t>
            </a:r>
            <a:r>
              <a:rPr lang="en-GB" sz="1400" b="1" dirty="0">
                <a:solidFill>
                  <a:srgbClr val="000000"/>
                </a:solidFill>
                <a:latin typeface="Calibri" pitchFamily="34" charset="0"/>
                <a:ea typeface="msgothic" charset="0"/>
                <a:cs typeface="msgothic" charset="0"/>
              </a:rPr>
              <a:t> 2004;207:3441-3446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u="sng" dirty="0"/>
              <a:t/>
            </a:r>
            <a:br>
              <a:rPr lang="el-GR" u="sng" dirty="0"/>
            </a:br>
            <a:r>
              <a:rPr lang="el-GR" dirty="0"/>
              <a:t>Μυοσφαιρίνη</a:t>
            </a:r>
            <a:r>
              <a:rPr lang="en-US" dirty="0"/>
              <a:t>:</a:t>
            </a:r>
            <a:r>
              <a:rPr lang="el-GR" dirty="0"/>
              <a:t> 17</a:t>
            </a:r>
            <a:r>
              <a:rPr lang="en-US" dirty="0" err="1"/>
              <a:t>kDa</a:t>
            </a:r>
            <a:r>
              <a:rPr lang="en-US" dirty="0"/>
              <a:t> </a:t>
            </a:r>
            <a:r>
              <a:rPr lang="el-GR" dirty="0"/>
              <a:t>πρωτείνη</a:t>
            </a:r>
            <a:r>
              <a:rPr lang="en-US" dirty="0"/>
              <a:t>, </a:t>
            </a:r>
            <a:r>
              <a:rPr lang="el-GR" dirty="0"/>
              <a:t>περιέχει αίμη.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3990A985-04AA-134C-AA93-2881F6B5CD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2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Μυοσφαιρίνη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l-GR" dirty="0"/>
              <a:t>Απελευθερώνεται από τους μύς σε περίπτωση βλάβης</a:t>
            </a:r>
            <a:r>
              <a:rPr lang="en-US" dirty="0"/>
              <a:t> </a:t>
            </a:r>
            <a:r>
              <a:rPr lang="el-GR" dirty="0"/>
              <a:t>παράλληλα με την </a:t>
            </a:r>
            <a:r>
              <a:rPr lang="en-US" dirty="0"/>
              <a:t>CK.</a:t>
            </a:r>
            <a:endParaRPr lang="el-GR" dirty="0"/>
          </a:p>
          <a:p>
            <a:r>
              <a:rPr lang="el-GR" dirty="0"/>
              <a:t>Είναι μονομερές, δεν συνδέεται με πρωτείνες.</a:t>
            </a:r>
          </a:p>
          <a:p>
            <a:r>
              <a:rPr lang="el-GR" dirty="0"/>
              <a:t>Απεκκρίνεται στα ούρα.</a:t>
            </a:r>
          </a:p>
          <a:p>
            <a:r>
              <a:rPr lang="el-GR" dirty="0"/>
              <a:t>Εμφανίζεται στα ούρα όταν &gt;1.5</a:t>
            </a:r>
            <a:r>
              <a:rPr lang="en-US" dirty="0"/>
              <a:t>mg/dl</a:t>
            </a:r>
            <a:r>
              <a:rPr lang="el-GR" dirty="0"/>
              <a:t> στο πλάσμα.</a:t>
            </a:r>
          </a:p>
          <a:p>
            <a:r>
              <a:rPr lang="el-GR" dirty="0"/>
              <a:t>Ορατή στα ούρα &gt;100-300</a:t>
            </a:r>
            <a:r>
              <a:rPr lang="en-US" dirty="0"/>
              <a:t>mg/dl</a:t>
            </a:r>
          </a:p>
          <a:p>
            <a:r>
              <a:rPr lang="en-US" dirty="0"/>
              <a:t>Dipstick (</a:t>
            </a:r>
            <a:r>
              <a:rPr lang="en-US" dirty="0" err="1"/>
              <a:t>orthotolidine</a:t>
            </a:r>
            <a:r>
              <a:rPr lang="en-US" dirty="0"/>
              <a:t>) (+) &gt;0.5-1 mg/dl.</a:t>
            </a:r>
          </a:p>
          <a:p>
            <a:r>
              <a:rPr lang="el-GR" b="1" dirty="0">
                <a:solidFill>
                  <a:schemeClr val="accent1">
                    <a:lumMod val="75000"/>
                  </a:schemeClr>
                </a:solidFill>
              </a:rPr>
              <a:t>Χρόνος ημίσειας ζωής 2-3 ώρες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l-GR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l-GR" dirty="0"/>
          </a:p>
          <a:p>
            <a:endParaRPr lang="en-US" dirty="0"/>
          </a:p>
        </p:txBody>
      </p:sp>
      <p:pic>
        <p:nvPicPr>
          <p:cNvPr id="4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97EF6831-9056-5140-B5D3-565E68A1F0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0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Παθοφυσιολογία ραβδομυόλυσης</a:t>
            </a:r>
            <a:endParaRPr lang="en-US" dirty="0"/>
          </a:p>
        </p:txBody>
      </p:sp>
      <p:pic>
        <p:nvPicPr>
          <p:cNvPr id="14" name="Content Placeholder 13" descr="tumblr_m34bsjldJK1ru9c6co1_400.gif"/>
          <p:cNvPicPr>
            <a:picLocks noGrp="1" noChangeAspect="1"/>
          </p:cNvPicPr>
          <p:nvPr>
            <p:ph sz="quarter" idx="2"/>
          </p:nvPr>
        </p:nvPicPr>
        <p:blipFill>
          <a:blip r:embed="rId4" cstate="print"/>
          <a:stretch>
            <a:fillRect/>
          </a:stretch>
        </p:blipFill>
        <p:spPr>
          <a:xfrm>
            <a:off x="4572000" y="1295400"/>
            <a:ext cx="4114800" cy="4926370"/>
          </a:xfrm>
        </p:spPr>
      </p:pic>
      <p:sp>
        <p:nvSpPr>
          <p:cNvPr id="15" name="Content Placeholder 1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l-GR" dirty="0">
                <a:latin typeface="Calibri"/>
              </a:rPr>
              <a:t>Τραύμα ή ανεπάρκεια </a:t>
            </a:r>
            <a:r>
              <a:rPr lang="en-US" dirty="0">
                <a:latin typeface="Calibri"/>
              </a:rPr>
              <a:t>ATP</a:t>
            </a:r>
            <a:endParaRPr lang="el-GR" dirty="0">
              <a:latin typeface="Calibri"/>
            </a:endParaRPr>
          </a:p>
          <a:p>
            <a:r>
              <a:rPr lang="en-US" dirty="0">
                <a:latin typeface="Calibri"/>
              </a:rPr>
              <a:t>↑</a:t>
            </a:r>
            <a:r>
              <a:rPr lang="el-GR" dirty="0">
                <a:latin typeface="Calibri"/>
              </a:rPr>
              <a:t> κυτταροπλασματικού και μιτοχονδριακού </a:t>
            </a:r>
            <a:r>
              <a:rPr lang="en-US" dirty="0">
                <a:latin typeface="Calibri"/>
              </a:rPr>
              <a:t>Ca</a:t>
            </a:r>
            <a:r>
              <a:rPr lang="en-US" baseline="30000" dirty="0">
                <a:latin typeface="Calibri"/>
              </a:rPr>
              <a:t>+2  </a:t>
            </a:r>
            <a:endParaRPr lang="el-GR" baseline="30000" dirty="0">
              <a:latin typeface="Calibri"/>
            </a:endParaRPr>
          </a:p>
          <a:p>
            <a:endParaRPr lang="en-US" baseline="30000" dirty="0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F6BAE2A6-43D5-DE49-8D75-758703319C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Creatine</a:t>
            </a:r>
            <a:r>
              <a:rPr lang="en-US" dirty="0"/>
              <a:t> </a:t>
            </a:r>
            <a:r>
              <a:rPr lang="en-US" dirty="0" err="1"/>
              <a:t>Kinase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l-GR" dirty="0"/>
              <a:t>Μυικό κλάσμα</a:t>
            </a:r>
            <a:r>
              <a:rPr lang="en-US" dirty="0"/>
              <a:t>: &gt;</a:t>
            </a:r>
            <a:r>
              <a:rPr lang="el-GR" dirty="0"/>
              <a:t>95%</a:t>
            </a:r>
            <a:endParaRPr lang="en-US" dirty="0"/>
          </a:p>
          <a:p>
            <a:r>
              <a:rPr lang="el-GR" dirty="0"/>
              <a:t>Η αύξηση ξεκινάει εντός 2-12 ωρών.</a:t>
            </a:r>
          </a:p>
          <a:p>
            <a:r>
              <a:rPr lang="en-US" dirty="0"/>
              <a:t>Max</a:t>
            </a:r>
            <a:r>
              <a:rPr lang="el-GR" dirty="0"/>
              <a:t> 24-72 ώρες.</a:t>
            </a:r>
          </a:p>
          <a:p>
            <a:r>
              <a:rPr lang="el-GR" dirty="0"/>
              <a:t>Η μείωση παρατηρείται εντός 3-5 ημερών.</a:t>
            </a:r>
          </a:p>
          <a:p>
            <a:r>
              <a:rPr lang="el-GR" dirty="0"/>
              <a:t>Χρόνος ημίσειας ζωής 1.5 ημέρες.</a:t>
            </a:r>
            <a:endParaRPr lang="en-US" dirty="0"/>
          </a:p>
          <a:p>
            <a:endParaRPr lang="en-US" dirty="0"/>
          </a:p>
        </p:txBody>
      </p:sp>
      <p:pic>
        <p:nvPicPr>
          <p:cNvPr id="5" name="Content Placeholder 4" descr="article-g01_400_503.jpg"/>
          <p:cNvPicPr>
            <a:picLocks noGrp="1" noChangeAspect="1"/>
          </p:cNvPicPr>
          <p:nvPr>
            <p:ph sz="quarter" idx="2"/>
          </p:nvPr>
        </p:nvPicPr>
        <p:blipFill>
          <a:blip r:embed="rId4" cstate="print"/>
          <a:stretch>
            <a:fillRect/>
          </a:stretch>
        </p:blipFill>
        <p:spPr>
          <a:xfrm>
            <a:off x="4748212" y="1289050"/>
            <a:ext cx="3810000" cy="4791075"/>
          </a:xfrm>
        </p:spPr>
      </p:pic>
      <p:pic>
        <p:nvPicPr>
          <p:cNvPr id="4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4AFBA150-EAA0-E340-9482-C2A9BD2448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Μυοσφαιρίνη-Μηχανισμοί νεφρικής βλάβης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solidFill>
            <a:schemeClr val="accent1">
              <a:lumMod val="20000"/>
              <a:lumOff val="80000"/>
            </a:schemeClr>
          </a:solidFill>
          <a:ln>
            <a:solidFill>
              <a:srgbClr val="5D95A7"/>
            </a:solidFill>
          </a:ln>
        </p:spPr>
        <p:txBody>
          <a:bodyPr>
            <a:norm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l-GR" sz="2400" dirty="0"/>
              <a:t>Σε καταστάσεις υπερκορεσμού της σωληναριακής επαναρρόφησης </a:t>
            </a:r>
            <a:r>
              <a:rPr lang="en-US" sz="2400" dirty="0"/>
              <a:t>:</a:t>
            </a:r>
            <a:endParaRPr lang="el-GR" sz="2400" dirty="0"/>
          </a:p>
          <a:p>
            <a:pPr marL="457200" indent="-457200">
              <a:buNone/>
            </a:pPr>
            <a:r>
              <a:rPr lang="el-GR" sz="2400" dirty="0"/>
              <a:t>	→ Προώθηση στο άπω σωληνάριο</a:t>
            </a:r>
          </a:p>
          <a:p>
            <a:pPr marL="457200" indent="-457200">
              <a:buNone/>
            </a:pPr>
            <a:r>
              <a:rPr lang="el-GR" sz="2400" dirty="0"/>
              <a:t>	→ Σχηματισμός κυλίνδρων</a:t>
            </a:r>
          </a:p>
          <a:p>
            <a:pPr marL="457200" indent="-457200">
              <a:buNone/>
            </a:pPr>
            <a:r>
              <a:rPr lang="el-GR" sz="2400" dirty="0"/>
              <a:t>	→ Ενδονεφρική απόφραξη</a:t>
            </a:r>
            <a:r>
              <a:rPr lang="en-US" sz="2400" dirty="0"/>
              <a:t>.</a:t>
            </a:r>
            <a:endParaRPr lang="el-GR" sz="2400" dirty="0"/>
          </a:p>
          <a:p>
            <a:pPr marL="457200" indent="-457200">
              <a:buFont typeface="+mj-lt"/>
              <a:buAutoNum type="arabicPeriod"/>
            </a:pPr>
            <a:endParaRPr lang="el-GR" sz="2400" b="1" dirty="0"/>
          </a:p>
          <a:p>
            <a:pPr marL="457200" indent="-457200">
              <a:buFont typeface="Wingdings" pitchFamily="2" charset="2"/>
              <a:buChar char="Ø"/>
            </a:pPr>
            <a:r>
              <a:rPr lang="el-GR" sz="2400" dirty="0"/>
              <a:t>Ενδονεφρική αγγειοσύσπαση (Δέσμευση ΝΟ).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l-GR" sz="2400" dirty="0"/>
              <a:t>Υπογκαιμία</a:t>
            </a:r>
            <a:r>
              <a:rPr lang="el-GR" sz="2400" b="1" dirty="0"/>
              <a:t>  </a:t>
            </a:r>
            <a:r>
              <a:rPr lang="el-GR" sz="2400" dirty="0"/>
              <a:t>(Μετατόπιση υγρών στο 3</a:t>
            </a:r>
            <a:r>
              <a:rPr lang="el-GR" sz="2400" baseline="30000" dirty="0"/>
              <a:t>ο</a:t>
            </a:r>
            <a:r>
              <a:rPr lang="el-GR" sz="2400" dirty="0"/>
              <a:t> χώρο).</a:t>
            </a:r>
          </a:p>
          <a:p>
            <a:pPr marL="457200" indent="-457200">
              <a:buFont typeface="Wingdings" pitchFamily="2" charset="2"/>
              <a:buChar char="Ø"/>
            </a:pPr>
            <a:endParaRPr lang="el-GR" sz="2400" dirty="0"/>
          </a:p>
          <a:p>
            <a:pPr marL="457200" indent="-457200">
              <a:buFont typeface="Wingdings" pitchFamily="2" charset="2"/>
              <a:buChar char="Ø"/>
            </a:pPr>
            <a:r>
              <a:rPr lang="el-GR" sz="2400" dirty="0"/>
              <a:t>Άμεση τοξικότητα του </a:t>
            </a:r>
            <a:r>
              <a:rPr lang="en-US" sz="2400" dirty="0"/>
              <a:t>Fe </a:t>
            </a:r>
            <a:r>
              <a:rPr lang="el-GR" sz="2400" dirty="0"/>
              <a:t>στο επιθήλιο. </a:t>
            </a:r>
          </a:p>
          <a:p>
            <a:endParaRPr lang="el-GR" sz="2400" b="1" dirty="0"/>
          </a:p>
          <a:p>
            <a:endParaRPr lang="en-US" b="1" dirty="0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8DC911B1-30FC-5F45-8313-E4E9AC47E9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2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b="1" dirty="0"/>
              <a:t>Αίτια ραβδομυόλυσης</a:t>
            </a:r>
            <a:endParaRPr lang="en-US" sz="3600" b="1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l-GR" sz="3200" dirty="0"/>
              <a:t>Τραυματισμός ή συμπίεση μυών</a:t>
            </a:r>
          </a:p>
          <a:p>
            <a:r>
              <a:rPr lang="el-GR" sz="3200" dirty="0"/>
              <a:t>Μη τραυματικά αίτια</a:t>
            </a:r>
            <a:endParaRPr lang="en-US" sz="3200" dirty="0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D3C87DF5-3142-AD42-B5A5-2EE200F91C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Αίτια ραβδομυόλυσης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14350" indent="-514350">
              <a:buNone/>
            </a:pPr>
            <a:r>
              <a:rPr lang="el-GR" dirty="0"/>
              <a:t>	</a:t>
            </a:r>
            <a:r>
              <a:rPr lang="el-GR" b="1" dirty="0"/>
              <a:t>Τραυματισμός ή συμπίεση μυών</a:t>
            </a:r>
          </a:p>
          <a:p>
            <a:pPr marL="514350" indent="-514350"/>
            <a:r>
              <a:rPr lang="el-GR" dirty="0"/>
              <a:t>Πολυτραυματίας </a:t>
            </a:r>
          </a:p>
          <a:p>
            <a:pPr marL="514350" indent="-514350"/>
            <a:r>
              <a:rPr lang="el-GR" dirty="0"/>
              <a:t>Αγγειοχειρουργικές ή ορθοπεδικές επεμβάσεις</a:t>
            </a:r>
          </a:p>
          <a:p>
            <a:pPr marL="514350" indent="-514350"/>
            <a:r>
              <a:rPr lang="el-GR" dirty="0"/>
              <a:t>Κώμα </a:t>
            </a:r>
          </a:p>
          <a:p>
            <a:pPr marL="514350" indent="-514350"/>
            <a:r>
              <a:rPr lang="el-GR" dirty="0"/>
              <a:t>Ακινητοποίηση </a:t>
            </a:r>
          </a:p>
          <a:p>
            <a:pPr marL="514350" indent="-514350">
              <a:buNone/>
            </a:pPr>
            <a:endParaRPr lang="el-GR" dirty="0"/>
          </a:p>
          <a:p>
            <a:endParaRPr lang="en-US" dirty="0"/>
          </a:p>
        </p:txBody>
      </p:sp>
      <p:pic>
        <p:nvPicPr>
          <p:cNvPr id="4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502D008E-54D9-804C-B041-8BB9746743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Μη τραυματικά αίτια ραβδομυόλυσης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l-GR" b="1" dirty="0">
                <a:solidFill>
                  <a:schemeClr val="accent1">
                    <a:lumMod val="75000"/>
                  </a:schemeClr>
                </a:solidFill>
              </a:rPr>
              <a:t>Με φυσιολογικούς μύες</a:t>
            </a:r>
          </a:p>
          <a:p>
            <a:r>
              <a:rPr lang="el-GR" sz="2400" dirty="0"/>
              <a:t>Υπερβολική άσκηση</a:t>
            </a:r>
          </a:p>
          <a:p>
            <a:r>
              <a:rPr lang="el-GR" sz="2400" dirty="0"/>
              <a:t>Άσκηση σε ιδιαίτερα θερμό περιβάλλον</a:t>
            </a:r>
          </a:p>
          <a:p>
            <a:r>
              <a:rPr lang="el-GR" sz="2400" dirty="0"/>
              <a:t>Ετεροζυγωτία για δρεπανοκυτταρική νόσο &amp; άσκηση με </a:t>
            </a:r>
            <a:r>
              <a:rPr lang="el-GR" sz="2400" dirty="0">
                <a:latin typeface="Calibri"/>
              </a:rPr>
              <a:t>↓</a:t>
            </a:r>
            <a:r>
              <a:rPr lang="en-US" sz="2400" dirty="0">
                <a:latin typeface="Calibri"/>
              </a:rPr>
              <a:t>PO</a:t>
            </a:r>
            <a:r>
              <a:rPr lang="en-US" sz="2400" baseline="-25000" dirty="0">
                <a:latin typeface="Calibri"/>
              </a:rPr>
              <a:t>2</a:t>
            </a:r>
            <a:endParaRPr lang="el-GR" sz="2400" dirty="0"/>
          </a:p>
          <a:p>
            <a:r>
              <a:rPr lang="el-GR" sz="2400" dirty="0"/>
              <a:t>Υπερκινητικές καταστάσεις</a:t>
            </a:r>
            <a:endParaRPr lang="en-US" sz="2400" dirty="0"/>
          </a:p>
          <a:p>
            <a:endParaRPr lang="en-US" dirty="0"/>
          </a:p>
        </p:txBody>
      </p:sp>
      <p:sp>
        <p:nvSpPr>
          <p:cNvPr id="6" name="Rectangular Callout 5"/>
          <p:cNvSpPr/>
          <p:nvPr/>
        </p:nvSpPr>
        <p:spPr>
          <a:xfrm>
            <a:off x="4191000" y="3657600"/>
            <a:ext cx="4191000" cy="2133600"/>
          </a:xfrm>
          <a:prstGeom prst="wedgeRectCallout">
            <a:avLst>
              <a:gd name="adj1" fmla="val -58135"/>
              <a:gd name="adj2" fmla="val -49482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en-US" sz="2400" dirty="0"/>
              <a:t>Grand mal </a:t>
            </a:r>
            <a:r>
              <a:rPr lang="el-GR" sz="2400" dirty="0"/>
              <a:t>σπασμοί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/>
              <a:t>Delirium tremens </a:t>
            </a:r>
          </a:p>
          <a:p>
            <a:pPr>
              <a:buFont typeface="Arial" pitchFamily="34" charset="0"/>
              <a:buChar char="•"/>
            </a:pPr>
            <a:r>
              <a:rPr lang="el-GR" sz="2400" dirty="0"/>
              <a:t>Οξεία ψύχωση </a:t>
            </a:r>
          </a:p>
          <a:p>
            <a:pPr>
              <a:buFont typeface="Arial" pitchFamily="34" charset="0"/>
              <a:buChar char="•"/>
            </a:pPr>
            <a:r>
              <a:rPr lang="el-GR" sz="2400" dirty="0"/>
              <a:t>Αμφεταμίνε ς (υπερδοσολογία) </a:t>
            </a:r>
            <a:r>
              <a:rPr lang="en-US" sz="2400" dirty="0"/>
              <a:t> </a:t>
            </a:r>
          </a:p>
        </p:txBody>
      </p:sp>
      <p:pic>
        <p:nvPicPr>
          <p:cNvPr id="4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644B5ED0-ED2D-264D-B2D8-F5CBDA9255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3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Μη τραυματικά αίτια ραβδομυόλυσης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solidFill>
            <a:schemeClr val="accent3">
              <a:lumMod val="20000"/>
              <a:lumOff val="80000"/>
            </a:schemeClr>
          </a:solidFill>
          <a:ln>
            <a:solidFill>
              <a:srgbClr val="5D95A7"/>
            </a:solidFill>
          </a:ln>
        </p:spPr>
        <p:txBody>
          <a:bodyPr/>
          <a:lstStyle/>
          <a:p>
            <a:pPr>
              <a:buNone/>
            </a:pPr>
            <a:r>
              <a:rPr lang="el-GR" b="1" dirty="0"/>
              <a:t>Με μη φυσιολογικούς μύες</a:t>
            </a:r>
          </a:p>
          <a:p>
            <a:r>
              <a:rPr lang="el-GR" sz="2800" dirty="0"/>
              <a:t>Μεταβολικές μυοπάθειες</a:t>
            </a:r>
          </a:p>
          <a:p>
            <a:r>
              <a:rPr lang="el-GR" sz="2800" dirty="0"/>
              <a:t>Μιτοχονδριακές μυοπάθειες</a:t>
            </a:r>
          </a:p>
          <a:p>
            <a:r>
              <a:rPr lang="el-GR" sz="2800" dirty="0"/>
              <a:t>Κακοήθης υπερθερμία (αναισθητικά)</a:t>
            </a:r>
          </a:p>
          <a:p>
            <a:r>
              <a:rPr lang="el-GR" sz="2800" dirty="0"/>
              <a:t>Κακόηθες νευροληπτικό σύνδρομο</a:t>
            </a:r>
            <a:endParaRPr lang="en-US" sz="2800" dirty="0"/>
          </a:p>
          <a:p>
            <a:pPr>
              <a:buNone/>
            </a:pPr>
            <a:endParaRPr lang="en-US" dirty="0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3B33EB08-1C4F-5A42-BC7C-C5B14A1FA2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2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Μη τραυματικά αίτια ραβδομυόλυσης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l-GR" dirty="0"/>
              <a:t>Αλκοολισμός </a:t>
            </a:r>
          </a:p>
          <a:p>
            <a:r>
              <a:rPr lang="el-GR" dirty="0"/>
              <a:t>Φάρμακα </a:t>
            </a:r>
          </a:p>
          <a:p>
            <a:r>
              <a:rPr lang="el-GR" dirty="0"/>
              <a:t>Λοιμώξεις </a:t>
            </a:r>
          </a:p>
          <a:p>
            <a:r>
              <a:rPr lang="el-GR" dirty="0"/>
              <a:t>Ηλεκτρολυτικές διαταραχές</a:t>
            </a:r>
          </a:p>
          <a:p>
            <a:r>
              <a:rPr lang="el-GR" dirty="0"/>
              <a:t>Ενδοκρινικές διαταραχές</a:t>
            </a:r>
          </a:p>
          <a:p>
            <a:r>
              <a:rPr lang="el-GR" dirty="0"/>
              <a:t>Φλεγμονώδεις μυοπάθειες</a:t>
            </a:r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CDDD3BCE-9206-3E44-AC35-F3763FBEC9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Συχνότητα αιτίων ραβδομυόλυσης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457200" y="1219200"/>
          <a:ext cx="8229600" cy="4937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95400" y="6019800"/>
            <a:ext cx="7315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McMahon GM,</a:t>
            </a:r>
            <a:r>
              <a:rPr lang="el-GR" sz="1600" dirty="0"/>
              <a:t> </a:t>
            </a:r>
            <a:r>
              <a:rPr lang="en-US" sz="1600" dirty="0"/>
              <a:t>et al.  JAMA Intern Med. 2013 Oct;173(19):1821-7.</a:t>
            </a:r>
          </a:p>
        </p:txBody>
      </p:sp>
      <p:pic>
        <p:nvPicPr>
          <p:cNvPr id="3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5447E4CA-899D-2749-A607-F0242CE5DD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Κλινική εικόνα ραβδομυόλυσης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/>
              <a:t>	</a:t>
            </a:r>
            <a:r>
              <a:rPr lang="el-GR" b="1" dirty="0"/>
              <a:t>Συμπτώματα</a:t>
            </a:r>
            <a:r>
              <a:rPr lang="en-US" b="1" dirty="0"/>
              <a:t>:</a:t>
            </a:r>
            <a:endParaRPr lang="el-GR" b="1" dirty="0"/>
          </a:p>
          <a:p>
            <a:r>
              <a:rPr lang="el-GR" dirty="0"/>
              <a:t> Μυαλγίες </a:t>
            </a:r>
          </a:p>
          <a:p>
            <a:r>
              <a:rPr lang="el-GR" dirty="0"/>
              <a:t>Αδυναμία</a:t>
            </a:r>
          </a:p>
          <a:p>
            <a:r>
              <a:rPr lang="el-GR" dirty="0"/>
              <a:t>Σκουρόχρωμα ούρα</a:t>
            </a:r>
          </a:p>
          <a:p>
            <a:pPr>
              <a:buNone/>
            </a:pPr>
            <a:endParaRPr lang="el-GR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r>
              <a:rPr lang="el-GR" sz="2400" b="1" dirty="0">
                <a:solidFill>
                  <a:schemeClr val="bg2">
                    <a:lumMod val="25000"/>
                  </a:schemeClr>
                </a:solidFill>
              </a:rPr>
              <a:t>Σπανιότερα</a:t>
            </a:r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:</a:t>
            </a:r>
            <a:endParaRPr lang="el-GR" sz="2400" b="1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buFont typeface="Courier New" pitchFamily="49" charset="0"/>
              <a:buChar char="o"/>
            </a:pPr>
            <a:r>
              <a:rPr lang="el-GR" dirty="0">
                <a:solidFill>
                  <a:schemeClr val="bg2">
                    <a:lumMod val="25000"/>
                  </a:schemeClr>
                </a:solidFill>
              </a:rPr>
              <a:t>Πυρετός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buFont typeface="Courier New" pitchFamily="49" charset="0"/>
              <a:buChar char="o"/>
            </a:pPr>
            <a:r>
              <a:rPr lang="el-GR" dirty="0">
                <a:solidFill>
                  <a:schemeClr val="bg2">
                    <a:lumMod val="25000"/>
                  </a:schemeClr>
                </a:solidFill>
              </a:rPr>
              <a:t>Ταχυκαρδία</a:t>
            </a:r>
          </a:p>
          <a:p>
            <a:pPr>
              <a:buFont typeface="Courier New" pitchFamily="49" charset="0"/>
              <a:buChar char="o"/>
            </a:pPr>
            <a:r>
              <a:rPr lang="el-GR" dirty="0">
                <a:solidFill>
                  <a:schemeClr val="bg2">
                    <a:lumMod val="25000"/>
                  </a:schemeClr>
                </a:solidFill>
              </a:rPr>
              <a:t>Έμετοι</a:t>
            </a:r>
          </a:p>
          <a:p>
            <a:pPr>
              <a:buFont typeface="Courier New" pitchFamily="49" charset="0"/>
              <a:buChar char="o"/>
            </a:pPr>
            <a:r>
              <a:rPr lang="el-GR" dirty="0">
                <a:solidFill>
                  <a:schemeClr val="bg2">
                    <a:lumMod val="25000"/>
                  </a:schemeClr>
                </a:solidFill>
              </a:rPr>
              <a:t>Κοιλιακό άλγος</a:t>
            </a:r>
          </a:p>
          <a:p>
            <a:pPr>
              <a:buFont typeface="Courier New" pitchFamily="49" charset="0"/>
              <a:buChar char="o"/>
            </a:pPr>
            <a:r>
              <a:rPr lang="el-GR" dirty="0">
                <a:solidFill>
                  <a:schemeClr val="bg2">
                    <a:lumMod val="25000"/>
                  </a:schemeClr>
                </a:solidFill>
              </a:rPr>
              <a:t>Σύγχυση </a:t>
            </a:r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l-GR" b="1" dirty="0"/>
              <a:t>Σημεία </a:t>
            </a:r>
          </a:p>
          <a:p>
            <a:r>
              <a:rPr lang="el-GR" dirty="0"/>
              <a:t>Μυική αδυναμία</a:t>
            </a:r>
          </a:p>
          <a:p>
            <a:r>
              <a:rPr lang="el-GR" dirty="0"/>
              <a:t>Οίδημα</a:t>
            </a:r>
          </a:p>
          <a:p>
            <a:pPr>
              <a:buNone/>
            </a:pPr>
            <a:endParaRPr lang="el-GR" dirty="0"/>
          </a:p>
          <a:p>
            <a:endParaRPr lang="en-US" dirty="0"/>
          </a:p>
        </p:txBody>
      </p:sp>
      <p:pic>
        <p:nvPicPr>
          <p:cNvPr id="3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8476E91A-ADE4-A344-9215-D30EB9C06C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0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Εργαστηριακά ευρήματα ραβδομυόλυσης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l-GR" b="1" dirty="0">
                <a:solidFill>
                  <a:schemeClr val="accent1">
                    <a:lumMod val="75000"/>
                  </a:schemeClr>
                </a:solidFill>
                <a:latin typeface="Calibri"/>
              </a:rPr>
              <a:t>	Ορός αίματος</a:t>
            </a:r>
          </a:p>
          <a:p>
            <a:r>
              <a:rPr lang="en-US" dirty="0">
                <a:latin typeface="Calibri"/>
              </a:rPr>
              <a:t>↑↑</a:t>
            </a:r>
            <a:r>
              <a:rPr lang="el-GR" dirty="0">
                <a:latin typeface="Calibri"/>
              </a:rPr>
              <a:t> </a:t>
            </a:r>
            <a:r>
              <a:rPr lang="en-US" dirty="0">
                <a:latin typeface="Calibri"/>
              </a:rPr>
              <a:t>CPK </a:t>
            </a:r>
          </a:p>
          <a:p>
            <a:r>
              <a:rPr lang="el-GR" dirty="0">
                <a:latin typeface="Calibri"/>
              </a:rPr>
              <a:t>Συνήθως &gt; </a:t>
            </a:r>
            <a:r>
              <a:rPr lang="en-US" dirty="0">
                <a:latin typeface="Calibri"/>
              </a:rPr>
              <a:t>x </a:t>
            </a:r>
            <a:r>
              <a:rPr lang="el-GR" dirty="0">
                <a:latin typeface="Calibri"/>
              </a:rPr>
              <a:t>5 φορές του ανώτερου ορίου</a:t>
            </a:r>
          </a:p>
          <a:p>
            <a:r>
              <a:rPr lang="el-GR" dirty="0">
                <a:latin typeface="Calibri"/>
              </a:rPr>
              <a:t>&gt;1500</a:t>
            </a:r>
            <a:r>
              <a:rPr lang="en-US" dirty="0">
                <a:latin typeface="Calibri"/>
              </a:rPr>
              <a:t> units/L </a:t>
            </a:r>
            <a:r>
              <a:rPr lang="el-GR" dirty="0">
                <a:latin typeface="Calibri"/>
              </a:rPr>
              <a:t> έως και</a:t>
            </a:r>
          </a:p>
          <a:p>
            <a:r>
              <a:rPr lang="el-GR" dirty="0">
                <a:latin typeface="Calibri"/>
              </a:rPr>
              <a:t>&gt;100.000 </a:t>
            </a:r>
            <a:r>
              <a:rPr lang="en-US" dirty="0">
                <a:latin typeface="Calibri"/>
              </a:rPr>
              <a:t>units/L</a:t>
            </a:r>
            <a:endParaRPr lang="el-GR" dirty="0">
              <a:latin typeface="Calibri"/>
            </a:endParaRPr>
          </a:p>
          <a:p>
            <a:endParaRPr lang="en-US" b="1" dirty="0">
              <a:latin typeface="Calibri"/>
            </a:endParaRPr>
          </a:p>
          <a:p>
            <a:endParaRPr lang="en-US" b="1" dirty="0">
              <a:latin typeface="Calibri"/>
            </a:endParaRPr>
          </a:p>
          <a:p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l-GR" b="1" dirty="0">
                <a:solidFill>
                  <a:schemeClr val="accent2">
                    <a:lumMod val="50000"/>
                  </a:schemeClr>
                </a:solidFill>
              </a:rPr>
              <a:t>Ούρα</a:t>
            </a:r>
          </a:p>
          <a:p>
            <a:r>
              <a:rPr lang="el-GR" dirty="0"/>
              <a:t>Σκουρόχρωμα ούρα</a:t>
            </a:r>
          </a:p>
          <a:p>
            <a:r>
              <a:rPr lang="el-GR" dirty="0"/>
              <a:t>Αιμοσφαιρίνη (++)</a:t>
            </a:r>
          </a:p>
          <a:p>
            <a:r>
              <a:rPr lang="el-GR" dirty="0"/>
              <a:t>Χωρίς </a:t>
            </a:r>
            <a:r>
              <a:rPr lang="en-US" dirty="0"/>
              <a:t>RBCs</a:t>
            </a:r>
            <a:endParaRPr lang="el-GR" dirty="0"/>
          </a:p>
          <a:p>
            <a:endParaRPr lang="en-US" dirty="0"/>
          </a:p>
          <a:p>
            <a:endParaRPr lang="el-GR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l-GR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2514600" y="4114800"/>
            <a:ext cx="4267200" cy="19050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b="1" dirty="0"/>
              <a:t>Μέση</a:t>
            </a:r>
            <a:r>
              <a:rPr lang="en-US" sz="2800" b="1" dirty="0"/>
              <a:t> </a:t>
            </a:r>
            <a:r>
              <a:rPr lang="el-GR" sz="2800" b="1" dirty="0"/>
              <a:t>τιμή </a:t>
            </a:r>
            <a:r>
              <a:rPr lang="en-US" sz="2800" b="1" dirty="0"/>
              <a:t>CPK:                </a:t>
            </a:r>
            <a:r>
              <a:rPr lang="el-GR" sz="2800" b="1" dirty="0"/>
              <a:t>10000-25000</a:t>
            </a:r>
            <a:r>
              <a:rPr lang="en-US" sz="2800" b="1" dirty="0"/>
              <a:t> units/L</a:t>
            </a:r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2C1BFE89-B448-B847-9031-F3CB958E65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5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Κλινικο-εργαστηριακά ευρήματα ραβδομυόλυσης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l-GR" dirty="0"/>
              <a:t>Υπογκαιμία </a:t>
            </a:r>
            <a:r>
              <a:rPr lang="el-GR" sz="2000" dirty="0">
                <a:solidFill>
                  <a:schemeClr val="bg2">
                    <a:lumMod val="50000"/>
                  </a:schemeClr>
                </a:solidFill>
              </a:rPr>
              <a:t>(μετατόπιση στο 3</a:t>
            </a:r>
            <a:r>
              <a:rPr lang="el-GR" sz="2000" baseline="30000" dirty="0">
                <a:solidFill>
                  <a:schemeClr val="bg2">
                    <a:lumMod val="50000"/>
                  </a:schemeClr>
                </a:solidFill>
              </a:rPr>
              <a:t>ο</a:t>
            </a:r>
            <a:r>
              <a:rPr lang="el-GR" sz="2000" dirty="0">
                <a:solidFill>
                  <a:schemeClr val="bg2">
                    <a:lumMod val="50000"/>
                  </a:schemeClr>
                </a:solidFill>
              </a:rPr>
              <a:t> χώρο)</a:t>
            </a:r>
          </a:p>
          <a:p>
            <a:r>
              <a:rPr lang="el-GR" dirty="0"/>
              <a:t>Υπερκαλιαιμία </a:t>
            </a:r>
            <a:r>
              <a:rPr lang="el-GR" sz="2000" dirty="0">
                <a:solidFill>
                  <a:schemeClr val="bg2">
                    <a:lumMod val="50000"/>
                  </a:schemeClr>
                </a:solidFill>
              </a:rPr>
              <a:t>(απελευθέρωση Κ από τα μυικά κύτταρα)</a:t>
            </a:r>
          </a:p>
          <a:p>
            <a:r>
              <a:rPr lang="el-GR" dirty="0"/>
              <a:t>Υπερφωσφαταιμία </a:t>
            </a:r>
            <a:r>
              <a:rPr lang="el-GR" sz="2000" dirty="0">
                <a:solidFill>
                  <a:schemeClr val="bg2">
                    <a:lumMod val="50000"/>
                  </a:schemeClr>
                </a:solidFill>
              </a:rPr>
              <a:t>(απελευθέρωση </a:t>
            </a:r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PO</a:t>
            </a:r>
            <a:r>
              <a:rPr lang="en-US" sz="2000" baseline="-25000" dirty="0">
                <a:solidFill>
                  <a:schemeClr val="bg2">
                    <a:lumMod val="50000"/>
                  </a:schemeClr>
                </a:solidFill>
              </a:rPr>
              <a:t>4</a:t>
            </a:r>
            <a:r>
              <a:rPr lang="el-GR" sz="2000" dirty="0">
                <a:solidFill>
                  <a:schemeClr val="bg2">
                    <a:lumMod val="50000"/>
                  </a:schemeClr>
                </a:solidFill>
              </a:rPr>
              <a:t> από τα μυικά κύτταρα</a:t>
            </a:r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)</a:t>
            </a:r>
          </a:p>
          <a:p>
            <a:r>
              <a:rPr lang="el-GR" dirty="0"/>
              <a:t>Υπασβεστιαιμία </a:t>
            </a:r>
            <a:r>
              <a:rPr lang="el-GR" sz="2000" dirty="0">
                <a:solidFill>
                  <a:schemeClr val="bg2">
                    <a:lumMod val="50000"/>
                  </a:schemeClr>
                </a:solidFill>
              </a:rPr>
              <a:t>(είσοδος στα βλαμένα μυικά κύτταρα)</a:t>
            </a:r>
          </a:p>
          <a:p>
            <a:r>
              <a:rPr lang="el-GR" dirty="0"/>
              <a:t>Υπεριρουχαιμία </a:t>
            </a:r>
            <a:r>
              <a:rPr lang="el-GR" sz="2000" dirty="0">
                <a:solidFill>
                  <a:schemeClr val="bg2">
                    <a:lumMod val="50000"/>
                  </a:schemeClr>
                </a:solidFill>
              </a:rPr>
              <a:t>(↑ απελευθέρωση πουρινών, ±έκπτωση νεφρικής λειτουργίας)</a:t>
            </a:r>
          </a:p>
          <a:p>
            <a:r>
              <a:rPr lang="el-GR" sz="3200" b="1" dirty="0">
                <a:solidFill>
                  <a:srgbClr val="C00000"/>
                </a:solidFill>
              </a:rPr>
              <a:t>Οξεία νεφρική βλάβη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F58F5939-3BB1-4B46-9B55-ACC5B33DCB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2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/>
          <a:lstStyle/>
          <a:p>
            <a:r>
              <a:rPr lang="el-GR" dirty="0"/>
              <a:t>Ραβδομυόλυση  &amp; διαταραχές του </a:t>
            </a:r>
            <a:r>
              <a:rPr lang="en-US" dirty="0"/>
              <a:t>Ca</a:t>
            </a:r>
            <a:r>
              <a:rPr lang="en-US" baseline="30000" dirty="0"/>
              <a:t>+2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ln>
            <a:solidFill>
              <a:schemeClr val="accent2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el-GR" sz="2800" b="1" dirty="0"/>
              <a:t>Υπασβεστιαιμία</a:t>
            </a:r>
            <a:r>
              <a:rPr lang="en-US" sz="2800" b="1" dirty="0"/>
              <a:t>: </a:t>
            </a:r>
          </a:p>
          <a:p>
            <a:pPr>
              <a:buNone/>
            </a:pPr>
            <a:r>
              <a:rPr lang="el-GR" sz="2400" dirty="0"/>
              <a:t>2/3 των ασθενών, οφείλεται</a:t>
            </a:r>
            <a:r>
              <a:rPr lang="en-US" sz="2400" dirty="0"/>
              <a:t>:</a:t>
            </a:r>
            <a:endParaRPr lang="el-GR" sz="2400" dirty="0"/>
          </a:p>
          <a:p>
            <a:r>
              <a:rPr lang="el-GR" sz="2000" dirty="0"/>
              <a:t>Στην</a:t>
            </a:r>
            <a:r>
              <a:rPr lang="en-US" sz="2000" dirty="0"/>
              <a:t> </a:t>
            </a:r>
            <a:r>
              <a:rPr lang="el-GR" sz="2000" dirty="0"/>
              <a:t>αύξηση </a:t>
            </a:r>
            <a:r>
              <a:rPr lang="en-US" sz="2000" dirty="0"/>
              <a:t>PO</a:t>
            </a:r>
            <a:r>
              <a:rPr lang="en-US" sz="2000" baseline="-25000" dirty="0"/>
              <a:t>4</a:t>
            </a:r>
            <a:r>
              <a:rPr lang="el-GR" sz="2000" dirty="0"/>
              <a:t> του ορού</a:t>
            </a:r>
          </a:p>
          <a:p>
            <a:r>
              <a:rPr lang="el-GR" sz="2000" dirty="0"/>
              <a:t>Επακόλουθη εναπόθεση του φωσφορικού </a:t>
            </a:r>
            <a:r>
              <a:rPr lang="en-US" sz="2000" dirty="0"/>
              <a:t>Ca</a:t>
            </a:r>
            <a:r>
              <a:rPr lang="en-US" sz="2000" baseline="30000" dirty="0"/>
              <a:t>+2</a:t>
            </a:r>
            <a:endParaRPr lang="el-GR" sz="2000" dirty="0"/>
          </a:p>
          <a:p>
            <a:r>
              <a:rPr lang="el-GR" sz="2000" dirty="0"/>
              <a:t>Μειωμένη ανταπόκριση του οστού στην παραθορμόνη</a:t>
            </a:r>
            <a:r>
              <a:rPr lang="en-US" sz="2000" dirty="0"/>
              <a:t>.</a:t>
            </a:r>
            <a:endParaRPr lang="el-GR" sz="2000" dirty="0"/>
          </a:p>
          <a:p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solidFill>
            <a:srgbClr val="E7C80B"/>
          </a:solidFill>
          <a:ln>
            <a:solidFill>
              <a:schemeClr val="accent5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/>
              <a:t>	</a:t>
            </a:r>
            <a:r>
              <a:rPr lang="el-GR" sz="3000" b="1" dirty="0"/>
              <a:t>Υπερασβεστιαιμία</a:t>
            </a:r>
            <a:r>
              <a:rPr lang="en-US" sz="3000" b="1" dirty="0"/>
              <a:t>:</a:t>
            </a:r>
          </a:p>
          <a:p>
            <a:pPr>
              <a:buNone/>
            </a:pPr>
            <a:r>
              <a:rPr lang="el-GR" sz="2400" dirty="0"/>
              <a:t>20-30% στη φάση ανάκαμψης, οφείλεται</a:t>
            </a:r>
            <a:r>
              <a:rPr lang="en-US" sz="2400" dirty="0"/>
              <a:t>:</a:t>
            </a:r>
          </a:p>
          <a:p>
            <a:r>
              <a:rPr lang="el-GR" sz="2000" dirty="0"/>
              <a:t>Στην κινητοποίηση του </a:t>
            </a:r>
            <a:r>
              <a:rPr lang="en-US" sz="2000" dirty="0"/>
              <a:t>Ca</a:t>
            </a:r>
            <a:r>
              <a:rPr lang="en-US" sz="2000" baseline="30000" dirty="0"/>
              <a:t>+2</a:t>
            </a:r>
            <a:r>
              <a:rPr lang="el-GR" sz="2000" dirty="0"/>
              <a:t> που έχει εναποτεθεί στους μύες. </a:t>
            </a:r>
            <a:endParaRPr lang="en-US" sz="2000" dirty="0"/>
          </a:p>
          <a:p>
            <a:r>
              <a:rPr lang="el-GR" sz="2000" dirty="0"/>
              <a:t>Στον ήπιο δευτεροπαθή υπερπαραθυρεοειδισμό  (↓ </a:t>
            </a:r>
            <a:r>
              <a:rPr lang="en-US" sz="2000" dirty="0"/>
              <a:t>GFR)</a:t>
            </a:r>
            <a:r>
              <a:rPr lang="el-GR" sz="2000" dirty="0"/>
              <a:t> </a:t>
            </a: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l-GR" sz="2000" dirty="0"/>
              <a:t>Στην διόρθωση της υπερφωσφαταιμίας και την ανεξήγητη ↑ της </a:t>
            </a:r>
            <a:r>
              <a:rPr lang="en-US" sz="2000" dirty="0" err="1"/>
              <a:t>calcitriol</a:t>
            </a:r>
            <a:r>
              <a:rPr lang="en-US" sz="2000" dirty="0"/>
              <a:t> (1,25-</a:t>
            </a:r>
            <a:r>
              <a:rPr lang="el-GR" sz="2000" dirty="0"/>
              <a:t>(</a:t>
            </a:r>
            <a:r>
              <a:rPr lang="en-US" sz="2000" dirty="0"/>
              <a:t>OH)</a:t>
            </a:r>
            <a:r>
              <a:rPr lang="en-US" sz="2000" baseline="-25000" dirty="0"/>
              <a:t>2</a:t>
            </a:r>
            <a:r>
              <a:rPr lang="en-US" sz="2000" dirty="0"/>
              <a:t> D</a:t>
            </a:r>
            <a:r>
              <a:rPr lang="en-US" sz="2000" baseline="-25000" dirty="0"/>
              <a:t>3</a:t>
            </a:r>
            <a:r>
              <a:rPr lang="el-GR" sz="2000" dirty="0"/>
              <a:t>).</a:t>
            </a:r>
          </a:p>
          <a:p>
            <a:endParaRPr lang="en-US" sz="2200" dirty="0"/>
          </a:p>
          <a:p>
            <a:endParaRPr lang="en-US" dirty="0"/>
          </a:p>
        </p:txBody>
      </p:sp>
      <p:pic>
        <p:nvPicPr>
          <p:cNvPr id="5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7E9B8E39-F6E3-0F47-81B0-F0E88344A6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4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ΟΝΒ από ραβδμυόλυση</a:t>
            </a:r>
            <a:r>
              <a:rPr lang="en-US" dirty="0"/>
              <a:t>: 15-50%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l-GR" dirty="0"/>
              <a:t>	</a:t>
            </a:r>
            <a:r>
              <a:rPr lang="el-GR" sz="2800" b="1" dirty="0">
                <a:solidFill>
                  <a:srgbClr val="0070C0"/>
                </a:solidFill>
              </a:rPr>
              <a:t>Παράγοντες κινδύνου</a:t>
            </a:r>
            <a:r>
              <a:rPr lang="en-US" sz="2800" b="1" dirty="0">
                <a:solidFill>
                  <a:srgbClr val="0070C0"/>
                </a:solidFill>
              </a:rPr>
              <a:t>:</a:t>
            </a:r>
            <a:endParaRPr lang="el-GR" sz="2800" b="1" dirty="0">
              <a:solidFill>
                <a:srgbClr val="0070C0"/>
              </a:solidFill>
            </a:endParaRPr>
          </a:p>
          <a:p>
            <a:r>
              <a:rPr lang="en-US" dirty="0"/>
              <a:t>CK&gt;15000-20000 units/L</a:t>
            </a:r>
          </a:p>
          <a:p>
            <a:r>
              <a:rPr lang="el-GR" dirty="0"/>
              <a:t>Αφυδάτωση, υπογκαιμία</a:t>
            </a:r>
          </a:p>
          <a:p>
            <a:r>
              <a:rPr lang="el-GR" dirty="0"/>
              <a:t>Σήψη</a:t>
            </a:r>
          </a:p>
          <a:p>
            <a:r>
              <a:rPr lang="el-GR" dirty="0"/>
              <a:t>Οξέωση 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>
              <a:buNone/>
            </a:pPr>
            <a:r>
              <a:rPr lang="el-GR" b="1" dirty="0"/>
              <a:t>Διάγνωση</a:t>
            </a:r>
            <a:r>
              <a:rPr lang="en-US" b="1" dirty="0"/>
              <a:t> </a:t>
            </a:r>
            <a:r>
              <a:rPr lang="el-GR" b="1" dirty="0"/>
              <a:t>ραβδομυόλυσης</a:t>
            </a:r>
            <a:r>
              <a:rPr lang="en-US" b="1" dirty="0"/>
              <a:t>:</a:t>
            </a:r>
            <a:endParaRPr lang="el-GR" b="1" dirty="0"/>
          </a:p>
          <a:p>
            <a:r>
              <a:rPr lang="el-GR" dirty="0"/>
              <a:t>Οξεία νευρομυική βλάβη</a:t>
            </a:r>
          </a:p>
          <a:p>
            <a:r>
              <a:rPr lang="el-GR" dirty="0"/>
              <a:t>Σκουρόχρωμα ούρα</a:t>
            </a:r>
          </a:p>
          <a:p>
            <a:r>
              <a:rPr lang="el-GR" dirty="0"/>
              <a:t>Οξεία </a:t>
            </a:r>
            <a:r>
              <a:rPr lang="el-GR" dirty="0">
                <a:latin typeface="Calibri"/>
              </a:rPr>
              <a:t>↑↑</a:t>
            </a:r>
            <a:r>
              <a:rPr lang="en-US" dirty="0">
                <a:latin typeface="Calibri"/>
              </a:rPr>
              <a:t> CK                       (&gt; x 5</a:t>
            </a:r>
            <a:r>
              <a:rPr lang="el-GR" dirty="0">
                <a:latin typeface="Calibri"/>
              </a:rPr>
              <a:t>φορές ή </a:t>
            </a:r>
            <a:r>
              <a:rPr lang="en-US" dirty="0">
                <a:latin typeface="Calibri"/>
              </a:rPr>
              <a:t>                        </a:t>
            </a:r>
            <a:r>
              <a:rPr lang="el-GR" dirty="0">
                <a:latin typeface="Calibri"/>
              </a:rPr>
              <a:t>&gt;</a:t>
            </a:r>
            <a:r>
              <a:rPr lang="en-US" dirty="0">
                <a:latin typeface="Calibri"/>
              </a:rPr>
              <a:t> </a:t>
            </a:r>
            <a:r>
              <a:rPr lang="el-GR" dirty="0">
                <a:latin typeface="Calibri"/>
              </a:rPr>
              <a:t>5000</a:t>
            </a:r>
            <a:r>
              <a:rPr lang="en-US" dirty="0">
                <a:latin typeface="Calibri"/>
              </a:rPr>
              <a:t> units/L</a:t>
            </a:r>
            <a:r>
              <a:rPr lang="el-GR" dirty="0">
                <a:latin typeface="Calibri"/>
              </a:rPr>
              <a:t>)</a:t>
            </a:r>
            <a:endParaRPr lang="en-US" dirty="0"/>
          </a:p>
        </p:txBody>
      </p:sp>
      <p:pic>
        <p:nvPicPr>
          <p:cNvPr id="5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B895B64B-3A4D-FC4E-8A1F-EE22FC5CBF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5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ONB </a:t>
            </a:r>
            <a:r>
              <a:rPr lang="el-GR" sz="3600" b="1" dirty="0"/>
              <a:t>λόγω αιμόλυσης</a:t>
            </a:r>
            <a:endParaRPr lang="en-US" sz="36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850F8A83-6054-C241-A1E2-D966D9DF1E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6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Αιμοσφαρίνη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l-GR" dirty="0"/>
              <a:t>Λιγότερο τοξική</a:t>
            </a:r>
          </a:p>
          <a:p>
            <a:r>
              <a:rPr lang="el-GR" dirty="0"/>
              <a:t>Προηγείται ενδαγγειακή αιμόλυση.</a:t>
            </a:r>
          </a:p>
          <a:p>
            <a:r>
              <a:rPr lang="el-GR" dirty="0"/>
              <a:t>Διηθείται ελάχιστα στο σπείραμα λόγω του μοριακού μεγέθους της.</a:t>
            </a:r>
          </a:p>
          <a:p>
            <a:r>
              <a:rPr lang="el-GR" dirty="0"/>
              <a:t>Κυκλοφορεί ως διμερές (34</a:t>
            </a:r>
            <a:r>
              <a:rPr lang="en-US" dirty="0" err="1"/>
              <a:t>kDa</a:t>
            </a:r>
            <a:r>
              <a:rPr lang="en-US" dirty="0"/>
              <a:t>) </a:t>
            </a:r>
            <a:r>
              <a:rPr lang="el-GR" dirty="0"/>
              <a:t>τετραμερές (69</a:t>
            </a:r>
            <a:r>
              <a:rPr lang="en-US" dirty="0"/>
              <a:t> </a:t>
            </a:r>
            <a:r>
              <a:rPr lang="en-US" dirty="0" err="1"/>
              <a:t>kDa</a:t>
            </a:r>
            <a:r>
              <a:rPr lang="el-GR" dirty="0"/>
              <a:t>).</a:t>
            </a:r>
          </a:p>
          <a:p>
            <a:endParaRPr lang="en-US" dirty="0"/>
          </a:p>
        </p:txBody>
      </p:sp>
      <p:pic>
        <p:nvPicPr>
          <p:cNvPr id="8" name="Content Placeholder 7" descr="hemoglobin-molecule.gif"/>
          <p:cNvPicPr>
            <a:picLocks noGrp="1" noChangeAspect="1"/>
          </p:cNvPicPr>
          <p:nvPr>
            <p:ph sz="quarter" idx="2"/>
          </p:nvPr>
        </p:nvPicPr>
        <p:blipFill>
          <a:blip r:embed="rId4" cstate="print"/>
          <a:stretch>
            <a:fillRect/>
          </a:stretch>
        </p:blipFill>
        <p:spPr>
          <a:xfrm>
            <a:off x="4632325" y="2168922"/>
            <a:ext cx="4041775" cy="3031331"/>
          </a:xfrm>
        </p:spPr>
      </p:pic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29F0CA88-F907-BF47-9F65-1FCE533A47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Αιμόλυση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Πλάσμα με κοκκινωπή χροιά</a:t>
            </a:r>
          </a:p>
          <a:p>
            <a:r>
              <a:rPr lang="el-GR" dirty="0">
                <a:latin typeface="Calibri"/>
              </a:rPr>
              <a:t>↑ </a:t>
            </a:r>
            <a:r>
              <a:rPr lang="en-US" dirty="0">
                <a:latin typeface="Calibri"/>
              </a:rPr>
              <a:t>LDH</a:t>
            </a:r>
          </a:p>
          <a:p>
            <a:r>
              <a:rPr lang="el-GR" dirty="0">
                <a:latin typeface="Calibri"/>
              </a:rPr>
              <a:t>↑ % σφαιροκυττάρων</a:t>
            </a:r>
          </a:p>
          <a:p>
            <a:r>
              <a:rPr lang="el-GR" dirty="0">
                <a:latin typeface="Calibri"/>
              </a:rPr>
              <a:t>↓ απτοσφαιρίνες </a:t>
            </a:r>
          </a:p>
          <a:p>
            <a:r>
              <a:rPr lang="el-GR" dirty="0">
                <a:latin typeface="Calibri"/>
              </a:rPr>
              <a:t>(+) δοκιμασία </a:t>
            </a:r>
            <a:r>
              <a:rPr lang="en-US" dirty="0"/>
              <a:t>Coombs</a:t>
            </a:r>
            <a:endParaRPr lang="el-GR" dirty="0"/>
          </a:p>
        </p:txBody>
      </p:sp>
      <p:pic>
        <p:nvPicPr>
          <p:cNvPr id="4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33DF7232-35B2-9E48-8BD6-D6579E758E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Αίτια ΟΝΒ από αιμόλυση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Ασύμβατη κατά ΑΒΟ μετάγγιση αίματος.</a:t>
            </a:r>
          </a:p>
          <a:p>
            <a:r>
              <a:rPr lang="el-GR" dirty="0"/>
              <a:t>Ανεπάρκεια </a:t>
            </a:r>
            <a:r>
              <a:rPr lang="en-US" dirty="0"/>
              <a:t>Glucose-6-phosphate </a:t>
            </a:r>
            <a:r>
              <a:rPr lang="en-US" dirty="0" err="1"/>
              <a:t>dehydrogenase</a:t>
            </a:r>
            <a:r>
              <a:rPr lang="en-US" dirty="0"/>
              <a:t> </a:t>
            </a:r>
            <a:r>
              <a:rPr lang="en-US" sz="2400" dirty="0"/>
              <a:t>(G6PD)</a:t>
            </a:r>
            <a:r>
              <a:rPr lang="el-GR" sz="2400" dirty="0"/>
              <a:t>.</a:t>
            </a:r>
          </a:p>
          <a:p>
            <a:r>
              <a:rPr lang="el-GR" dirty="0"/>
              <a:t>Δηλητηρίαση (δάγκωμα φιδιού ή εντόμων)</a:t>
            </a:r>
          </a:p>
          <a:p>
            <a:r>
              <a:rPr lang="el-GR" dirty="0"/>
              <a:t>Αντιδράσεις σε φάρμακα (κεφαλοσπορίνες</a:t>
            </a:r>
            <a:r>
              <a:rPr lang="en-US" dirty="0"/>
              <a:t>)</a:t>
            </a:r>
            <a:endParaRPr lang="el-GR" dirty="0"/>
          </a:p>
          <a:p>
            <a:r>
              <a:rPr lang="el-GR" dirty="0"/>
              <a:t>Παροξυσμική νυκτερινή αιμοσφαιρινουρία </a:t>
            </a:r>
          </a:p>
          <a:p>
            <a:r>
              <a:rPr lang="el-GR" dirty="0"/>
              <a:t>Ελονοσία </a:t>
            </a:r>
            <a:endParaRPr lang="en-US" dirty="0"/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056A28E7-81CC-9E42-9151-33A942CABB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90600" y="1981200"/>
            <a:ext cx="7391400" cy="2057400"/>
          </a:xfrm>
        </p:spPr>
        <p:txBody>
          <a:bodyPr>
            <a:normAutofit fontScale="90000"/>
          </a:bodyPr>
          <a:lstStyle/>
          <a:p>
            <a:r>
              <a:rPr lang="en-US" sz="3600" b="1" dirty="0"/>
              <a:t/>
            </a:r>
            <a:br>
              <a:rPr lang="en-US" sz="3600" b="1" dirty="0"/>
            </a:br>
            <a:r>
              <a:rPr lang="en-US" sz="3600" b="1" dirty="0"/>
              <a:t/>
            </a:r>
            <a:br>
              <a:rPr lang="en-US" sz="3600" b="1" dirty="0"/>
            </a:br>
            <a:r>
              <a:rPr lang="el-GR" sz="3600" b="1" dirty="0"/>
              <a:t>ΟΝΒ από ελαφρές αλύσεις</a:t>
            </a:r>
            <a:r>
              <a:rPr lang="en-US" sz="3600" b="1" dirty="0"/>
              <a:t/>
            </a:r>
            <a:br>
              <a:rPr lang="en-US" sz="3600" b="1" dirty="0"/>
            </a:br>
            <a:r>
              <a:rPr lang="el-GR" sz="3100" dirty="0"/>
              <a:t>(</a:t>
            </a:r>
            <a:r>
              <a:rPr lang="en-US" sz="3100" dirty="0"/>
              <a:t>cast nephropathy or myeloma </a:t>
            </a:r>
            <a:r>
              <a:rPr lang="en-US" sz="3100" dirty="0" err="1"/>
              <a:t>kindey</a:t>
            </a:r>
            <a:r>
              <a:rPr lang="en-US" sz="3100" dirty="0"/>
              <a:t>)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F1FD0A40-F971-4941-B405-4DF8A1879B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5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Πολλαπλό μυέλωμα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l-GR" dirty="0"/>
              <a:t>Νόσος </a:t>
            </a:r>
            <a:r>
              <a:rPr lang="el-GR" dirty="0">
                <a:latin typeface="Calibri"/>
              </a:rPr>
              <a:t>↑ ηλικίας (γυναίκες&gt;70, άνδρες &gt;80 ετών)</a:t>
            </a:r>
          </a:p>
          <a:p>
            <a:r>
              <a:rPr lang="el-GR" dirty="0">
                <a:latin typeface="Calibri"/>
              </a:rPr>
              <a:t>1%  όλων των κακοηθειών</a:t>
            </a:r>
          </a:p>
          <a:p>
            <a:r>
              <a:rPr lang="el-GR" dirty="0">
                <a:latin typeface="Calibri"/>
              </a:rPr>
              <a:t>&gt;10% των αιματολογικών κακοηθειών</a:t>
            </a:r>
          </a:p>
          <a:p>
            <a:r>
              <a:rPr lang="el-GR" dirty="0">
                <a:latin typeface="Calibri"/>
              </a:rPr>
              <a:t>4-5 νέες περιπτώσεις/100.000/έτος</a:t>
            </a:r>
          </a:p>
          <a:p>
            <a:r>
              <a:rPr lang="el-GR" dirty="0">
                <a:latin typeface="Calibri"/>
              </a:rPr>
              <a:t>Νεφρική δυσλειτουργία (</a:t>
            </a:r>
            <a:r>
              <a:rPr lang="en-US" dirty="0" err="1">
                <a:latin typeface="Calibri"/>
              </a:rPr>
              <a:t>creat</a:t>
            </a:r>
            <a:r>
              <a:rPr lang="en-US" dirty="0">
                <a:latin typeface="Calibri"/>
              </a:rPr>
              <a:t>&gt;1.5mg/dl) </a:t>
            </a:r>
            <a:r>
              <a:rPr lang="el-GR" dirty="0">
                <a:latin typeface="Calibri"/>
              </a:rPr>
              <a:t>παρατηρείται στο 50% των</a:t>
            </a:r>
            <a:r>
              <a:rPr lang="en-US" dirty="0">
                <a:latin typeface="Calibri"/>
              </a:rPr>
              <a:t> </a:t>
            </a:r>
            <a:r>
              <a:rPr lang="el-GR" dirty="0">
                <a:latin typeface="Calibri"/>
              </a:rPr>
              <a:t>ασθενών στη διάγνωση</a:t>
            </a:r>
          </a:p>
          <a:p>
            <a:r>
              <a:rPr lang="el-GR" dirty="0">
                <a:latin typeface="Calibri"/>
              </a:rPr>
              <a:t>Στην πλειψηφία η βλάβη είναι αναστρέψιμη</a:t>
            </a:r>
          </a:p>
          <a:p>
            <a:r>
              <a:rPr lang="el-GR" dirty="0">
                <a:latin typeface="Calibri"/>
              </a:rPr>
              <a:t>Στο 10% είναι σοβαρή , απαιτεί αιμοκάθαρση</a:t>
            </a:r>
            <a:endParaRPr lang="en-US" dirty="0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6FC8C4B8-5E22-234B-B1A4-FE2D1843D9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8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Πολλαπλό μυέλωμα (ΠΜ)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l-GR" sz="2800" dirty="0"/>
              <a:t>Νεοπλασματική υπερπλασία ενός κλώνου πλασματοκυττάρων που παράγει μια μονοκλωνική ανοσοσφαιρίνη. </a:t>
            </a:r>
          </a:p>
          <a:p>
            <a:r>
              <a:rPr lang="el-GR" sz="2800" dirty="0"/>
              <a:t>Ο κλώνος πολλαπλασιάζεται στον μυελό των οστών και οδηγεί σε εκσεσημασμένη οστική καταστροφή με οστεολυτικές βλάβες, οστεοπενία και παθολογικά κατάγματα.</a:t>
            </a:r>
          </a:p>
        </p:txBody>
      </p:sp>
      <p:pic>
        <p:nvPicPr>
          <p:cNvPr id="4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BECA6D3F-AB7F-AB40-87DA-CB67CB24B8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Διαγνωστικά κριτήρια ΠΜ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l-GR" dirty="0"/>
              <a:t>	</a:t>
            </a:r>
            <a:r>
              <a:rPr lang="el-GR" b="1" dirty="0">
                <a:solidFill>
                  <a:schemeClr val="accent1">
                    <a:lumMod val="75000"/>
                  </a:schemeClr>
                </a:solidFill>
              </a:rPr>
              <a:t>Τουλάχιστον 2 από τα παρακάτω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r>
              <a:rPr lang="el-GR" dirty="0"/>
              <a:t>&gt;20% διήθηση του μυελού στην ΟΜΒ</a:t>
            </a:r>
          </a:p>
          <a:p>
            <a:r>
              <a:rPr lang="el-GR" dirty="0"/>
              <a:t>Μονοκλωνική πρωτείνη στον ορό (</a:t>
            </a:r>
            <a:r>
              <a:rPr lang="en-US" dirty="0" err="1"/>
              <a:t>IgG</a:t>
            </a:r>
            <a:r>
              <a:rPr lang="en-US" dirty="0"/>
              <a:t>&gt;30g/L, </a:t>
            </a:r>
            <a:r>
              <a:rPr lang="en-US" dirty="0" err="1"/>
              <a:t>IgA</a:t>
            </a:r>
            <a:r>
              <a:rPr lang="en-US" dirty="0"/>
              <a:t>&gt;20g/L)</a:t>
            </a:r>
          </a:p>
          <a:p>
            <a:r>
              <a:rPr lang="el-GR" dirty="0"/>
              <a:t>Μονοκλωνικές ελαφρές αλύσεις στα ούρα</a:t>
            </a:r>
          </a:p>
          <a:p>
            <a:r>
              <a:rPr lang="el-GR" dirty="0"/>
              <a:t>Οστεολυτικές βλάβες</a:t>
            </a:r>
          </a:p>
          <a:p>
            <a:endParaRPr lang="en-US" dirty="0"/>
          </a:p>
        </p:txBody>
      </p:sp>
      <p:pic>
        <p:nvPicPr>
          <p:cNvPr id="4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2E791C96-9044-5942-ACFE-8C85622C79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82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Κλινική εικόνα στη διάγνωση, Ν=1027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Αναιμία, 73% </a:t>
            </a:r>
          </a:p>
          <a:p>
            <a:r>
              <a:rPr lang="el-GR" dirty="0"/>
              <a:t>Οστικά άλγη 58%</a:t>
            </a:r>
          </a:p>
          <a:p>
            <a:r>
              <a:rPr lang="el-GR" dirty="0"/>
              <a:t> </a:t>
            </a:r>
            <a:r>
              <a:rPr lang="el-GR" dirty="0">
                <a:latin typeface="Calibri"/>
              </a:rPr>
              <a:t>↑ κρεατινίνη ορού 48%</a:t>
            </a:r>
          </a:p>
          <a:p>
            <a:r>
              <a:rPr lang="el-GR" dirty="0">
                <a:latin typeface="Calibri"/>
              </a:rPr>
              <a:t>Γενικευμένη αδυναμία, κακουχία 32%</a:t>
            </a:r>
          </a:p>
          <a:p>
            <a:r>
              <a:rPr lang="el-GR" dirty="0">
                <a:latin typeface="Calibri"/>
              </a:rPr>
              <a:t>Υπερασβεστιαιμία 28%</a:t>
            </a:r>
          </a:p>
          <a:p>
            <a:r>
              <a:rPr lang="el-GR" dirty="0">
                <a:latin typeface="Calibri"/>
              </a:rPr>
              <a:t>Απώλεια βάρους 24%</a:t>
            </a:r>
            <a:r>
              <a:rPr lang="en-US" dirty="0">
                <a:latin typeface="Calibri"/>
              </a:rPr>
              <a:t> </a:t>
            </a:r>
            <a:r>
              <a:rPr lang="el-GR" dirty="0">
                <a:latin typeface="Calibri"/>
              </a:rPr>
              <a:t>(50%, απώλεια </a:t>
            </a:r>
            <a:r>
              <a:rPr lang="en-US" dirty="0"/>
              <a:t>≥ </a:t>
            </a:r>
            <a:r>
              <a:rPr lang="el-GR" dirty="0"/>
              <a:t>9</a:t>
            </a:r>
            <a:r>
              <a:rPr lang="en-US" dirty="0"/>
              <a:t> kg</a:t>
            </a:r>
            <a:r>
              <a:rPr lang="el-GR" dirty="0"/>
              <a:t>)</a:t>
            </a:r>
            <a:endParaRPr lang="en-US" dirty="0"/>
          </a:p>
          <a:p>
            <a:endParaRPr lang="en-US" dirty="0"/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1600200" y="5821234"/>
            <a:ext cx="7162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Kyle RA, </a:t>
            </a:r>
            <a:r>
              <a:rPr lang="en-US" sz="1600" dirty="0">
                <a:latin typeface="Calibri" pitchFamily="34" charset="0"/>
              </a:rPr>
              <a:t>et al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. Mayo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Clin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Proc. 2003 Jan;78(1):21-33.  </a:t>
            </a:r>
          </a:p>
        </p:txBody>
      </p:sp>
      <p:pic>
        <p:nvPicPr>
          <p:cNvPr id="4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E3945241-2349-374A-9E67-BA150EEC2A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44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ΟΝΒ από ελαφρές αλύσεις=Μυελωματικός νεφρός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l-GR" sz="2800" dirty="0"/>
              <a:t>Η ΟΝΒ που οφείλεται στην </a:t>
            </a:r>
            <a:r>
              <a:rPr lang="el-GR" sz="2800" b="1" dirty="0">
                <a:solidFill>
                  <a:srgbClr val="C00000"/>
                </a:solidFill>
              </a:rPr>
              <a:t>άμεση τοξική επίδραση </a:t>
            </a:r>
            <a:r>
              <a:rPr lang="el-GR" sz="2800" dirty="0"/>
              <a:t>και την </a:t>
            </a:r>
            <a:r>
              <a:rPr lang="el-GR" sz="2800" b="1" dirty="0">
                <a:solidFill>
                  <a:srgbClr val="C00000"/>
                </a:solidFill>
              </a:rPr>
              <a:t>ενδονεφρική απόφραξη </a:t>
            </a:r>
            <a:r>
              <a:rPr lang="el-GR" sz="2800" dirty="0"/>
              <a:t>την οποία προκαλούν οι  ανοσοσφαιρινικές </a:t>
            </a:r>
            <a:r>
              <a:rPr lang="el-GR" sz="2800" b="1" dirty="0">
                <a:solidFill>
                  <a:srgbClr val="C00000"/>
                </a:solidFill>
              </a:rPr>
              <a:t>ελαφρές αλύσεις </a:t>
            </a:r>
            <a:r>
              <a:rPr lang="el-GR" sz="2800" dirty="0"/>
              <a:t>στα σωληνάρια</a:t>
            </a:r>
            <a:r>
              <a:rPr lang="el-GR" dirty="0"/>
              <a:t>.</a:t>
            </a:r>
          </a:p>
        </p:txBody>
      </p:sp>
      <p:pic>
        <p:nvPicPr>
          <p:cNvPr id="4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F56848B1-AD84-DE47-B79A-5F31812946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Myeloma Kidney (Cast Nephropathy)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l-GR" sz="2800" dirty="0"/>
              <a:t>Προυποθέτει εξ ορισμού την προυπάρχουσα διάγνωση ΠΜ.</a:t>
            </a:r>
          </a:p>
          <a:p>
            <a:r>
              <a:rPr lang="el-GR" sz="2800" dirty="0"/>
              <a:t>Μπορεί να εκδηλωθεί κατά την διάγνωση του ΠΜ ή αργότερα.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8A53DC4E-817B-1C46-9EBD-8699D4E758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8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Παθογένεση μυελωματικού νεφρού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l-GR" dirty="0"/>
              <a:t> </a:t>
            </a:r>
            <a:r>
              <a:rPr lang="el-GR" dirty="0">
                <a:latin typeface="Calibri"/>
              </a:rPr>
              <a:t>↑ </a:t>
            </a:r>
            <a:r>
              <a:rPr lang="el-GR" dirty="0"/>
              <a:t>Ποσότητες ελαφρών αλύσεων διηθούνται στο σπείραμα και στη συνέχεια επαναρροφώνται  στο ΕΕΣ.</a:t>
            </a:r>
          </a:p>
          <a:p>
            <a:r>
              <a:rPr lang="el-GR" dirty="0"/>
              <a:t>Ο φυσιολογικός ρυθμός απέκρισσης είναι &lt;30</a:t>
            </a:r>
            <a:r>
              <a:rPr lang="en-US" dirty="0"/>
              <a:t>mg/day. </a:t>
            </a:r>
            <a:r>
              <a:rPr lang="el-GR" dirty="0"/>
              <a:t> </a:t>
            </a:r>
            <a:endParaRPr lang="en-US" dirty="0"/>
          </a:p>
          <a:p>
            <a:r>
              <a:rPr lang="el-GR" dirty="0"/>
              <a:t>Η επαναρροφητική ικανότητα μπορεί να αυξηθεί στην περίπτωση του ΠΜ σε απέκρισση &gt;100</a:t>
            </a:r>
            <a:r>
              <a:rPr lang="en-US" dirty="0"/>
              <a:t>mg/day</a:t>
            </a:r>
            <a:r>
              <a:rPr lang="el-GR" dirty="0"/>
              <a:t>,</a:t>
            </a:r>
            <a:r>
              <a:rPr lang="en-US" dirty="0"/>
              <a:t> </a:t>
            </a:r>
            <a:r>
              <a:rPr lang="el-GR" dirty="0"/>
              <a:t>έως &gt;20</a:t>
            </a:r>
            <a:r>
              <a:rPr lang="en-US" dirty="0"/>
              <a:t>g/day.</a:t>
            </a:r>
            <a:endParaRPr lang="el-GR" dirty="0"/>
          </a:p>
          <a:p>
            <a:pPr>
              <a:buNone/>
            </a:pPr>
            <a:r>
              <a:rPr lang="el-GR" dirty="0">
                <a:solidFill>
                  <a:srgbClr val="C00000"/>
                </a:solidFill>
              </a:rPr>
              <a:t>	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l-GR" dirty="0"/>
              <a:t>Ο μηχανισμός της βλάβης</a:t>
            </a:r>
            <a:r>
              <a:rPr lang="en-US" dirty="0"/>
              <a:t>:</a:t>
            </a:r>
            <a:endParaRPr lang="el-GR" dirty="0"/>
          </a:p>
          <a:p>
            <a:pPr marL="514350" indent="-514350">
              <a:buClrTx/>
              <a:buFont typeface="+mj-lt"/>
              <a:buAutoNum type="arabicPeriod"/>
            </a:pPr>
            <a:r>
              <a:rPr lang="el-GR" dirty="0"/>
              <a:t>Ενδοσωληναριακός σχηματισμός κυλίνδρων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l-GR" dirty="0"/>
              <a:t>Άμεση τοξικότητα ελαφρών αλύσεων στο σωληνάριο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pic>
        <p:nvPicPr>
          <p:cNvPr id="5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8F0A3478-8060-4649-ADBF-84325E1C15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09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ΟΝΒ  στο πολλαπλό μυέλωμα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6324600" y="1219201"/>
            <a:ext cx="2667000" cy="48006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l-GR" sz="2000" dirty="0"/>
              <a:t>Ο κίνδυνος πρόκλησης  εξαρτάται από την συγκέντρωση των ελαφρών αλύσεων στον ορό.</a:t>
            </a: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l-GR" sz="2000" dirty="0"/>
              <a:t>Από τον τύπο τους.</a:t>
            </a: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l-GR" sz="2000" dirty="0"/>
              <a:t>Είναι σπάνια σε συγκέντωση μικρότερη  </a:t>
            </a:r>
            <a:r>
              <a:rPr lang="en-US" sz="2000" dirty="0"/>
              <a:t>&lt;1500 mg/L</a:t>
            </a:r>
            <a:r>
              <a:rPr lang="el-GR" sz="2000" dirty="0"/>
              <a:t>.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/>
          </a:p>
        </p:txBody>
      </p:sp>
      <p:pic>
        <p:nvPicPr>
          <p:cNvPr id="6" name="Content Placeholder 5" descr="SaudiJKidneyDisTranspl_2001_12_2_145_33803_1.jpg"/>
          <p:cNvPicPr>
            <a:picLocks noGrp="1" noChangeAspect="1"/>
          </p:cNvPicPr>
          <p:nvPr>
            <p:ph sz="quarter" idx="1"/>
          </p:nvPr>
        </p:nvPicPr>
        <p:blipFill>
          <a:blip r:embed="rId4" cstate="print"/>
          <a:stretch>
            <a:fillRect/>
          </a:stretch>
        </p:blipFill>
        <p:spPr>
          <a:xfrm>
            <a:off x="304800" y="1140269"/>
            <a:ext cx="5715000" cy="4044061"/>
          </a:xfrm>
        </p:spPr>
      </p:pic>
      <p:pic>
        <p:nvPicPr>
          <p:cNvPr id="3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FDB9DF06-7A44-A842-9531-5F9C8BC968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9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Μυελωματικός νεφρός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dirty="0"/>
              <a:t>Οι ελαφρές αλυσίδες καθιζάνουν στα σωληνάρια (σύνδεση με την πρωτείνη </a:t>
            </a:r>
            <a:r>
              <a:rPr lang="en-US" dirty="0"/>
              <a:t>Tamm-</a:t>
            </a:r>
            <a:r>
              <a:rPr lang="en-US" dirty="0" err="1"/>
              <a:t>Horsfall</a:t>
            </a:r>
            <a:r>
              <a:rPr lang="el-GR" dirty="0"/>
              <a:t>).</a:t>
            </a:r>
          </a:p>
          <a:p>
            <a:r>
              <a:rPr lang="el-GR" dirty="0"/>
              <a:t>Σχηματίζονται πυκνοί, αποφρακτικοί, κύλινδροι στα άπω και αθροιστικά σωληνάρια.</a:t>
            </a:r>
          </a:p>
          <a:p>
            <a:r>
              <a:rPr lang="el-GR" dirty="0"/>
              <a:t>Αναπτύσεται γιγαντοκυτταρική αντίδραση, διάμεση φλεγμονή και ίνωση. </a:t>
            </a:r>
          </a:p>
          <a:p>
            <a:r>
              <a:rPr lang="el-GR" dirty="0"/>
              <a:t>Οι κύλινδροι που αποφράσσουν προκαλούν ρήξη των των σωληναρίων και έξοδο των μονοκλωνικών αλύσεων στο διάμεσο χώρο.</a:t>
            </a:r>
          </a:p>
          <a:p>
            <a:endParaRPr lang="en-US" dirty="0"/>
          </a:p>
        </p:txBody>
      </p:sp>
      <p:pic>
        <p:nvPicPr>
          <p:cNvPr id="5" name="Content Placeholder 4" descr="757190-fig-1.jpg"/>
          <p:cNvPicPr>
            <a:picLocks noGrp="1" noChangeAspect="1"/>
          </p:cNvPicPr>
          <p:nvPr>
            <p:ph sz="quarter" idx="2"/>
          </p:nvPr>
        </p:nvPicPr>
        <p:blipFill>
          <a:blip r:embed="rId4" cstate="print"/>
          <a:stretch>
            <a:fillRect/>
          </a:stretch>
        </p:blipFill>
        <p:spPr>
          <a:xfrm>
            <a:off x="4632325" y="2096296"/>
            <a:ext cx="4041775" cy="3176583"/>
          </a:xfrm>
        </p:spPr>
      </p:pic>
      <p:pic>
        <p:nvPicPr>
          <p:cNvPr id="4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73C2FE50-8FAB-9B4C-9C53-25D76F85A6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9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Παράγοντες κινδύνου για ΟΝΒ στο ΠΜ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Υπογκαιμία </a:t>
            </a:r>
            <a:r>
              <a:rPr lang="el-GR" sz="2000" dirty="0">
                <a:solidFill>
                  <a:schemeClr val="bg2">
                    <a:lumMod val="50000"/>
                  </a:schemeClr>
                </a:solidFill>
              </a:rPr>
              <a:t>(η επιβράδυνση της ροής στα σωληνάρια ευνοεί την καθίζιση και το σχηματισμό κυλίνδρων)</a:t>
            </a:r>
          </a:p>
          <a:p>
            <a:r>
              <a:rPr lang="el-GR" dirty="0"/>
              <a:t>Διουρητικά της αγκύλης </a:t>
            </a:r>
            <a:endParaRPr lang="en-US" sz="20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dirty="0">
                <a:latin typeface="Calibri"/>
              </a:rPr>
              <a:t>↑ Ca </a:t>
            </a:r>
            <a:r>
              <a:rPr lang="el-GR" dirty="0">
                <a:latin typeface="Calibri"/>
              </a:rPr>
              <a:t>των ούρων </a:t>
            </a:r>
            <a:r>
              <a:rPr lang="el-GR" sz="2000" dirty="0">
                <a:solidFill>
                  <a:schemeClr val="bg2">
                    <a:lumMod val="50000"/>
                  </a:schemeClr>
                </a:solidFill>
                <a:latin typeface="Calibri"/>
              </a:rPr>
              <a:t>(υπερασβεστιαιμία)</a:t>
            </a:r>
          </a:p>
          <a:p>
            <a:r>
              <a:rPr lang="el-GR" dirty="0">
                <a:latin typeface="Calibri"/>
              </a:rPr>
              <a:t>Σκιαγραφικά </a:t>
            </a:r>
            <a:r>
              <a:rPr lang="el-GR" sz="2000" dirty="0">
                <a:solidFill>
                  <a:schemeClr val="bg2">
                    <a:lumMod val="50000"/>
                  </a:schemeClr>
                </a:solidFill>
                <a:latin typeface="Calibri"/>
              </a:rPr>
              <a:t>(αντιδούν με τις ελαφρές αλυσίδες και ευνοούν την ενδοσωληναριακή απόφραξη)</a:t>
            </a:r>
          </a:p>
          <a:p>
            <a:r>
              <a:rPr lang="el-GR" dirty="0">
                <a:latin typeface="Calibri"/>
              </a:rPr>
              <a:t>ΜΣΑΦ </a:t>
            </a:r>
            <a:r>
              <a:rPr lang="el-GR" sz="2000" dirty="0">
                <a:solidFill>
                  <a:schemeClr val="bg2">
                    <a:lumMod val="50000"/>
                  </a:schemeClr>
                </a:solidFill>
                <a:latin typeface="Calibri"/>
              </a:rPr>
              <a:t>(7-18% είχαν λάβει)</a:t>
            </a:r>
          </a:p>
          <a:p>
            <a:r>
              <a:rPr lang="el-GR" dirty="0">
                <a:latin typeface="Calibri"/>
              </a:rPr>
              <a:t>Το είδος της ελαφράς αλυσίδας.</a:t>
            </a:r>
            <a:endParaRPr lang="el-GR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991F4F33-E4E2-E743-B825-DEB2270F07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0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2800" dirty="0">
                <a:solidFill>
                  <a:schemeClr val="tx1"/>
                </a:solidFill>
              </a:rPr>
              <a:t>Κίνδυνος για ΟΝΒ και χαρακτηριστικά της ελαφράς αλυσίδας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34440"/>
            <a:ext cx="4041648" cy="4937760"/>
          </a:xfrm>
        </p:spPr>
        <p:txBody>
          <a:bodyPr>
            <a:normAutofit/>
          </a:bodyPr>
          <a:lstStyle/>
          <a:p>
            <a:r>
              <a:rPr lang="el-GR" sz="2400" dirty="0"/>
              <a:t>Συγγένεια με την πρωτείνη </a:t>
            </a:r>
            <a:r>
              <a:rPr lang="en-US" sz="2400" dirty="0"/>
              <a:t>Tamm-</a:t>
            </a:r>
            <a:r>
              <a:rPr lang="en-US" sz="2400" dirty="0" err="1"/>
              <a:t>Horsfall</a:t>
            </a:r>
            <a:r>
              <a:rPr lang="el-GR" sz="2400" dirty="0"/>
              <a:t>.</a:t>
            </a:r>
          </a:p>
          <a:p>
            <a:r>
              <a:rPr lang="el-GR" sz="2400" dirty="0"/>
              <a:t>Ισοηλεκτρικό σημείο της ελαφράς αλυσίδας.</a:t>
            </a:r>
          </a:p>
          <a:p>
            <a:r>
              <a:rPr lang="el-GR" sz="2400" dirty="0"/>
              <a:t>Η πρωτείνη </a:t>
            </a:r>
            <a:r>
              <a:rPr lang="en-US" sz="2400" dirty="0"/>
              <a:t>Tamm-</a:t>
            </a:r>
            <a:r>
              <a:rPr lang="en-US" sz="2400" dirty="0" err="1"/>
              <a:t>Horsfall</a:t>
            </a:r>
            <a:r>
              <a:rPr lang="el-GR" sz="2400" dirty="0"/>
              <a:t>  έχει ανιονικό φορτίο.</a:t>
            </a:r>
          </a:p>
          <a:p>
            <a:r>
              <a:rPr lang="el-GR" sz="2400" dirty="0"/>
              <a:t>Οι ελαφρές αλυσίδες έχουν κατιονικό φορτίο.</a:t>
            </a:r>
            <a:endParaRPr lang="en-US" sz="2400" dirty="0"/>
          </a:p>
          <a:p>
            <a:endParaRPr lang="el-GR" dirty="0"/>
          </a:p>
          <a:p>
            <a:endParaRPr lang="en-US" dirty="0"/>
          </a:p>
        </p:txBody>
      </p:sp>
      <p:sp>
        <p:nvSpPr>
          <p:cNvPr id="5" name="Rectangular Callout 4"/>
          <p:cNvSpPr/>
          <p:nvPr/>
        </p:nvSpPr>
        <p:spPr>
          <a:xfrm>
            <a:off x="4876800" y="1447800"/>
            <a:ext cx="3886200" cy="2362200"/>
          </a:xfrm>
          <a:prstGeom prst="wedgeRectCallout">
            <a:avLst>
              <a:gd name="adj1" fmla="val -60302"/>
              <a:gd name="adj2" fmla="val -34899"/>
            </a:avLst>
          </a:prstGeom>
          <a:solidFill>
            <a:srgbClr val="C00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b="1" dirty="0"/>
              <a:t>Η αλκαλοποίηση των ούρων βοηθάει στο να γίνουν οι ελαφρές αλυσίδες λιγότερο κατιονικές ή και ανιονικές</a:t>
            </a:r>
            <a:r>
              <a:rPr lang="el-GR" sz="2400" dirty="0"/>
              <a:t>.</a:t>
            </a:r>
            <a:endParaRPr lang="en-US" sz="2400" dirty="0"/>
          </a:p>
        </p:txBody>
      </p:sp>
      <p:pic>
        <p:nvPicPr>
          <p:cNvPr id="4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FF6AB3AB-FEB8-5847-85EB-89740C4F55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5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Κλινική εικόνα ΟΝΒ από ελαφρές αλυσίδες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l-GR" sz="3200" dirty="0"/>
              <a:t>Υπεραβεστιαιμία</a:t>
            </a:r>
            <a:endParaRPr lang="el-GR" sz="3000" dirty="0"/>
          </a:p>
          <a:p>
            <a:r>
              <a:rPr lang="el-GR" sz="3000" dirty="0"/>
              <a:t>↑ Κρεατινίνη ορού</a:t>
            </a:r>
          </a:p>
          <a:p>
            <a:r>
              <a:rPr lang="el-GR" sz="3000" dirty="0"/>
              <a:t>Αναιμία </a:t>
            </a:r>
          </a:p>
          <a:p>
            <a:r>
              <a:rPr lang="el-GR" sz="3000" dirty="0"/>
              <a:t>Οστικά άλγη</a:t>
            </a:r>
          </a:p>
          <a:p>
            <a:r>
              <a:rPr lang="el-GR" sz="3000" dirty="0"/>
              <a:t>Κακουχία</a:t>
            </a:r>
          </a:p>
          <a:p>
            <a:r>
              <a:rPr lang="el-GR" sz="3000" dirty="0"/>
              <a:t>Αδυναμία </a:t>
            </a:r>
          </a:p>
          <a:p>
            <a:endParaRPr lang="en-US" sz="3000" dirty="0"/>
          </a:p>
          <a:p>
            <a:endParaRPr lang="en-US" sz="40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2"/>
          </p:nvPr>
        </p:nvSpPr>
        <p:spPr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el-GR" sz="2000" dirty="0"/>
              <a:t>Το </a:t>
            </a:r>
            <a:r>
              <a:rPr lang="en-US" sz="2000" dirty="0"/>
              <a:t>dipstick</a:t>
            </a:r>
            <a:r>
              <a:rPr lang="el-GR" sz="2000" dirty="0"/>
              <a:t> </a:t>
            </a:r>
            <a:r>
              <a:rPr lang="en-US" sz="2000" dirty="0"/>
              <a:t> </a:t>
            </a:r>
            <a:r>
              <a:rPr lang="el-GR" sz="2000" dirty="0"/>
              <a:t>ούρων  αρνητικό για πρωτείνη (ανιχνεύει αλβουμίνη μόνο)</a:t>
            </a:r>
            <a:r>
              <a:rPr lang="en-US" sz="2000" dirty="0"/>
              <a:t>.</a:t>
            </a:r>
            <a:endParaRPr lang="el-GR" sz="2000" dirty="0"/>
          </a:p>
          <a:p>
            <a:r>
              <a:rPr lang="el-GR" sz="2000" dirty="0"/>
              <a:t>Η μικροσκοπική ανάλυση των ούρων είναι συνήθως χωρίς ευρήματα.</a:t>
            </a:r>
          </a:p>
          <a:p>
            <a:r>
              <a:rPr lang="el-GR" sz="2000" dirty="0"/>
              <a:t>Ευρήματα σχετικά με την ΟΝΒ (ηλεκτρολυτικές διαταραχές) ή το ΠΜ</a:t>
            </a:r>
            <a:r>
              <a:rPr lang="en-US" sz="2000" dirty="0"/>
              <a:t> (</a:t>
            </a:r>
            <a:r>
              <a:rPr lang="el-GR" sz="2000" dirty="0"/>
              <a:t>παθολ. κάταγμα).</a:t>
            </a:r>
          </a:p>
          <a:p>
            <a:r>
              <a:rPr lang="el-GR" sz="2000" dirty="0"/>
              <a:t>Το υπερηχογραφημα των νεφρών είνια φυσιολογικό.</a:t>
            </a:r>
            <a:endParaRPr lang="en-US" sz="2000" dirty="0"/>
          </a:p>
          <a:p>
            <a:endParaRPr lang="en-US" sz="2000" dirty="0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593BFE85-FFF9-2948-A881-84B8FB80D4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4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Διάγνωση της ΟΝΒ από ελαφρές αλυσίδες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endParaRPr lang="el-GR" sz="2400" dirty="0"/>
          </a:p>
          <a:p>
            <a:r>
              <a:rPr lang="el-GR" sz="2000" dirty="0"/>
              <a:t>Κάθε ασθενής &gt;40 ετών με αύξηση της κρεατινίνης σε χρόνο λιγότερο από 6 μήνες και χωρίς ευρήματα από την μικροσκοπική ανάλυση ούρων πρέπει να ελέγχεται.</a:t>
            </a:r>
          </a:p>
          <a:p>
            <a:r>
              <a:rPr lang="el-GR" sz="2000" dirty="0"/>
              <a:t>Η διάγνωση τίθεται με την βιοψία νεφρού.</a:t>
            </a:r>
          </a:p>
          <a:p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207002" cy="48798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l-GR" dirty="0"/>
              <a:t>	</a:t>
            </a:r>
            <a:r>
              <a:rPr lang="el-GR" b="1" dirty="0">
                <a:solidFill>
                  <a:schemeClr val="accent1">
                    <a:lumMod val="75000"/>
                  </a:schemeClr>
                </a:solidFill>
              </a:rPr>
              <a:t>Εργαστηριακός έλεγχος</a:t>
            </a:r>
          </a:p>
          <a:p>
            <a:r>
              <a:rPr lang="el-GR" sz="2000" dirty="0"/>
              <a:t>Ανίχνευση και προσδιορισμός των κ και λ ελαφρών αλύσεων στον ορό.</a:t>
            </a:r>
          </a:p>
          <a:p>
            <a:r>
              <a:rPr lang="el-GR" sz="2000" dirty="0"/>
              <a:t>Ο φυσιολογικός λόγος  κ/λ είναι 0.26-1.65</a:t>
            </a:r>
          </a:p>
          <a:p>
            <a:r>
              <a:rPr lang="el-GR" sz="2000" dirty="0"/>
              <a:t>Ηλεκτροφόρηση λευκωμάτων ορού</a:t>
            </a:r>
          </a:p>
          <a:p>
            <a:r>
              <a:rPr lang="el-GR" sz="2000" dirty="0"/>
              <a:t>Πρωτείνη ούρων 24-ωρου</a:t>
            </a:r>
          </a:p>
          <a:p>
            <a:r>
              <a:rPr lang="el-GR" sz="2000" dirty="0"/>
              <a:t>Ανοσοκαθήλωση ορού </a:t>
            </a:r>
            <a:endParaRPr lang="en-US" sz="2000" dirty="0"/>
          </a:p>
          <a:p>
            <a:r>
              <a:rPr lang="el-GR" sz="2000" dirty="0"/>
              <a:t>Ανοσοκαθήλωση ούρων</a:t>
            </a:r>
            <a:endParaRPr lang="en-US" sz="2000" dirty="0"/>
          </a:p>
          <a:p>
            <a:endParaRPr lang="en-US" sz="2000" dirty="0"/>
          </a:p>
        </p:txBody>
      </p:sp>
      <p:pic>
        <p:nvPicPr>
          <p:cNvPr id="4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70BF762E-244C-5549-A470-29F39F585C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63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Φάρμακα με άμεση τοξικότητα στο σωληναριακό επιθήλιο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>
                <a:solidFill>
                  <a:schemeClr val="accent1"/>
                </a:solidFill>
              </a:rPr>
              <a:t>	</a:t>
            </a:r>
          </a:p>
          <a:p>
            <a:pPr>
              <a:buNone/>
            </a:pPr>
            <a:r>
              <a:rPr lang="el-GR" b="1" dirty="0">
                <a:solidFill>
                  <a:srgbClr val="5D95A7"/>
                </a:solidFill>
              </a:rPr>
              <a:t>Αντιμικροβιακοί</a:t>
            </a:r>
            <a:r>
              <a:rPr lang="en-US" b="1" dirty="0">
                <a:solidFill>
                  <a:srgbClr val="5D95A7"/>
                </a:solidFill>
              </a:rPr>
              <a:t> </a:t>
            </a:r>
            <a:r>
              <a:rPr lang="el-GR" b="1" dirty="0">
                <a:solidFill>
                  <a:srgbClr val="5D95A7"/>
                </a:solidFill>
              </a:rPr>
              <a:t>παράγοντες</a:t>
            </a:r>
          </a:p>
          <a:p>
            <a:r>
              <a:rPr lang="el-GR" dirty="0"/>
              <a:t>Αμινογλυκοσίδες</a:t>
            </a:r>
          </a:p>
          <a:p>
            <a:r>
              <a:rPr lang="el-GR" dirty="0"/>
              <a:t>Βανκομυκίνη </a:t>
            </a:r>
          </a:p>
          <a:p>
            <a:r>
              <a:rPr lang="el-GR" dirty="0"/>
              <a:t>Αμφοτερικίνη Β</a:t>
            </a:r>
          </a:p>
          <a:p>
            <a:r>
              <a:rPr lang="el-GR" dirty="0"/>
              <a:t>Πενταμιδίνη</a:t>
            </a:r>
          </a:p>
          <a:p>
            <a:r>
              <a:rPr lang="en-US" dirty="0" err="1"/>
              <a:t>Foscarmet</a:t>
            </a:r>
            <a:r>
              <a:rPr lang="en-US" dirty="0"/>
              <a:t> </a:t>
            </a:r>
          </a:p>
          <a:p>
            <a:pPr>
              <a:buNone/>
            </a:pPr>
            <a:r>
              <a:rPr lang="el-GR" dirty="0"/>
              <a:t>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>
              <a:buNone/>
            </a:pPr>
            <a:r>
              <a:rPr lang="el-GR" dirty="0"/>
              <a:t>	 </a:t>
            </a:r>
            <a:endParaRPr lang="en-US" dirty="0"/>
          </a:p>
          <a:p>
            <a:pPr>
              <a:buNone/>
            </a:pPr>
            <a:r>
              <a:rPr lang="el-GR" b="1" dirty="0">
                <a:solidFill>
                  <a:schemeClr val="accent1"/>
                </a:solidFill>
              </a:rPr>
              <a:t>Άλλα φάρμακα</a:t>
            </a:r>
          </a:p>
          <a:p>
            <a:r>
              <a:rPr lang="el-GR" dirty="0"/>
              <a:t>Λίθιο</a:t>
            </a:r>
          </a:p>
          <a:p>
            <a:r>
              <a:rPr lang="el-GR" dirty="0"/>
              <a:t>Ακεταμινοφαίνη</a:t>
            </a:r>
          </a:p>
          <a:p>
            <a:r>
              <a:rPr lang="el-GR" dirty="0"/>
              <a:t>Σκιαγραφικά </a:t>
            </a:r>
          </a:p>
          <a:p>
            <a:r>
              <a:rPr lang="el-GR" dirty="0"/>
              <a:t>Αναγεννητικοί παράγοντες</a:t>
            </a:r>
          </a:p>
          <a:p>
            <a:endParaRPr lang="en-US" dirty="0"/>
          </a:p>
        </p:txBody>
      </p:sp>
      <p:pic>
        <p:nvPicPr>
          <p:cNvPr id="5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2C0E788F-7A7E-9D47-A5D8-52D4B99472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42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dirty="0"/>
              <a:t>ΟΝΒ από αμινογλυκοσίδες </a:t>
            </a:r>
            <a:endParaRPr 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l-GR" sz="3000" b="1" dirty="0">
                <a:solidFill>
                  <a:schemeClr val="accent1"/>
                </a:solidFill>
              </a:rPr>
              <a:t>Χαρακτηριστικά</a:t>
            </a:r>
          </a:p>
          <a:p>
            <a:r>
              <a:rPr lang="el-GR" dirty="0"/>
              <a:t>Μη ολιγουρική συνήθως.</a:t>
            </a:r>
          </a:p>
          <a:p>
            <a:r>
              <a:rPr lang="el-GR" dirty="0"/>
              <a:t>Προοδευτική εγκατάσταση (5-7) μέρες μετά την έναρξη.</a:t>
            </a:r>
          </a:p>
          <a:p>
            <a:r>
              <a:rPr lang="el-GR" dirty="0">
                <a:latin typeface="Calibri" pitchFamily="34" charset="0"/>
              </a:rPr>
              <a:t>Συνήθως η επιδείνωση της νεφρικής λειτουργίας ανακάμπτει με την διακοπή του φαρμάκου.</a:t>
            </a:r>
            <a:endParaRPr lang="el-GR" dirty="0"/>
          </a:p>
          <a:p>
            <a:pPr eaLnBrk="1" hangingPunct="1"/>
            <a:endParaRPr lang="el-GR" dirty="0">
              <a:latin typeface="Calibri" pitchFamily="34" charset="0"/>
            </a:endParaRPr>
          </a:p>
          <a:p>
            <a:pPr eaLnBrk="1" hangingPunct="1"/>
            <a:endParaRPr lang="el-GR" dirty="0">
              <a:latin typeface="Calibri" pitchFamily="34" charset="0"/>
            </a:endParaRPr>
          </a:p>
          <a:p>
            <a:pPr eaLnBrk="1" hangingPunct="1"/>
            <a:endParaRPr lang="el-GR" dirty="0">
              <a:latin typeface="Calibri" pitchFamily="34" charset="0"/>
            </a:endParaRPr>
          </a:p>
          <a:p>
            <a:pPr eaLnBrk="1" hangingPunct="1"/>
            <a:endParaRPr lang="el-GR" dirty="0">
              <a:latin typeface="Calibri" pitchFamily="34" charset="0"/>
            </a:endParaRPr>
          </a:p>
          <a:p>
            <a:pPr eaLnBrk="1" hangingPunct="1"/>
            <a:endParaRPr lang="el-GR" dirty="0">
              <a:latin typeface="Calibri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00600" y="2057400"/>
            <a:ext cx="3657600" cy="2057400"/>
          </a:xfr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el-GR" sz="3000" b="1" dirty="0">
                <a:solidFill>
                  <a:schemeClr val="accent1"/>
                </a:solidFill>
              </a:rPr>
              <a:t>	</a:t>
            </a:r>
            <a:r>
              <a:rPr lang="el-GR" sz="2400" b="1" dirty="0">
                <a:latin typeface="Calibri" pitchFamily="34" charset="0"/>
              </a:rPr>
              <a:t>Συχνή παρακολούθηση των επιπέδων του φαρμάκου για την αποφυγή τοξικότητας</a:t>
            </a:r>
            <a:endParaRPr lang="en-US" sz="2400" b="1" dirty="0">
              <a:latin typeface="Calibri" pitchFamily="34" charset="0"/>
            </a:endParaRPr>
          </a:p>
          <a:p>
            <a:pPr>
              <a:buNone/>
            </a:pPr>
            <a:endParaRPr lang="en-US" sz="2400" dirty="0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66D69A1D-BDA7-0044-9BA5-811AA792DF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2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  <a:ln>
            <a:solidFill>
              <a:schemeClr val="accent4"/>
            </a:solidFill>
          </a:ln>
        </p:spPr>
        <p:txBody>
          <a:bodyPr>
            <a:normAutofit/>
          </a:bodyPr>
          <a:lstStyle/>
          <a:p>
            <a:r>
              <a:rPr lang="el-GR" sz="2800" dirty="0"/>
              <a:t>Παράγοντες κινδύνου για ΟΝΒ από αμινογλυκοσίδες</a:t>
            </a:r>
            <a:endParaRPr lang="en-US" sz="28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l-GR" sz="2400" dirty="0"/>
              <a:t>Παρατεταμένη διάρκεια θεραπείας </a:t>
            </a:r>
          </a:p>
          <a:p>
            <a:r>
              <a:rPr lang="el-GR" sz="2400" dirty="0"/>
              <a:t>Μεγαλύτερη ηλικία</a:t>
            </a:r>
            <a:endParaRPr lang="en-US" sz="2400" dirty="0"/>
          </a:p>
          <a:p>
            <a:r>
              <a:rPr lang="el-GR" sz="2400" dirty="0"/>
              <a:t>Συν-νοσηρότητες </a:t>
            </a:r>
            <a:r>
              <a:rPr lang="el-GR" sz="2000" dirty="0">
                <a:solidFill>
                  <a:schemeClr val="bg2">
                    <a:lumMod val="25000"/>
                  </a:schemeClr>
                </a:solidFill>
              </a:rPr>
              <a:t>(π.χ  Σακχ.Διαβήτης)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l-GR" sz="2400" dirty="0"/>
              <a:t>Μειωμένος δραστικός όγκος αίματος</a:t>
            </a:r>
            <a:endParaRPr lang="en-US" sz="2400" dirty="0"/>
          </a:p>
          <a:p>
            <a:r>
              <a:rPr lang="el-GR" sz="2400" dirty="0"/>
              <a:t>Σήψη </a:t>
            </a:r>
            <a:endParaRPr lang="en-US" sz="2400" dirty="0"/>
          </a:p>
          <a:p>
            <a:r>
              <a:rPr lang="el-GR" sz="2400" dirty="0"/>
              <a:t>Άλλα φάρμακα </a:t>
            </a:r>
            <a:r>
              <a:rPr lang="el-GR" sz="2000" dirty="0">
                <a:solidFill>
                  <a:schemeClr val="bg2">
                    <a:lumMod val="25000"/>
                  </a:schemeClr>
                </a:solidFill>
              </a:rPr>
              <a:t>(ΜΣΑΦ, φουροσεμίδη, κυκλοσπορίνη, βανκομυκίνη)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l-GR" sz="2400" dirty="0"/>
              <a:t>Υψηλά επίπεδα φαρμάκου </a:t>
            </a:r>
            <a:endParaRPr lang="en-US" sz="2400" dirty="0"/>
          </a:p>
          <a:p>
            <a:r>
              <a:rPr lang="el-GR" sz="2400" dirty="0"/>
              <a:t>Είδος της αμινογλυκοσίδης </a:t>
            </a:r>
            <a:r>
              <a:rPr lang="el-GR" sz="2400" b="1" dirty="0">
                <a:solidFill>
                  <a:srgbClr val="C00000"/>
                </a:solidFill>
              </a:rPr>
              <a:t>(</a:t>
            </a:r>
            <a:r>
              <a:rPr lang="en-US" sz="2400" b="1" dirty="0" err="1">
                <a:solidFill>
                  <a:srgbClr val="C00000"/>
                </a:solidFill>
              </a:rPr>
              <a:t>gentamycin</a:t>
            </a:r>
            <a:r>
              <a:rPr lang="en-US" sz="2400" b="1" dirty="0">
                <a:solidFill>
                  <a:srgbClr val="C00000"/>
                </a:solidFill>
              </a:rPr>
              <a:t>&gt;</a:t>
            </a:r>
            <a:r>
              <a:rPr lang="en-US" sz="2400" b="1" dirty="0" err="1">
                <a:solidFill>
                  <a:srgbClr val="C00000"/>
                </a:solidFill>
              </a:rPr>
              <a:t>tobramycin</a:t>
            </a:r>
            <a:r>
              <a:rPr lang="en-US" sz="2400" b="1" dirty="0">
                <a:solidFill>
                  <a:srgbClr val="C00000"/>
                </a:solidFill>
              </a:rPr>
              <a:t>&gt;</a:t>
            </a:r>
            <a:r>
              <a:rPr lang="en-US" sz="2400" b="1" dirty="0" err="1">
                <a:solidFill>
                  <a:srgbClr val="C00000"/>
                </a:solidFill>
              </a:rPr>
              <a:t>amicacin</a:t>
            </a:r>
            <a:r>
              <a:rPr lang="en-US" sz="2400" b="1" dirty="0">
                <a:solidFill>
                  <a:srgbClr val="C00000"/>
                </a:solidFill>
              </a:rPr>
              <a:t>&gt;</a:t>
            </a:r>
            <a:r>
              <a:rPr lang="en-US" sz="2400" b="1" dirty="0" err="1">
                <a:solidFill>
                  <a:srgbClr val="C00000"/>
                </a:solidFill>
              </a:rPr>
              <a:t>netilmycin</a:t>
            </a:r>
            <a:r>
              <a:rPr lang="en-US" sz="2400" b="1" dirty="0">
                <a:solidFill>
                  <a:srgbClr val="C00000"/>
                </a:solidFill>
              </a:rPr>
              <a:t>)</a:t>
            </a:r>
          </a:p>
          <a:p>
            <a:r>
              <a:rPr lang="el-GR" sz="2400" dirty="0"/>
              <a:t>Σχήμα θεραπείας </a:t>
            </a:r>
            <a:r>
              <a:rPr lang="el-GR" sz="2400" b="1" dirty="0">
                <a:solidFill>
                  <a:srgbClr val="0070C0"/>
                </a:solidFill>
              </a:rPr>
              <a:t>(μονοδοσιακό σχήμα ↓ τοξικότητα)</a:t>
            </a:r>
            <a:endParaRPr lang="en-US" sz="2400" b="1" dirty="0">
              <a:solidFill>
                <a:srgbClr val="0070C0"/>
              </a:solidFill>
            </a:endParaRPr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10E4D5CF-106A-FB46-8202-6212396FA7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2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Παράγοντες κινδύνου για ΟΝΒ από σκιαγραφικά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Υπογκαιμία </a:t>
            </a:r>
          </a:p>
          <a:p>
            <a:r>
              <a:rPr lang="el-GR" dirty="0"/>
              <a:t>Χρόνια νεφρική νόσος</a:t>
            </a:r>
            <a:r>
              <a:rPr lang="en-US" dirty="0"/>
              <a:t> (</a:t>
            </a:r>
            <a:r>
              <a:rPr lang="en-US" dirty="0" err="1"/>
              <a:t>creat</a:t>
            </a:r>
            <a:r>
              <a:rPr lang="en-US" dirty="0"/>
              <a:t>&gt;1.5mg/dl)</a:t>
            </a:r>
          </a:p>
          <a:p>
            <a:r>
              <a:rPr lang="el-GR" dirty="0"/>
              <a:t>Διαβητική νεφροπάθεια με </a:t>
            </a:r>
            <a:r>
              <a:rPr lang="el-GR" dirty="0">
                <a:latin typeface="Calibri"/>
              </a:rPr>
              <a:t>↓</a:t>
            </a:r>
            <a:r>
              <a:rPr lang="en-US" dirty="0">
                <a:latin typeface="Calibri"/>
              </a:rPr>
              <a:t> GFR</a:t>
            </a:r>
            <a:endParaRPr lang="en-US" dirty="0"/>
          </a:p>
          <a:p>
            <a:r>
              <a:rPr lang="el-GR" dirty="0"/>
              <a:t>Καρδιακή ανεπάρκεια ή άλλη αιμοδυναμική αστάθεια</a:t>
            </a:r>
            <a:endParaRPr lang="en-US" dirty="0"/>
          </a:p>
          <a:p>
            <a:r>
              <a:rPr lang="el-GR" dirty="0"/>
              <a:t>Μεγάλη δόση σκιαγραφικού</a:t>
            </a:r>
          </a:p>
          <a:p>
            <a:r>
              <a:rPr lang="el-GR" dirty="0"/>
              <a:t>1</a:t>
            </a:r>
            <a:r>
              <a:rPr lang="el-GR" baseline="30000" dirty="0"/>
              <a:t>ης</a:t>
            </a:r>
            <a:r>
              <a:rPr lang="el-GR" dirty="0"/>
              <a:t> γεννιάς υπεροσμωτικά ιονικά σκιαγραφικά</a:t>
            </a:r>
            <a:endParaRPr lang="en-US" dirty="0"/>
          </a:p>
          <a:p>
            <a:r>
              <a:rPr lang="el-GR" dirty="0"/>
              <a:t>Διαδερμικές επεμβατικές πράξεις στεφανιαίων αγγείων (προάγει την ανάπτυξη αθηροεμβόλων)</a:t>
            </a:r>
            <a:endParaRPr lang="en-US" dirty="0"/>
          </a:p>
          <a:p>
            <a:r>
              <a:rPr lang="el-GR" dirty="0"/>
              <a:t>Πολλαπλό μυέλωμα</a:t>
            </a:r>
            <a:endParaRPr lang="en-US" dirty="0"/>
          </a:p>
          <a:p>
            <a:endParaRPr lang="en-US" dirty="0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7ECE2086-7EBA-6546-B574-04B5577E37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2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Επιδημιολογία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l-GR" dirty="0"/>
              <a:t>&lt;2% για φυσιολογικά άτομα </a:t>
            </a:r>
          </a:p>
          <a:p>
            <a:r>
              <a:rPr lang="el-GR" dirty="0"/>
              <a:t>Μέχρι  και 60% για άτομα υψηλού κινδύνου.</a:t>
            </a:r>
          </a:p>
          <a:p>
            <a:r>
              <a:rPr lang="el-GR" dirty="0"/>
              <a:t>Ο κίνδυνος για ΟΝΒ από σκιαγραφική ουσία είναι 2-πλάσιος στους διαβητικούς ασθενείς σε σχέση με τους μη διαβητικούς σε οποιοδήποτε επίπεδο νεφρικής λειτουργίας.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 </a:t>
            </a:r>
          </a:p>
        </p:txBody>
      </p:sp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3581400" y="6324600"/>
            <a:ext cx="50933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Parfrey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PS, </a:t>
            </a:r>
            <a:r>
              <a:rPr kumimoji="0" lang="el-G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ε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et</a:t>
            </a:r>
            <a:r>
              <a:rPr kumimoji="0" lang="en-US" sz="16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al.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. N </a:t>
            </a:r>
            <a:r>
              <a:rPr kumimoji="0" lang="en-US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Engl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J Med. 1989 Jan 19;320(3):143-9.</a:t>
            </a:r>
          </a:p>
        </p:txBody>
      </p:sp>
      <p:pic>
        <p:nvPicPr>
          <p:cNvPr id="4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5C061D35-7448-2C42-BE16-32B4726566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2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IN.gif"/>
          <p:cNvPicPr>
            <a:picLocks noGrp="1" noChangeAspect="1"/>
          </p:cNvPicPr>
          <p:nvPr>
            <p:ph sz="quarter" idx="1"/>
          </p:nvPr>
        </p:nvPicPr>
        <p:blipFill>
          <a:blip r:embed="rId4" cstate="print"/>
          <a:stretch>
            <a:fillRect/>
          </a:stretch>
        </p:blipFill>
        <p:spPr>
          <a:xfrm>
            <a:off x="609600" y="1295400"/>
            <a:ext cx="8040850" cy="4482666"/>
          </a:xfrm>
        </p:spPr>
      </p:pic>
      <p:pic>
        <p:nvPicPr>
          <p:cNvPr id="3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10C1AD4A-BD52-9541-8F14-865ACF45AA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8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dirty="0">
                <a:latin typeface="Cambria" pitchFamily="18" charset="0"/>
              </a:rPr>
              <a:t>ΟΝΒ από σκιαγραφικά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 eaLnBrk="1" hangingPunct="1">
              <a:lnSpc>
                <a:spcPct val="90000"/>
              </a:lnSpc>
              <a:buNone/>
            </a:pPr>
            <a:r>
              <a:rPr lang="el-GR" sz="2400" dirty="0">
                <a:latin typeface="Calibri" pitchFamily="34" charset="0"/>
              </a:rPr>
              <a:t> </a:t>
            </a:r>
            <a:r>
              <a:rPr lang="el-GR" sz="3300" b="1" dirty="0">
                <a:solidFill>
                  <a:srgbClr val="0070C0"/>
                </a:solidFill>
                <a:latin typeface="Calibri" pitchFamily="34" charset="0"/>
              </a:rPr>
              <a:t>Πολυπαραγοντικός μηχανισμός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l-GR" sz="3300" dirty="0">
                <a:latin typeface="Calibri" pitchFamily="34" charset="0"/>
              </a:rPr>
              <a:t>Υπερωσμωτικό </a:t>
            </a:r>
            <a:r>
              <a:rPr lang="en-US" sz="3300" dirty="0">
                <a:latin typeface="Calibri" pitchFamily="34" charset="0"/>
              </a:rPr>
              <a:t>stress</a:t>
            </a:r>
            <a:endParaRPr lang="el-GR" sz="3300" dirty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l-GR" sz="3300" dirty="0">
                <a:latin typeface="Calibri" pitchFamily="34" charset="0"/>
              </a:rPr>
              <a:t>Παραγωγή δραστικών ριζών οξυγόνου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l-GR" sz="3300" dirty="0">
                <a:latin typeface="Calibri" pitchFamily="34" charset="0"/>
              </a:rPr>
              <a:t>Άμεση τοξικότητα στα σωληναριακά κύτταρα</a:t>
            </a:r>
            <a:endParaRPr lang="en-US" sz="3300" dirty="0">
              <a:latin typeface="Calibri" pitchFamily="34" charset="0"/>
            </a:endParaRPr>
          </a:p>
          <a:p>
            <a:pPr eaLnBrk="1" hangingPunct="1">
              <a:lnSpc>
                <a:spcPct val="90000"/>
              </a:lnSpc>
              <a:buNone/>
            </a:pPr>
            <a:endParaRPr lang="el-GR" sz="3300" dirty="0">
              <a:latin typeface="Calibri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953000" y="1447800"/>
            <a:ext cx="3276600" cy="2057400"/>
          </a:xfr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el-GR" sz="2800" dirty="0">
              <a:latin typeface="Calibri" pitchFamily="34" charset="0"/>
            </a:endParaRPr>
          </a:p>
          <a:p>
            <a:pPr>
              <a:buNone/>
            </a:pPr>
            <a:r>
              <a:rPr lang="el-GR" sz="2400" b="1" dirty="0">
                <a:latin typeface="Calibri" pitchFamily="34" charset="0"/>
              </a:rPr>
              <a:t>↑ </a:t>
            </a:r>
            <a:r>
              <a:rPr lang="el-GR" sz="3100" dirty="0">
                <a:latin typeface="Calibri" pitchFamily="34" charset="0"/>
              </a:rPr>
              <a:t>Εξωκυττάριου όγκου με διαλύματα που περιέχουν διττανθρακικά ανιόντα είναι το κλειδί για την αποφυγή τοξικότητας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53000" y="3733800"/>
            <a:ext cx="3276600" cy="1200329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l-GR" sz="2000" dirty="0">
                <a:latin typeface="Calibri" pitchFamily="34" charset="0"/>
              </a:rPr>
              <a:t>Ο ρόλος της ακετυλοκυστείνης είναι αμφιλεγόμενος, αλλά είναι απίθανο να είναι βλαπτική</a:t>
            </a:r>
            <a:endParaRPr lang="en-US" sz="2000" dirty="0">
              <a:latin typeface="Calibri" pitchFamily="34" charset="0"/>
            </a:endParaRPr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536B5E5D-B514-1745-AACF-A25304267E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94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build="p" animBg="1"/>
      <p:bldP spid="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C00000"/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l-GR" sz="3600" dirty="0">
                <a:solidFill>
                  <a:schemeClr val="bg1">
                    <a:lumMod val="85000"/>
                  </a:schemeClr>
                </a:solidFill>
              </a:rPr>
              <a:t>ΟΝΒ από κρυστάλλους</a:t>
            </a:r>
            <a:endParaRPr lang="en-US" sz="36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buNone/>
            </a:pPr>
            <a:r>
              <a:rPr lang="el-GR" sz="2800" dirty="0"/>
              <a:t>	Κρύσταλλοι που κυκλοφορούν στον ορό σε μεγάλες συγκεντρώσεις μπορούν να συγκεντρωθούν εντός του νεφρώνα και η καθίζηση τους να προκαλέσει ενδονεφρική απόφραξη και διακοπή της ροής. </a:t>
            </a:r>
            <a:endParaRPr lang="en-US" sz="2800" dirty="0"/>
          </a:p>
          <a:p>
            <a:pPr lvl="1" eaLnBrk="1" hangingPunct="1"/>
            <a:r>
              <a:rPr lang="el-GR" sz="2400" b="1" dirty="0">
                <a:solidFill>
                  <a:srgbClr val="7A0000"/>
                </a:solidFill>
              </a:rPr>
              <a:t>Κρύσταλλοι ουρικού οξέος</a:t>
            </a:r>
            <a:r>
              <a:rPr lang="el-GR" sz="2400" dirty="0">
                <a:solidFill>
                  <a:srgbClr val="7A0000"/>
                </a:solidFill>
              </a:rPr>
              <a:t>, </a:t>
            </a:r>
            <a:r>
              <a:rPr lang="el-GR" sz="2400" dirty="0"/>
              <a:t>σε περίπτωση μαζικού κυτταρικού θανάτου (σύνδρομο λύσης όγκου σε ΧΜΘ)</a:t>
            </a:r>
          </a:p>
          <a:p>
            <a:pPr lvl="1"/>
            <a:r>
              <a:rPr lang="el-GR" sz="2400" b="1" dirty="0">
                <a:solidFill>
                  <a:srgbClr val="7A0000"/>
                </a:solidFill>
              </a:rPr>
              <a:t>Κρύσταλλοι οξαλικού ασβεστίου</a:t>
            </a:r>
            <a:r>
              <a:rPr lang="el-GR" sz="2400" dirty="0">
                <a:solidFill>
                  <a:srgbClr val="7A0000"/>
                </a:solidFill>
              </a:rPr>
              <a:t>, </a:t>
            </a:r>
            <a:r>
              <a:rPr lang="el-GR" sz="2400" dirty="0"/>
              <a:t>σε δηλητηρίαση με </a:t>
            </a:r>
            <a:r>
              <a:rPr lang="en-US" sz="2400" dirty="0"/>
              <a:t>ethylene glycol </a:t>
            </a:r>
            <a:endParaRPr lang="el-GR" sz="2400" dirty="0"/>
          </a:p>
          <a:p>
            <a:pPr lvl="1" eaLnBrk="1" hangingPunct="1"/>
            <a:r>
              <a:rPr lang="el-GR" sz="2400" b="1" dirty="0">
                <a:solidFill>
                  <a:srgbClr val="7A0000"/>
                </a:solidFill>
              </a:rPr>
              <a:t>Παραγωγή κρυστάλλλων από φάρμακα</a:t>
            </a:r>
            <a:r>
              <a:rPr lang="en-US" sz="2400" dirty="0">
                <a:solidFill>
                  <a:srgbClr val="7A0000"/>
                </a:solidFill>
              </a:rPr>
              <a:t>:  </a:t>
            </a:r>
            <a:r>
              <a:rPr lang="en-US" sz="2400" dirty="0"/>
              <a:t>acyclovir, </a:t>
            </a:r>
            <a:r>
              <a:rPr lang="en-US" sz="2400" dirty="0" err="1"/>
              <a:t>methotrexate</a:t>
            </a:r>
            <a:r>
              <a:rPr lang="en-US" sz="2400" dirty="0"/>
              <a:t>, sulfadiazine, </a:t>
            </a:r>
            <a:r>
              <a:rPr lang="en-US" sz="2400" dirty="0" err="1"/>
              <a:t>indinaver</a:t>
            </a:r>
            <a:endParaRPr lang="en-US" sz="2400" dirty="0"/>
          </a:p>
          <a:p>
            <a:pPr lvl="1" eaLnBrk="1" hangingPunct="1">
              <a:buFontTx/>
              <a:buNone/>
            </a:pPr>
            <a:endParaRPr lang="en-US" sz="2400" dirty="0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875AD8CE-CF03-2A4B-AD50-0D53F22EBD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4"/>
          <p:cNvSpPr>
            <a:spLocks noChangeArrowheads="1"/>
          </p:cNvSpPr>
          <p:nvPr/>
        </p:nvSpPr>
        <p:spPr bwMode="auto">
          <a:xfrm>
            <a:off x="4479925" y="3108325"/>
            <a:ext cx="184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/>
              <a:t/>
            </a:r>
            <a:br>
              <a:rPr lang="en-US"/>
            </a:br>
            <a:endParaRPr lang="en-US"/>
          </a:p>
        </p:txBody>
      </p:sp>
      <p:pic>
        <p:nvPicPr>
          <p:cNvPr id="36867" name="Picture 6" descr="caox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1311712"/>
            <a:ext cx="2590800" cy="446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8" name="Text Box 7"/>
          <p:cNvSpPr txBox="1">
            <a:spLocks noChangeArrowheads="1"/>
          </p:cNvSpPr>
          <p:nvPr/>
        </p:nvSpPr>
        <p:spPr bwMode="auto">
          <a:xfrm>
            <a:off x="762000" y="228600"/>
            <a:ext cx="20574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Oxalate crystals (ethylene glycol poisoning)</a:t>
            </a:r>
          </a:p>
        </p:txBody>
      </p:sp>
      <p:pic>
        <p:nvPicPr>
          <p:cNvPr id="36869" name="Picture 8" descr="uric acid crysta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05400" y="762000"/>
            <a:ext cx="3657600" cy="274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9" descr="FOGAZZI-9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05400" y="3505200"/>
            <a:ext cx="3810000" cy="286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A56B09AF-4B59-E94B-9D84-85E89D91A9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9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Οξεία Διάμεση Νεφρίτιδα</a:t>
            </a:r>
            <a:endParaRPr lang="en-US" b="1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1C07D9C8-C4E3-8044-BF09-AEE6C8329D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4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>
            <a:normAutofit/>
          </a:bodyPr>
          <a:lstStyle/>
          <a:p>
            <a:r>
              <a:rPr lang="el-GR" sz="3600" b="1" dirty="0">
                <a:solidFill>
                  <a:schemeClr val="accent2"/>
                </a:solidFill>
              </a:rPr>
              <a:t>Οξεία Διάμεση Νεφρίτιδα</a:t>
            </a:r>
            <a:endParaRPr lang="en-US" sz="3600" b="1" dirty="0">
              <a:solidFill>
                <a:schemeClr val="accent2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el-GR" sz="28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4294967295"/>
          </p:nvPr>
        </p:nvSpPr>
        <p:spPr>
          <a:xfrm>
            <a:off x="457200" y="1219200"/>
            <a:ext cx="8229600" cy="4343399"/>
          </a:xfrm>
        </p:spPr>
        <p:txBody>
          <a:bodyPr/>
          <a:lstStyle/>
          <a:p>
            <a:pPr>
              <a:buNone/>
            </a:pPr>
            <a:r>
              <a:rPr lang="el-GR" sz="2800" dirty="0"/>
              <a:t>Χαρακτηρίζεται από φλεγμονώδη διήθηση του νεφρικού διάμεσου ιστού. </a:t>
            </a:r>
          </a:p>
          <a:p>
            <a:endParaRPr lang="en-US" dirty="0"/>
          </a:p>
        </p:txBody>
      </p:sp>
      <p:pic>
        <p:nvPicPr>
          <p:cNvPr id="3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18F65FD1-3F6F-254F-A5EC-8CAC5FC494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Image02"/>
          <p:cNvPicPr>
            <a:picLocks noChangeAspect="1" noChangeArrowheads="1"/>
          </p:cNvPicPr>
          <p:nvPr/>
        </p:nvPicPr>
        <p:blipFill>
          <a:blip r:embed="rId4" cstate="print">
            <a:lum bright="-24000" contrast="1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2895600" y="533400"/>
            <a:ext cx="539923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3200" dirty="0">
                <a:latin typeface="Tahoma" pitchFamily="34" charset="0"/>
              </a:rPr>
              <a:t>Φυσιολογικός νεφρικός ιστός</a:t>
            </a:r>
            <a:endParaRPr lang="en-US" sz="3200" dirty="0">
              <a:latin typeface="Tahoma" pitchFamily="34" charset="0"/>
            </a:endParaRPr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6970DAD2-C026-2E4E-BFB1-52324B055D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Image32"/>
          <p:cNvPicPr>
            <a:picLocks noChangeAspect="1" noChangeArrowheads="1"/>
          </p:cNvPicPr>
          <p:nvPr/>
        </p:nvPicPr>
        <p:blipFill>
          <a:blip r:embed="rId4" cstate="print">
            <a:lum bright="-12000" contrast="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1431925" y="1023938"/>
            <a:ext cx="35433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Tahoma" pitchFamily="34" charset="0"/>
              </a:rPr>
              <a:t>Hypercellular interstitium</a:t>
            </a:r>
          </a:p>
          <a:p>
            <a:endParaRPr lang="en-US">
              <a:latin typeface="Tahoma" pitchFamily="34" charset="0"/>
            </a:endParaRPr>
          </a:p>
          <a:p>
            <a:r>
              <a:rPr lang="en-US">
                <a:latin typeface="Tahoma" pitchFamily="34" charset="0"/>
              </a:rPr>
              <a:t>Eosinophils</a:t>
            </a:r>
          </a:p>
          <a:p>
            <a:endParaRPr lang="en-US">
              <a:latin typeface="Tahoma" pitchFamily="34" charset="0"/>
            </a:endParaRPr>
          </a:p>
          <a:p>
            <a:endParaRPr lang="en-US">
              <a:latin typeface="Tahoma" pitchFamily="34" charset="0"/>
            </a:endParaRPr>
          </a:p>
        </p:txBody>
      </p:sp>
      <p:sp>
        <p:nvSpPr>
          <p:cNvPr id="27652" name="Line 4"/>
          <p:cNvSpPr>
            <a:spLocks noChangeShapeType="1"/>
          </p:cNvSpPr>
          <p:nvPr/>
        </p:nvSpPr>
        <p:spPr bwMode="auto">
          <a:xfrm flipH="1">
            <a:off x="762000" y="1295400"/>
            <a:ext cx="685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53" name="Line 5"/>
          <p:cNvSpPr>
            <a:spLocks noChangeShapeType="1"/>
          </p:cNvSpPr>
          <p:nvPr/>
        </p:nvSpPr>
        <p:spPr bwMode="auto">
          <a:xfrm>
            <a:off x="4114800" y="1371600"/>
            <a:ext cx="2286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3048000" y="1981200"/>
            <a:ext cx="838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55" name="Line 7"/>
          <p:cNvSpPr>
            <a:spLocks noChangeShapeType="1"/>
          </p:cNvSpPr>
          <p:nvPr/>
        </p:nvSpPr>
        <p:spPr bwMode="auto">
          <a:xfrm>
            <a:off x="3048000" y="2133600"/>
            <a:ext cx="144780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56" name="Line 8"/>
          <p:cNvSpPr>
            <a:spLocks noChangeShapeType="1"/>
          </p:cNvSpPr>
          <p:nvPr/>
        </p:nvSpPr>
        <p:spPr bwMode="auto">
          <a:xfrm flipH="1">
            <a:off x="5562600" y="4572000"/>
            <a:ext cx="533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7" name="Text Box 9"/>
          <p:cNvSpPr txBox="1">
            <a:spLocks noChangeArrowheads="1"/>
          </p:cNvSpPr>
          <p:nvPr/>
        </p:nvSpPr>
        <p:spPr bwMode="auto">
          <a:xfrm>
            <a:off x="4556125" y="5062538"/>
            <a:ext cx="1808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Tahoma" pitchFamily="34" charset="0"/>
              </a:rPr>
              <a:t>Plasma cells</a:t>
            </a:r>
          </a:p>
        </p:txBody>
      </p:sp>
      <p:sp>
        <p:nvSpPr>
          <p:cNvPr id="27658" name="Line 10"/>
          <p:cNvSpPr>
            <a:spLocks noChangeShapeType="1"/>
          </p:cNvSpPr>
          <p:nvPr/>
        </p:nvSpPr>
        <p:spPr bwMode="auto">
          <a:xfrm flipV="1">
            <a:off x="6324600" y="5105400"/>
            <a:ext cx="1066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59" name="Text Box 11"/>
          <p:cNvSpPr txBox="1">
            <a:spLocks noChangeArrowheads="1"/>
          </p:cNvSpPr>
          <p:nvPr/>
        </p:nvSpPr>
        <p:spPr bwMode="auto">
          <a:xfrm>
            <a:off x="1279525" y="209550"/>
            <a:ext cx="490711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Tahoma" pitchFamily="34" charset="0"/>
              </a:rPr>
              <a:t>Acute interstitial nephritis</a:t>
            </a:r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50F941EC-5E95-F443-9FD4-4B19EEE7B6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Οξεία Διάμεση Νεφρίτιδα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l-GR" sz="2400" b="1" dirty="0">
                <a:solidFill>
                  <a:schemeClr val="accent1">
                    <a:lumMod val="75000"/>
                  </a:schemeClr>
                </a:solidFill>
              </a:rPr>
              <a:t>Αίτια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 lang="el-GR" sz="24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l-GR" sz="2400" dirty="0"/>
              <a:t>Φάρμακα,  75% (συχνότερα τα αντιβιοτικά)</a:t>
            </a:r>
          </a:p>
          <a:p>
            <a:r>
              <a:rPr lang="el-GR" sz="2400" dirty="0"/>
              <a:t>Λοιμώξεις,  5-10%</a:t>
            </a:r>
          </a:p>
          <a:p>
            <a:r>
              <a:rPr lang="el-GR" sz="2400" dirty="0"/>
              <a:t>Αυτάνοσα νοσήματα,  5-10%</a:t>
            </a:r>
          </a:p>
          <a:p>
            <a:r>
              <a:rPr lang="el-GR" sz="2400" dirty="0"/>
              <a:t>Σωληναριοδιάμεση νεφρίτιδα-ουρηθριτίδα, 10-15%</a:t>
            </a:r>
            <a:endParaRPr lang="en-US" sz="2400" dirty="0"/>
          </a:p>
          <a:p>
            <a:endParaRPr lang="en-US" sz="2400" dirty="0"/>
          </a:p>
          <a:p>
            <a:endParaRPr lang="en-US" dirty="0"/>
          </a:p>
        </p:txBody>
      </p:sp>
      <p:pic>
        <p:nvPicPr>
          <p:cNvPr id="4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9840DB26-B887-F244-AE2D-CD22E8CE95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l-GR" dirty="0"/>
              <a:t>Οξεία αλλεργική διάμεση νεφρίτιδα </a:t>
            </a:r>
            <a:endParaRPr lang="en-US" dirty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l-GR" sz="2800" dirty="0"/>
              <a:t>Αζωθαιμία </a:t>
            </a:r>
          </a:p>
          <a:p>
            <a:pPr eaLnBrk="1" hangingPunct="1"/>
            <a:r>
              <a:rPr lang="el-GR" sz="2800" dirty="0"/>
              <a:t>Ηωσινοφιλία </a:t>
            </a:r>
          </a:p>
          <a:p>
            <a:pPr eaLnBrk="1" hangingPunct="1"/>
            <a:r>
              <a:rPr lang="el-GR" sz="2800" dirty="0"/>
              <a:t>Εμπύρετο </a:t>
            </a:r>
          </a:p>
          <a:p>
            <a:pPr eaLnBrk="1" hangingPunct="1"/>
            <a:r>
              <a:rPr lang="el-GR" sz="2800" dirty="0"/>
              <a:t>Εξάνθημα </a:t>
            </a:r>
          </a:p>
          <a:p>
            <a:r>
              <a:rPr lang="el-GR" sz="2800" dirty="0"/>
              <a:t>Μικροσκοπική ανάλυση ούρων</a:t>
            </a:r>
            <a:r>
              <a:rPr lang="en-US" sz="2800" dirty="0"/>
              <a:t>:</a:t>
            </a:r>
            <a:r>
              <a:rPr lang="el-GR" sz="2800" dirty="0"/>
              <a:t>  </a:t>
            </a:r>
            <a:r>
              <a:rPr lang="en-US" sz="2800" dirty="0"/>
              <a:t>WBC, </a:t>
            </a:r>
            <a:r>
              <a:rPr lang="el-GR" sz="2800" dirty="0"/>
              <a:t>κύλινδροι</a:t>
            </a:r>
            <a:r>
              <a:rPr lang="en-US" sz="2800" dirty="0"/>
              <a:t> WBC</a:t>
            </a:r>
            <a:r>
              <a:rPr lang="el-GR" sz="2800" dirty="0"/>
              <a:t>, </a:t>
            </a:r>
            <a:r>
              <a:rPr lang="en-US" sz="2800" dirty="0"/>
              <a:t>RBC</a:t>
            </a:r>
            <a:r>
              <a:rPr lang="el-GR" sz="2800" dirty="0"/>
              <a:t>, πρωτεινουρία. </a:t>
            </a:r>
          </a:p>
          <a:p>
            <a:pPr eaLnBrk="1" hangingPunct="1"/>
            <a:r>
              <a:rPr lang="el-GR" sz="2800" b="1" dirty="0">
                <a:solidFill>
                  <a:schemeClr val="accent2"/>
                </a:solidFill>
              </a:rPr>
              <a:t>Η παρουσία ηωσινοφίλων στα ούρα είναι τυπικό εύρημα.</a:t>
            </a:r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9F86AE20-38FB-AF42-B7F4-64CF9993E2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4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5" descr="Illustration of Hive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1219200"/>
            <a:ext cx="4338638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Text Box 6"/>
          <p:cNvSpPr txBox="1">
            <a:spLocks noChangeArrowheads="1"/>
          </p:cNvSpPr>
          <p:nvPr/>
        </p:nvSpPr>
        <p:spPr bwMode="auto">
          <a:xfrm>
            <a:off x="457200" y="228600"/>
            <a:ext cx="4724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l-GR" sz="2400" dirty="0">
                <a:solidFill>
                  <a:schemeClr val="tx2"/>
                </a:solidFill>
              </a:rPr>
              <a:t>Τυπικό κηλιδοβλατιδώδες εξάνθημα ως αποτέλεσμα αλλεργικής αντίδρασης σε φάρμακο</a:t>
            </a: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32772" name="Picture 8" descr="cyl004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7400" y="1371600"/>
            <a:ext cx="27051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3" name="Text Box 10"/>
          <p:cNvSpPr txBox="1">
            <a:spLocks noChangeArrowheads="1"/>
          </p:cNvSpPr>
          <p:nvPr/>
        </p:nvSpPr>
        <p:spPr bwMode="auto">
          <a:xfrm>
            <a:off x="5791200" y="457200"/>
            <a:ext cx="2514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b="1" dirty="0"/>
              <a:t>Κύλινδροι </a:t>
            </a:r>
            <a:r>
              <a:rPr lang="en-US" b="1" dirty="0"/>
              <a:t>WBC </a:t>
            </a:r>
          </a:p>
        </p:txBody>
      </p:sp>
      <p:pic>
        <p:nvPicPr>
          <p:cNvPr id="32774" name="Picture 11" descr="WBC cas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53000" y="3124200"/>
            <a:ext cx="4648200" cy="349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175875C9-9424-A740-8AA5-0211B5F68D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0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Αλλεργική διάμεση νεφρίτιδα</a:t>
            </a:r>
            <a:endParaRPr lang="en-US" sz="4000" dirty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l-GR" dirty="0"/>
              <a:t>Η θεραπεία συνίσταται στην απομάκρυνση του αιτιολογικού παράγοντα.</a:t>
            </a:r>
            <a:endParaRPr lang="en-US" dirty="0"/>
          </a:p>
          <a:p>
            <a:pPr eaLnBrk="1" hangingPunct="1"/>
            <a:r>
              <a:rPr lang="el-GR" dirty="0"/>
              <a:t>Η χορήγηση κορτικοειδών μπορεί να επιταχύνει την επάνοδο της νεφρικής λειτουργίας αλλά πιθανόν να έχει μικρή ή καμία επίδραση στην μακρόχρονη έκβαση της.  </a:t>
            </a:r>
            <a:endParaRPr lang="en-US" dirty="0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73012486-279D-9245-8031-B625CA9BC7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72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Αγγειακή Νεφροπάθεια</a:t>
            </a:r>
            <a:br>
              <a:rPr lang="el-GR" b="1" dirty="0"/>
            </a:b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BD8C566C-097B-6E44-A47C-7EBCA030B9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8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l-GR" dirty="0"/>
              <a:t>Ενδονεφρικά αίτια ΟΝΒ</a:t>
            </a:r>
            <a:r>
              <a:rPr lang="en-US" dirty="0"/>
              <a:t>:</a:t>
            </a:r>
            <a:r>
              <a:rPr lang="el-GR" dirty="0"/>
              <a:t> Αγγεία</a:t>
            </a:r>
            <a:endParaRPr lang="en-US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229600" cy="4525962"/>
          </a:xfrm>
        </p:spPr>
        <p:txBody>
          <a:bodyPr>
            <a:normAutofit/>
          </a:bodyPr>
          <a:lstStyle/>
          <a:p>
            <a:pPr lvl="1" eaLnBrk="1" hangingPunct="1"/>
            <a:r>
              <a:rPr lang="el-GR" sz="2800" dirty="0"/>
              <a:t>Αθηροεμβολική  νόσος</a:t>
            </a:r>
            <a:endParaRPr lang="en-US" sz="2800" dirty="0"/>
          </a:p>
          <a:p>
            <a:pPr lvl="1" eaLnBrk="1" hangingPunct="1"/>
            <a:r>
              <a:rPr lang="el-GR" sz="2800" dirty="0"/>
              <a:t>Θρομβωτική μικροαγγειοπάθεια</a:t>
            </a:r>
            <a:endParaRPr lang="en-US" sz="2800" dirty="0"/>
          </a:p>
          <a:p>
            <a:pPr lvl="1" eaLnBrk="1" hangingPunct="1"/>
            <a:r>
              <a:rPr lang="el-GR" sz="2800" dirty="0"/>
              <a:t>Ηπατονεφρικό σύνδρομο </a:t>
            </a:r>
            <a:endParaRPr lang="en-US" sz="2800" dirty="0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E346402A-ABD7-A849-973D-F91FC4E70F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914400"/>
          </a:xfrm>
        </p:spPr>
        <p:txBody>
          <a:bodyPr>
            <a:noAutofit/>
          </a:bodyPr>
          <a:lstStyle/>
          <a:p>
            <a:pPr lvl="1" algn="l" rtl="0">
              <a:spcBef>
                <a:spcPct val="0"/>
              </a:spcBef>
            </a:pPr>
            <a:r>
              <a:rPr lang="el-GR" sz="3600" dirty="0">
                <a:solidFill>
                  <a:schemeClr val="accent2"/>
                </a:solidFill>
                <a:latin typeface="+mj-lt"/>
              </a:rPr>
              <a:t/>
            </a:r>
            <a:br>
              <a:rPr lang="el-GR" sz="3600" dirty="0">
                <a:solidFill>
                  <a:schemeClr val="accent2"/>
                </a:solidFill>
                <a:latin typeface="+mj-lt"/>
              </a:rPr>
            </a:br>
            <a:r>
              <a:rPr lang="el-GR" sz="3600" dirty="0">
                <a:solidFill>
                  <a:schemeClr val="accent2"/>
                </a:solidFill>
                <a:latin typeface="+mj-lt"/>
              </a:rPr>
              <a:t/>
            </a:r>
            <a:br>
              <a:rPr lang="el-GR" sz="3600" dirty="0">
                <a:solidFill>
                  <a:schemeClr val="accent2"/>
                </a:solidFill>
                <a:latin typeface="+mj-lt"/>
              </a:rPr>
            </a:br>
            <a:r>
              <a:rPr lang="el-GR" sz="3600" dirty="0">
                <a:solidFill>
                  <a:schemeClr val="accent2"/>
                </a:solidFill>
                <a:latin typeface="+mj-lt"/>
              </a:rPr>
              <a:t/>
            </a:r>
            <a:br>
              <a:rPr lang="el-GR" sz="3600" dirty="0">
                <a:solidFill>
                  <a:schemeClr val="accent2"/>
                </a:solidFill>
                <a:latin typeface="+mj-lt"/>
              </a:rPr>
            </a:br>
            <a:r>
              <a:rPr lang="el-GR" sz="3600" dirty="0">
                <a:solidFill>
                  <a:schemeClr val="accent2"/>
                </a:solidFill>
                <a:latin typeface="+mj-lt"/>
              </a:rPr>
              <a:t>Αθηροεμβολική  νόσος</a:t>
            </a:r>
            <a:r>
              <a:rPr lang="en-US" sz="3600" dirty="0">
                <a:solidFill>
                  <a:schemeClr val="accent2"/>
                </a:solidFill>
                <a:latin typeface="+mj-lt"/>
              </a:rPr>
              <a:t/>
            </a:r>
            <a:br>
              <a:rPr lang="en-US" sz="3600" dirty="0">
                <a:solidFill>
                  <a:schemeClr val="accent2"/>
                </a:solidFill>
                <a:latin typeface="+mj-lt"/>
              </a:rPr>
            </a:br>
            <a:endParaRPr lang="en-US" sz="36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endParaRPr lang="el-GR" sz="2400" dirty="0"/>
          </a:p>
          <a:p>
            <a:pPr eaLnBrk="1" hangingPunct="1">
              <a:lnSpc>
                <a:spcPct val="80000"/>
              </a:lnSpc>
            </a:pPr>
            <a:r>
              <a:rPr lang="el-GR" sz="2400" dirty="0"/>
              <a:t>Οι αθηροσκληρυντικές πλάκες στην εσωτερική επιφάνεια  της αορτής γίνονται ασταθείς και διαχέουν στοιχεία πλούσια σε λιπίδια στην κυκλοφορία. </a:t>
            </a: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l-GR" sz="2400" dirty="0"/>
              <a:t>Μπορεί να συμβεί και αυτόματα αλλά συχνά ακολουθεί επεμβατικές πράξεις στην αορτή.</a:t>
            </a: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l-GR" sz="2400" dirty="0"/>
              <a:t>Μπορεί να προκληθεί από αντιπηκτική αγωγή</a:t>
            </a:r>
            <a:r>
              <a:rPr lang="en-US" sz="2400" dirty="0"/>
              <a:t>.</a:t>
            </a:r>
          </a:p>
        </p:txBody>
      </p:sp>
      <p:pic>
        <p:nvPicPr>
          <p:cNvPr id="5" name="Content Placeholder 4" descr="Atheroma01_03_08_13.jpg"/>
          <p:cNvPicPr>
            <a:picLocks noGrp="1" noChangeAspect="1"/>
          </p:cNvPicPr>
          <p:nvPr>
            <p:ph sz="quarter" idx="2"/>
          </p:nvPr>
        </p:nvPicPr>
        <p:blipFill>
          <a:blip r:embed="rId4" cstate="print"/>
          <a:stretch>
            <a:fillRect/>
          </a:stretch>
        </p:blipFill>
        <p:spPr>
          <a:xfrm>
            <a:off x="4495800" y="1295400"/>
            <a:ext cx="4419600" cy="4419600"/>
          </a:xfrm>
        </p:spPr>
      </p:pic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ACBD7112-CEF3-1943-99A8-C416EF2C40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chemeClr val="accent2"/>
                </a:solidFill>
              </a:rPr>
              <a:t>Αθηροεμβολική  νόσος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l-GR" sz="2400" dirty="0"/>
              <a:t>Τα στοιχεία αποφράσσουν τα αρτηριόλια, προκαλώντας τοπική φλεγμονή και ισχαιμία. </a:t>
            </a:r>
            <a:endParaRPr lang="en-US" sz="2400" dirty="0"/>
          </a:p>
          <a:p>
            <a:pPr>
              <a:lnSpc>
                <a:spcPct val="80000"/>
              </a:lnSpc>
            </a:pPr>
            <a:r>
              <a:rPr lang="el-GR" sz="2400" dirty="0"/>
              <a:t>Πολυσυστηματική προσβολή.</a:t>
            </a:r>
            <a:r>
              <a:rPr lang="en-US" sz="2400" dirty="0"/>
              <a:t> </a:t>
            </a:r>
          </a:p>
          <a:p>
            <a:pPr>
              <a:lnSpc>
                <a:spcPct val="80000"/>
              </a:lnSpc>
            </a:pPr>
            <a:r>
              <a:rPr lang="el-GR" sz="2400" dirty="0"/>
              <a:t>Υπέρταση, σπειραματική αιματουρία, ηωσινοφιλία, και χαμηλά επίπεδα συμπληρώματος μπορεί να παρατηρηθούν.  </a:t>
            </a:r>
            <a:endParaRPr lang="en-US" sz="2400" dirty="0"/>
          </a:p>
          <a:p>
            <a:endParaRPr lang="en-US" dirty="0"/>
          </a:p>
        </p:txBody>
      </p:sp>
      <p:pic>
        <p:nvPicPr>
          <p:cNvPr id="6" name="Picture 3" descr="V3267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905000"/>
            <a:ext cx="4293361" cy="321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E3277B86-3280-9748-9CAC-E822B7318C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229600" cy="990600"/>
          </a:xfrm>
        </p:spPr>
        <p:txBody>
          <a:bodyPr>
            <a:noAutofit/>
          </a:bodyPr>
          <a:lstStyle/>
          <a:p>
            <a:r>
              <a:rPr lang="en-US" dirty="0" err="1">
                <a:solidFill>
                  <a:schemeClr val="tx1"/>
                </a:solidFill>
                <a:latin typeface="Cambria" pitchFamily="18" charset="0"/>
              </a:rPr>
              <a:t>Livedo</a:t>
            </a:r>
            <a:r>
              <a:rPr lang="en-US" dirty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mbria" pitchFamily="18" charset="0"/>
              </a:rPr>
              <a:t>Reticularis</a:t>
            </a:r>
            <a:r>
              <a:rPr lang="en-US" dirty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el-GR" dirty="0">
                <a:solidFill>
                  <a:schemeClr val="tx1"/>
                </a:solidFill>
                <a:latin typeface="Cambria" pitchFamily="18" charset="0"/>
              </a:rPr>
              <a:t>σε αθηροεμβολική νόσο</a:t>
            </a:r>
            <a:endParaRPr lang="en-US" dirty="0">
              <a:solidFill>
                <a:schemeClr val="tx1"/>
              </a:solidFill>
              <a:latin typeface="Cambria" pitchFamily="18" charset="0"/>
            </a:endParaRPr>
          </a:p>
        </p:txBody>
      </p:sp>
      <p:pic>
        <p:nvPicPr>
          <p:cNvPr id="41987" name="Picture 7" descr="Livedo_Reticulari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2057400"/>
            <a:ext cx="4095750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8" name="Picture 8" descr="livedo retic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2057400"/>
            <a:ext cx="4352925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91854CD5-D87B-144A-98E4-63F06079A5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l-GR" dirty="0"/>
              <a:t>Η νεφρική νόσος με κύματα εμβολικών επεισοδίων που προκαλούν σταδιακή έκπτωση της νεφρικής λειτουργίας. </a:t>
            </a:r>
            <a:endParaRPr lang="en-US" dirty="0"/>
          </a:p>
          <a:p>
            <a:pPr eaLnBrk="1" hangingPunct="1"/>
            <a:r>
              <a:rPr lang="el-GR" dirty="0"/>
              <a:t>Πρόοδος σε τελικό σταδίο νεφρικής νόσου σε διάστημα πολλών μηνών. </a:t>
            </a:r>
            <a:endParaRPr lang="en-US" dirty="0"/>
          </a:p>
          <a:p>
            <a:pPr eaLnBrk="1" hangingPunct="1"/>
            <a:r>
              <a:rPr lang="el-GR" dirty="0"/>
              <a:t>Συμπτωματική θεραπεία. </a:t>
            </a:r>
          </a:p>
          <a:p>
            <a:pPr eaLnBrk="1" hangingPunct="1"/>
            <a:r>
              <a:rPr lang="el-GR" dirty="0"/>
              <a:t>Αποφυγή αντιπηκτικής αγωγής γιατί επιδεινώνει τα εμβολικά φαινόμενα.</a:t>
            </a:r>
            <a:endParaRPr lang="en-US" dirty="0"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chemeClr val="accent2"/>
                </a:solidFill>
              </a:rPr>
              <a:t>Αθηροεμβολική  νόσος</a:t>
            </a:r>
            <a:endParaRPr lang="en-US" dirty="0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91621019-1E25-5C45-986B-5DC5768463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5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Θρομβωτικές Μικροαγγειοπάθειες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noFill/>
        </p:spPr>
        <p:txBody>
          <a:bodyPr/>
          <a:lstStyle/>
          <a:p>
            <a:pPr>
              <a:lnSpc>
                <a:spcPct val="80000"/>
              </a:lnSpc>
            </a:pPr>
            <a:endParaRPr lang="el-GR" sz="2800" dirty="0"/>
          </a:p>
          <a:p>
            <a:pPr>
              <a:lnSpc>
                <a:spcPct val="80000"/>
              </a:lnSpc>
            </a:pPr>
            <a:r>
              <a:rPr lang="el-GR" sz="2800" b="1" dirty="0"/>
              <a:t>Θρομβωτική θρομβοπενική πορφύρα </a:t>
            </a:r>
          </a:p>
          <a:p>
            <a:pPr>
              <a:lnSpc>
                <a:spcPct val="80000"/>
              </a:lnSpc>
            </a:pPr>
            <a:endParaRPr lang="el-GR" sz="2800" dirty="0"/>
          </a:p>
          <a:p>
            <a:pPr>
              <a:lnSpc>
                <a:spcPct val="80000"/>
              </a:lnSpc>
            </a:pPr>
            <a:r>
              <a:rPr lang="el-GR" sz="2800" b="1" dirty="0"/>
              <a:t>Ουραιμικό </a:t>
            </a:r>
          </a:p>
          <a:p>
            <a:pPr>
              <a:lnSpc>
                <a:spcPct val="80000"/>
              </a:lnSpc>
              <a:buNone/>
            </a:pPr>
            <a:r>
              <a:rPr lang="el-GR" sz="2800" b="1" dirty="0"/>
              <a:t>	αιμολυτικό </a:t>
            </a:r>
          </a:p>
          <a:p>
            <a:pPr>
              <a:lnSpc>
                <a:spcPct val="80000"/>
              </a:lnSpc>
              <a:buNone/>
            </a:pPr>
            <a:r>
              <a:rPr lang="el-GR" sz="2800" b="1" dirty="0"/>
              <a:t>	σύνδρομο </a:t>
            </a:r>
          </a:p>
          <a:p>
            <a:pPr>
              <a:lnSpc>
                <a:spcPct val="80000"/>
              </a:lnSpc>
            </a:pPr>
            <a:endParaRPr lang="el-GR" sz="28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endParaRPr lang="el-GR" sz="2400" dirty="0"/>
          </a:p>
          <a:p>
            <a:pPr>
              <a:lnSpc>
                <a:spcPct val="80000"/>
              </a:lnSpc>
            </a:pPr>
            <a:r>
              <a:rPr lang="el-GR" sz="2400" dirty="0"/>
              <a:t>Ετερογενής ομάδα παθήσεων με διαταραχή της αιμόστασης με θρομβώσεις στα μικρά αγγεία πολλαπλών οργάνων →έμφρακτα , ισχαιμία. </a:t>
            </a:r>
          </a:p>
          <a:p>
            <a:pPr>
              <a:lnSpc>
                <a:spcPct val="80000"/>
              </a:lnSpc>
            </a:pPr>
            <a:endParaRPr lang="el-GR" sz="2400" dirty="0"/>
          </a:p>
          <a:p>
            <a:pPr>
              <a:lnSpc>
                <a:spcPct val="80000"/>
              </a:lnSpc>
            </a:pPr>
            <a:r>
              <a:rPr lang="el-GR" sz="2400" dirty="0"/>
              <a:t>Κατανάλωση αιμοπεταλίων</a:t>
            </a:r>
          </a:p>
          <a:p>
            <a:pPr>
              <a:lnSpc>
                <a:spcPct val="80000"/>
              </a:lnSpc>
            </a:pPr>
            <a:endParaRPr lang="el-GR" sz="2400" dirty="0"/>
          </a:p>
          <a:p>
            <a:pPr>
              <a:lnSpc>
                <a:spcPct val="80000"/>
              </a:lnSpc>
            </a:pPr>
            <a:r>
              <a:rPr lang="el-GR" sz="2400" dirty="0"/>
              <a:t>Τραυματισμός ερυθρών αιμοσφαιρίων (σχιστοκύτταρα)</a:t>
            </a:r>
            <a:endParaRPr lang="en-US" sz="2400" dirty="0"/>
          </a:p>
          <a:p>
            <a:endParaRPr lang="en-US" dirty="0"/>
          </a:p>
        </p:txBody>
      </p:sp>
      <p:pic>
        <p:nvPicPr>
          <p:cNvPr id="4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F2D69028-71F5-A140-8FB5-FA90A6EA04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 descr="healthycapillary.gif"/>
          <p:cNvPicPr>
            <a:picLocks noGrp="1" noChangeAspect="1"/>
          </p:cNvPicPr>
          <p:nvPr>
            <p:ph sz="quarter" idx="2"/>
          </p:nvPr>
        </p:nvPicPr>
        <p:blipFill>
          <a:blip r:embed="rId4" cstate="print"/>
          <a:stretch>
            <a:fillRect/>
          </a:stretch>
        </p:blipFill>
        <p:spPr>
          <a:xfrm>
            <a:off x="2743200" y="152400"/>
            <a:ext cx="6096000" cy="3172213"/>
          </a:xfrm>
        </p:spPr>
      </p:pic>
      <p:pic>
        <p:nvPicPr>
          <p:cNvPr id="12" name="Picture 11" descr="damagedcap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43200" y="3429000"/>
            <a:ext cx="6037571" cy="3124201"/>
          </a:xfrm>
          <a:prstGeom prst="rect">
            <a:avLst/>
          </a:prstGeom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381000" y="4343400"/>
            <a:ext cx="2133600" cy="990600"/>
          </a:xfrm>
        </p:spPr>
        <p:txBody>
          <a:bodyPr>
            <a:normAutofit fontScale="90000"/>
          </a:bodyPr>
          <a:lstStyle/>
          <a:p>
            <a:r>
              <a:rPr lang="el-GR" sz="2000" b="1" dirty="0"/>
              <a:t>Θρομβωτικές Μικροαγγειο-</a:t>
            </a:r>
            <a:br>
              <a:rPr lang="el-GR" sz="2000" b="1" dirty="0"/>
            </a:br>
            <a:r>
              <a:rPr lang="el-GR" sz="2000" b="1" dirty="0"/>
              <a:t>πάθειες</a:t>
            </a:r>
            <a:endParaRPr lang="en-US" sz="2000" b="1" dirty="0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C48D6E3D-63BE-C344-8F3F-4C0EBE90D7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2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Θρομβωτική μικροαγγειοπάθεια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l-GR" dirty="0"/>
              <a:t>	</a:t>
            </a:r>
            <a:r>
              <a:rPr lang="el-GR" b="1" dirty="0"/>
              <a:t>Αίτια</a:t>
            </a:r>
          </a:p>
          <a:p>
            <a:r>
              <a:rPr lang="el-GR" dirty="0"/>
              <a:t>Ιδιοπαθής</a:t>
            </a:r>
          </a:p>
          <a:p>
            <a:r>
              <a:rPr lang="el-GR" dirty="0"/>
              <a:t>Φάρμακα</a:t>
            </a:r>
          </a:p>
          <a:p>
            <a:r>
              <a:rPr lang="el-GR" dirty="0"/>
              <a:t>Αυτοάνοσα νοσήματα</a:t>
            </a:r>
            <a:r>
              <a:rPr lang="en-US" dirty="0"/>
              <a:t> </a:t>
            </a:r>
            <a:r>
              <a:rPr lang="el-GR" sz="2000" dirty="0">
                <a:solidFill>
                  <a:schemeClr val="bg2">
                    <a:lumMod val="50000"/>
                  </a:schemeClr>
                </a:solidFill>
              </a:rPr>
              <a:t>(2-3% ασθενών με ΣΕΛ)</a:t>
            </a:r>
          </a:p>
          <a:p>
            <a:r>
              <a:rPr lang="el-GR" dirty="0"/>
              <a:t>Κύηση</a:t>
            </a:r>
          </a:p>
          <a:p>
            <a:r>
              <a:rPr lang="el-GR" dirty="0"/>
              <a:t>Κακοήθειες</a:t>
            </a:r>
          </a:p>
          <a:p>
            <a:r>
              <a:rPr lang="el-GR" dirty="0"/>
              <a:t>Τοξίνη </a:t>
            </a:r>
            <a:r>
              <a:rPr lang="en-US" dirty="0" err="1"/>
              <a:t>shiga</a:t>
            </a:r>
            <a:r>
              <a:rPr lang="el-GR" dirty="0"/>
              <a:t> </a:t>
            </a:r>
            <a:r>
              <a:rPr lang="el-GR" sz="2000" dirty="0">
                <a:solidFill>
                  <a:schemeClr val="bg2">
                    <a:lumMod val="50000"/>
                  </a:schemeClr>
                </a:solidFill>
              </a:rPr>
              <a:t>(</a:t>
            </a:r>
            <a:r>
              <a:rPr lang="en-US" sz="2000" dirty="0" err="1">
                <a:solidFill>
                  <a:schemeClr val="bg2">
                    <a:lumMod val="50000"/>
                  </a:schemeClr>
                </a:solidFill>
              </a:rPr>
              <a:t>E.Coli</a:t>
            </a:r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 0157:H7)</a:t>
            </a:r>
          </a:p>
          <a:p>
            <a:r>
              <a:rPr lang="en-US" dirty="0"/>
              <a:t>HIV</a:t>
            </a:r>
            <a:r>
              <a:rPr lang="el-GR" dirty="0"/>
              <a:t> λοίμωξη</a:t>
            </a:r>
          </a:p>
          <a:p>
            <a:r>
              <a:rPr lang="el-GR" dirty="0"/>
              <a:t>Μεταμόσχευση μυελού οστών</a:t>
            </a:r>
            <a:endParaRPr lang="en-US" dirty="0"/>
          </a:p>
          <a:p>
            <a:r>
              <a:rPr lang="el-GR" dirty="0"/>
              <a:t>Ενζυμική ανεπάρκεια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l-GR" b="1" dirty="0">
                <a:solidFill>
                  <a:srgbClr val="5D95A7"/>
                </a:solidFill>
              </a:rPr>
              <a:t>Φάρμακα</a:t>
            </a:r>
          </a:p>
          <a:p>
            <a:r>
              <a:rPr lang="el-GR" dirty="0"/>
              <a:t>Κινίνη</a:t>
            </a:r>
          </a:p>
          <a:p>
            <a:r>
              <a:rPr lang="el-GR" dirty="0"/>
              <a:t>Τικλοπιδίνη</a:t>
            </a:r>
          </a:p>
          <a:p>
            <a:r>
              <a:rPr lang="el-GR" dirty="0"/>
              <a:t>Κλοπιδογρέλη</a:t>
            </a:r>
          </a:p>
          <a:p>
            <a:r>
              <a:rPr lang="el-GR" dirty="0"/>
              <a:t>Κυκλοσπορίνη</a:t>
            </a:r>
          </a:p>
          <a:p>
            <a:r>
              <a:rPr lang="en-US" dirty="0" err="1"/>
              <a:t>Tacrolimus</a:t>
            </a:r>
            <a:endParaRPr lang="en-US" dirty="0"/>
          </a:p>
          <a:p>
            <a:r>
              <a:rPr lang="el-GR" dirty="0"/>
              <a:t>Μιτομυσίνη</a:t>
            </a:r>
          </a:p>
          <a:p>
            <a:r>
              <a:rPr lang="en-US" dirty="0" err="1"/>
              <a:t>Cisplatin</a:t>
            </a:r>
            <a:endParaRPr lang="en-US" dirty="0"/>
          </a:p>
          <a:p>
            <a:pPr>
              <a:buNone/>
            </a:pPr>
            <a:r>
              <a:rPr lang="el-GR" dirty="0"/>
              <a:t> </a:t>
            </a:r>
            <a:endParaRPr lang="en-US" dirty="0"/>
          </a:p>
        </p:txBody>
      </p:sp>
      <p:pic>
        <p:nvPicPr>
          <p:cNvPr id="5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07611AAE-1637-AC4A-B8D2-99CE5981B3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7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Θρομβωτικές μικροαγγειπάθειες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4040188" cy="762000"/>
          </a:xfrm>
          <a:solidFill>
            <a:srgbClr val="7A0000"/>
          </a:solidFill>
        </p:spPr>
        <p:txBody>
          <a:bodyPr/>
          <a:lstStyle/>
          <a:p>
            <a:endParaRPr lang="el-GR" sz="2000" dirty="0">
              <a:solidFill>
                <a:schemeClr val="bg1"/>
              </a:solidFill>
            </a:endParaRPr>
          </a:p>
          <a:p>
            <a:endParaRPr lang="el-GR" sz="2000" dirty="0">
              <a:solidFill>
                <a:schemeClr val="bg1"/>
              </a:solidFill>
            </a:endParaRPr>
          </a:p>
          <a:p>
            <a:endParaRPr lang="el-GR" sz="2000" dirty="0">
              <a:solidFill>
                <a:schemeClr val="bg1"/>
              </a:solidFill>
            </a:endParaRPr>
          </a:p>
          <a:p>
            <a:r>
              <a:rPr lang="el-GR" sz="2000" dirty="0">
                <a:solidFill>
                  <a:schemeClr val="bg1"/>
                </a:solidFill>
              </a:rPr>
              <a:t>Θρομβωτική Θρομβοπενική Πορφύρα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3"/>
          </p:nvPr>
        </p:nvSpPr>
        <p:spPr>
          <a:xfrm>
            <a:off x="4648201" y="1219200"/>
            <a:ext cx="4038600" cy="762000"/>
          </a:xfrm>
          <a:solidFill>
            <a:srgbClr val="0070C0"/>
          </a:solidFill>
        </p:spPr>
        <p:txBody>
          <a:bodyPr>
            <a:normAutofit lnSpcReduction="10000"/>
          </a:bodyPr>
          <a:lstStyle/>
          <a:p>
            <a:endParaRPr lang="el-GR" sz="2000" dirty="0">
              <a:solidFill>
                <a:schemeClr val="bg1"/>
              </a:solidFill>
            </a:endParaRPr>
          </a:p>
          <a:p>
            <a:r>
              <a:rPr lang="el-GR" sz="2000" dirty="0">
                <a:solidFill>
                  <a:schemeClr val="bg1"/>
                </a:solidFill>
              </a:rPr>
              <a:t>Ουραιμικό Αιμολυτικό Σύνδρομο</a:t>
            </a:r>
            <a:endParaRPr lang="en-US" sz="2000" dirty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>
          <a:ln>
            <a:solidFill>
              <a:srgbClr val="7A0000"/>
            </a:solidFill>
          </a:ln>
        </p:spPr>
        <p:txBody>
          <a:bodyPr>
            <a:normAutofit lnSpcReduction="10000"/>
          </a:bodyPr>
          <a:lstStyle/>
          <a:p>
            <a:r>
              <a:rPr lang="el-GR" sz="2400" dirty="0"/>
              <a:t>Μικροαγγειοαπθητική αιμολυτική αναιμία με σχιστοκύτταρα (&gt;3%)</a:t>
            </a:r>
          </a:p>
          <a:p>
            <a:r>
              <a:rPr lang="el-GR" sz="2400" dirty="0"/>
              <a:t>Σοβαρή θρομβοπενία</a:t>
            </a:r>
          </a:p>
          <a:p>
            <a:r>
              <a:rPr lang="el-GR" sz="2400" dirty="0"/>
              <a:t>Πυρετός </a:t>
            </a:r>
          </a:p>
          <a:p>
            <a:r>
              <a:rPr lang="el-GR" sz="2400" dirty="0"/>
              <a:t>Νευρολογική συμπτωματολογία</a:t>
            </a:r>
          </a:p>
          <a:p>
            <a:r>
              <a:rPr lang="el-GR" sz="2400" dirty="0"/>
              <a:t>Νεφρική συμμετοχή (αιματουρία, πρωτεινουρία, ΟΝΒ)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>
          <a:ln>
            <a:solidFill>
              <a:schemeClr val="accent4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el-GR" sz="2400" dirty="0"/>
              <a:t>Ιδια κλινική εικόνα</a:t>
            </a:r>
          </a:p>
          <a:p>
            <a:r>
              <a:rPr lang="el-GR" sz="2400" dirty="0"/>
              <a:t>Λιγότερο έντονη θρομβοπενία</a:t>
            </a:r>
          </a:p>
          <a:p>
            <a:r>
              <a:rPr lang="el-GR" sz="2400" dirty="0"/>
              <a:t>Περισσότερο έντονη η νεφρική συμμετοχή</a:t>
            </a:r>
          </a:p>
          <a:p>
            <a:r>
              <a:rPr lang="el-GR" sz="2400" dirty="0"/>
              <a:t>Αρκετά συχνή η ανάγκη αιμοκάθαρσης</a:t>
            </a:r>
          </a:p>
          <a:p>
            <a:endParaRPr lang="en-US" sz="2400" dirty="0"/>
          </a:p>
        </p:txBody>
      </p:sp>
      <p:pic>
        <p:nvPicPr>
          <p:cNvPr id="7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45104E45-4A91-E74E-BD63-FD46A52184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74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Θρομβωτικές Μικροαγγειοπάθειες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l-GR" sz="2400" b="1" dirty="0"/>
              <a:t>Εργαστηριακά ευρήματα</a:t>
            </a:r>
            <a:r>
              <a:rPr lang="en-US" sz="2400" b="1" dirty="0"/>
              <a:t>:</a:t>
            </a:r>
            <a:endParaRPr lang="el-GR" sz="2400" b="1" dirty="0"/>
          </a:p>
          <a:p>
            <a:pPr>
              <a:buFont typeface="Wingdings" pitchFamily="2" charset="2"/>
              <a:buChar char="Ø"/>
            </a:pPr>
            <a:r>
              <a:rPr lang="el-GR" sz="2400" dirty="0"/>
              <a:t>Αναιμία </a:t>
            </a:r>
          </a:p>
          <a:p>
            <a:pPr>
              <a:buFont typeface="Wingdings" pitchFamily="2" charset="2"/>
              <a:buChar char="Ø"/>
            </a:pPr>
            <a:r>
              <a:rPr lang="el-GR" sz="2400" dirty="0"/>
              <a:t>Θρομβοπενία </a:t>
            </a:r>
          </a:p>
          <a:p>
            <a:pPr>
              <a:buFont typeface="Wingdings" pitchFamily="2" charset="2"/>
              <a:buChar char="Ø"/>
            </a:pPr>
            <a:r>
              <a:rPr lang="el-GR" sz="2400" dirty="0"/>
              <a:t>Σχιστοκυττάρωση</a:t>
            </a:r>
          </a:p>
          <a:p>
            <a:pPr>
              <a:buFont typeface="Wingdings" pitchFamily="2" charset="2"/>
              <a:buChar char="Ø"/>
            </a:pPr>
            <a:r>
              <a:rPr lang="el-GR" sz="2400" dirty="0">
                <a:latin typeface="Calibri"/>
              </a:rPr>
              <a:t>↑ ουρίας</a:t>
            </a:r>
          </a:p>
          <a:p>
            <a:pPr>
              <a:buFont typeface="Wingdings" pitchFamily="2" charset="2"/>
              <a:buChar char="Ø"/>
            </a:pPr>
            <a:r>
              <a:rPr lang="el-GR" sz="2400" dirty="0">
                <a:latin typeface="Calibri"/>
              </a:rPr>
              <a:t>↑ κρεατινίνης</a:t>
            </a:r>
          </a:p>
          <a:p>
            <a:pPr>
              <a:buFont typeface="Wingdings" pitchFamily="2" charset="2"/>
              <a:buChar char="Ø"/>
            </a:pPr>
            <a:r>
              <a:rPr lang="el-GR" sz="2400" dirty="0">
                <a:latin typeface="Calibri"/>
              </a:rPr>
              <a:t>Αντιαιμοπεταλιακά αντισώματα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/>
              <a:t>ADAMTS13</a:t>
            </a:r>
            <a:endParaRPr lang="el-GR" sz="2400" dirty="0"/>
          </a:p>
          <a:p>
            <a:pPr>
              <a:buFont typeface="Wingdings" pitchFamily="2" charset="2"/>
              <a:buChar char="Ø"/>
            </a:pPr>
            <a:endParaRPr lang="el-GR" sz="2400" b="1" dirty="0"/>
          </a:p>
        </p:txBody>
      </p:sp>
      <p:pic>
        <p:nvPicPr>
          <p:cNvPr id="5" name="Content Placeholder 4" descr="schistocytes.jpg"/>
          <p:cNvPicPr>
            <a:picLocks noGrp="1" noChangeAspect="1"/>
          </p:cNvPicPr>
          <p:nvPr>
            <p:ph sz="quarter" idx="2"/>
          </p:nvPr>
        </p:nvPicPr>
        <p:blipFill>
          <a:blip r:embed="rId4" cstate="print"/>
          <a:stretch>
            <a:fillRect/>
          </a:stretch>
        </p:blipFill>
        <p:spPr>
          <a:xfrm>
            <a:off x="4148606" y="1905000"/>
            <a:ext cx="4614393" cy="3278647"/>
          </a:xfrm>
        </p:spPr>
      </p:pic>
      <p:pic>
        <p:nvPicPr>
          <p:cNvPr id="6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2D04FA74-FCAB-C04A-B7EF-C418F03AAE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Μεταλλοπρωτεάση </a:t>
            </a:r>
            <a:r>
              <a:rPr lang="en-US" dirty="0"/>
              <a:t>ADAMTS13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l-GR" sz="2400" dirty="0"/>
              <a:t>Πρωτεάση σχάσης του </a:t>
            </a:r>
            <a:r>
              <a:rPr lang="en-US" sz="2400" dirty="0" err="1"/>
              <a:t>vVW</a:t>
            </a:r>
            <a:endParaRPr lang="en-US" sz="2400" dirty="0"/>
          </a:p>
          <a:p>
            <a:pPr>
              <a:buFont typeface="Wingdings" pitchFamily="2" charset="2"/>
              <a:buChar char="ü"/>
            </a:pPr>
            <a:r>
              <a:rPr lang="el-GR" sz="2400" dirty="0"/>
              <a:t>Παράγεται στα ηπατοκύτταρα</a:t>
            </a:r>
          </a:p>
          <a:p>
            <a:pPr>
              <a:buFont typeface="Wingdings" pitchFamily="2" charset="2"/>
              <a:buChar char="ü"/>
            </a:pPr>
            <a:r>
              <a:rPr lang="el-GR" sz="2400" dirty="0"/>
              <a:t>Διασπά τα ασυνήθως μεγάλα πολυμερή του</a:t>
            </a:r>
            <a:r>
              <a:rPr lang="en-US" sz="2400" dirty="0"/>
              <a:t> </a:t>
            </a:r>
            <a:r>
              <a:rPr lang="en-US" sz="2400" dirty="0" err="1"/>
              <a:t>vVW</a:t>
            </a:r>
            <a:endParaRPr lang="el-GR" sz="2400" dirty="0"/>
          </a:p>
          <a:p>
            <a:pPr>
              <a:buFont typeface="Wingdings" pitchFamily="2" charset="2"/>
              <a:buChar char="ü"/>
            </a:pPr>
            <a:endParaRPr lang="en-US" sz="2400" dirty="0"/>
          </a:p>
        </p:txBody>
      </p:sp>
      <p:pic>
        <p:nvPicPr>
          <p:cNvPr id="11" name="Content Placeholder 10" descr="adamts13.jpg"/>
          <p:cNvPicPr>
            <a:picLocks noGrp="1" noChangeAspect="1"/>
          </p:cNvPicPr>
          <p:nvPr>
            <p:ph sz="quarter" idx="1"/>
          </p:nvPr>
        </p:nvPicPr>
        <p:blipFill>
          <a:blip r:embed="rId4" cstate="print"/>
          <a:stretch>
            <a:fillRect/>
          </a:stretch>
        </p:blipFill>
        <p:spPr>
          <a:xfrm>
            <a:off x="192332" y="609600"/>
            <a:ext cx="5851280" cy="5029200"/>
          </a:xfrm>
        </p:spPr>
      </p:pic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F06BB817-F74A-7541-A579-FEBA23720C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Θεραπεία ιδιοπαθούς ΘΘΠ</a:t>
            </a:r>
            <a:r>
              <a:rPr lang="en-US" dirty="0"/>
              <a:t>: </a:t>
            </a:r>
            <a:r>
              <a:rPr lang="el-GR" b="1" dirty="0"/>
              <a:t>Πλασμαφαίρεση</a:t>
            </a:r>
            <a:endParaRPr lang="en-US" b="1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l-GR" sz="2400" dirty="0"/>
              <a:t>Απομάκρυνση αυτοαντισωμάτων κατά του </a:t>
            </a:r>
            <a:r>
              <a:rPr lang="en-US" sz="2400" dirty="0"/>
              <a:t>ADAMTS13</a:t>
            </a:r>
          </a:p>
          <a:p>
            <a:r>
              <a:rPr lang="el-GR" sz="2400" dirty="0"/>
              <a:t>Αντικατάσταση με δραστικά μόρια</a:t>
            </a:r>
            <a:r>
              <a:rPr lang="en-US" sz="2400" dirty="0"/>
              <a:t> ADAMTS13</a:t>
            </a:r>
            <a:endParaRPr lang="el-GR" sz="2400" dirty="0"/>
          </a:p>
          <a:p>
            <a:r>
              <a:rPr lang="el-GR" sz="2400" dirty="0"/>
              <a:t>Αποτελεσματική και σε μερική έλλειψη του</a:t>
            </a:r>
            <a:r>
              <a:rPr lang="en-US" sz="2400" dirty="0"/>
              <a:t> ADAMTS13</a:t>
            </a:r>
          </a:p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>
          <a:solidFill>
            <a:schemeClr val="accent2">
              <a:lumMod val="60000"/>
              <a:lumOff val="40000"/>
            </a:schemeClr>
          </a:solidFill>
          <a:ln>
            <a:solidFill>
              <a:srgbClr val="5D95A7"/>
            </a:solidFill>
          </a:ln>
        </p:spPr>
        <p:txBody>
          <a:bodyPr/>
          <a:lstStyle/>
          <a:p>
            <a:pPr>
              <a:buNone/>
            </a:pPr>
            <a:r>
              <a:rPr lang="el-GR" sz="2400" b="1" dirty="0">
                <a:solidFill>
                  <a:srgbClr val="5D95A7"/>
                </a:solidFill>
              </a:rPr>
              <a:t>Ανταπόκριση στη θεραπεία</a:t>
            </a:r>
          </a:p>
          <a:p>
            <a:r>
              <a:rPr lang="en-US" dirty="0">
                <a:latin typeface="Calibri"/>
              </a:rPr>
              <a:t>↑</a:t>
            </a:r>
            <a:r>
              <a:rPr lang="en-US" dirty="0"/>
              <a:t>PLT</a:t>
            </a:r>
            <a:r>
              <a:rPr lang="el-GR" dirty="0"/>
              <a:t> (&gt;150000)</a:t>
            </a:r>
            <a:endParaRPr lang="en-US" dirty="0"/>
          </a:p>
          <a:p>
            <a:r>
              <a:rPr lang="en-US" dirty="0">
                <a:latin typeface="Calibri"/>
              </a:rPr>
              <a:t>↓</a:t>
            </a:r>
            <a:r>
              <a:rPr lang="en-US" dirty="0"/>
              <a:t>LDH</a:t>
            </a:r>
            <a:r>
              <a:rPr lang="el-GR" dirty="0"/>
              <a:t> (κφ)</a:t>
            </a:r>
            <a:endParaRPr lang="en-US" dirty="0"/>
          </a:p>
          <a:p>
            <a:r>
              <a:rPr lang="el-GR" dirty="0"/>
              <a:t>Νευρολογική εικόνα</a:t>
            </a:r>
          </a:p>
          <a:p>
            <a:r>
              <a:rPr lang="el-GR" dirty="0"/>
              <a:t>Σταθεροποίηση του </a:t>
            </a:r>
            <a:r>
              <a:rPr lang="en-US" dirty="0"/>
              <a:t>Ht </a:t>
            </a:r>
            <a:endParaRPr lang="el-GR" dirty="0"/>
          </a:p>
          <a:p>
            <a:pPr>
              <a:buNone/>
            </a:pPr>
            <a:endParaRPr lang="en-US" dirty="0"/>
          </a:p>
        </p:txBody>
      </p:sp>
      <p:pic>
        <p:nvPicPr>
          <p:cNvPr id="3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C95104CE-44C7-864A-A189-73AE7578F8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3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l-GR" dirty="0"/>
              <a:t>Ηπατονεφρικό σύνδρομο</a:t>
            </a:r>
            <a:endParaRPr lang="en-US" dirty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l-GR" sz="2400" dirty="0"/>
              <a:t>Η νεφρική βλάβη είναι συχνή σε ασθενείς με σοβαρή ηπατική ανεπάρκεια</a:t>
            </a:r>
          </a:p>
          <a:p>
            <a:pPr eaLnBrk="1" hangingPunct="1">
              <a:lnSpc>
                <a:spcPct val="90000"/>
              </a:lnSpc>
            </a:pPr>
            <a:r>
              <a:rPr lang="el-GR" sz="2400" dirty="0"/>
              <a:t>Ο ακριβής αιτιολογικός μηχανισμός είναι άγνωστος. </a:t>
            </a:r>
          </a:p>
          <a:p>
            <a:pPr eaLnBrk="1" hangingPunct="1">
              <a:lnSpc>
                <a:spcPct val="90000"/>
              </a:lnSpc>
            </a:pPr>
            <a:r>
              <a:rPr lang="el-GR" sz="2400" dirty="0"/>
              <a:t>Ο νεφρός είναι φυσιολογικός αλλά συμπεριφέρεται ως επί προνεφρικής ΟΝΒ.  </a:t>
            </a:r>
          </a:p>
          <a:p>
            <a:pPr eaLnBrk="1" hangingPunct="1">
              <a:lnSpc>
                <a:spcPct val="90000"/>
              </a:lnSpc>
            </a:pPr>
            <a:r>
              <a:rPr lang="el-GR" sz="2400" dirty="0"/>
              <a:t>Πάντα ολιγουρία.</a:t>
            </a:r>
          </a:p>
          <a:p>
            <a:pPr eaLnBrk="1" hangingPunct="1">
              <a:lnSpc>
                <a:spcPct val="90000"/>
              </a:lnSpc>
            </a:pPr>
            <a:r>
              <a:rPr lang="el-GR" sz="2400" dirty="0"/>
              <a:t>Μικροσκοπική ανάλυση ούρων φυσιολογική. </a:t>
            </a: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42A843DF-AE95-AC46-AE26-D45D0806B3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9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Παθογένεια ηπατονεφρικού συνδρόμου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l-GR" dirty="0"/>
              <a:t>Ντουράκης Σ. Αρχεία Ελληνικής Ιατρικής, 2011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228600"/>
            <a:ext cx="5791200" cy="6400800"/>
          </a:xfrm>
          <a:solidFill>
            <a:schemeClr val="tx1"/>
          </a:solidFill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KIPP</a:t>
            </a:r>
            <a:r>
              <a:rPr lang="el-G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ΩΣ</a:t>
            </a: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H </a:t>
            </a:r>
            <a:r>
              <a:rPr lang="en-US" sz="20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H</a:t>
            </a:r>
            <a:r>
              <a:rPr lang="el-G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Π</a:t>
            </a: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ATO</a:t>
            </a:r>
            <a:r>
              <a:rPr lang="el-G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Σ</a:t>
            </a:r>
          </a:p>
          <a:p>
            <a:pPr algn="ctr">
              <a:buNone/>
            </a:pPr>
            <a:r>
              <a:rPr lang="en-US" sz="1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↓</a:t>
            </a:r>
          </a:p>
          <a:p>
            <a:pPr algn="ctr">
              <a:buNone/>
            </a:pP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K</a:t>
            </a:r>
            <a:r>
              <a:rPr lang="el-G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ολποειδική πυλαία υπέρταση</a:t>
            </a:r>
          </a:p>
          <a:p>
            <a:pPr algn="ctr">
              <a:buNone/>
            </a:pPr>
            <a:r>
              <a:rPr lang="en-US" sz="1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↓</a:t>
            </a:r>
          </a:p>
          <a:p>
            <a:pPr algn="ctr">
              <a:buNone/>
            </a:pP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AY</a:t>
            </a:r>
            <a:r>
              <a:rPr lang="el-G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Ξ</a:t>
            </a: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HMENH </a:t>
            </a:r>
            <a:r>
              <a:rPr lang="el-G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ΣΠΛ</a:t>
            </a: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</a:t>
            </a:r>
            <a:r>
              <a:rPr lang="el-G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Γ</a:t>
            </a: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XNIKH </a:t>
            </a:r>
            <a:r>
              <a:rPr lang="el-G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παραγωγή </a:t>
            </a: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NO</a:t>
            </a:r>
          </a:p>
          <a:p>
            <a:pPr algn="ctr">
              <a:buNone/>
            </a:pP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↓</a:t>
            </a:r>
          </a:p>
          <a:p>
            <a:pPr algn="ctr">
              <a:buNone/>
            </a:pPr>
            <a:r>
              <a:rPr lang="el-G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ΣΠΛ</a:t>
            </a: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</a:t>
            </a:r>
            <a:r>
              <a:rPr lang="el-G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Γ</a:t>
            </a: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XNIKH </a:t>
            </a:r>
            <a:r>
              <a:rPr lang="el-G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αρτηριακή </a:t>
            </a: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</a:t>
            </a:r>
            <a:r>
              <a:rPr lang="el-G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ΓΓ</a:t>
            </a: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EIO</a:t>
            </a:r>
            <a:r>
              <a:rPr lang="el-G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Δ</a:t>
            </a: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IA</a:t>
            </a:r>
            <a:r>
              <a:rPr lang="el-G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Σ</a:t>
            </a: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TO</a:t>
            </a:r>
            <a:r>
              <a:rPr lang="el-G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Λ</a:t>
            </a: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H</a:t>
            </a:r>
          </a:p>
          <a:p>
            <a:pPr algn="ctr">
              <a:buNone/>
            </a:pP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↓</a:t>
            </a:r>
          </a:p>
          <a:p>
            <a:pPr algn="ctr">
              <a:buNone/>
            </a:pP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MEI</a:t>
            </a:r>
            <a:r>
              <a:rPr lang="el-G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ΩΣ</a:t>
            </a: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H </a:t>
            </a:r>
            <a:r>
              <a:rPr lang="el-G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Δ</a:t>
            </a: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PA</a:t>
            </a:r>
            <a:r>
              <a:rPr lang="el-G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Σ</a:t>
            </a: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TIKOY O</a:t>
            </a:r>
            <a:r>
              <a:rPr lang="el-G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Γ</a:t>
            </a: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KOY APTHPIAKOY AIMATO</a:t>
            </a:r>
            <a:r>
              <a:rPr lang="el-G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Σ</a:t>
            </a:r>
          </a:p>
          <a:p>
            <a:pPr algn="ctr">
              <a:buNone/>
            </a:pP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↓</a:t>
            </a:r>
          </a:p>
          <a:p>
            <a:pPr algn="ctr">
              <a:buNone/>
            </a:pPr>
            <a:r>
              <a:rPr lang="el-G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ΔΙΕΓΕΡΣΗ </a:t>
            </a: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TA</a:t>
            </a:r>
            <a:r>
              <a:rPr lang="el-G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Σ</a:t>
            </a: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</a:t>
            </a:r>
            <a:r>
              <a:rPr lang="el-G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ΟΫΠ</a:t>
            </a: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O</a:t>
            </a:r>
            <a:r>
              <a:rPr lang="el-G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Δ</a:t>
            </a: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OXE</a:t>
            </a:r>
            <a:r>
              <a:rPr lang="el-G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Ω</a:t>
            </a: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</a:t>
            </a:r>
          </a:p>
          <a:p>
            <a:pPr algn="ctr">
              <a:buNone/>
            </a:pPr>
            <a:r>
              <a:rPr lang="en-US" sz="1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↓</a:t>
            </a:r>
          </a:p>
          <a:p>
            <a:pPr algn="ctr">
              <a:buNone/>
            </a:pP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</a:t>
            </a:r>
            <a:r>
              <a:rPr lang="el-G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Φ</a:t>
            </a: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PIKH A</a:t>
            </a:r>
            <a:r>
              <a:rPr lang="el-G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ΓΓ</a:t>
            </a: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EIO</a:t>
            </a:r>
            <a:r>
              <a:rPr lang="el-G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Σ</a:t>
            </a: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Y</a:t>
            </a:r>
            <a:r>
              <a:rPr lang="el-G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ΣΠ</a:t>
            </a: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</a:t>
            </a:r>
            <a:r>
              <a:rPr lang="el-G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Σ</a:t>
            </a: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H</a:t>
            </a:r>
          </a:p>
          <a:p>
            <a:pPr algn="ctr">
              <a:buNone/>
            </a:pPr>
            <a:r>
              <a:rPr lang="el-GR" sz="1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(↑ αγγειοσυσπαστικών, ↓αγγειοδιασταλτικών ουσιών)</a:t>
            </a:r>
          </a:p>
          <a:p>
            <a:pPr algn="ctr">
              <a:buNone/>
            </a:pPr>
            <a:r>
              <a:rPr lang="en-US" sz="1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↓</a:t>
            </a:r>
          </a:p>
          <a:p>
            <a:pPr algn="ctr">
              <a:buNone/>
            </a:pPr>
            <a:r>
              <a:rPr lang="en-US" sz="24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H</a:t>
            </a:r>
            <a:r>
              <a:rPr lang="el-GR" sz="24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Π</a:t>
            </a:r>
            <a:r>
              <a:rPr lang="en-US" sz="24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ATONE</a:t>
            </a:r>
            <a:r>
              <a:rPr lang="el-GR" sz="24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Φ</a:t>
            </a:r>
            <a:r>
              <a:rPr lang="en-US" sz="24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PIKO </a:t>
            </a:r>
            <a:r>
              <a:rPr lang="el-GR" sz="24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Σ</a:t>
            </a:r>
            <a:r>
              <a:rPr lang="en-US" sz="24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YN</a:t>
            </a:r>
            <a:r>
              <a:rPr lang="el-GR" sz="24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Δ</a:t>
            </a:r>
            <a:r>
              <a:rPr lang="en-US" sz="24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POMO</a:t>
            </a:r>
          </a:p>
        </p:txBody>
      </p:sp>
      <p:pic>
        <p:nvPicPr>
          <p:cNvPr id="4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DF170803-37C5-A246-AF80-96FE39BACA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Οξεία Σπειραματονεφρίτιδα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B1E9C207-7AD1-1445-92DC-778496BCDD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609600" y="788988"/>
            <a:ext cx="3581400" cy="3783012"/>
            <a:chOff x="342" y="218"/>
            <a:chExt cx="1748" cy="1734"/>
          </a:xfrm>
        </p:grpSpPr>
        <p:sp>
          <p:nvSpPr>
            <p:cNvPr id="18567" name="Oval 3"/>
            <p:cNvSpPr>
              <a:spLocks noChangeArrowheads="1"/>
            </p:cNvSpPr>
            <p:nvPr/>
          </p:nvSpPr>
          <p:spPr bwMode="auto">
            <a:xfrm>
              <a:off x="887" y="698"/>
              <a:ext cx="1024" cy="1024"/>
            </a:xfrm>
            <a:prstGeom prst="ellipse">
              <a:avLst/>
            </a:prstGeom>
            <a:noFill/>
            <a:ln w="1270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68" name="Freeform 4"/>
            <p:cNvSpPr>
              <a:spLocks/>
            </p:cNvSpPr>
            <p:nvPr/>
          </p:nvSpPr>
          <p:spPr bwMode="auto">
            <a:xfrm>
              <a:off x="342" y="562"/>
              <a:ext cx="782" cy="1297"/>
            </a:xfrm>
            <a:custGeom>
              <a:avLst/>
              <a:gdLst>
                <a:gd name="T0" fmla="*/ 0 w 782"/>
                <a:gd name="T1" fmla="*/ 0 h 1297"/>
                <a:gd name="T2" fmla="*/ 180 w 782"/>
                <a:gd name="T3" fmla="*/ 0 h 1297"/>
                <a:gd name="T4" fmla="*/ 228 w 782"/>
                <a:gd name="T5" fmla="*/ 93 h 1297"/>
                <a:gd name="T6" fmla="*/ 258 w 782"/>
                <a:gd name="T7" fmla="*/ 129 h 1297"/>
                <a:gd name="T8" fmla="*/ 282 w 782"/>
                <a:gd name="T9" fmla="*/ 153 h 1297"/>
                <a:gd name="T10" fmla="*/ 336 w 782"/>
                <a:gd name="T11" fmla="*/ 195 h 1297"/>
                <a:gd name="T12" fmla="*/ 381 w 782"/>
                <a:gd name="T13" fmla="*/ 219 h 1297"/>
                <a:gd name="T14" fmla="*/ 399 w 782"/>
                <a:gd name="T15" fmla="*/ 228 h 1297"/>
                <a:gd name="T16" fmla="*/ 453 w 782"/>
                <a:gd name="T17" fmla="*/ 249 h 1297"/>
                <a:gd name="T18" fmla="*/ 480 w 782"/>
                <a:gd name="T19" fmla="*/ 255 h 1297"/>
                <a:gd name="T20" fmla="*/ 498 w 782"/>
                <a:gd name="T21" fmla="*/ 258 h 1297"/>
                <a:gd name="T22" fmla="*/ 537 w 782"/>
                <a:gd name="T23" fmla="*/ 264 h 1297"/>
                <a:gd name="T24" fmla="*/ 648 w 782"/>
                <a:gd name="T25" fmla="*/ 264 h 1297"/>
                <a:gd name="T26" fmla="*/ 781 w 782"/>
                <a:gd name="T27" fmla="*/ 221 h 1297"/>
                <a:gd name="T28" fmla="*/ 702 w 782"/>
                <a:gd name="T29" fmla="*/ 297 h 1297"/>
                <a:gd name="T30" fmla="*/ 684 w 782"/>
                <a:gd name="T31" fmla="*/ 321 h 1297"/>
                <a:gd name="T32" fmla="*/ 669 w 782"/>
                <a:gd name="T33" fmla="*/ 339 h 1297"/>
                <a:gd name="T34" fmla="*/ 654 w 782"/>
                <a:gd name="T35" fmla="*/ 357 h 1297"/>
                <a:gd name="T36" fmla="*/ 645 w 782"/>
                <a:gd name="T37" fmla="*/ 375 h 1297"/>
                <a:gd name="T38" fmla="*/ 636 w 782"/>
                <a:gd name="T39" fmla="*/ 393 h 1297"/>
                <a:gd name="T40" fmla="*/ 624 w 782"/>
                <a:gd name="T41" fmla="*/ 411 h 1297"/>
                <a:gd name="T42" fmla="*/ 612 w 782"/>
                <a:gd name="T43" fmla="*/ 441 h 1297"/>
                <a:gd name="T44" fmla="*/ 606 w 782"/>
                <a:gd name="T45" fmla="*/ 459 h 1297"/>
                <a:gd name="T46" fmla="*/ 579 w 782"/>
                <a:gd name="T47" fmla="*/ 537 h 1297"/>
                <a:gd name="T48" fmla="*/ 552 w 782"/>
                <a:gd name="T49" fmla="*/ 624 h 1297"/>
                <a:gd name="T50" fmla="*/ 600 w 782"/>
                <a:gd name="T51" fmla="*/ 816 h 1297"/>
                <a:gd name="T52" fmla="*/ 660 w 782"/>
                <a:gd name="T53" fmla="*/ 939 h 1297"/>
                <a:gd name="T54" fmla="*/ 672 w 782"/>
                <a:gd name="T55" fmla="*/ 957 h 1297"/>
                <a:gd name="T56" fmla="*/ 726 w 782"/>
                <a:gd name="T57" fmla="*/ 1038 h 1297"/>
                <a:gd name="T58" fmla="*/ 708 w 782"/>
                <a:gd name="T59" fmla="*/ 1032 h 1297"/>
                <a:gd name="T60" fmla="*/ 690 w 782"/>
                <a:gd name="T61" fmla="*/ 1032 h 1297"/>
                <a:gd name="T62" fmla="*/ 672 w 782"/>
                <a:gd name="T63" fmla="*/ 1029 h 1297"/>
                <a:gd name="T64" fmla="*/ 642 w 782"/>
                <a:gd name="T65" fmla="*/ 1026 h 1297"/>
                <a:gd name="T66" fmla="*/ 624 w 782"/>
                <a:gd name="T67" fmla="*/ 1026 h 1297"/>
                <a:gd name="T68" fmla="*/ 603 w 782"/>
                <a:gd name="T69" fmla="*/ 1026 h 1297"/>
                <a:gd name="T70" fmla="*/ 585 w 782"/>
                <a:gd name="T71" fmla="*/ 1026 h 1297"/>
                <a:gd name="T72" fmla="*/ 567 w 782"/>
                <a:gd name="T73" fmla="*/ 1026 h 1297"/>
                <a:gd name="T74" fmla="*/ 549 w 782"/>
                <a:gd name="T75" fmla="*/ 1026 h 1297"/>
                <a:gd name="T76" fmla="*/ 504 w 782"/>
                <a:gd name="T77" fmla="*/ 1032 h 1297"/>
                <a:gd name="T78" fmla="*/ 432 w 782"/>
                <a:gd name="T79" fmla="*/ 1056 h 1297"/>
                <a:gd name="T80" fmla="*/ 318 w 782"/>
                <a:gd name="T81" fmla="*/ 1113 h 1297"/>
                <a:gd name="T82" fmla="*/ 258 w 782"/>
                <a:gd name="T83" fmla="*/ 1167 h 1297"/>
                <a:gd name="T84" fmla="*/ 192 w 782"/>
                <a:gd name="T85" fmla="*/ 1272 h 1297"/>
                <a:gd name="T86" fmla="*/ 192 w 782"/>
                <a:gd name="T87" fmla="*/ 1272 h 1297"/>
                <a:gd name="T88" fmla="*/ 168 w 782"/>
                <a:gd name="T89" fmla="*/ 1296 h 1297"/>
                <a:gd name="T90" fmla="*/ 168 w 782"/>
                <a:gd name="T91" fmla="*/ 1296 h 1297"/>
                <a:gd name="T92" fmla="*/ 168 w 782"/>
                <a:gd name="T93" fmla="*/ 1296 h 1297"/>
                <a:gd name="T94" fmla="*/ 192 w 782"/>
                <a:gd name="T95" fmla="*/ 1272 h 1297"/>
                <a:gd name="T96" fmla="*/ 192 w 782"/>
                <a:gd name="T97" fmla="*/ 1272 h 1297"/>
                <a:gd name="T98" fmla="*/ 168 w 782"/>
                <a:gd name="T99" fmla="*/ 1296 h 1297"/>
                <a:gd name="T100" fmla="*/ 168 w 782"/>
                <a:gd name="T101" fmla="*/ 1296 h 1297"/>
                <a:gd name="T102" fmla="*/ 168 w 782"/>
                <a:gd name="T103" fmla="*/ 1296 h 1297"/>
                <a:gd name="T104" fmla="*/ 168 w 782"/>
                <a:gd name="T105" fmla="*/ 1296 h 1297"/>
                <a:gd name="T106" fmla="*/ 168 w 782"/>
                <a:gd name="T107" fmla="*/ 1296 h 1297"/>
                <a:gd name="T108" fmla="*/ 168 w 782"/>
                <a:gd name="T109" fmla="*/ 1296 h 1297"/>
                <a:gd name="T110" fmla="*/ 168 w 782"/>
                <a:gd name="T111" fmla="*/ 1296 h 1297"/>
                <a:gd name="T112" fmla="*/ 168 w 782"/>
                <a:gd name="T113" fmla="*/ 1296 h 1297"/>
                <a:gd name="T114" fmla="*/ 144 w 782"/>
                <a:gd name="T115" fmla="*/ 1296 h 129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782"/>
                <a:gd name="T175" fmla="*/ 0 h 1297"/>
                <a:gd name="T176" fmla="*/ 782 w 782"/>
                <a:gd name="T177" fmla="*/ 1297 h 129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782" h="1297">
                  <a:moveTo>
                    <a:pt x="0" y="1296"/>
                  </a:moveTo>
                  <a:lnTo>
                    <a:pt x="0" y="0"/>
                  </a:lnTo>
                  <a:lnTo>
                    <a:pt x="168" y="0"/>
                  </a:lnTo>
                  <a:lnTo>
                    <a:pt x="180" y="0"/>
                  </a:lnTo>
                  <a:lnTo>
                    <a:pt x="195" y="33"/>
                  </a:lnTo>
                  <a:lnTo>
                    <a:pt x="228" y="93"/>
                  </a:lnTo>
                  <a:lnTo>
                    <a:pt x="240" y="105"/>
                  </a:lnTo>
                  <a:lnTo>
                    <a:pt x="258" y="129"/>
                  </a:lnTo>
                  <a:lnTo>
                    <a:pt x="267" y="138"/>
                  </a:lnTo>
                  <a:lnTo>
                    <a:pt x="282" y="153"/>
                  </a:lnTo>
                  <a:lnTo>
                    <a:pt x="291" y="159"/>
                  </a:lnTo>
                  <a:lnTo>
                    <a:pt x="336" y="195"/>
                  </a:lnTo>
                  <a:lnTo>
                    <a:pt x="345" y="201"/>
                  </a:lnTo>
                  <a:lnTo>
                    <a:pt x="381" y="219"/>
                  </a:lnTo>
                  <a:lnTo>
                    <a:pt x="384" y="219"/>
                  </a:lnTo>
                  <a:lnTo>
                    <a:pt x="399" y="228"/>
                  </a:lnTo>
                  <a:lnTo>
                    <a:pt x="435" y="243"/>
                  </a:lnTo>
                  <a:lnTo>
                    <a:pt x="453" y="249"/>
                  </a:lnTo>
                  <a:lnTo>
                    <a:pt x="471" y="252"/>
                  </a:lnTo>
                  <a:lnTo>
                    <a:pt x="480" y="255"/>
                  </a:lnTo>
                  <a:lnTo>
                    <a:pt x="489" y="255"/>
                  </a:lnTo>
                  <a:lnTo>
                    <a:pt x="498" y="258"/>
                  </a:lnTo>
                  <a:lnTo>
                    <a:pt x="516" y="261"/>
                  </a:lnTo>
                  <a:lnTo>
                    <a:pt x="537" y="264"/>
                  </a:lnTo>
                  <a:lnTo>
                    <a:pt x="555" y="267"/>
                  </a:lnTo>
                  <a:lnTo>
                    <a:pt x="648" y="264"/>
                  </a:lnTo>
                  <a:lnTo>
                    <a:pt x="714" y="255"/>
                  </a:lnTo>
                  <a:lnTo>
                    <a:pt x="781" y="221"/>
                  </a:lnTo>
                  <a:lnTo>
                    <a:pt x="711" y="291"/>
                  </a:lnTo>
                  <a:lnTo>
                    <a:pt x="702" y="297"/>
                  </a:lnTo>
                  <a:lnTo>
                    <a:pt x="690" y="312"/>
                  </a:lnTo>
                  <a:lnTo>
                    <a:pt x="684" y="321"/>
                  </a:lnTo>
                  <a:lnTo>
                    <a:pt x="678" y="330"/>
                  </a:lnTo>
                  <a:lnTo>
                    <a:pt x="669" y="339"/>
                  </a:lnTo>
                  <a:lnTo>
                    <a:pt x="663" y="348"/>
                  </a:lnTo>
                  <a:lnTo>
                    <a:pt x="654" y="357"/>
                  </a:lnTo>
                  <a:lnTo>
                    <a:pt x="651" y="366"/>
                  </a:lnTo>
                  <a:lnTo>
                    <a:pt x="645" y="375"/>
                  </a:lnTo>
                  <a:lnTo>
                    <a:pt x="642" y="384"/>
                  </a:lnTo>
                  <a:lnTo>
                    <a:pt x="636" y="393"/>
                  </a:lnTo>
                  <a:lnTo>
                    <a:pt x="630" y="402"/>
                  </a:lnTo>
                  <a:lnTo>
                    <a:pt x="624" y="411"/>
                  </a:lnTo>
                  <a:lnTo>
                    <a:pt x="618" y="420"/>
                  </a:lnTo>
                  <a:lnTo>
                    <a:pt x="612" y="441"/>
                  </a:lnTo>
                  <a:lnTo>
                    <a:pt x="609" y="450"/>
                  </a:lnTo>
                  <a:lnTo>
                    <a:pt x="606" y="459"/>
                  </a:lnTo>
                  <a:lnTo>
                    <a:pt x="591" y="489"/>
                  </a:lnTo>
                  <a:lnTo>
                    <a:pt x="579" y="537"/>
                  </a:lnTo>
                  <a:lnTo>
                    <a:pt x="552" y="624"/>
                  </a:lnTo>
                  <a:lnTo>
                    <a:pt x="576" y="744"/>
                  </a:lnTo>
                  <a:lnTo>
                    <a:pt x="600" y="816"/>
                  </a:lnTo>
                  <a:lnTo>
                    <a:pt x="624" y="864"/>
                  </a:lnTo>
                  <a:lnTo>
                    <a:pt x="660" y="939"/>
                  </a:lnTo>
                  <a:lnTo>
                    <a:pt x="666" y="948"/>
                  </a:lnTo>
                  <a:lnTo>
                    <a:pt x="672" y="957"/>
                  </a:lnTo>
                  <a:lnTo>
                    <a:pt x="720" y="1008"/>
                  </a:lnTo>
                  <a:lnTo>
                    <a:pt x="726" y="1038"/>
                  </a:lnTo>
                  <a:lnTo>
                    <a:pt x="717" y="1035"/>
                  </a:lnTo>
                  <a:lnTo>
                    <a:pt x="708" y="1032"/>
                  </a:lnTo>
                  <a:lnTo>
                    <a:pt x="699" y="1032"/>
                  </a:lnTo>
                  <a:lnTo>
                    <a:pt x="690" y="1032"/>
                  </a:lnTo>
                  <a:lnTo>
                    <a:pt x="681" y="1032"/>
                  </a:lnTo>
                  <a:lnTo>
                    <a:pt x="672" y="1029"/>
                  </a:lnTo>
                  <a:lnTo>
                    <a:pt x="663" y="1029"/>
                  </a:lnTo>
                  <a:lnTo>
                    <a:pt x="642" y="1026"/>
                  </a:lnTo>
                  <a:lnTo>
                    <a:pt x="633" y="1026"/>
                  </a:lnTo>
                  <a:lnTo>
                    <a:pt x="624" y="1026"/>
                  </a:lnTo>
                  <a:lnTo>
                    <a:pt x="615" y="1026"/>
                  </a:lnTo>
                  <a:lnTo>
                    <a:pt x="603" y="1026"/>
                  </a:lnTo>
                  <a:lnTo>
                    <a:pt x="594" y="1026"/>
                  </a:lnTo>
                  <a:lnTo>
                    <a:pt x="585" y="1026"/>
                  </a:lnTo>
                  <a:lnTo>
                    <a:pt x="576" y="1026"/>
                  </a:lnTo>
                  <a:lnTo>
                    <a:pt x="567" y="1026"/>
                  </a:lnTo>
                  <a:lnTo>
                    <a:pt x="558" y="1026"/>
                  </a:lnTo>
                  <a:lnTo>
                    <a:pt x="549" y="1026"/>
                  </a:lnTo>
                  <a:lnTo>
                    <a:pt x="540" y="1026"/>
                  </a:lnTo>
                  <a:lnTo>
                    <a:pt x="504" y="1032"/>
                  </a:lnTo>
                  <a:lnTo>
                    <a:pt x="462" y="1041"/>
                  </a:lnTo>
                  <a:lnTo>
                    <a:pt x="432" y="1056"/>
                  </a:lnTo>
                  <a:lnTo>
                    <a:pt x="384" y="1080"/>
                  </a:lnTo>
                  <a:lnTo>
                    <a:pt x="318" y="1113"/>
                  </a:lnTo>
                  <a:lnTo>
                    <a:pt x="273" y="1152"/>
                  </a:lnTo>
                  <a:lnTo>
                    <a:pt x="258" y="1167"/>
                  </a:lnTo>
                  <a:lnTo>
                    <a:pt x="210" y="1233"/>
                  </a:lnTo>
                  <a:lnTo>
                    <a:pt x="192" y="1272"/>
                  </a:lnTo>
                  <a:lnTo>
                    <a:pt x="168" y="1296"/>
                  </a:lnTo>
                  <a:lnTo>
                    <a:pt x="192" y="1272"/>
                  </a:lnTo>
                  <a:lnTo>
                    <a:pt x="168" y="1296"/>
                  </a:lnTo>
                  <a:lnTo>
                    <a:pt x="144" y="1296"/>
                  </a:lnTo>
                  <a:lnTo>
                    <a:pt x="0" y="1296"/>
                  </a:lnTo>
                </a:path>
              </a:pathLst>
            </a:custGeom>
            <a:solidFill>
              <a:schemeClr val="folHlink"/>
            </a:solidFill>
            <a:ln w="12700" cap="rnd" cmpd="sng">
              <a:solidFill>
                <a:schemeClr val="folHlink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69" name="Arc 5"/>
            <p:cNvSpPr>
              <a:spLocks/>
            </p:cNvSpPr>
            <p:nvPr/>
          </p:nvSpPr>
          <p:spPr bwMode="auto">
            <a:xfrm rot="4080000">
              <a:off x="590" y="440"/>
              <a:ext cx="432" cy="480"/>
            </a:xfrm>
            <a:custGeom>
              <a:avLst/>
              <a:gdLst>
                <a:gd name="T0" fmla="*/ 9 w 21600"/>
                <a:gd name="T1" fmla="*/ 0 h 21600"/>
                <a:gd name="T2" fmla="*/ 0 w 21600"/>
                <a:gd name="T3" fmla="*/ 11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127000" cap="rnd">
              <a:solidFill>
                <a:schemeClr val="bg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70" name="Arc 6"/>
            <p:cNvSpPr>
              <a:spLocks/>
            </p:cNvSpPr>
            <p:nvPr/>
          </p:nvSpPr>
          <p:spPr bwMode="auto">
            <a:xfrm rot="6720000">
              <a:off x="591" y="1496"/>
              <a:ext cx="432" cy="480"/>
            </a:xfrm>
            <a:custGeom>
              <a:avLst/>
              <a:gdLst>
                <a:gd name="T0" fmla="*/ 9 w 21600"/>
                <a:gd name="T1" fmla="*/ 11 h 21600"/>
                <a:gd name="T2" fmla="*/ 0 w 21600"/>
                <a:gd name="T3" fmla="*/ 0 h 21600"/>
                <a:gd name="T4" fmla="*/ 9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127000" cap="rnd">
              <a:solidFill>
                <a:schemeClr val="bg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71" name="Freeform 7"/>
            <p:cNvSpPr>
              <a:spLocks/>
            </p:cNvSpPr>
            <p:nvPr/>
          </p:nvSpPr>
          <p:spPr bwMode="auto">
            <a:xfrm>
              <a:off x="487" y="1834"/>
              <a:ext cx="25" cy="25"/>
            </a:xfrm>
            <a:custGeom>
              <a:avLst/>
              <a:gdLst>
                <a:gd name="T0" fmla="*/ 24 w 25"/>
                <a:gd name="T1" fmla="*/ 0 h 25"/>
                <a:gd name="T2" fmla="*/ 24 w 25"/>
                <a:gd name="T3" fmla="*/ 2 h 25"/>
                <a:gd name="T4" fmla="*/ 21 w 25"/>
                <a:gd name="T5" fmla="*/ 4 h 25"/>
                <a:gd name="T6" fmla="*/ 21 w 25"/>
                <a:gd name="T7" fmla="*/ 7 h 25"/>
                <a:gd name="T8" fmla="*/ 19 w 25"/>
                <a:gd name="T9" fmla="*/ 10 h 25"/>
                <a:gd name="T10" fmla="*/ 18 w 25"/>
                <a:gd name="T11" fmla="*/ 13 h 25"/>
                <a:gd name="T12" fmla="*/ 17 w 25"/>
                <a:gd name="T13" fmla="*/ 16 h 25"/>
                <a:gd name="T14" fmla="*/ 15 w 25"/>
                <a:gd name="T15" fmla="*/ 19 h 25"/>
                <a:gd name="T16" fmla="*/ 15 w 25"/>
                <a:gd name="T17" fmla="*/ 22 h 25"/>
                <a:gd name="T18" fmla="*/ 0 w 25"/>
                <a:gd name="T19" fmla="*/ 24 h 25"/>
                <a:gd name="T20" fmla="*/ 24 w 25"/>
                <a:gd name="T21" fmla="*/ 0 h 2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5"/>
                <a:gd name="T34" fmla="*/ 0 h 25"/>
                <a:gd name="T35" fmla="*/ 25 w 25"/>
                <a:gd name="T36" fmla="*/ 25 h 2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5" h="25">
                  <a:moveTo>
                    <a:pt x="24" y="0"/>
                  </a:moveTo>
                  <a:lnTo>
                    <a:pt x="24" y="2"/>
                  </a:lnTo>
                  <a:lnTo>
                    <a:pt x="21" y="4"/>
                  </a:lnTo>
                  <a:lnTo>
                    <a:pt x="21" y="7"/>
                  </a:lnTo>
                  <a:lnTo>
                    <a:pt x="19" y="10"/>
                  </a:lnTo>
                  <a:lnTo>
                    <a:pt x="18" y="13"/>
                  </a:lnTo>
                  <a:lnTo>
                    <a:pt x="17" y="16"/>
                  </a:lnTo>
                  <a:lnTo>
                    <a:pt x="15" y="19"/>
                  </a:lnTo>
                  <a:lnTo>
                    <a:pt x="15" y="22"/>
                  </a:lnTo>
                  <a:lnTo>
                    <a:pt x="0" y="24"/>
                  </a:lnTo>
                  <a:lnTo>
                    <a:pt x="24" y="0"/>
                  </a:lnTo>
                </a:path>
              </a:pathLst>
            </a:custGeom>
            <a:solidFill>
              <a:schemeClr val="folHlink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72" name="Freeform 8"/>
            <p:cNvSpPr>
              <a:spLocks/>
            </p:cNvSpPr>
            <p:nvPr/>
          </p:nvSpPr>
          <p:spPr bwMode="auto">
            <a:xfrm>
              <a:off x="869" y="1114"/>
              <a:ext cx="27" cy="149"/>
            </a:xfrm>
            <a:custGeom>
              <a:avLst/>
              <a:gdLst>
                <a:gd name="T0" fmla="*/ 25 w 27"/>
                <a:gd name="T1" fmla="*/ 4 h 149"/>
                <a:gd name="T2" fmla="*/ 24 w 27"/>
                <a:gd name="T3" fmla="*/ 10 h 149"/>
                <a:gd name="T4" fmla="*/ 24 w 27"/>
                <a:gd name="T5" fmla="*/ 16 h 149"/>
                <a:gd name="T6" fmla="*/ 21 w 27"/>
                <a:gd name="T7" fmla="*/ 22 h 149"/>
                <a:gd name="T8" fmla="*/ 21 w 27"/>
                <a:gd name="T9" fmla="*/ 28 h 149"/>
                <a:gd name="T10" fmla="*/ 20 w 27"/>
                <a:gd name="T11" fmla="*/ 34 h 149"/>
                <a:gd name="T12" fmla="*/ 20 w 27"/>
                <a:gd name="T13" fmla="*/ 40 h 149"/>
                <a:gd name="T14" fmla="*/ 20 w 27"/>
                <a:gd name="T15" fmla="*/ 46 h 149"/>
                <a:gd name="T16" fmla="*/ 20 w 27"/>
                <a:gd name="T17" fmla="*/ 52 h 149"/>
                <a:gd name="T18" fmla="*/ 20 w 27"/>
                <a:gd name="T19" fmla="*/ 58 h 149"/>
                <a:gd name="T20" fmla="*/ 17 w 27"/>
                <a:gd name="T21" fmla="*/ 64 h 149"/>
                <a:gd name="T22" fmla="*/ 17 w 27"/>
                <a:gd name="T23" fmla="*/ 70 h 149"/>
                <a:gd name="T24" fmla="*/ 17 w 27"/>
                <a:gd name="T25" fmla="*/ 76 h 149"/>
                <a:gd name="T26" fmla="*/ 17 w 27"/>
                <a:gd name="T27" fmla="*/ 82 h 149"/>
                <a:gd name="T28" fmla="*/ 17 w 27"/>
                <a:gd name="T29" fmla="*/ 88 h 149"/>
                <a:gd name="T30" fmla="*/ 17 w 27"/>
                <a:gd name="T31" fmla="*/ 94 h 149"/>
                <a:gd name="T32" fmla="*/ 17 w 27"/>
                <a:gd name="T33" fmla="*/ 100 h 149"/>
                <a:gd name="T34" fmla="*/ 17 w 27"/>
                <a:gd name="T35" fmla="*/ 106 h 149"/>
                <a:gd name="T36" fmla="*/ 17 w 27"/>
                <a:gd name="T37" fmla="*/ 112 h 149"/>
                <a:gd name="T38" fmla="*/ 17 w 27"/>
                <a:gd name="T39" fmla="*/ 118 h 149"/>
                <a:gd name="T40" fmla="*/ 17 w 27"/>
                <a:gd name="T41" fmla="*/ 124 h 149"/>
                <a:gd name="T42" fmla="*/ 17 w 27"/>
                <a:gd name="T43" fmla="*/ 130 h 149"/>
                <a:gd name="T44" fmla="*/ 17 w 27"/>
                <a:gd name="T45" fmla="*/ 136 h 149"/>
                <a:gd name="T46" fmla="*/ 18 w 27"/>
                <a:gd name="T47" fmla="*/ 142 h 149"/>
                <a:gd name="T48" fmla="*/ 20 w 27"/>
                <a:gd name="T49" fmla="*/ 148 h 149"/>
                <a:gd name="T50" fmla="*/ 20 w 27"/>
                <a:gd name="T51" fmla="*/ 143 h 149"/>
                <a:gd name="T52" fmla="*/ 17 w 27"/>
                <a:gd name="T53" fmla="*/ 137 h 149"/>
                <a:gd name="T54" fmla="*/ 14 w 27"/>
                <a:gd name="T55" fmla="*/ 131 h 149"/>
                <a:gd name="T56" fmla="*/ 12 w 27"/>
                <a:gd name="T57" fmla="*/ 125 h 149"/>
                <a:gd name="T58" fmla="*/ 10 w 27"/>
                <a:gd name="T59" fmla="*/ 119 h 149"/>
                <a:gd name="T60" fmla="*/ 9 w 27"/>
                <a:gd name="T61" fmla="*/ 112 h 149"/>
                <a:gd name="T62" fmla="*/ 7 w 27"/>
                <a:gd name="T63" fmla="*/ 107 h 149"/>
                <a:gd name="T64" fmla="*/ 5 w 27"/>
                <a:gd name="T65" fmla="*/ 100 h 149"/>
                <a:gd name="T66" fmla="*/ 3 w 27"/>
                <a:gd name="T67" fmla="*/ 95 h 149"/>
                <a:gd name="T68" fmla="*/ 2 w 27"/>
                <a:gd name="T69" fmla="*/ 89 h 149"/>
                <a:gd name="T70" fmla="*/ 0 w 27"/>
                <a:gd name="T71" fmla="*/ 83 h 149"/>
                <a:gd name="T72" fmla="*/ 0 w 27"/>
                <a:gd name="T73" fmla="*/ 77 h 149"/>
                <a:gd name="T74" fmla="*/ 0 w 27"/>
                <a:gd name="T75" fmla="*/ 70 h 149"/>
                <a:gd name="T76" fmla="*/ 1 w 27"/>
                <a:gd name="T77" fmla="*/ 63 h 149"/>
                <a:gd name="T78" fmla="*/ 4 w 27"/>
                <a:gd name="T79" fmla="*/ 57 h 149"/>
                <a:gd name="T80" fmla="*/ 5 w 27"/>
                <a:gd name="T81" fmla="*/ 51 h 149"/>
                <a:gd name="T82" fmla="*/ 5 w 27"/>
                <a:gd name="T83" fmla="*/ 45 h 149"/>
                <a:gd name="T84" fmla="*/ 8 w 27"/>
                <a:gd name="T85" fmla="*/ 39 h 149"/>
                <a:gd name="T86" fmla="*/ 10 w 27"/>
                <a:gd name="T87" fmla="*/ 33 h 149"/>
                <a:gd name="T88" fmla="*/ 11 w 27"/>
                <a:gd name="T89" fmla="*/ 27 h 149"/>
                <a:gd name="T90" fmla="*/ 14 w 27"/>
                <a:gd name="T91" fmla="*/ 21 h 149"/>
                <a:gd name="T92" fmla="*/ 17 w 27"/>
                <a:gd name="T93" fmla="*/ 15 h 149"/>
                <a:gd name="T94" fmla="*/ 21 w 27"/>
                <a:gd name="T95" fmla="*/ 10 h 149"/>
                <a:gd name="T96" fmla="*/ 26 w 27"/>
                <a:gd name="T97" fmla="*/ 0 h 14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7"/>
                <a:gd name="T148" fmla="*/ 0 h 149"/>
                <a:gd name="T149" fmla="*/ 27 w 27"/>
                <a:gd name="T150" fmla="*/ 149 h 14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7" h="149">
                  <a:moveTo>
                    <a:pt x="26" y="0"/>
                  </a:moveTo>
                  <a:lnTo>
                    <a:pt x="25" y="4"/>
                  </a:lnTo>
                  <a:lnTo>
                    <a:pt x="24" y="7"/>
                  </a:lnTo>
                  <a:lnTo>
                    <a:pt x="24" y="10"/>
                  </a:lnTo>
                  <a:lnTo>
                    <a:pt x="24" y="13"/>
                  </a:lnTo>
                  <a:lnTo>
                    <a:pt x="24" y="16"/>
                  </a:lnTo>
                  <a:lnTo>
                    <a:pt x="23" y="19"/>
                  </a:lnTo>
                  <a:lnTo>
                    <a:pt x="21" y="22"/>
                  </a:lnTo>
                  <a:lnTo>
                    <a:pt x="21" y="25"/>
                  </a:lnTo>
                  <a:lnTo>
                    <a:pt x="21" y="28"/>
                  </a:lnTo>
                  <a:lnTo>
                    <a:pt x="20" y="31"/>
                  </a:lnTo>
                  <a:lnTo>
                    <a:pt x="20" y="34"/>
                  </a:lnTo>
                  <a:lnTo>
                    <a:pt x="20" y="37"/>
                  </a:lnTo>
                  <a:lnTo>
                    <a:pt x="20" y="40"/>
                  </a:lnTo>
                  <a:lnTo>
                    <a:pt x="20" y="43"/>
                  </a:lnTo>
                  <a:lnTo>
                    <a:pt x="20" y="46"/>
                  </a:lnTo>
                  <a:lnTo>
                    <a:pt x="20" y="49"/>
                  </a:lnTo>
                  <a:lnTo>
                    <a:pt x="20" y="52"/>
                  </a:lnTo>
                  <a:lnTo>
                    <a:pt x="20" y="55"/>
                  </a:lnTo>
                  <a:lnTo>
                    <a:pt x="20" y="58"/>
                  </a:lnTo>
                  <a:lnTo>
                    <a:pt x="18" y="61"/>
                  </a:lnTo>
                  <a:lnTo>
                    <a:pt x="17" y="64"/>
                  </a:lnTo>
                  <a:lnTo>
                    <a:pt x="17" y="67"/>
                  </a:lnTo>
                  <a:lnTo>
                    <a:pt x="17" y="70"/>
                  </a:lnTo>
                  <a:lnTo>
                    <a:pt x="17" y="73"/>
                  </a:lnTo>
                  <a:lnTo>
                    <a:pt x="17" y="76"/>
                  </a:lnTo>
                  <a:lnTo>
                    <a:pt x="17" y="79"/>
                  </a:lnTo>
                  <a:lnTo>
                    <a:pt x="17" y="82"/>
                  </a:lnTo>
                  <a:lnTo>
                    <a:pt x="17" y="85"/>
                  </a:lnTo>
                  <a:lnTo>
                    <a:pt x="17" y="88"/>
                  </a:lnTo>
                  <a:lnTo>
                    <a:pt x="17" y="91"/>
                  </a:lnTo>
                  <a:lnTo>
                    <a:pt x="17" y="94"/>
                  </a:lnTo>
                  <a:lnTo>
                    <a:pt x="17" y="97"/>
                  </a:lnTo>
                  <a:lnTo>
                    <a:pt x="17" y="100"/>
                  </a:lnTo>
                  <a:lnTo>
                    <a:pt x="17" y="103"/>
                  </a:lnTo>
                  <a:lnTo>
                    <a:pt x="17" y="106"/>
                  </a:lnTo>
                  <a:lnTo>
                    <a:pt x="17" y="109"/>
                  </a:lnTo>
                  <a:lnTo>
                    <a:pt x="17" y="112"/>
                  </a:lnTo>
                  <a:lnTo>
                    <a:pt x="17" y="115"/>
                  </a:lnTo>
                  <a:lnTo>
                    <a:pt x="17" y="118"/>
                  </a:lnTo>
                  <a:lnTo>
                    <a:pt x="17" y="121"/>
                  </a:lnTo>
                  <a:lnTo>
                    <a:pt x="17" y="124"/>
                  </a:lnTo>
                  <a:lnTo>
                    <a:pt x="17" y="127"/>
                  </a:lnTo>
                  <a:lnTo>
                    <a:pt x="17" y="130"/>
                  </a:lnTo>
                  <a:lnTo>
                    <a:pt x="17" y="133"/>
                  </a:lnTo>
                  <a:lnTo>
                    <a:pt x="17" y="136"/>
                  </a:lnTo>
                  <a:lnTo>
                    <a:pt x="17" y="139"/>
                  </a:lnTo>
                  <a:lnTo>
                    <a:pt x="18" y="142"/>
                  </a:lnTo>
                  <a:lnTo>
                    <a:pt x="19" y="145"/>
                  </a:lnTo>
                  <a:lnTo>
                    <a:pt x="20" y="148"/>
                  </a:lnTo>
                  <a:lnTo>
                    <a:pt x="20" y="145"/>
                  </a:lnTo>
                  <a:lnTo>
                    <a:pt x="20" y="143"/>
                  </a:lnTo>
                  <a:lnTo>
                    <a:pt x="18" y="140"/>
                  </a:lnTo>
                  <a:lnTo>
                    <a:pt x="17" y="137"/>
                  </a:lnTo>
                  <a:lnTo>
                    <a:pt x="15" y="134"/>
                  </a:lnTo>
                  <a:lnTo>
                    <a:pt x="14" y="131"/>
                  </a:lnTo>
                  <a:lnTo>
                    <a:pt x="13" y="128"/>
                  </a:lnTo>
                  <a:lnTo>
                    <a:pt x="12" y="125"/>
                  </a:lnTo>
                  <a:lnTo>
                    <a:pt x="11" y="121"/>
                  </a:lnTo>
                  <a:lnTo>
                    <a:pt x="10" y="119"/>
                  </a:lnTo>
                  <a:lnTo>
                    <a:pt x="9" y="116"/>
                  </a:lnTo>
                  <a:lnTo>
                    <a:pt x="9" y="112"/>
                  </a:lnTo>
                  <a:lnTo>
                    <a:pt x="8" y="110"/>
                  </a:lnTo>
                  <a:lnTo>
                    <a:pt x="7" y="107"/>
                  </a:lnTo>
                  <a:lnTo>
                    <a:pt x="6" y="104"/>
                  </a:lnTo>
                  <a:lnTo>
                    <a:pt x="5" y="100"/>
                  </a:lnTo>
                  <a:lnTo>
                    <a:pt x="3" y="98"/>
                  </a:lnTo>
                  <a:lnTo>
                    <a:pt x="3" y="95"/>
                  </a:lnTo>
                  <a:lnTo>
                    <a:pt x="2" y="92"/>
                  </a:lnTo>
                  <a:lnTo>
                    <a:pt x="2" y="89"/>
                  </a:lnTo>
                  <a:lnTo>
                    <a:pt x="0" y="86"/>
                  </a:lnTo>
                  <a:lnTo>
                    <a:pt x="0" y="83"/>
                  </a:lnTo>
                  <a:lnTo>
                    <a:pt x="0" y="80"/>
                  </a:lnTo>
                  <a:lnTo>
                    <a:pt x="0" y="77"/>
                  </a:lnTo>
                  <a:lnTo>
                    <a:pt x="0" y="74"/>
                  </a:lnTo>
                  <a:lnTo>
                    <a:pt x="0" y="70"/>
                  </a:lnTo>
                  <a:lnTo>
                    <a:pt x="0" y="66"/>
                  </a:lnTo>
                  <a:lnTo>
                    <a:pt x="1" y="63"/>
                  </a:lnTo>
                  <a:lnTo>
                    <a:pt x="2" y="60"/>
                  </a:lnTo>
                  <a:lnTo>
                    <a:pt x="4" y="57"/>
                  </a:lnTo>
                  <a:lnTo>
                    <a:pt x="5" y="54"/>
                  </a:lnTo>
                  <a:lnTo>
                    <a:pt x="5" y="51"/>
                  </a:lnTo>
                  <a:lnTo>
                    <a:pt x="5" y="48"/>
                  </a:lnTo>
                  <a:lnTo>
                    <a:pt x="5" y="45"/>
                  </a:lnTo>
                  <a:lnTo>
                    <a:pt x="6" y="42"/>
                  </a:lnTo>
                  <a:lnTo>
                    <a:pt x="8" y="39"/>
                  </a:lnTo>
                  <a:lnTo>
                    <a:pt x="8" y="36"/>
                  </a:lnTo>
                  <a:lnTo>
                    <a:pt x="10" y="33"/>
                  </a:lnTo>
                  <a:lnTo>
                    <a:pt x="11" y="30"/>
                  </a:lnTo>
                  <a:lnTo>
                    <a:pt x="11" y="27"/>
                  </a:lnTo>
                  <a:lnTo>
                    <a:pt x="14" y="24"/>
                  </a:lnTo>
                  <a:lnTo>
                    <a:pt x="14" y="21"/>
                  </a:lnTo>
                  <a:lnTo>
                    <a:pt x="16" y="18"/>
                  </a:lnTo>
                  <a:lnTo>
                    <a:pt x="17" y="15"/>
                  </a:lnTo>
                  <a:lnTo>
                    <a:pt x="19" y="12"/>
                  </a:lnTo>
                  <a:lnTo>
                    <a:pt x="21" y="10"/>
                  </a:lnTo>
                  <a:lnTo>
                    <a:pt x="23" y="8"/>
                  </a:lnTo>
                  <a:lnTo>
                    <a:pt x="26" y="0"/>
                  </a:lnTo>
                </a:path>
              </a:pathLst>
            </a:custGeom>
            <a:solidFill>
              <a:schemeClr val="folHlink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73" name="Freeform 9"/>
            <p:cNvSpPr>
              <a:spLocks/>
            </p:cNvSpPr>
            <p:nvPr/>
          </p:nvSpPr>
          <p:spPr bwMode="auto">
            <a:xfrm>
              <a:off x="894" y="705"/>
              <a:ext cx="586" cy="797"/>
            </a:xfrm>
            <a:custGeom>
              <a:avLst/>
              <a:gdLst>
                <a:gd name="T0" fmla="*/ 549 w 586"/>
                <a:gd name="T1" fmla="*/ 0 h 797"/>
                <a:gd name="T2" fmla="*/ 504 w 586"/>
                <a:gd name="T3" fmla="*/ 0 h 797"/>
                <a:gd name="T4" fmla="*/ 492 w 586"/>
                <a:gd name="T5" fmla="*/ 0 h 797"/>
                <a:gd name="T6" fmla="*/ 465 w 586"/>
                <a:gd name="T7" fmla="*/ 0 h 797"/>
                <a:gd name="T8" fmla="*/ 435 w 586"/>
                <a:gd name="T9" fmla="*/ 0 h 797"/>
                <a:gd name="T10" fmla="*/ 393 w 586"/>
                <a:gd name="T11" fmla="*/ 12 h 797"/>
                <a:gd name="T12" fmla="*/ 351 w 586"/>
                <a:gd name="T13" fmla="*/ 21 h 797"/>
                <a:gd name="T14" fmla="*/ 324 w 586"/>
                <a:gd name="T15" fmla="*/ 30 h 797"/>
                <a:gd name="T16" fmla="*/ 297 w 586"/>
                <a:gd name="T17" fmla="*/ 42 h 797"/>
                <a:gd name="T18" fmla="*/ 270 w 586"/>
                <a:gd name="T19" fmla="*/ 57 h 797"/>
                <a:gd name="T20" fmla="*/ 252 w 586"/>
                <a:gd name="T21" fmla="*/ 78 h 797"/>
                <a:gd name="T22" fmla="*/ 231 w 586"/>
                <a:gd name="T23" fmla="*/ 99 h 797"/>
                <a:gd name="T24" fmla="*/ 204 w 586"/>
                <a:gd name="T25" fmla="*/ 117 h 797"/>
                <a:gd name="T26" fmla="*/ 177 w 586"/>
                <a:gd name="T27" fmla="*/ 129 h 797"/>
                <a:gd name="T28" fmla="*/ 150 w 586"/>
                <a:gd name="T29" fmla="*/ 150 h 797"/>
                <a:gd name="T30" fmla="*/ 126 w 586"/>
                <a:gd name="T31" fmla="*/ 171 h 797"/>
                <a:gd name="T32" fmla="*/ 108 w 586"/>
                <a:gd name="T33" fmla="*/ 195 h 797"/>
                <a:gd name="T34" fmla="*/ 87 w 586"/>
                <a:gd name="T35" fmla="*/ 219 h 797"/>
                <a:gd name="T36" fmla="*/ 66 w 586"/>
                <a:gd name="T37" fmla="*/ 261 h 797"/>
                <a:gd name="T38" fmla="*/ 45 w 586"/>
                <a:gd name="T39" fmla="*/ 297 h 797"/>
                <a:gd name="T40" fmla="*/ 30 w 586"/>
                <a:gd name="T41" fmla="*/ 342 h 797"/>
                <a:gd name="T42" fmla="*/ 21 w 586"/>
                <a:gd name="T43" fmla="*/ 369 h 797"/>
                <a:gd name="T44" fmla="*/ 9 w 586"/>
                <a:gd name="T45" fmla="*/ 408 h 797"/>
                <a:gd name="T46" fmla="*/ 3 w 586"/>
                <a:gd name="T47" fmla="*/ 453 h 797"/>
                <a:gd name="T48" fmla="*/ 3 w 586"/>
                <a:gd name="T49" fmla="*/ 480 h 797"/>
                <a:gd name="T50" fmla="*/ 0 w 586"/>
                <a:gd name="T51" fmla="*/ 507 h 797"/>
                <a:gd name="T52" fmla="*/ 9 w 586"/>
                <a:gd name="T53" fmla="*/ 570 h 797"/>
                <a:gd name="T54" fmla="*/ 15 w 586"/>
                <a:gd name="T55" fmla="*/ 606 h 797"/>
                <a:gd name="T56" fmla="*/ 24 w 586"/>
                <a:gd name="T57" fmla="*/ 642 h 797"/>
                <a:gd name="T58" fmla="*/ 45 w 586"/>
                <a:gd name="T59" fmla="*/ 684 h 797"/>
                <a:gd name="T60" fmla="*/ 57 w 586"/>
                <a:gd name="T61" fmla="*/ 711 h 797"/>
                <a:gd name="T62" fmla="*/ 84 w 586"/>
                <a:gd name="T63" fmla="*/ 771 h 797"/>
                <a:gd name="T64" fmla="*/ 111 w 586"/>
                <a:gd name="T65" fmla="*/ 796 h 797"/>
                <a:gd name="T66" fmla="*/ 111 w 586"/>
                <a:gd name="T67" fmla="*/ 762 h 797"/>
                <a:gd name="T68" fmla="*/ 111 w 586"/>
                <a:gd name="T69" fmla="*/ 735 h 797"/>
                <a:gd name="T70" fmla="*/ 126 w 586"/>
                <a:gd name="T71" fmla="*/ 690 h 797"/>
                <a:gd name="T72" fmla="*/ 138 w 586"/>
                <a:gd name="T73" fmla="*/ 660 h 797"/>
                <a:gd name="T74" fmla="*/ 153 w 586"/>
                <a:gd name="T75" fmla="*/ 603 h 797"/>
                <a:gd name="T76" fmla="*/ 183 w 586"/>
                <a:gd name="T77" fmla="*/ 576 h 797"/>
                <a:gd name="T78" fmla="*/ 216 w 586"/>
                <a:gd name="T79" fmla="*/ 570 h 797"/>
                <a:gd name="T80" fmla="*/ 246 w 586"/>
                <a:gd name="T81" fmla="*/ 555 h 797"/>
                <a:gd name="T82" fmla="*/ 276 w 586"/>
                <a:gd name="T83" fmla="*/ 537 h 797"/>
                <a:gd name="T84" fmla="*/ 303 w 586"/>
                <a:gd name="T85" fmla="*/ 519 h 797"/>
                <a:gd name="T86" fmla="*/ 327 w 586"/>
                <a:gd name="T87" fmla="*/ 495 h 797"/>
                <a:gd name="T88" fmla="*/ 351 w 586"/>
                <a:gd name="T89" fmla="*/ 456 h 797"/>
                <a:gd name="T90" fmla="*/ 363 w 586"/>
                <a:gd name="T91" fmla="*/ 414 h 797"/>
                <a:gd name="T92" fmla="*/ 369 w 586"/>
                <a:gd name="T93" fmla="*/ 375 h 797"/>
                <a:gd name="T94" fmla="*/ 369 w 586"/>
                <a:gd name="T95" fmla="*/ 342 h 797"/>
                <a:gd name="T96" fmla="*/ 369 w 586"/>
                <a:gd name="T97" fmla="*/ 315 h 797"/>
                <a:gd name="T98" fmla="*/ 363 w 586"/>
                <a:gd name="T99" fmla="*/ 288 h 797"/>
                <a:gd name="T100" fmla="*/ 360 w 586"/>
                <a:gd name="T101" fmla="*/ 258 h 797"/>
                <a:gd name="T102" fmla="*/ 360 w 586"/>
                <a:gd name="T103" fmla="*/ 228 h 797"/>
                <a:gd name="T104" fmla="*/ 360 w 586"/>
                <a:gd name="T105" fmla="*/ 201 h 797"/>
                <a:gd name="T106" fmla="*/ 372 w 586"/>
                <a:gd name="T107" fmla="*/ 159 h 797"/>
                <a:gd name="T108" fmla="*/ 387 w 586"/>
                <a:gd name="T109" fmla="*/ 123 h 797"/>
                <a:gd name="T110" fmla="*/ 408 w 586"/>
                <a:gd name="T111" fmla="*/ 96 h 797"/>
                <a:gd name="T112" fmla="*/ 426 w 586"/>
                <a:gd name="T113" fmla="*/ 72 h 797"/>
                <a:gd name="T114" fmla="*/ 453 w 586"/>
                <a:gd name="T115" fmla="*/ 57 h 797"/>
                <a:gd name="T116" fmla="*/ 492 w 586"/>
                <a:gd name="T117" fmla="*/ 36 h 797"/>
                <a:gd name="T118" fmla="*/ 519 w 586"/>
                <a:gd name="T119" fmla="*/ 27 h 797"/>
                <a:gd name="T120" fmla="*/ 546 w 586"/>
                <a:gd name="T121" fmla="*/ 27 h 797"/>
                <a:gd name="T122" fmla="*/ 573 w 586"/>
                <a:gd name="T123" fmla="*/ 24 h 797"/>
                <a:gd name="T124" fmla="*/ 585 w 586"/>
                <a:gd name="T125" fmla="*/ 3 h 79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586"/>
                <a:gd name="T190" fmla="*/ 0 h 797"/>
                <a:gd name="T191" fmla="*/ 586 w 586"/>
                <a:gd name="T192" fmla="*/ 797 h 797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586" h="797">
                  <a:moveTo>
                    <a:pt x="567" y="0"/>
                  </a:moveTo>
                  <a:lnTo>
                    <a:pt x="558" y="0"/>
                  </a:lnTo>
                  <a:lnTo>
                    <a:pt x="549" y="0"/>
                  </a:lnTo>
                  <a:lnTo>
                    <a:pt x="540" y="0"/>
                  </a:lnTo>
                  <a:lnTo>
                    <a:pt x="531" y="0"/>
                  </a:lnTo>
                  <a:lnTo>
                    <a:pt x="504" y="0"/>
                  </a:lnTo>
                  <a:lnTo>
                    <a:pt x="501" y="0"/>
                  </a:lnTo>
                  <a:lnTo>
                    <a:pt x="492" y="0"/>
                  </a:lnTo>
                  <a:lnTo>
                    <a:pt x="483" y="0"/>
                  </a:lnTo>
                  <a:lnTo>
                    <a:pt x="474" y="0"/>
                  </a:lnTo>
                  <a:lnTo>
                    <a:pt x="465" y="0"/>
                  </a:lnTo>
                  <a:lnTo>
                    <a:pt x="453" y="0"/>
                  </a:lnTo>
                  <a:lnTo>
                    <a:pt x="444" y="0"/>
                  </a:lnTo>
                  <a:lnTo>
                    <a:pt x="435" y="0"/>
                  </a:lnTo>
                  <a:lnTo>
                    <a:pt x="423" y="3"/>
                  </a:lnTo>
                  <a:lnTo>
                    <a:pt x="405" y="9"/>
                  </a:lnTo>
                  <a:lnTo>
                    <a:pt x="393" y="12"/>
                  </a:lnTo>
                  <a:lnTo>
                    <a:pt x="378" y="15"/>
                  </a:lnTo>
                  <a:lnTo>
                    <a:pt x="369" y="15"/>
                  </a:lnTo>
                  <a:lnTo>
                    <a:pt x="351" y="21"/>
                  </a:lnTo>
                  <a:lnTo>
                    <a:pt x="342" y="24"/>
                  </a:lnTo>
                  <a:lnTo>
                    <a:pt x="333" y="27"/>
                  </a:lnTo>
                  <a:lnTo>
                    <a:pt x="324" y="30"/>
                  </a:lnTo>
                  <a:lnTo>
                    <a:pt x="315" y="33"/>
                  </a:lnTo>
                  <a:lnTo>
                    <a:pt x="306" y="39"/>
                  </a:lnTo>
                  <a:lnTo>
                    <a:pt x="297" y="42"/>
                  </a:lnTo>
                  <a:lnTo>
                    <a:pt x="288" y="48"/>
                  </a:lnTo>
                  <a:lnTo>
                    <a:pt x="279" y="54"/>
                  </a:lnTo>
                  <a:lnTo>
                    <a:pt x="270" y="57"/>
                  </a:lnTo>
                  <a:lnTo>
                    <a:pt x="264" y="66"/>
                  </a:lnTo>
                  <a:lnTo>
                    <a:pt x="255" y="69"/>
                  </a:lnTo>
                  <a:lnTo>
                    <a:pt x="252" y="78"/>
                  </a:lnTo>
                  <a:lnTo>
                    <a:pt x="243" y="84"/>
                  </a:lnTo>
                  <a:lnTo>
                    <a:pt x="234" y="90"/>
                  </a:lnTo>
                  <a:lnTo>
                    <a:pt x="231" y="99"/>
                  </a:lnTo>
                  <a:lnTo>
                    <a:pt x="222" y="102"/>
                  </a:lnTo>
                  <a:lnTo>
                    <a:pt x="213" y="108"/>
                  </a:lnTo>
                  <a:lnTo>
                    <a:pt x="204" y="117"/>
                  </a:lnTo>
                  <a:lnTo>
                    <a:pt x="195" y="120"/>
                  </a:lnTo>
                  <a:lnTo>
                    <a:pt x="186" y="126"/>
                  </a:lnTo>
                  <a:lnTo>
                    <a:pt x="177" y="129"/>
                  </a:lnTo>
                  <a:lnTo>
                    <a:pt x="168" y="135"/>
                  </a:lnTo>
                  <a:lnTo>
                    <a:pt x="159" y="141"/>
                  </a:lnTo>
                  <a:lnTo>
                    <a:pt x="150" y="150"/>
                  </a:lnTo>
                  <a:lnTo>
                    <a:pt x="144" y="159"/>
                  </a:lnTo>
                  <a:lnTo>
                    <a:pt x="135" y="165"/>
                  </a:lnTo>
                  <a:lnTo>
                    <a:pt x="126" y="171"/>
                  </a:lnTo>
                  <a:lnTo>
                    <a:pt x="120" y="180"/>
                  </a:lnTo>
                  <a:lnTo>
                    <a:pt x="111" y="186"/>
                  </a:lnTo>
                  <a:lnTo>
                    <a:pt x="108" y="195"/>
                  </a:lnTo>
                  <a:lnTo>
                    <a:pt x="99" y="201"/>
                  </a:lnTo>
                  <a:lnTo>
                    <a:pt x="96" y="210"/>
                  </a:lnTo>
                  <a:lnTo>
                    <a:pt x="87" y="219"/>
                  </a:lnTo>
                  <a:lnTo>
                    <a:pt x="75" y="237"/>
                  </a:lnTo>
                  <a:lnTo>
                    <a:pt x="75" y="246"/>
                  </a:lnTo>
                  <a:lnTo>
                    <a:pt x="66" y="261"/>
                  </a:lnTo>
                  <a:lnTo>
                    <a:pt x="54" y="279"/>
                  </a:lnTo>
                  <a:lnTo>
                    <a:pt x="51" y="288"/>
                  </a:lnTo>
                  <a:lnTo>
                    <a:pt x="45" y="297"/>
                  </a:lnTo>
                  <a:lnTo>
                    <a:pt x="45" y="306"/>
                  </a:lnTo>
                  <a:lnTo>
                    <a:pt x="39" y="315"/>
                  </a:lnTo>
                  <a:lnTo>
                    <a:pt x="30" y="342"/>
                  </a:lnTo>
                  <a:lnTo>
                    <a:pt x="27" y="351"/>
                  </a:lnTo>
                  <a:lnTo>
                    <a:pt x="21" y="360"/>
                  </a:lnTo>
                  <a:lnTo>
                    <a:pt x="21" y="369"/>
                  </a:lnTo>
                  <a:lnTo>
                    <a:pt x="12" y="390"/>
                  </a:lnTo>
                  <a:lnTo>
                    <a:pt x="12" y="399"/>
                  </a:lnTo>
                  <a:lnTo>
                    <a:pt x="9" y="408"/>
                  </a:lnTo>
                  <a:lnTo>
                    <a:pt x="9" y="417"/>
                  </a:lnTo>
                  <a:lnTo>
                    <a:pt x="3" y="444"/>
                  </a:lnTo>
                  <a:lnTo>
                    <a:pt x="3" y="453"/>
                  </a:lnTo>
                  <a:lnTo>
                    <a:pt x="3" y="462"/>
                  </a:lnTo>
                  <a:lnTo>
                    <a:pt x="3" y="471"/>
                  </a:lnTo>
                  <a:lnTo>
                    <a:pt x="3" y="480"/>
                  </a:lnTo>
                  <a:lnTo>
                    <a:pt x="0" y="489"/>
                  </a:lnTo>
                  <a:lnTo>
                    <a:pt x="0" y="498"/>
                  </a:lnTo>
                  <a:lnTo>
                    <a:pt x="0" y="507"/>
                  </a:lnTo>
                  <a:lnTo>
                    <a:pt x="0" y="516"/>
                  </a:lnTo>
                  <a:lnTo>
                    <a:pt x="0" y="525"/>
                  </a:lnTo>
                  <a:lnTo>
                    <a:pt x="9" y="570"/>
                  </a:lnTo>
                  <a:lnTo>
                    <a:pt x="9" y="579"/>
                  </a:lnTo>
                  <a:lnTo>
                    <a:pt x="9" y="588"/>
                  </a:lnTo>
                  <a:lnTo>
                    <a:pt x="15" y="606"/>
                  </a:lnTo>
                  <a:lnTo>
                    <a:pt x="21" y="624"/>
                  </a:lnTo>
                  <a:lnTo>
                    <a:pt x="21" y="633"/>
                  </a:lnTo>
                  <a:lnTo>
                    <a:pt x="24" y="642"/>
                  </a:lnTo>
                  <a:lnTo>
                    <a:pt x="27" y="651"/>
                  </a:lnTo>
                  <a:lnTo>
                    <a:pt x="33" y="660"/>
                  </a:lnTo>
                  <a:lnTo>
                    <a:pt x="45" y="684"/>
                  </a:lnTo>
                  <a:lnTo>
                    <a:pt x="48" y="693"/>
                  </a:lnTo>
                  <a:lnTo>
                    <a:pt x="51" y="702"/>
                  </a:lnTo>
                  <a:lnTo>
                    <a:pt x="57" y="711"/>
                  </a:lnTo>
                  <a:lnTo>
                    <a:pt x="60" y="720"/>
                  </a:lnTo>
                  <a:lnTo>
                    <a:pt x="66" y="738"/>
                  </a:lnTo>
                  <a:lnTo>
                    <a:pt x="84" y="771"/>
                  </a:lnTo>
                  <a:lnTo>
                    <a:pt x="96" y="786"/>
                  </a:lnTo>
                  <a:lnTo>
                    <a:pt x="102" y="796"/>
                  </a:lnTo>
                  <a:lnTo>
                    <a:pt x="111" y="796"/>
                  </a:lnTo>
                  <a:lnTo>
                    <a:pt x="120" y="786"/>
                  </a:lnTo>
                  <a:lnTo>
                    <a:pt x="120" y="777"/>
                  </a:lnTo>
                  <a:lnTo>
                    <a:pt x="111" y="762"/>
                  </a:lnTo>
                  <a:lnTo>
                    <a:pt x="111" y="753"/>
                  </a:lnTo>
                  <a:lnTo>
                    <a:pt x="111" y="744"/>
                  </a:lnTo>
                  <a:lnTo>
                    <a:pt x="111" y="735"/>
                  </a:lnTo>
                  <a:lnTo>
                    <a:pt x="111" y="726"/>
                  </a:lnTo>
                  <a:lnTo>
                    <a:pt x="120" y="708"/>
                  </a:lnTo>
                  <a:lnTo>
                    <a:pt x="126" y="690"/>
                  </a:lnTo>
                  <a:lnTo>
                    <a:pt x="129" y="678"/>
                  </a:lnTo>
                  <a:lnTo>
                    <a:pt x="132" y="669"/>
                  </a:lnTo>
                  <a:lnTo>
                    <a:pt x="138" y="660"/>
                  </a:lnTo>
                  <a:lnTo>
                    <a:pt x="144" y="648"/>
                  </a:lnTo>
                  <a:lnTo>
                    <a:pt x="147" y="621"/>
                  </a:lnTo>
                  <a:lnTo>
                    <a:pt x="153" y="603"/>
                  </a:lnTo>
                  <a:lnTo>
                    <a:pt x="159" y="594"/>
                  </a:lnTo>
                  <a:lnTo>
                    <a:pt x="174" y="579"/>
                  </a:lnTo>
                  <a:lnTo>
                    <a:pt x="183" y="576"/>
                  </a:lnTo>
                  <a:lnTo>
                    <a:pt x="192" y="576"/>
                  </a:lnTo>
                  <a:lnTo>
                    <a:pt x="201" y="573"/>
                  </a:lnTo>
                  <a:lnTo>
                    <a:pt x="216" y="570"/>
                  </a:lnTo>
                  <a:lnTo>
                    <a:pt x="228" y="564"/>
                  </a:lnTo>
                  <a:lnTo>
                    <a:pt x="237" y="561"/>
                  </a:lnTo>
                  <a:lnTo>
                    <a:pt x="246" y="555"/>
                  </a:lnTo>
                  <a:lnTo>
                    <a:pt x="258" y="549"/>
                  </a:lnTo>
                  <a:lnTo>
                    <a:pt x="267" y="543"/>
                  </a:lnTo>
                  <a:lnTo>
                    <a:pt x="276" y="537"/>
                  </a:lnTo>
                  <a:lnTo>
                    <a:pt x="285" y="531"/>
                  </a:lnTo>
                  <a:lnTo>
                    <a:pt x="294" y="525"/>
                  </a:lnTo>
                  <a:lnTo>
                    <a:pt x="303" y="519"/>
                  </a:lnTo>
                  <a:lnTo>
                    <a:pt x="312" y="513"/>
                  </a:lnTo>
                  <a:lnTo>
                    <a:pt x="321" y="504"/>
                  </a:lnTo>
                  <a:lnTo>
                    <a:pt x="327" y="495"/>
                  </a:lnTo>
                  <a:lnTo>
                    <a:pt x="336" y="483"/>
                  </a:lnTo>
                  <a:lnTo>
                    <a:pt x="348" y="468"/>
                  </a:lnTo>
                  <a:lnTo>
                    <a:pt x="351" y="456"/>
                  </a:lnTo>
                  <a:lnTo>
                    <a:pt x="360" y="435"/>
                  </a:lnTo>
                  <a:lnTo>
                    <a:pt x="360" y="426"/>
                  </a:lnTo>
                  <a:lnTo>
                    <a:pt x="363" y="414"/>
                  </a:lnTo>
                  <a:lnTo>
                    <a:pt x="369" y="393"/>
                  </a:lnTo>
                  <a:lnTo>
                    <a:pt x="369" y="384"/>
                  </a:lnTo>
                  <a:lnTo>
                    <a:pt x="369" y="375"/>
                  </a:lnTo>
                  <a:lnTo>
                    <a:pt x="369" y="366"/>
                  </a:lnTo>
                  <a:lnTo>
                    <a:pt x="369" y="357"/>
                  </a:lnTo>
                  <a:lnTo>
                    <a:pt x="369" y="342"/>
                  </a:lnTo>
                  <a:lnTo>
                    <a:pt x="369" y="333"/>
                  </a:lnTo>
                  <a:lnTo>
                    <a:pt x="369" y="324"/>
                  </a:lnTo>
                  <a:lnTo>
                    <a:pt x="369" y="315"/>
                  </a:lnTo>
                  <a:lnTo>
                    <a:pt x="369" y="306"/>
                  </a:lnTo>
                  <a:lnTo>
                    <a:pt x="366" y="297"/>
                  </a:lnTo>
                  <a:lnTo>
                    <a:pt x="363" y="288"/>
                  </a:lnTo>
                  <a:lnTo>
                    <a:pt x="360" y="276"/>
                  </a:lnTo>
                  <a:lnTo>
                    <a:pt x="360" y="267"/>
                  </a:lnTo>
                  <a:lnTo>
                    <a:pt x="360" y="258"/>
                  </a:lnTo>
                  <a:lnTo>
                    <a:pt x="360" y="246"/>
                  </a:lnTo>
                  <a:lnTo>
                    <a:pt x="360" y="237"/>
                  </a:lnTo>
                  <a:lnTo>
                    <a:pt x="360" y="228"/>
                  </a:lnTo>
                  <a:lnTo>
                    <a:pt x="360" y="219"/>
                  </a:lnTo>
                  <a:lnTo>
                    <a:pt x="360" y="210"/>
                  </a:lnTo>
                  <a:lnTo>
                    <a:pt x="360" y="201"/>
                  </a:lnTo>
                  <a:lnTo>
                    <a:pt x="366" y="192"/>
                  </a:lnTo>
                  <a:lnTo>
                    <a:pt x="372" y="168"/>
                  </a:lnTo>
                  <a:lnTo>
                    <a:pt x="372" y="159"/>
                  </a:lnTo>
                  <a:lnTo>
                    <a:pt x="375" y="147"/>
                  </a:lnTo>
                  <a:lnTo>
                    <a:pt x="381" y="135"/>
                  </a:lnTo>
                  <a:lnTo>
                    <a:pt x="387" y="123"/>
                  </a:lnTo>
                  <a:lnTo>
                    <a:pt x="393" y="114"/>
                  </a:lnTo>
                  <a:lnTo>
                    <a:pt x="399" y="105"/>
                  </a:lnTo>
                  <a:lnTo>
                    <a:pt x="408" y="96"/>
                  </a:lnTo>
                  <a:lnTo>
                    <a:pt x="411" y="87"/>
                  </a:lnTo>
                  <a:lnTo>
                    <a:pt x="417" y="78"/>
                  </a:lnTo>
                  <a:lnTo>
                    <a:pt x="426" y="72"/>
                  </a:lnTo>
                  <a:lnTo>
                    <a:pt x="435" y="66"/>
                  </a:lnTo>
                  <a:lnTo>
                    <a:pt x="444" y="60"/>
                  </a:lnTo>
                  <a:lnTo>
                    <a:pt x="453" y="57"/>
                  </a:lnTo>
                  <a:lnTo>
                    <a:pt x="474" y="45"/>
                  </a:lnTo>
                  <a:lnTo>
                    <a:pt x="483" y="42"/>
                  </a:lnTo>
                  <a:lnTo>
                    <a:pt x="492" y="36"/>
                  </a:lnTo>
                  <a:lnTo>
                    <a:pt x="501" y="33"/>
                  </a:lnTo>
                  <a:lnTo>
                    <a:pt x="510" y="30"/>
                  </a:lnTo>
                  <a:lnTo>
                    <a:pt x="519" y="27"/>
                  </a:lnTo>
                  <a:lnTo>
                    <a:pt x="528" y="27"/>
                  </a:lnTo>
                  <a:lnTo>
                    <a:pt x="537" y="27"/>
                  </a:lnTo>
                  <a:lnTo>
                    <a:pt x="546" y="27"/>
                  </a:lnTo>
                  <a:lnTo>
                    <a:pt x="555" y="27"/>
                  </a:lnTo>
                  <a:lnTo>
                    <a:pt x="564" y="27"/>
                  </a:lnTo>
                  <a:lnTo>
                    <a:pt x="573" y="24"/>
                  </a:lnTo>
                  <a:lnTo>
                    <a:pt x="582" y="21"/>
                  </a:lnTo>
                  <a:lnTo>
                    <a:pt x="585" y="12"/>
                  </a:lnTo>
                  <a:lnTo>
                    <a:pt x="585" y="3"/>
                  </a:lnTo>
                  <a:lnTo>
                    <a:pt x="576" y="3"/>
                  </a:lnTo>
                  <a:lnTo>
                    <a:pt x="567" y="0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74" name="Freeform 10"/>
            <p:cNvSpPr>
              <a:spLocks/>
            </p:cNvSpPr>
            <p:nvPr/>
          </p:nvSpPr>
          <p:spPr bwMode="auto">
            <a:xfrm>
              <a:off x="1021" y="1514"/>
              <a:ext cx="81" cy="78"/>
            </a:xfrm>
            <a:custGeom>
              <a:avLst/>
              <a:gdLst>
                <a:gd name="T0" fmla="*/ 14 w 81"/>
                <a:gd name="T1" fmla="*/ 0 h 78"/>
                <a:gd name="T2" fmla="*/ 8 w 81"/>
                <a:gd name="T3" fmla="*/ 0 h 78"/>
                <a:gd name="T4" fmla="*/ 2 w 81"/>
                <a:gd name="T5" fmla="*/ 4 h 78"/>
                <a:gd name="T6" fmla="*/ 0 w 81"/>
                <a:gd name="T7" fmla="*/ 10 h 78"/>
                <a:gd name="T8" fmla="*/ 1 w 81"/>
                <a:gd name="T9" fmla="*/ 16 h 78"/>
                <a:gd name="T10" fmla="*/ 7 w 81"/>
                <a:gd name="T11" fmla="*/ 21 h 78"/>
                <a:gd name="T12" fmla="*/ 12 w 81"/>
                <a:gd name="T13" fmla="*/ 26 h 78"/>
                <a:gd name="T14" fmla="*/ 17 w 81"/>
                <a:gd name="T15" fmla="*/ 32 h 78"/>
                <a:gd name="T16" fmla="*/ 22 w 81"/>
                <a:gd name="T17" fmla="*/ 37 h 78"/>
                <a:gd name="T18" fmla="*/ 26 w 81"/>
                <a:gd name="T19" fmla="*/ 43 h 78"/>
                <a:gd name="T20" fmla="*/ 32 w 81"/>
                <a:gd name="T21" fmla="*/ 48 h 78"/>
                <a:gd name="T22" fmla="*/ 37 w 81"/>
                <a:gd name="T23" fmla="*/ 52 h 78"/>
                <a:gd name="T24" fmla="*/ 42 w 81"/>
                <a:gd name="T25" fmla="*/ 57 h 78"/>
                <a:gd name="T26" fmla="*/ 48 w 81"/>
                <a:gd name="T27" fmla="*/ 62 h 78"/>
                <a:gd name="T28" fmla="*/ 54 w 81"/>
                <a:gd name="T29" fmla="*/ 66 h 78"/>
                <a:gd name="T30" fmla="*/ 61 w 81"/>
                <a:gd name="T31" fmla="*/ 70 h 78"/>
                <a:gd name="T32" fmla="*/ 67 w 81"/>
                <a:gd name="T33" fmla="*/ 75 h 78"/>
                <a:gd name="T34" fmla="*/ 73 w 81"/>
                <a:gd name="T35" fmla="*/ 77 h 78"/>
                <a:gd name="T36" fmla="*/ 79 w 81"/>
                <a:gd name="T37" fmla="*/ 76 h 78"/>
                <a:gd name="T38" fmla="*/ 80 w 81"/>
                <a:gd name="T39" fmla="*/ 70 h 78"/>
                <a:gd name="T40" fmla="*/ 80 w 81"/>
                <a:gd name="T41" fmla="*/ 64 h 78"/>
                <a:gd name="T42" fmla="*/ 79 w 81"/>
                <a:gd name="T43" fmla="*/ 58 h 78"/>
                <a:gd name="T44" fmla="*/ 73 w 81"/>
                <a:gd name="T45" fmla="*/ 53 h 78"/>
                <a:gd name="T46" fmla="*/ 67 w 81"/>
                <a:gd name="T47" fmla="*/ 47 h 78"/>
                <a:gd name="T48" fmla="*/ 62 w 81"/>
                <a:gd name="T49" fmla="*/ 42 h 78"/>
                <a:gd name="T50" fmla="*/ 56 w 81"/>
                <a:gd name="T51" fmla="*/ 39 h 78"/>
                <a:gd name="T52" fmla="*/ 51 w 81"/>
                <a:gd name="T53" fmla="*/ 34 h 78"/>
                <a:gd name="T54" fmla="*/ 45 w 81"/>
                <a:gd name="T55" fmla="*/ 30 h 78"/>
                <a:gd name="T56" fmla="*/ 39 w 81"/>
                <a:gd name="T57" fmla="*/ 26 h 78"/>
                <a:gd name="T58" fmla="*/ 33 w 81"/>
                <a:gd name="T59" fmla="*/ 20 h 78"/>
                <a:gd name="T60" fmla="*/ 27 w 81"/>
                <a:gd name="T61" fmla="*/ 16 h 78"/>
                <a:gd name="T62" fmla="*/ 22 w 81"/>
                <a:gd name="T63" fmla="*/ 11 h 78"/>
                <a:gd name="T64" fmla="*/ 18 w 81"/>
                <a:gd name="T65" fmla="*/ 8 h 7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1"/>
                <a:gd name="T100" fmla="*/ 0 h 78"/>
                <a:gd name="T101" fmla="*/ 81 w 81"/>
                <a:gd name="T102" fmla="*/ 78 h 7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1" h="78">
                  <a:moveTo>
                    <a:pt x="18" y="8"/>
                  </a:moveTo>
                  <a:lnTo>
                    <a:pt x="14" y="0"/>
                  </a:lnTo>
                  <a:lnTo>
                    <a:pt x="11" y="0"/>
                  </a:lnTo>
                  <a:lnTo>
                    <a:pt x="8" y="0"/>
                  </a:lnTo>
                  <a:lnTo>
                    <a:pt x="5" y="2"/>
                  </a:lnTo>
                  <a:lnTo>
                    <a:pt x="2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1" y="16"/>
                  </a:lnTo>
                  <a:lnTo>
                    <a:pt x="4" y="18"/>
                  </a:lnTo>
                  <a:lnTo>
                    <a:pt x="7" y="21"/>
                  </a:lnTo>
                  <a:lnTo>
                    <a:pt x="10" y="23"/>
                  </a:lnTo>
                  <a:lnTo>
                    <a:pt x="12" y="26"/>
                  </a:lnTo>
                  <a:lnTo>
                    <a:pt x="14" y="29"/>
                  </a:lnTo>
                  <a:lnTo>
                    <a:pt x="17" y="32"/>
                  </a:lnTo>
                  <a:lnTo>
                    <a:pt x="20" y="34"/>
                  </a:lnTo>
                  <a:lnTo>
                    <a:pt x="22" y="37"/>
                  </a:lnTo>
                  <a:lnTo>
                    <a:pt x="24" y="40"/>
                  </a:lnTo>
                  <a:lnTo>
                    <a:pt x="26" y="43"/>
                  </a:lnTo>
                  <a:lnTo>
                    <a:pt x="29" y="46"/>
                  </a:lnTo>
                  <a:lnTo>
                    <a:pt x="32" y="48"/>
                  </a:lnTo>
                  <a:lnTo>
                    <a:pt x="34" y="51"/>
                  </a:lnTo>
                  <a:lnTo>
                    <a:pt x="37" y="52"/>
                  </a:lnTo>
                  <a:lnTo>
                    <a:pt x="39" y="55"/>
                  </a:lnTo>
                  <a:lnTo>
                    <a:pt x="42" y="57"/>
                  </a:lnTo>
                  <a:lnTo>
                    <a:pt x="45" y="60"/>
                  </a:lnTo>
                  <a:lnTo>
                    <a:pt x="48" y="62"/>
                  </a:lnTo>
                  <a:lnTo>
                    <a:pt x="51" y="64"/>
                  </a:lnTo>
                  <a:lnTo>
                    <a:pt x="54" y="66"/>
                  </a:lnTo>
                  <a:lnTo>
                    <a:pt x="57" y="68"/>
                  </a:lnTo>
                  <a:lnTo>
                    <a:pt x="61" y="70"/>
                  </a:lnTo>
                  <a:lnTo>
                    <a:pt x="64" y="72"/>
                  </a:lnTo>
                  <a:lnTo>
                    <a:pt x="67" y="75"/>
                  </a:lnTo>
                  <a:lnTo>
                    <a:pt x="70" y="77"/>
                  </a:lnTo>
                  <a:lnTo>
                    <a:pt x="73" y="77"/>
                  </a:lnTo>
                  <a:lnTo>
                    <a:pt x="76" y="77"/>
                  </a:lnTo>
                  <a:lnTo>
                    <a:pt x="79" y="76"/>
                  </a:lnTo>
                  <a:lnTo>
                    <a:pt x="80" y="73"/>
                  </a:lnTo>
                  <a:lnTo>
                    <a:pt x="80" y="70"/>
                  </a:lnTo>
                  <a:lnTo>
                    <a:pt x="80" y="67"/>
                  </a:lnTo>
                  <a:lnTo>
                    <a:pt x="80" y="64"/>
                  </a:lnTo>
                  <a:lnTo>
                    <a:pt x="80" y="61"/>
                  </a:lnTo>
                  <a:lnTo>
                    <a:pt x="79" y="58"/>
                  </a:lnTo>
                  <a:lnTo>
                    <a:pt x="76" y="56"/>
                  </a:lnTo>
                  <a:lnTo>
                    <a:pt x="73" y="53"/>
                  </a:lnTo>
                  <a:lnTo>
                    <a:pt x="70" y="49"/>
                  </a:lnTo>
                  <a:lnTo>
                    <a:pt x="67" y="47"/>
                  </a:lnTo>
                  <a:lnTo>
                    <a:pt x="64" y="45"/>
                  </a:lnTo>
                  <a:lnTo>
                    <a:pt x="62" y="42"/>
                  </a:lnTo>
                  <a:lnTo>
                    <a:pt x="59" y="41"/>
                  </a:lnTo>
                  <a:lnTo>
                    <a:pt x="56" y="39"/>
                  </a:lnTo>
                  <a:lnTo>
                    <a:pt x="53" y="37"/>
                  </a:lnTo>
                  <a:lnTo>
                    <a:pt x="51" y="34"/>
                  </a:lnTo>
                  <a:lnTo>
                    <a:pt x="48" y="33"/>
                  </a:lnTo>
                  <a:lnTo>
                    <a:pt x="45" y="30"/>
                  </a:lnTo>
                  <a:lnTo>
                    <a:pt x="42" y="28"/>
                  </a:lnTo>
                  <a:lnTo>
                    <a:pt x="39" y="26"/>
                  </a:lnTo>
                  <a:lnTo>
                    <a:pt x="36" y="23"/>
                  </a:lnTo>
                  <a:lnTo>
                    <a:pt x="33" y="20"/>
                  </a:lnTo>
                  <a:lnTo>
                    <a:pt x="30" y="18"/>
                  </a:lnTo>
                  <a:lnTo>
                    <a:pt x="27" y="16"/>
                  </a:lnTo>
                  <a:lnTo>
                    <a:pt x="24" y="14"/>
                  </a:lnTo>
                  <a:lnTo>
                    <a:pt x="22" y="11"/>
                  </a:lnTo>
                  <a:lnTo>
                    <a:pt x="19" y="9"/>
                  </a:lnTo>
                  <a:lnTo>
                    <a:pt x="18" y="8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75" name="Freeform 11"/>
            <p:cNvSpPr>
              <a:spLocks/>
            </p:cNvSpPr>
            <p:nvPr/>
          </p:nvSpPr>
          <p:spPr bwMode="auto">
            <a:xfrm>
              <a:off x="1110" y="1596"/>
              <a:ext cx="82" cy="64"/>
            </a:xfrm>
            <a:custGeom>
              <a:avLst/>
              <a:gdLst>
                <a:gd name="T0" fmla="*/ 25 w 82"/>
                <a:gd name="T1" fmla="*/ 33 h 64"/>
                <a:gd name="T2" fmla="*/ 31 w 82"/>
                <a:gd name="T3" fmla="*/ 36 h 64"/>
                <a:gd name="T4" fmla="*/ 35 w 82"/>
                <a:gd name="T5" fmla="*/ 41 h 64"/>
                <a:gd name="T6" fmla="*/ 40 w 82"/>
                <a:gd name="T7" fmla="*/ 45 h 64"/>
                <a:gd name="T8" fmla="*/ 46 w 82"/>
                <a:gd name="T9" fmla="*/ 49 h 64"/>
                <a:gd name="T10" fmla="*/ 52 w 82"/>
                <a:gd name="T11" fmla="*/ 52 h 64"/>
                <a:gd name="T12" fmla="*/ 59 w 82"/>
                <a:gd name="T13" fmla="*/ 56 h 64"/>
                <a:gd name="T14" fmla="*/ 65 w 82"/>
                <a:gd name="T15" fmla="*/ 59 h 64"/>
                <a:gd name="T16" fmla="*/ 72 w 82"/>
                <a:gd name="T17" fmla="*/ 61 h 64"/>
                <a:gd name="T18" fmla="*/ 78 w 82"/>
                <a:gd name="T19" fmla="*/ 63 h 64"/>
                <a:gd name="T20" fmla="*/ 81 w 82"/>
                <a:gd name="T21" fmla="*/ 58 h 64"/>
                <a:gd name="T22" fmla="*/ 81 w 82"/>
                <a:gd name="T23" fmla="*/ 52 h 64"/>
                <a:gd name="T24" fmla="*/ 77 w 82"/>
                <a:gd name="T25" fmla="*/ 46 h 64"/>
                <a:gd name="T26" fmla="*/ 71 w 82"/>
                <a:gd name="T27" fmla="*/ 43 h 64"/>
                <a:gd name="T28" fmla="*/ 65 w 82"/>
                <a:gd name="T29" fmla="*/ 38 h 64"/>
                <a:gd name="T30" fmla="*/ 59 w 82"/>
                <a:gd name="T31" fmla="*/ 33 h 64"/>
                <a:gd name="T32" fmla="*/ 53 w 82"/>
                <a:gd name="T33" fmla="*/ 29 h 64"/>
                <a:gd name="T34" fmla="*/ 47 w 82"/>
                <a:gd name="T35" fmla="*/ 25 h 64"/>
                <a:gd name="T36" fmla="*/ 41 w 82"/>
                <a:gd name="T37" fmla="*/ 21 h 64"/>
                <a:gd name="T38" fmla="*/ 35 w 82"/>
                <a:gd name="T39" fmla="*/ 17 h 64"/>
                <a:gd name="T40" fmla="*/ 29 w 82"/>
                <a:gd name="T41" fmla="*/ 14 h 64"/>
                <a:gd name="T42" fmla="*/ 23 w 82"/>
                <a:gd name="T43" fmla="*/ 9 h 64"/>
                <a:gd name="T44" fmla="*/ 17 w 82"/>
                <a:gd name="T45" fmla="*/ 4 h 64"/>
                <a:gd name="T46" fmla="*/ 11 w 82"/>
                <a:gd name="T47" fmla="*/ 1 h 64"/>
                <a:gd name="T48" fmla="*/ 5 w 82"/>
                <a:gd name="T49" fmla="*/ 0 h 64"/>
                <a:gd name="T50" fmla="*/ 0 w 82"/>
                <a:gd name="T51" fmla="*/ 3 h 64"/>
                <a:gd name="T52" fmla="*/ 0 w 82"/>
                <a:gd name="T53" fmla="*/ 9 h 64"/>
                <a:gd name="T54" fmla="*/ 0 w 82"/>
                <a:gd name="T55" fmla="*/ 15 h 64"/>
                <a:gd name="T56" fmla="*/ 6 w 82"/>
                <a:gd name="T57" fmla="*/ 19 h 64"/>
                <a:gd name="T58" fmla="*/ 11 w 82"/>
                <a:gd name="T59" fmla="*/ 24 h 64"/>
                <a:gd name="T60" fmla="*/ 17 w 82"/>
                <a:gd name="T61" fmla="*/ 27 h 64"/>
                <a:gd name="T62" fmla="*/ 23 w 82"/>
                <a:gd name="T63" fmla="*/ 30 h 6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82"/>
                <a:gd name="T97" fmla="*/ 0 h 64"/>
                <a:gd name="T98" fmla="*/ 82 w 82"/>
                <a:gd name="T99" fmla="*/ 64 h 6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82" h="64">
                  <a:moveTo>
                    <a:pt x="23" y="30"/>
                  </a:moveTo>
                  <a:lnTo>
                    <a:pt x="25" y="33"/>
                  </a:lnTo>
                  <a:lnTo>
                    <a:pt x="28" y="34"/>
                  </a:lnTo>
                  <a:lnTo>
                    <a:pt x="31" y="36"/>
                  </a:lnTo>
                  <a:lnTo>
                    <a:pt x="32" y="39"/>
                  </a:lnTo>
                  <a:lnTo>
                    <a:pt x="35" y="41"/>
                  </a:lnTo>
                  <a:lnTo>
                    <a:pt x="37" y="44"/>
                  </a:lnTo>
                  <a:lnTo>
                    <a:pt x="40" y="45"/>
                  </a:lnTo>
                  <a:lnTo>
                    <a:pt x="43" y="47"/>
                  </a:lnTo>
                  <a:lnTo>
                    <a:pt x="46" y="49"/>
                  </a:lnTo>
                  <a:lnTo>
                    <a:pt x="49" y="50"/>
                  </a:lnTo>
                  <a:lnTo>
                    <a:pt x="52" y="52"/>
                  </a:lnTo>
                  <a:lnTo>
                    <a:pt x="56" y="55"/>
                  </a:lnTo>
                  <a:lnTo>
                    <a:pt x="59" y="56"/>
                  </a:lnTo>
                  <a:lnTo>
                    <a:pt x="62" y="58"/>
                  </a:lnTo>
                  <a:lnTo>
                    <a:pt x="65" y="59"/>
                  </a:lnTo>
                  <a:lnTo>
                    <a:pt x="68" y="61"/>
                  </a:lnTo>
                  <a:lnTo>
                    <a:pt x="72" y="61"/>
                  </a:lnTo>
                  <a:lnTo>
                    <a:pt x="75" y="63"/>
                  </a:lnTo>
                  <a:lnTo>
                    <a:pt x="78" y="63"/>
                  </a:lnTo>
                  <a:lnTo>
                    <a:pt x="81" y="61"/>
                  </a:lnTo>
                  <a:lnTo>
                    <a:pt x="81" y="58"/>
                  </a:lnTo>
                  <a:lnTo>
                    <a:pt x="81" y="55"/>
                  </a:lnTo>
                  <a:lnTo>
                    <a:pt x="81" y="52"/>
                  </a:lnTo>
                  <a:lnTo>
                    <a:pt x="79" y="49"/>
                  </a:lnTo>
                  <a:lnTo>
                    <a:pt x="77" y="46"/>
                  </a:lnTo>
                  <a:lnTo>
                    <a:pt x="74" y="45"/>
                  </a:lnTo>
                  <a:lnTo>
                    <a:pt x="71" y="43"/>
                  </a:lnTo>
                  <a:lnTo>
                    <a:pt x="68" y="40"/>
                  </a:lnTo>
                  <a:lnTo>
                    <a:pt x="65" y="38"/>
                  </a:lnTo>
                  <a:lnTo>
                    <a:pt x="62" y="35"/>
                  </a:lnTo>
                  <a:lnTo>
                    <a:pt x="59" y="33"/>
                  </a:lnTo>
                  <a:lnTo>
                    <a:pt x="56" y="31"/>
                  </a:lnTo>
                  <a:lnTo>
                    <a:pt x="53" y="29"/>
                  </a:lnTo>
                  <a:lnTo>
                    <a:pt x="50" y="27"/>
                  </a:lnTo>
                  <a:lnTo>
                    <a:pt x="47" y="25"/>
                  </a:lnTo>
                  <a:lnTo>
                    <a:pt x="44" y="23"/>
                  </a:lnTo>
                  <a:lnTo>
                    <a:pt x="41" y="21"/>
                  </a:lnTo>
                  <a:lnTo>
                    <a:pt x="38" y="18"/>
                  </a:lnTo>
                  <a:lnTo>
                    <a:pt x="35" y="17"/>
                  </a:lnTo>
                  <a:lnTo>
                    <a:pt x="32" y="15"/>
                  </a:lnTo>
                  <a:lnTo>
                    <a:pt x="29" y="14"/>
                  </a:lnTo>
                  <a:lnTo>
                    <a:pt x="26" y="11"/>
                  </a:lnTo>
                  <a:lnTo>
                    <a:pt x="23" y="9"/>
                  </a:lnTo>
                  <a:lnTo>
                    <a:pt x="20" y="6"/>
                  </a:lnTo>
                  <a:lnTo>
                    <a:pt x="17" y="4"/>
                  </a:lnTo>
                  <a:lnTo>
                    <a:pt x="14" y="2"/>
                  </a:lnTo>
                  <a:lnTo>
                    <a:pt x="11" y="1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3" y="17"/>
                  </a:lnTo>
                  <a:lnTo>
                    <a:pt x="6" y="19"/>
                  </a:lnTo>
                  <a:lnTo>
                    <a:pt x="8" y="22"/>
                  </a:lnTo>
                  <a:lnTo>
                    <a:pt x="11" y="24"/>
                  </a:lnTo>
                  <a:lnTo>
                    <a:pt x="14" y="26"/>
                  </a:lnTo>
                  <a:lnTo>
                    <a:pt x="17" y="27"/>
                  </a:lnTo>
                  <a:lnTo>
                    <a:pt x="20" y="29"/>
                  </a:lnTo>
                  <a:lnTo>
                    <a:pt x="23" y="30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76" name="Freeform 12"/>
            <p:cNvSpPr>
              <a:spLocks/>
            </p:cNvSpPr>
            <p:nvPr/>
          </p:nvSpPr>
          <p:spPr bwMode="auto">
            <a:xfrm>
              <a:off x="1203" y="1658"/>
              <a:ext cx="90" cy="39"/>
            </a:xfrm>
            <a:custGeom>
              <a:avLst/>
              <a:gdLst>
                <a:gd name="T0" fmla="*/ 27 w 90"/>
                <a:gd name="T1" fmla="*/ 8 h 39"/>
                <a:gd name="T2" fmla="*/ 19 w 90"/>
                <a:gd name="T3" fmla="*/ 2 h 39"/>
                <a:gd name="T4" fmla="*/ 16 w 90"/>
                <a:gd name="T5" fmla="*/ 2 h 39"/>
                <a:gd name="T6" fmla="*/ 13 w 90"/>
                <a:gd name="T7" fmla="*/ 1 h 39"/>
                <a:gd name="T8" fmla="*/ 10 w 90"/>
                <a:gd name="T9" fmla="*/ 0 h 39"/>
                <a:gd name="T10" fmla="*/ 7 w 90"/>
                <a:gd name="T11" fmla="*/ 0 h 39"/>
                <a:gd name="T12" fmla="*/ 4 w 90"/>
                <a:gd name="T13" fmla="*/ 0 h 39"/>
                <a:gd name="T14" fmla="*/ 1 w 90"/>
                <a:gd name="T15" fmla="*/ 3 h 39"/>
                <a:gd name="T16" fmla="*/ 0 w 90"/>
                <a:gd name="T17" fmla="*/ 6 h 39"/>
                <a:gd name="T18" fmla="*/ 0 w 90"/>
                <a:gd name="T19" fmla="*/ 9 h 39"/>
                <a:gd name="T20" fmla="*/ 1 w 90"/>
                <a:gd name="T21" fmla="*/ 12 h 39"/>
                <a:gd name="T22" fmla="*/ 4 w 90"/>
                <a:gd name="T23" fmla="*/ 15 h 39"/>
                <a:gd name="T24" fmla="*/ 7 w 90"/>
                <a:gd name="T25" fmla="*/ 16 h 39"/>
                <a:gd name="T26" fmla="*/ 10 w 90"/>
                <a:gd name="T27" fmla="*/ 17 h 39"/>
                <a:gd name="T28" fmla="*/ 13 w 90"/>
                <a:gd name="T29" fmla="*/ 18 h 39"/>
                <a:gd name="T30" fmla="*/ 16 w 90"/>
                <a:gd name="T31" fmla="*/ 19 h 39"/>
                <a:gd name="T32" fmla="*/ 19 w 90"/>
                <a:gd name="T33" fmla="*/ 21 h 39"/>
                <a:gd name="T34" fmla="*/ 22 w 90"/>
                <a:gd name="T35" fmla="*/ 22 h 39"/>
                <a:gd name="T36" fmla="*/ 25 w 90"/>
                <a:gd name="T37" fmla="*/ 23 h 39"/>
                <a:gd name="T38" fmla="*/ 28 w 90"/>
                <a:gd name="T39" fmla="*/ 25 h 39"/>
                <a:gd name="T40" fmla="*/ 31 w 90"/>
                <a:gd name="T41" fmla="*/ 26 h 39"/>
                <a:gd name="T42" fmla="*/ 34 w 90"/>
                <a:gd name="T43" fmla="*/ 27 h 39"/>
                <a:gd name="T44" fmla="*/ 37 w 90"/>
                <a:gd name="T45" fmla="*/ 28 h 39"/>
                <a:gd name="T46" fmla="*/ 40 w 90"/>
                <a:gd name="T47" fmla="*/ 29 h 39"/>
                <a:gd name="T48" fmla="*/ 43 w 90"/>
                <a:gd name="T49" fmla="*/ 30 h 39"/>
                <a:gd name="T50" fmla="*/ 46 w 90"/>
                <a:gd name="T51" fmla="*/ 31 h 39"/>
                <a:gd name="T52" fmla="*/ 49 w 90"/>
                <a:gd name="T53" fmla="*/ 32 h 39"/>
                <a:gd name="T54" fmla="*/ 52 w 90"/>
                <a:gd name="T55" fmla="*/ 33 h 39"/>
                <a:gd name="T56" fmla="*/ 56 w 90"/>
                <a:gd name="T57" fmla="*/ 34 h 39"/>
                <a:gd name="T58" fmla="*/ 60 w 90"/>
                <a:gd name="T59" fmla="*/ 35 h 39"/>
                <a:gd name="T60" fmla="*/ 63 w 90"/>
                <a:gd name="T61" fmla="*/ 36 h 39"/>
                <a:gd name="T62" fmla="*/ 66 w 90"/>
                <a:gd name="T63" fmla="*/ 37 h 39"/>
                <a:gd name="T64" fmla="*/ 70 w 90"/>
                <a:gd name="T65" fmla="*/ 37 h 39"/>
                <a:gd name="T66" fmla="*/ 74 w 90"/>
                <a:gd name="T67" fmla="*/ 37 h 39"/>
                <a:gd name="T68" fmla="*/ 77 w 90"/>
                <a:gd name="T69" fmla="*/ 38 h 39"/>
                <a:gd name="T70" fmla="*/ 80 w 90"/>
                <a:gd name="T71" fmla="*/ 38 h 39"/>
                <a:gd name="T72" fmla="*/ 83 w 90"/>
                <a:gd name="T73" fmla="*/ 38 h 39"/>
                <a:gd name="T74" fmla="*/ 86 w 90"/>
                <a:gd name="T75" fmla="*/ 38 h 39"/>
                <a:gd name="T76" fmla="*/ 89 w 90"/>
                <a:gd name="T77" fmla="*/ 37 h 39"/>
                <a:gd name="T78" fmla="*/ 89 w 90"/>
                <a:gd name="T79" fmla="*/ 34 h 39"/>
                <a:gd name="T80" fmla="*/ 89 w 90"/>
                <a:gd name="T81" fmla="*/ 31 h 39"/>
                <a:gd name="T82" fmla="*/ 89 w 90"/>
                <a:gd name="T83" fmla="*/ 28 h 39"/>
                <a:gd name="T84" fmla="*/ 86 w 90"/>
                <a:gd name="T85" fmla="*/ 27 h 39"/>
                <a:gd name="T86" fmla="*/ 83 w 90"/>
                <a:gd name="T87" fmla="*/ 25 h 39"/>
                <a:gd name="T88" fmla="*/ 80 w 90"/>
                <a:gd name="T89" fmla="*/ 24 h 39"/>
                <a:gd name="T90" fmla="*/ 77 w 90"/>
                <a:gd name="T91" fmla="*/ 22 h 39"/>
                <a:gd name="T92" fmla="*/ 74 w 90"/>
                <a:gd name="T93" fmla="*/ 22 h 39"/>
                <a:gd name="T94" fmla="*/ 71 w 90"/>
                <a:gd name="T95" fmla="*/ 21 h 39"/>
                <a:gd name="T96" fmla="*/ 68 w 90"/>
                <a:gd name="T97" fmla="*/ 20 h 39"/>
                <a:gd name="T98" fmla="*/ 65 w 90"/>
                <a:gd name="T99" fmla="*/ 19 h 39"/>
                <a:gd name="T100" fmla="*/ 62 w 90"/>
                <a:gd name="T101" fmla="*/ 19 h 39"/>
                <a:gd name="T102" fmla="*/ 59 w 90"/>
                <a:gd name="T103" fmla="*/ 18 h 39"/>
                <a:gd name="T104" fmla="*/ 56 w 90"/>
                <a:gd name="T105" fmla="*/ 17 h 39"/>
                <a:gd name="T106" fmla="*/ 53 w 90"/>
                <a:gd name="T107" fmla="*/ 16 h 39"/>
                <a:gd name="T108" fmla="*/ 50 w 90"/>
                <a:gd name="T109" fmla="*/ 15 h 39"/>
                <a:gd name="T110" fmla="*/ 47 w 90"/>
                <a:gd name="T111" fmla="*/ 14 h 39"/>
                <a:gd name="T112" fmla="*/ 44 w 90"/>
                <a:gd name="T113" fmla="*/ 13 h 39"/>
                <a:gd name="T114" fmla="*/ 41 w 90"/>
                <a:gd name="T115" fmla="*/ 13 h 39"/>
                <a:gd name="T116" fmla="*/ 38 w 90"/>
                <a:gd name="T117" fmla="*/ 12 h 39"/>
                <a:gd name="T118" fmla="*/ 35 w 90"/>
                <a:gd name="T119" fmla="*/ 12 h 39"/>
                <a:gd name="T120" fmla="*/ 32 w 90"/>
                <a:gd name="T121" fmla="*/ 10 h 39"/>
                <a:gd name="T122" fmla="*/ 29 w 90"/>
                <a:gd name="T123" fmla="*/ 9 h 39"/>
                <a:gd name="T124" fmla="*/ 27 w 90"/>
                <a:gd name="T125" fmla="*/ 8 h 3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90"/>
                <a:gd name="T190" fmla="*/ 0 h 39"/>
                <a:gd name="T191" fmla="*/ 90 w 90"/>
                <a:gd name="T192" fmla="*/ 39 h 39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90" h="39">
                  <a:moveTo>
                    <a:pt x="27" y="8"/>
                  </a:moveTo>
                  <a:lnTo>
                    <a:pt x="19" y="2"/>
                  </a:lnTo>
                  <a:lnTo>
                    <a:pt x="16" y="2"/>
                  </a:lnTo>
                  <a:lnTo>
                    <a:pt x="13" y="1"/>
                  </a:lnTo>
                  <a:lnTo>
                    <a:pt x="10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1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1" y="12"/>
                  </a:lnTo>
                  <a:lnTo>
                    <a:pt x="4" y="15"/>
                  </a:lnTo>
                  <a:lnTo>
                    <a:pt x="7" y="16"/>
                  </a:lnTo>
                  <a:lnTo>
                    <a:pt x="10" y="17"/>
                  </a:lnTo>
                  <a:lnTo>
                    <a:pt x="13" y="18"/>
                  </a:lnTo>
                  <a:lnTo>
                    <a:pt x="16" y="19"/>
                  </a:lnTo>
                  <a:lnTo>
                    <a:pt x="19" y="21"/>
                  </a:lnTo>
                  <a:lnTo>
                    <a:pt x="22" y="22"/>
                  </a:lnTo>
                  <a:lnTo>
                    <a:pt x="25" y="23"/>
                  </a:lnTo>
                  <a:lnTo>
                    <a:pt x="28" y="25"/>
                  </a:lnTo>
                  <a:lnTo>
                    <a:pt x="31" y="26"/>
                  </a:lnTo>
                  <a:lnTo>
                    <a:pt x="34" y="27"/>
                  </a:lnTo>
                  <a:lnTo>
                    <a:pt x="37" y="28"/>
                  </a:lnTo>
                  <a:lnTo>
                    <a:pt x="40" y="29"/>
                  </a:lnTo>
                  <a:lnTo>
                    <a:pt x="43" y="30"/>
                  </a:lnTo>
                  <a:lnTo>
                    <a:pt x="46" y="31"/>
                  </a:lnTo>
                  <a:lnTo>
                    <a:pt x="49" y="32"/>
                  </a:lnTo>
                  <a:lnTo>
                    <a:pt x="52" y="33"/>
                  </a:lnTo>
                  <a:lnTo>
                    <a:pt x="56" y="34"/>
                  </a:lnTo>
                  <a:lnTo>
                    <a:pt x="60" y="35"/>
                  </a:lnTo>
                  <a:lnTo>
                    <a:pt x="63" y="36"/>
                  </a:lnTo>
                  <a:lnTo>
                    <a:pt x="66" y="37"/>
                  </a:lnTo>
                  <a:lnTo>
                    <a:pt x="70" y="37"/>
                  </a:lnTo>
                  <a:lnTo>
                    <a:pt x="74" y="37"/>
                  </a:lnTo>
                  <a:lnTo>
                    <a:pt x="77" y="38"/>
                  </a:lnTo>
                  <a:lnTo>
                    <a:pt x="80" y="38"/>
                  </a:lnTo>
                  <a:lnTo>
                    <a:pt x="83" y="38"/>
                  </a:lnTo>
                  <a:lnTo>
                    <a:pt x="86" y="38"/>
                  </a:lnTo>
                  <a:lnTo>
                    <a:pt x="89" y="37"/>
                  </a:lnTo>
                  <a:lnTo>
                    <a:pt x="89" y="34"/>
                  </a:lnTo>
                  <a:lnTo>
                    <a:pt x="89" y="31"/>
                  </a:lnTo>
                  <a:lnTo>
                    <a:pt x="89" y="28"/>
                  </a:lnTo>
                  <a:lnTo>
                    <a:pt x="86" y="27"/>
                  </a:lnTo>
                  <a:lnTo>
                    <a:pt x="83" y="25"/>
                  </a:lnTo>
                  <a:lnTo>
                    <a:pt x="80" y="24"/>
                  </a:lnTo>
                  <a:lnTo>
                    <a:pt x="77" y="22"/>
                  </a:lnTo>
                  <a:lnTo>
                    <a:pt x="74" y="22"/>
                  </a:lnTo>
                  <a:lnTo>
                    <a:pt x="71" y="21"/>
                  </a:lnTo>
                  <a:lnTo>
                    <a:pt x="68" y="20"/>
                  </a:lnTo>
                  <a:lnTo>
                    <a:pt x="65" y="19"/>
                  </a:lnTo>
                  <a:lnTo>
                    <a:pt x="62" y="19"/>
                  </a:lnTo>
                  <a:lnTo>
                    <a:pt x="59" y="18"/>
                  </a:lnTo>
                  <a:lnTo>
                    <a:pt x="56" y="17"/>
                  </a:lnTo>
                  <a:lnTo>
                    <a:pt x="53" y="16"/>
                  </a:lnTo>
                  <a:lnTo>
                    <a:pt x="50" y="15"/>
                  </a:lnTo>
                  <a:lnTo>
                    <a:pt x="47" y="14"/>
                  </a:lnTo>
                  <a:lnTo>
                    <a:pt x="44" y="13"/>
                  </a:lnTo>
                  <a:lnTo>
                    <a:pt x="41" y="13"/>
                  </a:lnTo>
                  <a:lnTo>
                    <a:pt x="38" y="12"/>
                  </a:lnTo>
                  <a:lnTo>
                    <a:pt x="35" y="12"/>
                  </a:lnTo>
                  <a:lnTo>
                    <a:pt x="32" y="10"/>
                  </a:lnTo>
                  <a:lnTo>
                    <a:pt x="29" y="9"/>
                  </a:lnTo>
                  <a:lnTo>
                    <a:pt x="27" y="8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77" name="Freeform 13"/>
            <p:cNvSpPr>
              <a:spLocks/>
            </p:cNvSpPr>
            <p:nvPr/>
          </p:nvSpPr>
          <p:spPr bwMode="auto">
            <a:xfrm>
              <a:off x="1311" y="1689"/>
              <a:ext cx="107" cy="25"/>
            </a:xfrm>
            <a:custGeom>
              <a:avLst/>
              <a:gdLst>
                <a:gd name="T0" fmla="*/ 13 w 107"/>
                <a:gd name="T1" fmla="*/ 0 h 25"/>
                <a:gd name="T2" fmla="*/ 7 w 107"/>
                <a:gd name="T3" fmla="*/ 0 h 25"/>
                <a:gd name="T4" fmla="*/ 1 w 107"/>
                <a:gd name="T5" fmla="*/ 0 h 25"/>
                <a:gd name="T6" fmla="*/ 0 w 107"/>
                <a:gd name="T7" fmla="*/ 6 h 25"/>
                <a:gd name="T8" fmla="*/ 0 w 107"/>
                <a:gd name="T9" fmla="*/ 12 h 25"/>
                <a:gd name="T10" fmla="*/ 5 w 107"/>
                <a:gd name="T11" fmla="*/ 17 h 25"/>
                <a:gd name="T12" fmla="*/ 11 w 107"/>
                <a:gd name="T13" fmla="*/ 18 h 25"/>
                <a:gd name="T14" fmla="*/ 17 w 107"/>
                <a:gd name="T15" fmla="*/ 18 h 25"/>
                <a:gd name="T16" fmla="*/ 24 w 107"/>
                <a:gd name="T17" fmla="*/ 19 h 25"/>
                <a:gd name="T18" fmla="*/ 30 w 107"/>
                <a:gd name="T19" fmla="*/ 21 h 25"/>
                <a:gd name="T20" fmla="*/ 36 w 107"/>
                <a:gd name="T21" fmla="*/ 22 h 25"/>
                <a:gd name="T22" fmla="*/ 42 w 107"/>
                <a:gd name="T23" fmla="*/ 22 h 25"/>
                <a:gd name="T24" fmla="*/ 49 w 107"/>
                <a:gd name="T25" fmla="*/ 23 h 25"/>
                <a:gd name="T26" fmla="*/ 55 w 107"/>
                <a:gd name="T27" fmla="*/ 24 h 25"/>
                <a:gd name="T28" fmla="*/ 61 w 107"/>
                <a:gd name="T29" fmla="*/ 24 h 25"/>
                <a:gd name="T30" fmla="*/ 67 w 107"/>
                <a:gd name="T31" fmla="*/ 24 h 25"/>
                <a:gd name="T32" fmla="*/ 73 w 107"/>
                <a:gd name="T33" fmla="*/ 24 h 25"/>
                <a:gd name="T34" fmla="*/ 79 w 107"/>
                <a:gd name="T35" fmla="*/ 24 h 25"/>
                <a:gd name="T36" fmla="*/ 85 w 107"/>
                <a:gd name="T37" fmla="*/ 24 h 25"/>
                <a:gd name="T38" fmla="*/ 95 w 107"/>
                <a:gd name="T39" fmla="*/ 24 h 25"/>
                <a:gd name="T40" fmla="*/ 101 w 107"/>
                <a:gd name="T41" fmla="*/ 24 h 25"/>
                <a:gd name="T42" fmla="*/ 106 w 107"/>
                <a:gd name="T43" fmla="*/ 20 h 25"/>
                <a:gd name="T44" fmla="*/ 106 w 107"/>
                <a:gd name="T45" fmla="*/ 14 h 25"/>
                <a:gd name="T46" fmla="*/ 101 w 107"/>
                <a:gd name="T47" fmla="*/ 11 h 25"/>
                <a:gd name="T48" fmla="*/ 95 w 107"/>
                <a:gd name="T49" fmla="*/ 9 h 25"/>
                <a:gd name="T50" fmla="*/ 88 w 107"/>
                <a:gd name="T51" fmla="*/ 9 h 25"/>
                <a:gd name="T52" fmla="*/ 82 w 107"/>
                <a:gd name="T53" fmla="*/ 8 h 25"/>
                <a:gd name="T54" fmla="*/ 76 w 107"/>
                <a:gd name="T55" fmla="*/ 7 h 25"/>
                <a:gd name="T56" fmla="*/ 69 w 107"/>
                <a:gd name="T57" fmla="*/ 6 h 25"/>
                <a:gd name="T58" fmla="*/ 62 w 107"/>
                <a:gd name="T59" fmla="*/ 5 h 25"/>
                <a:gd name="T60" fmla="*/ 56 w 107"/>
                <a:gd name="T61" fmla="*/ 5 h 25"/>
                <a:gd name="T62" fmla="*/ 50 w 107"/>
                <a:gd name="T63" fmla="*/ 5 h 25"/>
                <a:gd name="T64" fmla="*/ 44 w 107"/>
                <a:gd name="T65" fmla="*/ 5 h 25"/>
                <a:gd name="T66" fmla="*/ 38 w 107"/>
                <a:gd name="T67" fmla="*/ 5 h 25"/>
                <a:gd name="T68" fmla="*/ 32 w 107"/>
                <a:gd name="T69" fmla="*/ 5 h 25"/>
                <a:gd name="T70" fmla="*/ 26 w 107"/>
                <a:gd name="T71" fmla="*/ 3 h 25"/>
                <a:gd name="T72" fmla="*/ 20 w 107"/>
                <a:gd name="T73" fmla="*/ 3 h 25"/>
                <a:gd name="T74" fmla="*/ 16 w 107"/>
                <a:gd name="T75" fmla="*/ 1 h 2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7"/>
                <a:gd name="T115" fmla="*/ 0 h 25"/>
                <a:gd name="T116" fmla="*/ 107 w 107"/>
                <a:gd name="T117" fmla="*/ 25 h 2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7" h="25">
                  <a:moveTo>
                    <a:pt x="16" y="1"/>
                  </a:moveTo>
                  <a:lnTo>
                    <a:pt x="13" y="0"/>
                  </a:lnTo>
                  <a:lnTo>
                    <a:pt x="10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1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0" y="12"/>
                  </a:lnTo>
                  <a:lnTo>
                    <a:pt x="2" y="15"/>
                  </a:lnTo>
                  <a:lnTo>
                    <a:pt x="5" y="17"/>
                  </a:lnTo>
                  <a:lnTo>
                    <a:pt x="8" y="17"/>
                  </a:lnTo>
                  <a:lnTo>
                    <a:pt x="11" y="18"/>
                  </a:lnTo>
                  <a:lnTo>
                    <a:pt x="14" y="18"/>
                  </a:lnTo>
                  <a:lnTo>
                    <a:pt x="17" y="18"/>
                  </a:lnTo>
                  <a:lnTo>
                    <a:pt x="21" y="19"/>
                  </a:lnTo>
                  <a:lnTo>
                    <a:pt x="24" y="19"/>
                  </a:lnTo>
                  <a:lnTo>
                    <a:pt x="27" y="20"/>
                  </a:lnTo>
                  <a:lnTo>
                    <a:pt x="30" y="21"/>
                  </a:lnTo>
                  <a:lnTo>
                    <a:pt x="33" y="21"/>
                  </a:lnTo>
                  <a:lnTo>
                    <a:pt x="36" y="22"/>
                  </a:lnTo>
                  <a:lnTo>
                    <a:pt x="39" y="22"/>
                  </a:lnTo>
                  <a:lnTo>
                    <a:pt x="42" y="22"/>
                  </a:lnTo>
                  <a:lnTo>
                    <a:pt x="46" y="23"/>
                  </a:lnTo>
                  <a:lnTo>
                    <a:pt x="49" y="23"/>
                  </a:lnTo>
                  <a:lnTo>
                    <a:pt x="52" y="24"/>
                  </a:lnTo>
                  <a:lnTo>
                    <a:pt x="55" y="24"/>
                  </a:lnTo>
                  <a:lnTo>
                    <a:pt x="58" y="24"/>
                  </a:lnTo>
                  <a:lnTo>
                    <a:pt x="61" y="24"/>
                  </a:lnTo>
                  <a:lnTo>
                    <a:pt x="64" y="24"/>
                  </a:lnTo>
                  <a:lnTo>
                    <a:pt x="67" y="24"/>
                  </a:lnTo>
                  <a:lnTo>
                    <a:pt x="70" y="24"/>
                  </a:lnTo>
                  <a:lnTo>
                    <a:pt x="73" y="24"/>
                  </a:lnTo>
                  <a:lnTo>
                    <a:pt x="76" y="24"/>
                  </a:lnTo>
                  <a:lnTo>
                    <a:pt x="79" y="24"/>
                  </a:lnTo>
                  <a:lnTo>
                    <a:pt x="82" y="24"/>
                  </a:lnTo>
                  <a:lnTo>
                    <a:pt x="85" y="24"/>
                  </a:lnTo>
                  <a:lnTo>
                    <a:pt x="90" y="24"/>
                  </a:lnTo>
                  <a:lnTo>
                    <a:pt x="95" y="24"/>
                  </a:lnTo>
                  <a:lnTo>
                    <a:pt x="98" y="24"/>
                  </a:lnTo>
                  <a:lnTo>
                    <a:pt x="101" y="24"/>
                  </a:lnTo>
                  <a:lnTo>
                    <a:pt x="104" y="23"/>
                  </a:lnTo>
                  <a:lnTo>
                    <a:pt x="106" y="20"/>
                  </a:lnTo>
                  <a:lnTo>
                    <a:pt x="106" y="17"/>
                  </a:lnTo>
                  <a:lnTo>
                    <a:pt x="106" y="14"/>
                  </a:lnTo>
                  <a:lnTo>
                    <a:pt x="104" y="11"/>
                  </a:lnTo>
                  <a:lnTo>
                    <a:pt x="101" y="11"/>
                  </a:lnTo>
                  <a:lnTo>
                    <a:pt x="98" y="10"/>
                  </a:lnTo>
                  <a:lnTo>
                    <a:pt x="95" y="9"/>
                  </a:lnTo>
                  <a:lnTo>
                    <a:pt x="92" y="9"/>
                  </a:lnTo>
                  <a:lnTo>
                    <a:pt x="88" y="9"/>
                  </a:lnTo>
                  <a:lnTo>
                    <a:pt x="85" y="8"/>
                  </a:lnTo>
                  <a:lnTo>
                    <a:pt x="82" y="8"/>
                  </a:lnTo>
                  <a:lnTo>
                    <a:pt x="79" y="7"/>
                  </a:lnTo>
                  <a:lnTo>
                    <a:pt x="76" y="7"/>
                  </a:lnTo>
                  <a:lnTo>
                    <a:pt x="72" y="6"/>
                  </a:lnTo>
                  <a:lnTo>
                    <a:pt x="69" y="6"/>
                  </a:lnTo>
                  <a:lnTo>
                    <a:pt x="66" y="5"/>
                  </a:lnTo>
                  <a:lnTo>
                    <a:pt x="62" y="5"/>
                  </a:lnTo>
                  <a:lnTo>
                    <a:pt x="59" y="5"/>
                  </a:lnTo>
                  <a:lnTo>
                    <a:pt x="56" y="5"/>
                  </a:lnTo>
                  <a:lnTo>
                    <a:pt x="53" y="5"/>
                  </a:lnTo>
                  <a:lnTo>
                    <a:pt x="50" y="5"/>
                  </a:lnTo>
                  <a:lnTo>
                    <a:pt x="47" y="5"/>
                  </a:lnTo>
                  <a:lnTo>
                    <a:pt x="44" y="5"/>
                  </a:lnTo>
                  <a:lnTo>
                    <a:pt x="41" y="5"/>
                  </a:lnTo>
                  <a:lnTo>
                    <a:pt x="38" y="5"/>
                  </a:lnTo>
                  <a:lnTo>
                    <a:pt x="35" y="5"/>
                  </a:lnTo>
                  <a:lnTo>
                    <a:pt x="32" y="5"/>
                  </a:lnTo>
                  <a:lnTo>
                    <a:pt x="29" y="4"/>
                  </a:lnTo>
                  <a:lnTo>
                    <a:pt x="26" y="3"/>
                  </a:lnTo>
                  <a:lnTo>
                    <a:pt x="23" y="3"/>
                  </a:lnTo>
                  <a:lnTo>
                    <a:pt x="20" y="3"/>
                  </a:lnTo>
                  <a:lnTo>
                    <a:pt x="17" y="2"/>
                  </a:lnTo>
                  <a:lnTo>
                    <a:pt x="16" y="1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78" name="Freeform 14"/>
            <p:cNvSpPr>
              <a:spLocks/>
            </p:cNvSpPr>
            <p:nvPr/>
          </p:nvSpPr>
          <p:spPr bwMode="auto">
            <a:xfrm>
              <a:off x="1431" y="1679"/>
              <a:ext cx="93" cy="32"/>
            </a:xfrm>
            <a:custGeom>
              <a:avLst/>
              <a:gdLst>
                <a:gd name="T0" fmla="*/ 13 w 93"/>
                <a:gd name="T1" fmla="*/ 13 h 32"/>
                <a:gd name="T2" fmla="*/ 7 w 93"/>
                <a:gd name="T3" fmla="*/ 14 h 32"/>
                <a:gd name="T4" fmla="*/ 1 w 93"/>
                <a:gd name="T5" fmla="*/ 16 h 32"/>
                <a:gd name="T6" fmla="*/ 0 w 93"/>
                <a:gd name="T7" fmla="*/ 22 h 32"/>
                <a:gd name="T8" fmla="*/ 0 w 93"/>
                <a:gd name="T9" fmla="*/ 28 h 32"/>
                <a:gd name="T10" fmla="*/ 6 w 93"/>
                <a:gd name="T11" fmla="*/ 31 h 32"/>
                <a:gd name="T12" fmla="*/ 12 w 93"/>
                <a:gd name="T13" fmla="*/ 31 h 32"/>
                <a:gd name="T14" fmla="*/ 18 w 93"/>
                <a:gd name="T15" fmla="*/ 31 h 32"/>
                <a:gd name="T16" fmla="*/ 24 w 93"/>
                <a:gd name="T17" fmla="*/ 31 h 32"/>
                <a:gd name="T18" fmla="*/ 30 w 93"/>
                <a:gd name="T19" fmla="*/ 30 h 32"/>
                <a:gd name="T20" fmla="*/ 36 w 93"/>
                <a:gd name="T21" fmla="*/ 29 h 32"/>
                <a:gd name="T22" fmla="*/ 43 w 93"/>
                <a:gd name="T23" fmla="*/ 28 h 32"/>
                <a:gd name="T24" fmla="*/ 50 w 93"/>
                <a:gd name="T25" fmla="*/ 27 h 32"/>
                <a:gd name="T26" fmla="*/ 56 w 93"/>
                <a:gd name="T27" fmla="*/ 27 h 32"/>
                <a:gd name="T28" fmla="*/ 62 w 93"/>
                <a:gd name="T29" fmla="*/ 26 h 32"/>
                <a:gd name="T30" fmla="*/ 68 w 93"/>
                <a:gd name="T31" fmla="*/ 25 h 32"/>
                <a:gd name="T32" fmla="*/ 74 w 93"/>
                <a:gd name="T33" fmla="*/ 21 h 32"/>
                <a:gd name="T34" fmla="*/ 80 w 93"/>
                <a:gd name="T35" fmla="*/ 18 h 32"/>
                <a:gd name="T36" fmla="*/ 86 w 93"/>
                <a:gd name="T37" fmla="*/ 15 h 32"/>
                <a:gd name="T38" fmla="*/ 91 w 93"/>
                <a:gd name="T39" fmla="*/ 11 h 32"/>
                <a:gd name="T40" fmla="*/ 92 w 93"/>
                <a:gd name="T41" fmla="*/ 5 h 32"/>
                <a:gd name="T42" fmla="*/ 87 w 93"/>
                <a:gd name="T43" fmla="*/ 1 h 32"/>
                <a:gd name="T44" fmla="*/ 81 w 93"/>
                <a:gd name="T45" fmla="*/ 0 h 32"/>
                <a:gd name="T46" fmla="*/ 75 w 93"/>
                <a:gd name="T47" fmla="*/ 0 h 32"/>
                <a:gd name="T48" fmla="*/ 68 w 93"/>
                <a:gd name="T49" fmla="*/ 0 h 32"/>
                <a:gd name="T50" fmla="*/ 61 w 93"/>
                <a:gd name="T51" fmla="*/ 2 h 32"/>
                <a:gd name="T52" fmla="*/ 55 w 93"/>
                <a:gd name="T53" fmla="*/ 5 h 32"/>
                <a:gd name="T54" fmla="*/ 48 w 93"/>
                <a:gd name="T55" fmla="*/ 6 h 32"/>
                <a:gd name="T56" fmla="*/ 42 w 93"/>
                <a:gd name="T57" fmla="*/ 7 h 32"/>
                <a:gd name="T58" fmla="*/ 36 w 93"/>
                <a:gd name="T59" fmla="*/ 8 h 32"/>
                <a:gd name="T60" fmla="*/ 30 w 93"/>
                <a:gd name="T61" fmla="*/ 8 h 32"/>
                <a:gd name="T62" fmla="*/ 24 w 93"/>
                <a:gd name="T63" fmla="*/ 10 h 32"/>
                <a:gd name="T64" fmla="*/ 18 w 93"/>
                <a:gd name="T65" fmla="*/ 10 h 3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3"/>
                <a:gd name="T100" fmla="*/ 0 h 32"/>
                <a:gd name="T101" fmla="*/ 93 w 93"/>
                <a:gd name="T102" fmla="*/ 32 h 3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3" h="32">
                  <a:moveTo>
                    <a:pt x="16" y="11"/>
                  </a:moveTo>
                  <a:lnTo>
                    <a:pt x="13" y="13"/>
                  </a:lnTo>
                  <a:lnTo>
                    <a:pt x="10" y="14"/>
                  </a:lnTo>
                  <a:lnTo>
                    <a:pt x="7" y="14"/>
                  </a:lnTo>
                  <a:lnTo>
                    <a:pt x="4" y="15"/>
                  </a:lnTo>
                  <a:lnTo>
                    <a:pt x="1" y="16"/>
                  </a:lnTo>
                  <a:lnTo>
                    <a:pt x="0" y="19"/>
                  </a:lnTo>
                  <a:lnTo>
                    <a:pt x="0" y="22"/>
                  </a:lnTo>
                  <a:lnTo>
                    <a:pt x="0" y="25"/>
                  </a:lnTo>
                  <a:lnTo>
                    <a:pt x="0" y="28"/>
                  </a:lnTo>
                  <a:lnTo>
                    <a:pt x="3" y="30"/>
                  </a:lnTo>
                  <a:lnTo>
                    <a:pt x="6" y="31"/>
                  </a:lnTo>
                  <a:lnTo>
                    <a:pt x="9" y="31"/>
                  </a:lnTo>
                  <a:lnTo>
                    <a:pt x="12" y="31"/>
                  </a:lnTo>
                  <a:lnTo>
                    <a:pt x="15" y="31"/>
                  </a:lnTo>
                  <a:lnTo>
                    <a:pt x="18" y="31"/>
                  </a:lnTo>
                  <a:lnTo>
                    <a:pt x="21" y="31"/>
                  </a:lnTo>
                  <a:lnTo>
                    <a:pt x="24" y="31"/>
                  </a:lnTo>
                  <a:lnTo>
                    <a:pt x="27" y="31"/>
                  </a:lnTo>
                  <a:lnTo>
                    <a:pt x="30" y="30"/>
                  </a:lnTo>
                  <a:lnTo>
                    <a:pt x="33" y="29"/>
                  </a:lnTo>
                  <a:lnTo>
                    <a:pt x="36" y="29"/>
                  </a:lnTo>
                  <a:lnTo>
                    <a:pt x="39" y="28"/>
                  </a:lnTo>
                  <a:lnTo>
                    <a:pt x="43" y="28"/>
                  </a:lnTo>
                  <a:lnTo>
                    <a:pt x="46" y="27"/>
                  </a:lnTo>
                  <a:lnTo>
                    <a:pt x="50" y="27"/>
                  </a:lnTo>
                  <a:lnTo>
                    <a:pt x="53" y="27"/>
                  </a:lnTo>
                  <a:lnTo>
                    <a:pt x="56" y="27"/>
                  </a:lnTo>
                  <a:lnTo>
                    <a:pt x="59" y="27"/>
                  </a:lnTo>
                  <a:lnTo>
                    <a:pt x="62" y="26"/>
                  </a:lnTo>
                  <a:lnTo>
                    <a:pt x="65" y="25"/>
                  </a:lnTo>
                  <a:lnTo>
                    <a:pt x="68" y="25"/>
                  </a:lnTo>
                  <a:lnTo>
                    <a:pt x="71" y="23"/>
                  </a:lnTo>
                  <a:lnTo>
                    <a:pt x="74" y="21"/>
                  </a:lnTo>
                  <a:lnTo>
                    <a:pt x="77" y="20"/>
                  </a:lnTo>
                  <a:lnTo>
                    <a:pt x="80" y="18"/>
                  </a:lnTo>
                  <a:lnTo>
                    <a:pt x="83" y="17"/>
                  </a:lnTo>
                  <a:lnTo>
                    <a:pt x="86" y="15"/>
                  </a:lnTo>
                  <a:lnTo>
                    <a:pt x="89" y="14"/>
                  </a:lnTo>
                  <a:lnTo>
                    <a:pt x="91" y="11"/>
                  </a:lnTo>
                  <a:lnTo>
                    <a:pt x="92" y="8"/>
                  </a:lnTo>
                  <a:lnTo>
                    <a:pt x="92" y="5"/>
                  </a:lnTo>
                  <a:lnTo>
                    <a:pt x="90" y="2"/>
                  </a:lnTo>
                  <a:lnTo>
                    <a:pt x="87" y="1"/>
                  </a:lnTo>
                  <a:lnTo>
                    <a:pt x="84" y="1"/>
                  </a:lnTo>
                  <a:lnTo>
                    <a:pt x="81" y="0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2" y="0"/>
                  </a:lnTo>
                  <a:lnTo>
                    <a:pt x="68" y="0"/>
                  </a:lnTo>
                  <a:lnTo>
                    <a:pt x="64" y="2"/>
                  </a:lnTo>
                  <a:lnTo>
                    <a:pt x="61" y="2"/>
                  </a:lnTo>
                  <a:lnTo>
                    <a:pt x="58" y="4"/>
                  </a:lnTo>
                  <a:lnTo>
                    <a:pt x="55" y="5"/>
                  </a:lnTo>
                  <a:lnTo>
                    <a:pt x="52" y="5"/>
                  </a:lnTo>
                  <a:lnTo>
                    <a:pt x="48" y="6"/>
                  </a:lnTo>
                  <a:lnTo>
                    <a:pt x="45" y="6"/>
                  </a:lnTo>
                  <a:lnTo>
                    <a:pt x="42" y="7"/>
                  </a:lnTo>
                  <a:lnTo>
                    <a:pt x="39" y="8"/>
                  </a:lnTo>
                  <a:lnTo>
                    <a:pt x="36" y="8"/>
                  </a:lnTo>
                  <a:lnTo>
                    <a:pt x="33" y="8"/>
                  </a:lnTo>
                  <a:lnTo>
                    <a:pt x="30" y="8"/>
                  </a:lnTo>
                  <a:lnTo>
                    <a:pt x="27" y="9"/>
                  </a:lnTo>
                  <a:lnTo>
                    <a:pt x="24" y="10"/>
                  </a:lnTo>
                  <a:lnTo>
                    <a:pt x="21" y="10"/>
                  </a:lnTo>
                  <a:lnTo>
                    <a:pt x="18" y="10"/>
                  </a:lnTo>
                  <a:lnTo>
                    <a:pt x="16" y="11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79" name="Freeform 15"/>
            <p:cNvSpPr>
              <a:spLocks/>
            </p:cNvSpPr>
            <p:nvPr/>
          </p:nvSpPr>
          <p:spPr bwMode="auto">
            <a:xfrm>
              <a:off x="1536" y="1651"/>
              <a:ext cx="86" cy="39"/>
            </a:xfrm>
            <a:custGeom>
              <a:avLst/>
              <a:gdLst>
                <a:gd name="T0" fmla="*/ 31 w 86"/>
                <a:gd name="T1" fmla="*/ 15 h 39"/>
                <a:gd name="T2" fmla="*/ 19 w 86"/>
                <a:gd name="T3" fmla="*/ 17 h 39"/>
                <a:gd name="T4" fmla="*/ 16 w 86"/>
                <a:gd name="T5" fmla="*/ 18 h 39"/>
                <a:gd name="T6" fmla="*/ 13 w 86"/>
                <a:gd name="T7" fmla="*/ 20 h 39"/>
                <a:gd name="T8" fmla="*/ 10 w 86"/>
                <a:gd name="T9" fmla="*/ 22 h 39"/>
                <a:gd name="T10" fmla="*/ 7 w 86"/>
                <a:gd name="T11" fmla="*/ 24 h 39"/>
                <a:gd name="T12" fmla="*/ 4 w 86"/>
                <a:gd name="T13" fmla="*/ 26 h 39"/>
                <a:gd name="T14" fmla="*/ 1 w 86"/>
                <a:gd name="T15" fmla="*/ 28 h 39"/>
                <a:gd name="T16" fmla="*/ 0 w 86"/>
                <a:gd name="T17" fmla="*/ 31 h 39"/>
                <a:gd name="T18" fmla="*/ 0 w 86"/>
                <a:gd name="T19" fmla="*/ 34 h 39"/>
                <a:gd name="T20" fmla="*/ 1 w 86"/>
                <a:gd name="T21" fmla="*/ 37 h 39"/>
                <a:gd name="T22" fmla="*/ 4 w 86"/>
                <a:gd name="T23" fmla="*/ 38 h 39"/>
                <a:gd name="T24" fmla="*/ 7 w 86"/>
                <a:gd name="T25" fmla="*/ 38 h 39"/>
                <a:gd name="T26" fmla="*/ 10 w 86"/>
                <a:gd name="T27" fmla="*/ 38 h 39"/>
                <a:gd name="T28" fmla="*/ 13 w 86"/>
                <a:gd name="T29" fmla="*/ 38 h 39"/>
                <a:gd name="T30" fmla="*/ 16 w 86"/>
                <a:gd name="T31" fmla="*/ 38 h 39"/>
                <a:gd name="T32" fmla="*/ 19 w 86"/>
                <a:gd name="T33" fmla="*/ 38 h 39"/>
                <a:gd name="T34" fmla="*/ 22 w 86"/>
                <a:gd name="T35" fmla="*/ 38 h 39"/>
                <a:gd name="T36" fmla="*/ 25 w 86"/>
                <a:gd name="T37" fmla="*/ 38 h 39"/>
                <a:gd name="T38" fmla="*/ 28 w 86"/>
                <a:gd name="T39" fmla="*/ 37 h 39"/>
                <a:gd name="T40" fmla="*/ 31 w 86"/>
                <a:gd name="T41" fmla="*/ 36 h 39"/>
                <a:gd name="T42" fmla="*/ 34 w 86"/>
                <a:gd name="T43" fmla="*/ 34 h 39"/>
                <a:gd name="T44" fmla="*/ 37 w 86"/>
                <a:gd name="T45" fmla="*/ 33 h 39"/>
                <a:gd name="T46" fmla="*/ 40 w 86"/>
                <a:gd name="T47" fmla="*/ 31 h 39"/>
                <a:gd name="T48" fmla="*/ 43 w 86"/>
                <a:gd name="T49" fmla="*/ 30 h 39"/>
                <a:gd name="T50" fmla="*/ 46 w 86"/>
                <a:gd name="T51" fmla="*/ 30 h 39"/>
                <a:gd name="T52" fmla="*/ 49 w 86"/>
                <a:gd name="T53" fmla="*/ 29 h 39"/>
                <a:gd name="T54" fmla="*/ 52 w 86"/>
                <a:gd name="T55" fmla="*/ 28 h 39"/>
                <a:gd name="T56" fmla="*/ 56 w 86"/>
                <a:gd name="T57" fmla="*/ 27 h 39"/>
                <a:gd name="T58" fmla="*/ 59 w 86"/>
                <a:gd name="T59" fmla="*/ 25 h 39"/>
                <a:gd name="T60" fmla="*/ 62 w 86"/>
                <a:gd name="T61" fmla="*/ 25 h 39"/>
                <a:gd name="T62" fmla="*/ 65 w 86"/>
                <a:gd name="T63" fmla="*/ 23 h 39"/>
                <a:gd name="T64" fmla="*/ 68 w 86"/>
                <a:gd name="T65" fmla="*/ 22 h 39"/>
                <a:gd name="T66" fmla="*/ 71 w 86"/>
                <a:gd name="T67" fmla="*/ 21 h 39"/>
                <a:gd name="T68" fmla="*/ 74 w 86"/>
                <a:gd name="T69" fmla="*/ 19 h 39"/>
                <a:gd name="T70" fmla="*/ 77 w 86"/>
                <a:gd name="T71" fmla="*/ 17 h 39"/>
                <a:gd name="T72" fmla="*/ 80 w 86"/>
                <a:gd name="T73" fmla="*/ 15 h 39"/>
                <a:gd name="T74" fmla="*/ 82 w 86"/>
                <a:gd name="T75" fmla="*/ 12 h 39"/>
                <a:gd name="T76" fmla="*/ 85 w 86"/>
                <a:gd name="T77" fmla="*/ 9 h 39"/>
                <a:gd name="T78" fmla="*/ 85 w 86"/>
                <a:gd name="T79" fmla="*/ 6 h 39"/>
                <a:gd name="T80" fmla="*/ 83 w 86"/>
                <a:gd name="T81" fmla="*/ 3 h 39"/>
                <a:gd name="T82" fmla="*/ 80 w 86"/>
                <a:gd name="T83" fmla="*/ 2 h 39"/>
                <a:gd name="T84" fmla="*/ 77 w 86"/>
                <a:gd name="T85" fmla="*/ 0 h 39"/>
                <a:gd name="T86" fmla="*/ 74 w 86"/>
                <a:gd name="T87" fmla="*/ 0 h 39"/>
                <a:gd name="T88" fmla="*/ 71 w 86"/>
                <a:gd name="T89" fmla="*/ 0 h 39"/>
                <a:gd name="T90" fmla="*/ 68 w 86"/>
                <a:gd name="T91" fmla="*/ 0 h 39"/>
                <a:gd name="T92" fmla="*/ 64 w 86"/>
                <a:gd name="T93" fmla="*/ 0 h 39"/>
                <a:gd name="T94" fmla="*/ 60 w 86"/>
                <a:gd name="T95" fmla="*/ 2 h 39"/>
                <a:gd name="T96" fmla="*/ 57 w 86"/>
                <a:gd name="T97" fmla="*/ 4 h 39"/>
                <a:gd name="T98" fmla="*/ 54 w 86"/>
                <a:gd name="T99" fmla="*/ 6 h 39"/>
                <a:gd name="T100" fmla="*/ 51 w 86"/>
                <a:gd name="T101" fmla="*/ 8 h 39"/>
                <a:gd name="T102" fmla="*/ 48 w 86"/>
                <a:gd name="T103" fmla="*/ 9 h 39"/>
                <a:gd name="T104" fmla="*/ 45 w 86"/>
                <a:gd name="T105" fmla="*/ 10 h 39"/>
                <a:gd name="T106" fmla="*/ 42 w 86"/>
                <a:gd name="T107" fmla="*/ 12 h 39"/>
                <a:gd name="T108" fmla="*/ 39 w 86"/>
                <a:gd name="T109" fmla="*/ 12 h 39"/>
                <a:gd name="T110" fmla="*/ 36 w 86"/>
                <a:gd name="T111" fmla="*/ 13 h 39"/>
                <a:gd name="T112" fmla="*/ 33 w 86"/>
                <a:gd name="T113" fmla="*/ 14 h 39"/>
                <a:gd name="T114" fmla="*/ 31 w 86"/>
                <a:gd name="T115" fmla="*/ 15 h 39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86"/>
                <a:gd name="T175" fmla="*/ 0 h 39"/>
                <a:gd name="T176" fmla="*/ 86 w 86"/>
                <a:gd name="T177" fmla="*/ 39 h 39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86" h="39">
                  <a:moveTo>
                    <a:pt x="31" y="15"/>
                  </a:moveTo>
                  <a:lnTo>
                    <a:pt x="19" y="17"/>
                  </a:lnTo>
                  <a:lnTo>
                    <a:pt x="16" y="18"/>
                  </a:lnTo>
                  <a:lnTo>
                    <a:pt x="13" y="20"/>
                  </a:lnTo>
                  <a:lnTo>
                    <a:pt x="10" y="22"/>
                  </a:lnTo>
                  <a:lnTo>
                    <a:pt x="7" y="24"/>
                  </a:lnTo>
                  <a:lnTo>
                    <a:pt x="4" y="26"/>
                  </a:lnTo>
                  <a:lnTo>
                    <a:pt x="1" y="28"/>
                  </a:lnTo>
                  <a:lnTo>
                    <a:pt x="0" y="31"/>
                  </a:lnTo>
                  <a:lnTo>
                    <a:pt x="0" y="34"/>
                  </a:lnTo>
                  <a:lnTo>
                    <a:pt x="1" y="37"/>
                  </a:lnTo>
                  <a:lnTo>
                    <a:pt x="4" y="38"/>
                  </a:lnTo>
                  <a:lnTo>
                    <a:pt x="7" y="38"/>
                  </a:lnTo>
                  <a:lnTo>
                    <a:pt x="10" y="38"/>
                  </a:lnTo>
                  <a:lnTo>
                    <a:pt x="13" y="38"/>
                  </a:lnTo>
                  <a:lnTo>
                    <a:pt x="16" y="38"/>
                  </a:lnTo>
                  <a:lnTo>
                    <a:pt x="19" y="38"/>
                  </a:lnTo>
                  <a:lnTo>
                    <a:pt x="22" y="38"/>
                  </a:lnTo>
                  <a:lnTo>
                    <a:pt x="25" y="38"/>
                  </a:lnTo>
                  <a:lnTo>
                    <a:pt x="28" y="37"/>
                  </a:lnTo>
                  <a:lnTo>
                    <a:pt x="31" y="36"/>
                  </a:lnTo>
                  <a:lnTo>
                    <a:pt x="34" y="34"/>
                  </a:lnTo>
                  <a:lnTo>
                    <a:pt x="37" y="33"/>
                  </a:lnTo>
                  <a:lnTo>
                    <a:pt x="40" y="31"/>
                  </a:lnTo>
                  <a:lnTo>
                    <a:pt x="43" y="30"/>
                  </a:lnTo>
                  <a:lnTo>
                    <a:pt x="46" y="30"/>
                  </a:lnTo>
                  <a:lnTo>
                    <a:pt x="49" y="29"/>
                  </a:lnTo>
                  <a:lnTo>
                    <a:pt x="52" y="28"/>
                  </a:lnTo>
                  <a:lnTo>
                    <a:pt x="56" y="27"/>
                  </a:lnTo>
                  <a:lnTo>
                    <a:pt x="59" y="25"/>
                  </a:lnTo>
                  <a:lnTo>
                    <a:pt x="62" y="25"/>
                  </a:lnTo>
                  <a:lnTo>
                    <a:pt x="65" y="23"/>
                  </a:lnTo>
                  <a:lnTo>
                    <a:pt x="68" y="22"/>
                  </a:lnTo>
                  <a:lnTo>
                    <a:pt x="71" y="21"/>
                  </a:lnTo>
                  <a:lnTo>
                    <a:pt x="74" y="19"/>
                  </a:lnTo>
                  <a:lnTo>
                    <a:pt x="77" y="17"/>
                  </a:lnTo>
                  <a:lnTo>
                    <a:pt x="80" y="15"/>
                  </a:lnTo>
                  <a:lnTo>
                    <a:pt x="82" y="12"/>
                  </a:lnTo>
                  <a:lnTo>
                    <a:pt x="85" y="9"/>
                  </a:lnTo>
                  <a:lnTo>
                    <a:pt x="85" y="6"/>
                  </a:lnTo>
                  <a:lnTo>
                    <a:pt x="83" y="3"/>
                  </a:lnTo>
                  <a:lnTo>
                    <a:pt x="80" y="2"/>
                  </a:lnTo>
                  <a:lnTo>
                    <a:pt x="77" y="0"/>
                  </a:lnTo>
                  <a:lnTo>
                    <a:pt x="74" y="0"/>
                  </a:lnTo>
                  <a:lnTo>
                    <a:pt x="71" y="0"/>
                  </a:lnTo>
                  <a:lnTo>
                    <a:pt x="68" y="0"/>
                  </a:lnTo>
                  <a:lnTo>
                    <a:pt x="64" y="0"/>
                  </a:lnTo>
                  <a:lnTo>
                    <a:pt x="60" y="2"/>
                  </a:lnTo>
                  <a:lnTo>
                    <a:pt x="57" y="4"/>
                  </a:lnTo>
                  <a:lnTo>
                    <a:pt x="54" y="6"/>
                  </a:lnTo>
                  <a:lnTo>
                    <a:pt x="51" y="8"/>
                  </a:lnTo>
                  <a:lnTo>
                    <a:pt x="48" y="9"/>
                  </a:lnTo>
                  <a:lnTo>
                    <a:pt x="45" y="10"/>
                  </a:lnTo>
                  <a:lnTo>
                    <a:pt x="42" y="12"/>
                  </a:lnTo>
                  <a:lnTo>
                    <a:pt x="39" y="12"/>
                  </a:lnTo>
                  <a:lnTo>
                    <a:pt x="36" y="13"/>
                  </a:lnTo>
                  <a:lnTo>
                    <a:pt x="33" y="14"/>
                  </a:lnTo>
                  <a:lnTo>
                    <a:pt x="31" y="15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80" name="Freeform 16"/>
            <p:cNvSpPr>
              <a:spLocks/>
            </p:cNvSpPr>
            <p:nvPr/>
          </p:nvSpPr>
          <p:spPr bwMode="auto">
            <a:xfrm>
              <a:off x="1631" y="1584"/>
              <a:ext cx="90" cy="66"/>
            </a:xfrm>
            <a:custGeom>
              <a:avLst/>
              <a:gdLst>
                <a:gd name="T0" fmla="*/ 22 w 90"/>
                <a:gd name="T1" fmla="*/ 39 h 66"/>
                <a:gd name="T2" fmla="*/ 16 w 90"/>
                <a:gd name="T3" fmla="*/ 43 h 66"/>
                <a:gd name="T4" fmla="*/ 10 w 90"/>
                <a:gd name="T5" fmla="*/ 45 h 66"/>
                <a:gd name="T6" fmla="*/ 4 w 90"/>
                <a:gd name="T7" fmla="*/ 47 h 66"/>
                <a:gd name="T8" fmla="*/ 0 w 90"/>
                <a:gd name="T9" fmla="*/ 53 h 66"/>
                <a:gd name="T10" fmla="*/ 0 w 90"/>
                <a:gd name="T11" fmla="*/ 59 h 66"/>
                <a:gd name="T12" fmla="*/ 3 w 90"/>
                <a:gd name="T13" fmla="*/ 63 h 66"/>
                <a:gd name="T14" fmla="*/ 9 w 90"/>
                <a:gd name="T15" fmla="*/ 65 h 66"/>
                <a:gd name="T16" fmla="*/ 15 w 90"/>
                <a:gd name="T17" fmla="*/ 65 h 66"/>
                <a:gd name="T18" fmla="*/ 21 w 90"/>
                <a:gd name="T19" fmla="*/ 63 h 66"/>
                <a:gd name="T20" fmla="*/ 27 w 90"/>
                <a:gd name="T21" fmla="*/ 59 h 66"/>
                <a:gd name="T22" fmla="*/ 33 w 90"/>
                <a:gd name="T23" fmla="*/ 56 h 66"/>
                <a:gd name="T24" fmla="*/ 39 w 90"/>
                <a:gd name="T25" fmla="*/ 52 h 66"/>
                <a:gd name="T26" fmla="*/ 45 w 90"/>
                <a:gd name="T27" fmla="*/ 46 h 66"/>
                <a:gd name="T28" fmla="*/ 51 w 90"/>
                <a:gd name="T29" fmla="*/ 42 h 66"/>
                <a:gd name="T30" fmla="*/ 57 w 90"/>
                <a:gd name="T31" fmla="*/ 38 h 66"/>
                <a:gd name="T32" fmla="*/ 63 w 90"/>
                <a:gd name="T33" fmla="*/ 34 h 66"/>
                <a:gd name="T34" fmla="*/ 69 w 90"/>
                <a:gd name="T35" fmla="*/ 30 h 66"/>
                <a:gd name="T36" fmla="*/ 75 w 90"/>
                <a:gd name="T37" fmla="*/ 26 h 66"/>
                <a:gd name="T38" fmla="*/ 80 w 90"/>
                <a:gd name="T39" fmla="*/ 21 h 66"/>
                <a:gd name="T40" fmla="*/ 85 w 90"/>
                <a:gd name="T41" fmla="*/ 15 h 66"/>
                <a:gd name="T42" fmla="*/ 89 w 90"/>
                <a:gd name="T43" fmla="*/ 9 h 66"/>
                <a:gd name="T44" fmla="*/ 88 w 90"/>
                <a:gd name="T45" fmla="*/ 3 h 66"/>
                <a:gd name="T46" fmla="*/ 82 w 90"/>
                <a:gd name="T47" fmla="*/ 0 h 66"/>
                <a:gd name="T48" fmla="*/ 76 w 90"/>
                <a:gd name="T49" fmla="*/ 0 h 66"/>
                <a:gd name="T50" fmla="*/ 69 w 90"/>
                <a:gd name="T51" fmla="*/ 0 h 66"/>
                <a:gd name="T52" fmla="*/ 63 w 90"/>
                <a:gd name="T53" fmla="*/ 5 h 66"/>
                <a:gd name="T54" fmla="*/ 57 w 90"/>
                <a:gd name="T55" fmla="*/ 10 h 66"/>
                <a:gd name="T56" fmla="*/ 51 w 90"/>
                <a:gd name="T57" fmla="*/ 15 h 66"/>
                <a:gd name="T58" fmla="*/ 47 w 90"/>
                <a:gd name="T59" fmla="*/ 21 h 66"/>
                <a:gd name="T60" fmla="*/ 40 w 90"/>
                <a:gd name="T61" fmla="*/ 25 h 66"/>
                <a:gd name="T62" fmla="*/ 36 w 90"/>
                <a:gd name="T63" fmla="*/ 31 h 66"/>
                <a:gd name="T64" fmla="*/ 32 w 90"/>
                <a:gd name="T65" fmla="*/ 34 h 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0"/>
                <a:gd name="T100" fmla="*/ 0 h 66"/>
                <a:gd name="T101" fmla="*/ 90 w 90"/>
                <a:gd name="T102" fmla="*/ 66 h 6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0" h="66">
                  <a:moveTo>
                    <a:pt x="32" y="34"/>
                  </a:moveTo>
                  <a:lnTo>
                    <a:pt x="22" y="39"/>
                  </a:lnTo>
                  <a:lnTo>
                    <a:pt x="19" y="41"/>
                  </a:lnTo>
                  <a:lnTo>
                    <a:pt x="16" y="43"/>
                  </a:lnTo>
                  <a:lnTo>
                    <a:pt x="13" y="43"/>
                  </a:lnTo>
                  <a:lnTo>
                    <a:pt x="10" y="45"/>
                  </a:lnTo>
                  <a:lnTo>
                    <a:pt x="7" y="46"/>
                  </a:lnTo>
                  <a:lnTo>
                    <a:pt x="4" y="47"/>
                  </a:lnTo>
                  <a:lnTo>
                    <a:pt x="3" y="50"/>
                  </a:lnTo>
                  <a:lnTo>
                    <a:pt x="0" y="53"/>
                  </a:lnTo>
                  <a:lnTo>
                    <a:pt x="0" y="56"/>
                  </a:lnTo>
                  <a:lnTo>
                    <a:pt x="0" y="59"/>
                  </a:lnTo>
                  <a:lnTo>
                    <a:pt x="0" y="62"/>
                  </a:lnTo>
                  <a:lnTo>
                    <a:pt x="3" y="63"/>
                  </a:lnTo>
                  <a:lnTo>
                    <a:pt x="6" y="64"/>
                  </a:lnTo>
                  <a:lnTo>
                    <a:pt x="9" y="65"/>
                  </a:lnTo>
                  <a:lnTo>
                    <a:pt x="12" y="65"/>
                  </a:lnTo>
                  <a:lnTo>
                    <a:pt x="15" y="65"/>
                  </a:lnTo>
                  <a:lnTo>
                    <a:pt x="18" y="65"/>
                  </a:lnTo>
                  <a:lnTo>
                    <a:pt x="21" y="63"/>
                  </a:lnTo>
                  <a:lnTo>
                    <a:pt x="24" y="61"/>
                  </a:lnTo>
                  <a:lnTo>
                    <a:pt x="27" y="59"/>
                  </a:lnTo>
                  <a:lnTo>
                    <a:pt x="30" y="58"/>
                  </a:lnTo>
                  <a:lnTo>
                    <a:pt x="33" y="56"/>
                  </a:lnTo>
                  <a:lnTo>
                    <a:pt x="36" y="53"/>
                  </a:lnTo>
                  <a:lnTo>
                    <a:pt x="39" y="52"/>
                  </a:lnTo>
                  <a:lnTo>
                    <a:pt x="42" y="49"/>
                  </a:lnTo>
                  <a:lnTo>
                    <a:pt x="45" y="46"/>
                  </a:lnTo>
                  <a:lnTo>
                    <a:pt x="48" y="44"/>
                  </a:lnTo>
                  <a:lnTo>
                    <a:pt x="51" y="42"/>
                  </a:lnTo>
                  <a:lnTo>
                    <a:pt x="54" y="40"/>
                  </a:lnTo>
                  <a:lnTo>
                    <a:pt x="57" y="38"/>
                  </a:lnTo>
                  <a:lnTo>
                    <a:pt x="60" y="36"/>
                  </a:lnTo>
                  <a:lnTo>
                    <a:pt x="63" y="34"/>
                  </a:lnTo>
                  <a:lnTo>
                    <a:pt x="66" y="32"/>
                  </a:lnTo>
                  <a:lnTo>
                    <a:pt x="69" y="30"/>
                  </a:lnTo>
                  <a:lnTo>
                    <a:pt x="72" y="27"/>
                  </a:lnTo>
                  <a:lnTo>
                    <a:pt x="75" y="26"/>
                  </a:lnTo>
                  <a:lnTo>
                    <a:pt x="77" y="23"/>
                  </a:lnTo>
                  <a:lnTo>
                    <a:pt x="80" y="21"/>
                  </a:lnTo>
                  <a:lnTo>
                    <a:pt x="82" y="18"/>
                  </a:lnTo>
                  <a:lnTo>
                    <a:pt x="85" y="15"/>
                  </a:lnTo>
                  <a:lnTo>
                    <a:pt x="87" y="12"/>
                  </a:lnTo>
                  <a:lnTo>
                    <a:pt x="89" y="9"/>
                  </a:lnTo>
                  <a:lnTo>
                    <a:pt x="89" y="6"/>
                  </a:lnTo>
                  <a:lnTo>
                    <a:pt x="88" y="3"/>
                  </a:lnTo>
                  <a:lnTo>
                    <a:pt x="85" y="0"/>
                  </a:lnTo>
                  <a:lnTo>
                    <a:pt x="82" y="0"/>
                  </a:lnTo>
                  <a:lnTo>
                    <a:pt x="79" y="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69" y="0"/>
                  </a:lnTo>
                  <a:lnTo>
                    <a:pt x="66" y="2"/>
                  </a:lnTo>
                  <a:lnTo>
                    <a:pt x="63" y="5"/>
                  </a:lnTo>
                  <a:lnTo>
                    <a:pt x="60" y="7"/>
                  </a:lnTo>
                  <a:lnTo>
                    <a:pt x="57" y="10"/>
                  </a:lnTo>
                  <a:lnTo>
                    <a:pt x="54" y="13"/>
                  </a:lnTo>
                  <a:lnTo>
                    <a:pt x="51" y="15"/>
                  </a:lnTo>
                  <a:lnTo>
                    <a:pt x="49" y="18"/>
                  </a:lnTo>
                  <a:lnTo>
                    <a:pt x="47" y="21"/>
                  </a:lnTo>
                  <a:lnTo>
                    <a:pt x="44" y="23"/>
                  </a:lnTo>
                  <a:lnTo>
                    <a:pt x="40" y="25"/>
                  </a:lnTo>
                  <a:lnTo>
                    <a:pt x="38" y="28"/>
                  </a:lnTo>
                  <a:lnTo>
                    <a:pt x="36" y="31"/>
                  </a:lnTo>
                  <a:lnTo>
                    <a:pt x="33" y="33"/>
                  </a:lnTo>
                  <a:lnTo>
                    <a:pt x="32" y="34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81" name="Freeform 17"/>
            <p:cNvSpPr>
              <a:spLocks/>
            </p:cNvSpPr>
            <p:nvPr/>
          </p:nvSpPr>
          <p:spPr bwMode="auto">
            <a:xfrm>
              <a:off x="1721" y="1503"/>
              <a:ext cx="74" cy="71"/>
            </a:xfrm>
            <a:custGeom>
              <a:avLst/>
              <a:gdLst>
                <a:gd name="T0" fmla="*/ 17 w 74"/>
                <a:gd name="T1" fmla="*/ 42 h 71"/>
                <a:gd name="T2" fmla="*/ 15 w 74"/>
                <a:gd name="T3" fmla="*/ 45 h 71"/>
                <a:gd name="T4" fmla="*/ 12 w 74"/>
                <a:gd name="T5" fmla="*/ 48 h 71"/>
                <a:gd name="T6" fmla="*/ 9 w 74"/>
                <a:gd name="T7" fmla="*/ 49 h 71"/>
                <a:gd name="T8" fmla="*/ 6 w 74"/>
                <a:gd name="T9" fmla="*/ 50 h 71"/>
                <a:gd name="T10" fmla="*/ 4 w 74"/>
                <a:gd name="T11" fmla="*/ 53 h 71"/>
                <a:gd name="T12" fmla="*/ 2 w 74"/>
                <a:gd name="T13" fmla="*/ 56 h 71"/>
                <a:gd name="T14" fmla="*/ 0 w 74"/>
                <a:gd name="T15" fmla="*/ 59 h 71"/>
                <a:gd name="T16" fmla="*/ 0 w 74"/>
                <a:gd name="T17" fmla="*/ 62 h 71"/>
                <a:gd name="T18" fmla="*/ 0 w 74"/>
                <a:gd name="T19" fmla="*/ 65 h 71"/>
                <a:gd name="T20" fmla="*/ 3 w 74"/>
                <a:gd name="T21" fmla="*/ 67 h 71"/>
                <a:gd name="T22" fmla="*/ 6 w 74"/>
                <a:gd name="T23" fmla="*/ 69 h 71"/>
                <a:gd name="T24" fmla="*/ 9 w 74"/>
                <a:gd name="T25" fmla="*/ 70 h 71"/>
                <a:gd name="T26" fmla="*/ 12 w 74"/>
                <a:gd name="T27" fmla="*/ 70 h 71"/>
                <a:gd name="T28" fmla="*/ 15 w 74"/>
                <a:gd name="T29" fmla="*/ 70 h 71"/>
                <a:gd name="T30" fmla="*/ 18 w 74"/>
                <a:gd name="T31" fmla="*/ 70 h 71"/>
                <a:gd name="T32" fmla="*/ 21 w 74"/>
                <a:gd name="T33" fmla="*/ 68 h 71"/>
                <a:gd name="T34" fmla="*/ 24 w 74"/>
                <a:gd name="T35" fmla="*/ 65 h 71"/>
                <a:gd name="T36" fmla="*/ 27 w 74"/>
                <a:gd name="T37" fmla="*/ 64 h 71"/>
                <a:gd name="T38" fmla="*/ 30 w 74"/>
                <a:gd name="T39" fmla="*/ 61 h 71"/>
                <a:gd name="T40" fmla="*/ 33 w 74"/>
                <a:gd name="T41" fmla="*/ 60 h 71"/>
                <a:gd name="T42" fmla="*/ 36 w 74"/>
                <a:gd name="T43" fmla="*/ 58 h 71"/>
                <a:gd name="T44" fmla="*/ 39 w 74"/>
                <a:gd name="T45" fmla="*/ 56 h 71"/>
                <a:gd name="T46" fmla="*/ 41 w 74"/>
                <a:gd name="T47" fmla="*/ 53 h 71"/>
                <a:gd name="T48" fmla="*/ 44 w 74"/>
                <a:gd name="T49" fmla="*/ 50 h 71"/>
                <a:gd name="T50" fmla="*/ 45 w 74"/>
                <a:gd name="T51" fmla="*/ 47 h 71"/>
                <a:gd name="T52" fmla="*/ 47 w 74"/>
                <a:gd name="T53" fmla="*/ 44 h 71"/>
                <a:gd name="T54" fmla="*/ 49 w 74"/>
                <a:gd name="T55" fmla="*/ 41 h 71"/>
                <a:gd name="T56" fmla="*/ 52 w 74"/>
                <a:gd name="T57" fmla="*/ 38 h 71"/>
                <a:gd name="T58" fmla="*/ 54 w 74"/>
                <a:gd name="T59" fmla="*/ 35 h 71"/>
                <a:gd name="T60" fmla="*/ 57 w 74"/>
                <a:gd name="T61" fmla="*/ 32 h 71"/>
                <a:gd name="T62" fmla="*/ 59 w 74"/>
                <a:gd name="T63" fmla="*/ 29 h 71"/>
                <a:gd name="T64" fmla="*/ 61 w 74"/>
                <a:gd name="T65" fmla="*/ 26 h 71"/>
                <a:gd name="T66" fmla="*/ 64 w 74"/>
                <a:gd name="T67" fmla="*/ 23 h 71"/>
                <a:gd name="T68" fmla="*/ 66 w 74"/>
                <a:gd name="T69" fmla="*/ 20 h 71"/>
                <a:gd name="T70" fmla="*/ 68 w 74"/>
                <a:gd name="T71" fmla="*/ 17 h 71"/>
                <a:gd name="T72" fmla="*/ 69 w 74"/>
                <a:gd name="T73" fmla="*/ 14 h 71"/>
                <a:gd name="T74" fmla="*/ 71 w 74"/>
                <a:gd name="T75" fmla="*/ 11 h 71"/>
                <a:gd name="T76" fmla="*/ 73 w 74"/>
                <a:gd name="T77" fmla="*/ 8 h 71"/>
                <a:gd name="T78" fmla="*/ 73 w 74"/>
                <a:gd name="T79" fmla="*/ 5 h 71"/>
                <a:gd name="T80" fmla="*/ 72 w 74"/>
                <a:gd name="T81" fmla="*/ 2 h 71"/>
                <a:gd name="T82" fmla="*/ 69 w 74"/>
                <a:gd name="T83" fmla="*/ 1 h 71"/>
                <a:gd name="T84" fmla="*/ 66 w 74"/>
                <a:gd name="T85" fmla="*/ 0 h 71"/>
                <a:gd name="T86" fmla="*/ 63 w 74"/>
                <a:gd name="T87" fmla="*/ 0 h 71"/>
                <a:gd name="T88" fmla="*/ 59 w 74"/>
                <a:gd name="T89" fmla="*/ 0 h 71"/>
                <a:gd name="T90" fmla="*/ 56 w 74"/>
                <a:gd name="T91" fmla="*/ 0 h 71"/>
                <a:gd name="T92" fmla="*/ 53 w 74"/>
                <a:gd name="T93" fmla="*/ 1 h 71"/>
                <a:gd name="T94" fmla="*/ 50 w 74"/>
                <a:gd name="T95" fmla="*/ 3 h 71"/>
                <a:gd name="T96" fmla="*/ 47 w 74"/>
                <a:gd name="T97" fmla="*/ 5 h 71"/>
                <a:gd name="T98" fmla="*/ 46 w 74"/>
                <a:gd name="T99" fmla="*/ 8 h 71"/>
                <a:gd name="T100" fmla="*/ 44 w 74"/>
                <a:gd name="T101" fmla="*/ 11 h 71"/>
                <a:gd name="T102" fmla="*/ 43 w 74"/>
                <a:gd name="T103" fmla="*/ 14 h 71"/>
                <a:gd name="T104" fmla="*/ 42 w 74"/>
                <a:gd name="T105" fmla="*/ 17 h 71"/>
                <a:gd name="T106" fmla="*/ 39 w 74"/>
                <a:gd name="T107" fmla="*/ 20 h 71"/>
                <a:gd name="T108" fmla="*/ 37 w 74"/>
                <a:gd name="T109" fmla="*/ 23 h 71"/>
                <a:gd name="T110" fmla="*/ 34 w 74"/>
                <a:gd name="T111" fmla="*/ 24 h 71"/>
                <a:gd name="T112" fmla="*/ 33 w 74"/>
                <a:gd name="T113" fmla="*/ 28 h 71"/>
                <a:gd name="T114" fmla="*/ 30 w 74"/>
                <a:gd name="T115" fmla="*/ 30 h 71"/>
                <a:gd name="T116" fmla="*/ 28 w 74"/>
                <a:gd name="T117" fmla="*/ 33 h 71"/>
                <a:gd name="T118" fmla="*/ 25 w 74"/>
                <a:gd name="T119" fmla="*/ 36 h 71"/>
                <a:gd name="T120" fmla="*/ 22 w 74"/>
                <a:gd name="T121" fmla="*/ 38 h 71"/>
                <a:gd name="T122" fmla="*/ 19 w 74"/>
                <a:gd name="T123" fmla="*/ 40 h 71"/>
                <a:gd name="T124" fmla="*/ 17 w 74"/>
                <a:gd name="T125" fmla="*/ 42 h 7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74"/>
                <a:gd name="T190" fmla="*/ 0 h 71"/>
                <a:gd name="T191" fmla="*/ 74 w 74"/>
                <a:gd name="T192" fmla="*/ 71 h 71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74" h="71">
                  <a:moveTo>
                    <a:pt x="17" y="42"/>
                  </a:moveTo>
                  <a:lnTo>
                    <a:pt x="15" y="45"/>
                  </a:lnTo>
                  <a:lnTo>
                    <a:pt x="12" y="48"/>
                  </a:lnTo>
                  <a:lnTo>
                    <a:pt x="9" y="49"/>
                  </a:lnTo>
                  <a:lnTo>
                    <a:pt x="6" y="50"/>
                  </a:lnTo>
                  <a:lnTo>
                    <a:pt x="4" y="53"/>
                  </a:lnTo>
                  <a:lnTo>
                    <a:pt x="2" y="56"/>
                  </a:lnTo>
                  <a:lnTo>
                    <a:pt x="0" y="59"/>
                  </a:lnTo>
                  <a:lnTo>
                    <a:pt x="0" y="62"/>
                  </a:lnTo>
                  <a:lnTo>
                    <a:pt x="0" y="65"/>
                  </a:lnTo>
                  <a:lnTo>
                    <a:pt x="3" y="67"/>
                  </a:lnTo>
                  <a:lnTo>
                    <a:pt x="6" y="69"/>
                  </a:lnTo>
                  <a:lnTo>
                    <a:pt x="9" y="70"/>
                  </a:lnTo>
                  <a:lnTo>
                    <a:pt x="12" y="70"/>
                  </a:lnTo>
                  <a:lnTo>
                    <a:pt x="15" y="70"/>
                  </a:lnTo>
                  <a:lnTo>
                    <a:pt x="18" y="70"/>
                  </a:lnTo>
                  <a:lnTo>
                    <a:pt x="21" y="68"/>
                  </a:lnTo>
                  <a:lnTo>
                    <a:pt x="24" y="65"/>
                  </a:lnTo>
                  <a:lnTo>
                    <a:pt x="27" y="64"/>
                  </a:lnTo>
                  <a:lnTo>
                    <a:pt x="30" y="61"/>
                  </a:lnTo>
                  <a:lnTo>
                    <a:pt x="33" y="60"/>
                  </a:lnTo>
                  <a:lnTo>
                    <a:pt x="36" y="58"/>
                  </a:lnTo>
                  <a:lnTo>
                    <a:pt x="39" y="56"/>
                  </a:lnTo>
                  <a:lnTo>
                    <a:pt x="41" y="53"/>
                  </a:lnTo>
                  <a:lnTo>
                    <a:pt x="44" y="50"/>
                  </a:lnTo>
                  <a:lnTo>
                    <a:pt x="45" y="47"/>
                  </a:lnTo>
                  <a:lnTo>
                    <a:pt x="47" y="44"/>
                  </a:lnTo>
                  <a:lnTo>
                    <a:pt x="49" y="41"/>
                  </a:lnTo>
                  <a:lnTo>
                    <a:pt x="52" y="38"/>
                  </a:lnTo>
                  <a:lnTo>
                    <a:pt x="54" y="35"/>
                  </a:lnTo>
                  <a:lnTo>
                    <a:pt x="57" y="32"/>
                  </a:lnTo>
                  <a:lnTo>
                    <a:pt x="59" y="29"/>
                  </a:lnTo>
                  <a:lnTo>
                    <a:pt x="61" y="26"/>
                  </a:lnTo>
                  <a:lnTo>
                    <a:pt x="64" y="23"/>
                  </a:lnTo>
                  <a:lnTo>
                    <a:pt x="66" y="20"/>
                  </a:lnTo>
                  <a:lnTo>
                    <a:pt x="68" y="17"/>
                  </a:lnTo>
                  <a:lnTo>
                    <a:pt x="69" y="14"/>
                  </a:lnTo>
                  <a:lnTo>
                    <a:pt x="71" y="11"/>
                  </a:lnTo>
                  <a:lnTo>
                    <a:pt x="73" y="8"/>
                  </a:lnTo>
                  <a:lnTo>
                    <a:pt x="73" y="5"/>
                  </a:lnTo>
                  <a:lnTo>
                    <a:pt x="72" y="2"/>
                  </a:lnTo>
                  <a:lnTo>
                    <a:pt x="69" y="1"/>
                  </a:lnTo>
                  <a:lnTo>
                    <a:pt x="66" y="0"/>
                  </a:lnTo>
                  <a:lnTo>
                    <a:pt x="63" y="0"/>
                  </a:lnTo>
                  <a:lnTo>
                    <a:pt x="59" y="0"/>
                  </a:lnTo>
                  <a:lnTo>
                    <a:pt x="56" y="0"/>
                  </a:lnTo>
                  <a:lnTo>
                    <a:pt x="53" y="1"/>
                  </a:lnTo>
                  <a:lnTo>
                    <a:pt x="50" y="3"/>
                  </a:lnTo>
                  <a:lnTo>
                    <a:pt x="47" y="5"/>
                  </a:lnTo>
                  <a:lnTo>
                    <a:pt x="46" y="8"/>
                  </a:lnTo>
                  <a:lnTo>
                    <a:pt x="44" y="11"/>
                  </a:lnTo>
                  <a:lnTo>
                    <a:pt x="43" y="14"/>
                  </a:lnTo>
                  <a:lnTo>
                    <a:pt x="42" y="17"/>
                  </a:lnTo>
                  <a:lnTo>
                    <a:pt x="39" y="20"/>
                  </a:lnTo>
                  <a:lnTo>
                    <a:pt x="37" y="23"/>
                  </a:lnTo>
                  <a:lnTo>
                    <a:pt x="34" y="24"/>
                  </a:lnTo>
                  <a:lnTo>
                    <a:pt x="33" y="28"/>
                  </a:lnTo>
                  <a:lnTo>
                    <a:pt x="30" y="30"/>
                  </a:lnTo>
                  <a:lnTo>
                    <a:pt x="28" y="33"/>
                  </a:lnTo>
                  <a:lnTo>
                    <a:pt x="25" y="36"/>
                  </a:lnTo>
                  <a:lnTo>
                    <a:pt x="22" y="38"/>
                  </a:lnTo>
                  <a:lnTo>
                    <a:pt x="19" y="40"/>
                  </a:lnTo>
                  <a:lnTo>
                    <a:pt x="17" y="42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82" name="Freeform 18"/>
            <p:cNvSpPr>
              <a:spLocks/>
            </p:cNvSpPr>
            <p:nvPr/>
          </p:nvSpPr>
          <p:spPr bwMode="auto">
            <a:xfrm>
              <a:off x="1791" y="1414"/>
              <a:ext cx="58" cy="75"/>
            </a:xfrm>
            <a:custGeom>
              <a:avLst/>
              <a:gdLst>
                <a:gd name="T0" fmla="*/ 16 w 58"/>
                <a:gd name="T1" fmla="*/ 36 h 75"/>
                <a:gd name="T2" fmla="*/ 12 w 58"/>
                <a:gd name="T3" fmla="*/ 46 h 75"/>
                <a:gd name="T4" fmla="*/ 9 w 58"/>
                <a:gd name="T5" fmla="*/ 47 h 75"/>
                <a:gd name="T6" fmla="*/ 7 w 58"/>
                <a:gd name="T7" fmla="*/ 50 h 75"/>
                <a:gd name="T8" fmla="*/ 4 w 58"/>
                <a:gd name="T9" fmla="*/ 52 h 75"/>
                <a:gd name="T10" fmla="*/ 1 w 58"/>
                <a:gd name="T11" fmla="*/ 55 h 75"/>
                <a:gd name="T12" fmla="*/ 0 w 58"/>
                <a:gd name="T13" fmla="*/ 58 h 75"/>
                <a:gd name="T14" fmla="*/ 0 w 58"/>
                <a:gd name="T15" fmla="*/ 61 h 75"/>
                <a:gd name="T16" fmla="*/ 0 w 58"/>
                <a:gd name="T17" fmla="*/ 64 h 75"/>
                <a:gd name="T18" fmla="*/ 0 w 58"/>
                <a:gd name="T19" fmla="*/ 67 h 75"/>
                <a:gd name="T20" fmla="*/ 0 w 58"/>
                <a:gd name="T21" fmla="*/ 70 h 75"/>
                <a:gd name="T22" fmla="*/ 2 w 58"/>
                <a:gd name="T23" fmla="*/ 73 h 75"/>
                <a:gd name="T24" fmla="*/ 5 w 58"/>
                <a:gd name="T25" fmla="*/ 73 h 75"/>
                <a:gd name="T26" fmla="*/ 8 w 58"/>
                <a:gd name="T27" fmla="*/ 74 h 75"/>
                <a:gd name="T28" fmla="*/ 11 w 58"/>
                <a:gd name="T29" fmla="*/ 74 h 75"/>
                <a:gd name="T30" fmla="*/ 14 w 58"/>
                <a:gd name="T31" fmla="*/ 73 h 75"/>
                <a:gd name="T32" fmla="*/ 17 w 58"/>
                <a:gd name="T33" fmla="*/ 72 h 75"/>
                <a:gd name="T34" fmla="*/ 19 w 58"/>
                <a:gd name="T35" fmla="*/ 69 h 75"/>
                <a:gd name="T36" fmla="*/ 22 w 58"/>
                <a:gd name="T37" fmla="*/ 67 h 75"/>
                <a:gd name="T38" fmla="*/ 25 w 58"/>
                <a:gd name="T39" fmla="*/ 64 h 75"/>
                <a:gd name="T40" fmla="*/ 27 w 58"/>
                <a:gd name="T41" fmla="*/ 61 h 75"/>
                <a:gd name="T42" fmla="*/ 28 w 58"/>
                <a:gd name="T43" fmla="*/ 58 h 75"/>
                <a:gd name="T44" fmla="*/ 30 w 58"/>
                <a:gd name="T45" fmla="*/ 55 h 75"/>
                <a:gd name="T46" fmla="*/ 32 w 58"/>
                <a:gd name="T47" fmla="*/ 52 h 75"/>
                <a:gd name="T48" fmla="*/ 34 w 58"/>
                <a:gd name="T49" fmla="*/ 49 h 75"/>
                <a:gd name="T50" fmla="*/ 37 w 58"/>
                <a:gd name="T51" fmla="*/ 46 h 75"/>
                <a:gd name="T52" fmla="*/ 39 w 58"/>
                <a:gd name="T53" fmla="*/ 43 h 75"/>
                <a:gd name="T54" fmla="*/ 42 w 58"/>
                <a:gd name="T55" fmla="*/ 41 h 75"/>
                <a:gd name="T56" fmla="*/ 43 w 58"/>
                <a:gd name="T57" fmla="*/ 37 h 75"/>
                <a:gd name="T58" fmla="*/ 45 w 58"/>
                <a:gd name="T59" fmla="*/ 34 h 75"/>
                <a:gd name="T60" fmla="*/ 46 w 58"/>
                <a:gd name="T61" fmla="*/ 31 h 75"/>
                <a:gd name="T62" fmla="*/ 48 w 58"/>
                <a:gd name="T63" fmla="*/ 28 h 75"/>
                <a:gd name="T64" fmla="*/ 49 w 58"/>
                <a:gd name="T65" fmla="*/ 25 h 75"/>
                <a:gd name="T66" fmla="*/ 50 w 58"/>
                <a:gd name="T67" fmla="*/ 22 h 75"/>
                <a:gd name="T68" fmla="*/ 52 w 58"/>
                <a:gd name="T69" fmla="*/ 19 h 75"/>
                <a:gd name="T70" fmla="*/ 54 w 58"/>
                <a:gd name="T71" fmla="*/ 16 h 75"/>
                <a:gd name="T72" fmla="*/ 55 w 58"/>
                <a:gd name="T73" fmla="*/ 13 h 75"/>
                <a:gd name="T74" fmla="*/ 57 w 58"/>
                <a:gd name="T75" fmla="*/ 10 h 75"/>
                <a:gd name="T76" fmla="*/ 57 w 58"/>
                <a:gd name="T77" fmla="*/ 7 h 75"/>
                <a:gd name="T78" fmla="*/ 57 w 58"/>
                <a:gd name="T79" fmla="*/ 4 h 75"/>
                <a:gd name="T80" fmla="*/ 57 w 58"/>
                <a:gd name="T81" fmla="*/ 1 h 75"/>
                <a:gd name="T82" fmla="*/ 54 w 58"/>
                <a:gd name="T83" fmla="*/ 1 h 75"/>
                <a:gd name="T84" fmla="*/ 51 w 58"/>
                <a:gd name="T85" fmla="*/ 0 h 75"/>
                <a:gd name="T86" fmla="*/ 48 w 58"/>
                <a:gd name="T87" fmla="*/ 0 h 75"/>
                <a:gd name="T88" fmla="*/ 45 w 58"/>
                <a:gd name="T89" fmla="*/ 0 h 75"/>
                <a:gd name="T90" fmla="*/ 43 w 58"/>
                <a:gd name="T91" fmla="*/ 3 h 75"/>
                <a:gd name="T92" fmla="*/ 40 w 58"/>
                <a:gd name="T93" fmla="*/ 5 h 75"/>
                <a:gd name="T94" fmla="*/ 38 w 58"/>
                <a:gd name="T95" fmla="*/ 8 h 75"/>
                <a:gd name="T96" fmla="*/ 35 w 58"/>
                <a:gd name="T97" fmla="*/ 10 h 75"/>
                <a:gd name="T98" fmla="*/ 33 w 58"/>
                <a:gd name="T99" fmla="*/ 13 h 75"/>
                <a:gd name="T100" fmla="*/ 31 w 58"/>
                <a:gd name="T101" fmla="*/ 16 h 75"/>
                <a:gd name="T102" fmla="*/ 30 w 58"/>
                <a:gd name="T103" fmla="*/ 19 h 75"/>
                <a:gd name="T104" fmla="*/ 29 w 58"/>
                <a:gd name="T105" fmla="*/ 23 h 75"/>
                <a:gd name="T106" fmla="*/ 27 w 58"/>
                <a:gd name="T107" fmla="*/ 26 h 75"/>
                <a:gd name="T108" fmla="*/ 25 w 58"/>
                <a:gd name="T109" fmla="*/ 29 h 75"/>
                <a:gd name="T110" fmla="*/ 22 w 58"/>
                <a:gd name="T111" fmla="*/ 31 h 75"/>
                <a:gd name="T112" fmla="*/ 19 w 58"/>
                <a:gd name="T113" fmla="*/ 33 h 75"/>
                <a:gd name="T114" fmla="*/ 17 w 58"/>
                <a:gd name="T115" fmla="*/ 36 h 75"/>
                <a:gd name="T116" fmla="*/ 16 w 58"/>
                <a:gd name="T117" fmla="*/ 36 h 7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8"/>
                <a:gd name="T178" fmla="*/ 0 h 75"/>
                <a:gd name="T179" fmla="*/ 58 w 58"/>
                <a:gd name="T180" fmla="*/ 75 h 7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8" h="75">
                  <a:moveTo>
                    <a:pt x="16" y="36"/>
                  </a:moveTo>
                  <a:lnTo>
                    <a:pt x="12" y="46"/>
                  </a:lnTo>
                  <a:lnTo>
                    <a:pt x="9" y="47"/>
                  </a:lnTo>
                  <a:lnTo>
                    <a:pt x="7" y="50"/>
                  </a:lnTo>
                  <a:lnTo>
                    <a:pt x="4" y="52"/>
                  </a:lnTo>
                  <a:lnTo>
                    <a:pt x="1" y="55"/>
                  </a:lnTo>
                  <a:lnTo>
                    <a:pt x="0" y="58"/>
                  </a:lnTo>
                  <a:lnTo>
                    <a:pt x="0" y="61"/>
                  </a:lnTo>
                  <a:lnTo>
                    <a:pt x="0" y="64"/>
                  </a:lnTo>
                  <a:lnTo>
                    <a:pt x="0" y="67"/>
                  </a:lnTo>
                  <a:lnTo>
                    <a:pt x="0" y="70"/>
                  </a:lnTo>
                  <a:lnTo>
                    <a:pt x="2" y="73"/>
                  </a:lnTo>
                  <a:lnTo>
                    <a:pt x="5" y="73"/>
                  </a:lnTo>
                  <a:lnTo>
                    <a:pt x="8" y="74"/>
                  </a:lnTo>
                  <a:lnTo>
                    <a:pt x="11" y="74"/>
                  </a:lnTo>
                  <a:lnTo>
                    <a:pt x="14" y="73"/>
                  </a:lnTo>
                  <a:lnTo>
                    <a:pt x="17" y="72"/>
                  </a:lnTo>
                  <a:lnTo>
                    <a:pt x="19" y="69"/>
                  </a:lnTo>
                  <a:lnTo>
                    <a:pt x="22" y="67"/>
                  </a:lnTo>
                  <a:lnTo>
                    <a:pt x="25" y="64"/>
                  </a:lnTo>
                  <a:lnTo>
                    <a:pt x="27" y="61"/>
                  </a:lnTo>
                  <a:lnTo>
                    <a:pt x="28" y="58"/>
                  </a:lnTo>
                  <a:lnTo>
                    <a:pt x="30" y="55"/>
                  </a:lnTo>
                  <a:lnTo>
                    <a:pt x="32" y="52"/>
                  </a:lnTo>
                  <a:lnTo>
                    <a:pt x="34" y="49"/>
                  </a:lnTo>
                  <a:lnTo>
                    <a:pt x="37" y="46"/>
                  </a:lnTo>
                  <a:lnTo>
                    <a:pt x="39" y="43"/>
                  </a:lnTo>
                  <a:lnTo>
                    <a:pt x="42" y="41"/>
                  </a:lnTo>
                  <a:lnTo>
                    <a:pt x="43" y="37"/>
                  </a:lnTo>
                  <a:lnTo>
                    <a:pt x="45" y="34"/>
                  </a:lnTo>
                  <a:lnTo>
                    <a:pt x="46" y="31"/>
                  </a:lnTo>
                  <a:lnTo>
                    <a:pt x="48" y="28"/>
                  </a:lnTo>
                  <a:lnTo>
                    <a:pt x="49" y="25"/>
                  </a:lnTo>
                  <a:lnTo>
                    <a:pt x="50" y="22"/>
                  </a:lnTo>
                  <a:lnTo>
                    <a:pt x="52" y="19"/>
                  </a:lnTo>
                  <a:lnTo>
                    <a:pt x="54" y="16"/>
                  </a:lnTo>
                  <a:lnTo>
                    <a:pt x="55" y="13"/>
                  </a:lnTo>
                  <a:lnTo>
                    <a:pt x="57" y="10"/>
                  </a:lnTo>
                  <a:lnTo>
                    <a:pt x="57" y="7"/>
                  </a:lnTo>
                  <a:lnTo>
                    <a:pt x="57" y="4"/>
                  </a:lnTo>
                  <a:lnTo>
                    <a:pt x="57" y="1"/>
                  </a:lnTo>
                  <a:lnTo>
                    <a:pt x="54" y="1"/>
                  </a:lnTo>
                  <a:lnTo>
                    <a:pt x="51" y="0"/>
                  </a:lnTo>
                  <a:lnTo>
                    <a:pt x="48" y="0"/>
                  </a:lnTo>
                  <a:lnTo>
                    <a:pt x="45" y="0"/>
                  </a:lnTo>
                  <a:lnTo>
                    <a:pt x="43" y="3"/>
                  </a:lnTo>
                  <a:lnTo>
                    <a:pt x="40" y="5"/>
                  </a:lnTo>
                  <a:lnTo>
                    <a:pt x="38" y="8"/>
                  </a:lnTo>
                  <a:lnTo>
                    <a:pt x="35" y="10"/>
                  </a:lnTo>
                  <a:lnTo>
                    <a:pt x="33" y="13"/>
                  </a:lnTo>
                  <a:lnTo>
                    <a:pt x="31" y="16"/>
                  </a:lnTo>
                  <a:lnTo>
                    <a:pt x="30" y="19"/>
                  </a:lnTo>
                  <a:lnTo>
                    <a:pt x="29" y="23"/>
                  </a:lnTo>
                  <a:lnTo>
                    <a:pt x="27" y="26"/>
                  </a:lnTo>
                  <a:lnTo>
                    <a:pt x="25" y="29"/>
                  </a:lnTo>
                  <a:lnTo>
                    <a:pt x="22" y="31"/>
                  </a:lnTo>
                  <a:lnTo>
                    <a:pt x="19" y="33"/>
                  </a:lnTo>
                  <a:lnTo>
                    <a:pt x="17" y="36"/>
                  </a:lnTo>
                  <a:lnTo>
                    <a:pt x="16" y="36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83" name="Freeform 19"/>
            <p:cNvSpPr>
              <a:spLocks/>
            </p:cNvSpPr>
            <p:nvPr/>
          </p:nvSpPr>
          <p:spPr bwMode="auto">
            <a:xfrm>
              <a:off x="1844" y="1325"/>
              <a:ext cx="43" cy="78"/>
            </a:xfrm>
            <a:custGeom>
              <a:avLst/>
              <a:gdLst>
                <a:gd name="T0" fmla="*/ 10 w 43"/>
                <a:gd name="T1" fmla="*/ 46 h 78"/>
                <a:gd name="T2" fmla="*/ 8 w 43"/>
                <a:gd name="T3" fmla="*/ 49 h 78"/>
                <a:gd name="T4" fmla="*/ 6 w 43"/>
                <a:gd name="T5" fmla="*/ 52 h 78"/>
                <a:gd name="T6" fmla="*/ 4 w 43"/>
                <a:gd name="T7" fmla="*/ 55 h 78"/>
                <a:gd name="T8" fmla="*/ 2 w 43"/>
                <a:gd name="T9" fmla="*/ 58 h 78"/>
                <a:gd name="T10" fmla="*/ 2 w 43"/>
                <a:gd name="T11" fmla="*/ 61 h 78"/>
                <a:gd name="T12" fmla="*/ 2 w 43"/>
                <a:gd name="T13" fmla="*/ 64 h 78"/>
                <a:gd name="T14" fmla="*/ 1 w 43"/>
                <a:gd name="T15" fmla="*/ 67 h 78"/>
                <a:gd name="T16" fmla="*/ 0 w 43"/>
                <a:gd name="T17" fmla="*/ 70 h 78"/>
                <a:gd name="T18" fmla="*/ 0 w 43"/>
                <a:gd name="T19" fmla="*/ 73 h 78"/>
                <a:gd name="T20" fmla="*/ 3 w 43"/>
                <a:gd name="T21" fmla="*/ 75 h 78"/>
                <a:gd name="T22" fmla="*/ 7 w 43"/>
                <a:gd name="T23" fmla="*/ 76 h 78"/>
                <a:gd name="T24" fmla="*/ 10 w 43"/>
                <a:gd name="T25" fmla="*/ 77 h 78"/>
                <a:gd name="T26" fmla="*/ 13 w 43"/>
                <a:gd name="T27" fmla="*/ 77 h 78"/>
                <a:gd name="T28" fmla="*/ 16 w 43"/>
                <a:gd name="T29" fmla="*/ 77 h 78"/>
                <a:gd name="T30" fmla="*/ 19 w 43"/>
                <a:gd name="T31" fmla="*/ 75 h 78"/>
                <a:gd name="T32" fmla="*/ 20 w 43"/>
                <a:gd name="T33" fmla="*/ 72 h 78"/>
                <a:gd name="T34" fmla="*/ 23 w 43"/>
                <a:gd name="T35" fmla="*/ 69 h 78"/>
                <a:gd name="T36" fmla="*/ 25 w 43"/>
                <a:gd name="T37" fmla="*/ 66 h 78"/>
                <a:gd name="T38" fmla="*/ 26 w 43"/>
                <a:gd name="T39" fmla="*/ 63 h 78"/>
                <a:gd name="T40" fmla="*/ 27 w 43"/>
                <a:gd name="T41" fmla="*/ 60 h 78"/>
                <a:gd name="T42" fmla="*/ 27 w 43"/>
                <a:gd name="T43" fmla="*/ 57 h 78"/>
                <a:gd name="T44" fmla="*/ 28 w 43"/>
                <a:gd name="T45" fmla="*/ 54 h 78"/>
                <a:gd name="T46" fmla="*/ 28 w 43"/>
                <a:gd name="T47" fmla="*/ 51 h 78"/>
                <a:gd name="T48" fmla="*/ 29 w 43"/>
                <a:gd name="T49" fmla="*/ 48 h 78"/>
                <a:gd name="T50" fmla="*/ 30 w 43"/>
                <a:gd name="T51" fmla="*/ 45 h 78"/>
                <a:gd name="T52" fmla="*/ 32 w 43"/>
                <a:gd name="T53" fmla="*/ 42 h 78"/>
                <a:gd name="T54" fmla="*/ 33 w 43"/>
                <a:gd name="T55" fmla="*/ 38 h 78"/>
                <a:gd name="T56" fmla="*/ 34 w 43"/>
                <a:gd name="T57" fmla="*/ 35 h 78"/>
                <a:gd name="T58" fmla="*/ 35 w 43"/>
                <a:gd name="T59" fmla="*/ 32 h 78"/>
                <a:gd name="T60" fmla="*/ 37 w 43"/>
                <a:gd name="T61" fmla="*/ 29 h 78"/>
                <a:gd name="T62" fmla="*/ 38 w 43"/>
                <a:gd name="T63" fmla="*/ 26 h 78"/>
                <a:gd name="T64" fmla="*/ 40 w 43"/>
                <a:gd name="T65" fmla="*/ 23 h 78"/>
                <a:gd name="T66" fmla="*/ 40 w 43"/>
                <a:gd name="T67" fmla="*/ 20 h 78"/>
                <a:gd name="T68" fmla="*/ 41 w 43"/>
                <a:gd name="T69" fmla="*/ 17 h 78"/>
                <a:gd name="T70" fmla="*/ 41 w 43"/>
                <a:gd name="T71" fmla="*/ 14 h 78"/>
                <a:gd name="T72" fmla="*/ 42 w 43"/>
                <a:gd name="T73" fmla="*/ 11 h 78"/>
                <a:gd name="T74" fmla="*/ 42 w 43"/>
                <a:gd name="T75" fmla="*/ 8 h 78"/>
                <a:gd name="T76" fmla="*/ 42 w 43"/>
                <a:gd name="T77" fmla="*/ 5 h 78"/>
                <a:gd name="T78" fmla="*/ 42 w 43"/>
                <a:gd name="T79" fmla="*/ 2 h 78"/>
                <a:gd name="T80" fmla="*/ 39 w 43"/>
                <a:gd name="T81" fmla="*/ 0 h 78"/>
                <a:gd name="T82" fmla="*/ 36 w 43"/>
                <a:gd name="T83" fmla="*/ 0 h 78"/>
                <a:gd name="T84" fmla="*/ 32 w 43"/>
                <a:gd name="T85" fmla="*/ 0 h 78"/>
                <a:gd name="T86" fmla="*/ 29 w 43"/>
                <a:gd name="T87" fmla="*/ 0 h 78"/>
                <a:gd name="T88" fmla="*/ 26 w 43"/>
                <a:gd name="T89" fmla="*/ 0 h 78"/>
                <a:gd name="T90" fmla="*/ 23 w 43"/>
                <a:gd name="T91" fmla="*/ 2 h 78"/>
                <a:gd name="T92" fmla="*/ 21 w 43"/>
                <a:gd name="T93" fmla="*/ 5 h 78"/>
                <a:gd name="T94" fmla="*/ 19 w 43"/>
                <a:gd name="T95" fmla="*/ 8 h 78"/>
                <a:gd name="T96" fmla="*/ 18 w 43"/>
                <a:gd name="T97" fmla="*/ 11 h 78"/>
                <a:gd name="T98" fmla="*/ 18 w 43"/>
                <a:gd name="T99" fmla="*/ 14 h 78"/>
                <a:gd name="T100" fmla="*/ 18 w 43"/>
                <a:gd name="T101" fmla="*/ 17 h 78"/>
                <a:gd name="T102" fmla="*/ 18 w 43"/>
                <a:gd name="T103" fmla="*/ 20 h 78"/>
                <a:gd name="T104" fmla="*/ 18 w 43"/>
                <a:gd name="T105" fmla="*/ 23 h 78"/>
                <a:gd name="T106" fmla="*/ 18 w 43"/>
                <a:gd name="T107" fmla="*/ 26 h 78"/>
                <a:gd name="T108" fmla="*/ 18 w 43"/>
                <a:gd name="T109" fmla="*/ 30 h 78"/>
                <a:gd name="T110" fmla="*/ 16 w 43"/>
                <a:gd name="T111" fmla="*/ 33 h 78"/>
                <a:gd name="T112" fmla="*/ 13 w 43"/>
                <a:gd name="T113" fmla="*/ 35 h 78"/>
                <a:gd name="T114" fmla="*/ 12 w 43"/>
                <a:gd name="T115" fmla="*/ 38 h 78"/>
                <a:gd name="T116" fmla="*/ 10 w 43"/>
                <a:gd name="T117" fmla="*/ 41 h 78"/>
                <a:gd name="T118" fmla="*/ 9 w 43"/>
                <a:gd name="T119" fmla="*/ 44 h 78"/>
                <a:gd name="T120" fmla="*/ 10 w 43"/>
                <a:gd name="T121" fmla="*/ 46 h 7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43"/>
                <a:gd name="T184" fmla="*/ 0 h 78"/>
                <a:gd name="T185" fmla="*/ 43 w 43"/>
                <a:gd name="T186" fmla="*/ 78 h 7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43" h="78">
                  <a:moveTo>
                    <a:pt x="10" y="46"/>
                  </a:moveTo>
                  <a:lnTo>
                    <a:pt x="8" y="49"/>
                  </a:lnTo>
                  <a:lnTo>
                    <a:pt x="6" y="52"/>
                  </a:lnTo>
                  <a:lnTo>
                    <a:pt x="4" y="55"/>
                  </a:lnTo>
                  <a:lnTo>
                    <a:pt x="2" y="58"/>
                  </a:lnTo>
                  <a:lnTo>
                    <a:pt x="2" y="61"/>
                  </a:lnTo>
                  <a:lnTo>
                    <a:pt x="2" y="64"/>
                  </a:lnTo>
                  <a:lnTo>
                    <a:pt x="1" y="67"/>
                  </a:lnTo>
                  <a:lnTo>
                    <a:pt x="0" y="70"/>
                  </a:lnTo>
                  <a:lnTo>
                    <a:pt x="0" y="73"/>
                  </a:lnTo>
                  <a:lnTo>
                    <a:pt x="3" y="75"/>
                  </a:lnTo>
                  <a:lnTo>
                    <a:pt x="7" y="76"/>
                  </a:lnTo>
                  <a:lnTo>
                    <a:pt x="10" y="77"/>
                  </a:lnTo>
                  <a:lnTo>
                    <a:pt x="13" y="77"/>
                  </a:lnTo>
                  <a:lnTo>
                    <a:pt x="16" y="77"/>
                  </a:lnTo>
                  <a:lnTo>
                    <a:pt x="19" y="75"/>
                  </a:lnTo>
                  <a:lnTo>
                    <a:pt x="20" y="72"/>
                  </a:lnTo>
                  <a:lnTo>
                    <a:pt x="23" y="69"/>
                  </a:lnTo>
                  <a:lnTo>
                    <a:pt x="25" y="66"/>
                  </a:lnTo>
                  <a:lnTo>
                    <a:pt x="26" y="63"/>
                  </a:lnTo>
                  <a:lnTo>
                    <a:pt x="27" y="60"/>
                  </a:lnTo>
                  <a:lnTo>
                    <a:pt x="27" y="57"/>
                  </a:lnTo>
                  <a:lnTo>
                    <a:pt x="28" y="54"/>
                  </a:lnTo>
                  <a:lnTo>
                    <a:pt x="28" y="51"/>
                  </a:lnTo>
                  <a:lnTo>
                    <a:pt x="29" y="48"/>
                  </a:lnTo>
                  <a:lnTo>
                    <a:pt x="30" y="45"/>
                  </a:lnTo>
                  <a:lnTo>
                    <a:pt x="32" y="42"/>
                  </a:lnTo>
                  <a:lnTo>
                    <a:pt x="33" y="38"/>
                  </a:lnTo>
                  <a:lnTo>
                    <a:pt x="34" y="35"/>
                  </a:lnTo>
                  <a:lnTo>
                    <a:pt x="35" y="32"/>
                  </a:lnTo>
                  <a:lnTo>
                    <a:pt x="37" y="29"/>
                  </a:lnTo>
                  <a:lnTo>
                    <a:pt x="38" y="26"/>
                  </a:lnTo>
                  <a:lnTo>
                    <a:pt x="40" y="23"/>
                  </a:lnTo>
                  <a:lnTo>
                    <a:pt x="40" y="20"/>
                  </a:lnTo>
                  <a:lnTo>
                    <a:pt x="41" y="17"/>
                  </a:lnTo>
                  <a:lnTo>
                    <a:pt x="41" y="14"/>
                  </a:lnTo>
                  <a:lnTo>
                    <a:pt x="42" y="11"/>
                  </a:lnTo>
                  <a:lnTo>
                    <a:pt x="42" y="8"/>
                  </a:lnTo>
                  <a:lnTo>
                    <a:pt x="42" y="5"/>
                  </a:lnTo>
                  <a:lnTo>
                    <a:pt x="42" y="2"/>
                  </a:lnTo>
                  <a:lnTo>
                    <a:pt x="39" y="0"/>
                  </a:lnTo>
                  <a:lnTo>
                    <a:pt x="36" y="0"/>
                  </a:lnTo>
                  <a:lnTo>
                    <a:pt x="32" y="0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3" y="2"/>
                  </a:lnTo>
                  <a:lnTo>
                    <a:pt x="21" y="5"/>
                  </a:lnTo>
                  <a:lnTo>
                    <a:pt x="19" y="8"/>
                  </a:lnTo>
                  <a:lnTo>
                    <a:pt x="18" y="11"/>
                  </a:lnTo>
                  <a:lnTo>
                    <a:pt x="18" y="14"/>
                  </a:lnTo>
                  <a:lnTo>
                    <a:pt x="18" y="17"/>
                  </a:lnTo>
                  <a:lnTo>
                    <a:pt x="18" y="20"/>
                  </a:lnTo>
                  <a:lnTo>
                    <a:pt x="18" y="23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16" y="33"/>
                  </a:lnTo>
                  <a:lnTo>
                    <a:pt x="13" y="35"/>
                  </a:lnTo>
                  <a:lnTo>
                    <a:pt x="12" y="38"/>
                  </a:lnTo>
                  <a:lnTo>
                    <a:pt x="10" y="41"/>
                  </a:lnTo>
                  <a:lnTo>
                    <a:pt x="9" y="44"/>
                  </a:lnTo>
                  <a:lnTo>
                    <a:pt x="10" y="46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84" name="Freeform 20"/>
            <p:cNvSpPr>
              <a:spLocks/>
            </p:cNvSpPr>
            <p:nvPr/>
          </p:nvSpPr>
          <p:spPr bwMode="auto">
            <a:xfrm>
              <a:off x="1876" y="1226"/>
              <a:ext cx="26" cy="87"/>
            </a:xfrm>
            <a:custGeom>
              <a:avLst/>
              <a:gdLst>
                <a:gd name="T0" fmla="*/ 20 w 26"/>
                <a:gd name="T1" fmla="*/ 66 h 87"/>
                <a:gd name="T2" fmla="*/ 18 w 26"/>
                <a:gd name="T3" fmla="*/ 72 h 87"/>
                <a:gd name="T4" fmla="*/ 16 w 26"/>
                <a:gd name="T5" fmla="*/ 79 h 87"/>
                <a:gd name="T6" fmla="*/ 12 w 26"/>
                <a:gd name="T7" fmla="*/ 85 h 87"/>
                <a:gd name="T8" fmla="*/ 6 w 26"/>
                <a:gd name="T9" fmla="*/ 86 h 87"/>
                <a:gd name="T10" fmla="*/ 2 w 26"/>
                <a:gd name="T11" fmla="*/ 82 h 87"/>
                <a:gd name="T12" fmla="*/ 1 w 26"/>
                <a:gd name="T13" fmla="*/ 76 h 87"/>
                <a:gd name="T14" fmla="*/ 0 w 26"/>
                <a:gd name="T15" fmla="*/ 70 h 87"/>
                <a:gd name="T16" fmla="*/ 0 w 26"/>
                <a:gd name="T17" fmla="*/ 64 h 87"/>
                <a:gd name="T18" fmla="*/ 1 w 26"/>
                <a:gd name="T19" fmla="*/ 57 h 87"/>
                <a:gd name="T20" fmla="*/ 4 w 26"/>
                <a:gd name="T21" fmla="*/ 51 h 87"/>
                <a:gd name="T22" fmla="*/ 5 w 26"/>
                <a:gd name="T23" fmla="*/ 45 h 87"/>
                <a:gd name="T24" fmla="*/ 5 w 26"/>
                <a:gd name="T25" fmla="*/ 39 h 87"/>
                <a:gd name="T26" fmla="*/ 5 w 26"/>
                <a:gd name="T27" fmla="*/ 33 h 87"/>
                <a:gd name="T28" fmla="*/ 6 w 26"/>
                <a:gd name="T29" fmla="*/ 27 h 87"/>
                <a:gd name="T30" fmla="*/ 7 w 26"/>
                <a:gd name="T31" fmla="*/ 21 h 87"/>
                <a:gd name="T32" fmla="*/ 7 w 26"/>
                <a:gd name="T33" fmla="*/ 15 h 87"/>
                <a:gd name="T34" fmla="*/ 7 w 26"/>
                <a:gd name="T35" fmla="*/ 9 h 87"/>
                <a:gd name="T36" fmla="*/ 7 w 26"/>
                <a:gd name="T37" fmla="*/ 3 h 87"/>
                <a:gd name="T38" fmla="*/ 13 w 26"/>
                <a:gd name="T39" fmla="*/ 0 h 87"/>
                <a:gd name="T40" fmla="*/ 19 w 26"/>
                <a:gd name="T41" fmla="*/ 0 h 87"/>
                <a:gd name="T42" fmla="*/ 24 w 26"/>
                <a:gd name="T43" fmla="*/ 5 h 87"/>
                <a:gd name="T44" fmla="*/ 25 w 26"/>
                <a:gd name="T45" fmla="*/ 11 h 87"/>
                <a:gd name="T46" fmla="*/ 25 w 26"/>
                <a:gd name="T47" fmla="*/ 17 h 87"/>
                <a:gd name="T48" fmla="*/ 25 w 26"/>
                <a:gd name="T49" fmla="*/ 23 h 87"/>
                <a:gd name="T50" fmla="*/ 25 w 26"/>
                <a:gd name="T51" fmla="*/ 29 h 87"/>
                <a:gd name="T52" fmla="*/ 25 w 26"/>
                <a:gd name="T53" fmla="*/ 35 h 87"/>
                <a:gd name="T54" fmla="*/ 25 w 26"/>
                <a:gd name="T55" fmla="*/ 42 h 87"/>
                <a:gd name="T56" fmla="*/ 25 w 26"/>
                <a:gd name="T57" fmla="*/ 48 h 87"/>
                <a:gd name="T58" fmla="*/ 23 w 26"/>
                <a:gd name="T59" fmla="*/ 54 h 87"/>
                <a:gd name="T60" fmla="*/ 22 w 26"/>
                <a:gd name="T61" fmla="*/ 60 h 87"/>
                <a:gd name="T62" fmla="*/ 22 w 26"/>
                <a:gd name="T63" fmla="*/ 63 h 8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6"/>
                <a:gd name="T97" fmla="*/ 0 h 87"/>
                <a:gd name="T98" fmla="*/ 26 w 26"/>
                <a:gd name="T99" fmla="*/ 87 h 8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6" h="87">
                  <a:moveTo>
                    <a:pt x="22" y="63"/>
                  </a:moveTo>
                  <a:lnTo>
                    <a:pt x="20" y="66"/>
                  </a:lnTo>
                  <a:lnTo>
                    <a:pt x="19" y="69"/>
                  </a:lnTo>
                  <a:lnTo>
                    <a:pt x="18" y="72"/>
                  </a:lnTo>
                  <a:lnTo>
                    <a:pt x="18" y="76"/>
                  </a:lnTo>
                  <a:lnTo>
                    <a:pt x="16" y="79"/>
                  </a:lnTo>
                  <a:lnTo>
                    <a:pt x="14" y="82"/>
                  </a:lnTo>
                  <a:lnTo>
                    <a:pt x="12" y="85"/>
                  </a:lnTo>
                  <a:lnTo>
                    <a:pt x="9" y="86"/>
                  </a:lnTo>
                  <a:lnTo>
                    <a:pt x="6" y="86"/>
                  </a:lnTo>
                  <a:lnTo>
                    <a:pt x="3" y="85"/>
                  </a:lnTo>
                  <a:lnTo>
                    <a:pt x="2" y="82"/>
                  </a:lnTo>
                  <a:lnTo>
                    <a:pt x="1" y="79"/>
                  </a:lnTo>
                  <a:lnTo>
                    <a:pt x="1" y="76"/>
                  </a:lnTo>
                  <a:lnTo>
                    <a:pt x="1" y="73"/>
                  </a:lnTo>
                  <a:lnTo>
                    <a:pt x="0" y="70"/>
                  </a:lnTo>
                  <a:lnTo>
                    <a:pt x="0" y="67"/>
                  </a:lnTo>
                  <a:lnTo>
                    <a:pt x="0" y="64"/>
                  </a:lnTo>
                  <a:lnTo>
                    <a:pt x="0" y="61"/>
                  </a:lnTo>
                  <a:lnTo>
                    <a:pt x="1" y="57"/>
                  </a:lnTo>
                  <a:lnTo>
                    <a:pt x="2" y="54"/>
                  </a:lnTo>
                  <a:lnTo>
                    <a:pt x="4" y="51"/>
                  </a:lnTo>
                  <a:lnTo>
                    <a:pt x="5" y="48"/>
                  </a:lnTo>
                  <a:lnTo>
                    <a:pt x="5" y="45"/>
                  </a:lnTo>
                  <a:lnTo>
                    <a:pt x="5" y="42"/>
                  </a:lnTo>
                  <a:lnTo>
                    <a:pt x="5" y="39"/>
                  </a:lnTo>
                  <a:lnTo>
                    <a:pt x="5" y="36"/>
                  </a:lnTo>
                  <a:lnTo>
                    <a:pt x="5" y="33"/>
                  </a:lnTo>
                  <a:lnTo>
                    <a:pt x="5" y="30"/>
                  </a:lnTo>
                  <a:lnTo>
                    <a:pt x="6" y="27"/>
                  </a:lnTo>
                  <a:lnTo>
                    <a:pt x="7" y="24"/>
                  </a:lnTo>
                  <a:lnTo>
                    <a:pt x="7" y="21"/>
                  </a:lnTo>
                  <a:lnTo>
                    <a:pt x="7" y="18"/>
                  </a:lnTo>
                  <a:lnTo>
                    <a:pt x="7" y="15"/>
                  </a:lnTo>
                  <a:lnTo>
                    <a:pt x="7" y="12"/>
                  </a:lnTo>
                  <a:lnTo>
                    <a:pt x="7" y="9"/>
                  </a:lnTo>
                  <a:lnTo>
                    <a:pt x="7" y="6"/>
                  </a:lnTo>
                  <a:lnTo>
                    <a:pt x="7" y="3"/>
                  </a:lnTo>
                  <a:lnTo>
                    <a:pt x="10" y="1"/>
                  </a:lnTo>
                  <a:lnTo>
                    <a:pt x="13" y="0"/>
                  </a:lnTo>
                  <a:lnTo>
                    <a:pt x="16" y="0"/>
                  </a:lnTo>
                  <a:lnTo>
                    <a:pt x="19" y="0"/>
                  </a:lnTo>
                  <a:lnTo>
                    <a:pt x="22" y="2"/>
                  </a:lnTo>
                  <a:lnTo>
                    <a:pt x="24" y="5"/>
                  </a:lnTo>
                  <a:lnTo>
                    <a:pt x="25" y="8"/>
                  </a:lnTo>
                  <a:lnTo>
                    <a:pt x="25" y="11"/>
                  </a:lnTo>
                  <a:lnTo>
                    <a:pt x="25" y="14"/>
                  </a:lnTo>
                  <a:lnTo>
                    <a:pt x="25" y="17"/>
                  </a:lnTo>
                  <a:lnTo>
                    <a:pt x="25" y="20"/>
                  </a:lnTo>
                  <a:lnTo>
                    <a:pt x="25" y="23"/>
                  </a:lnTo>
                  <a:lnTo>
                    <a:pt x="25" y="26"/>
                  </a:lnTo>
                  <a:lnTo>
                    <a:pt x="25" y="29"/>
                  </a:lnTo>
                  <a:lnTo>
                    <a:pt x="25" y="32"/>
                  </a:lnTo>
                  <a:lnTo>
                    <a:pt x="25" y="35"/>
                  </a:lnTo>
                  <a:lnTo>
                    <a:pt x="25" y="38"/>
                  </a:lnTo>
                  <a:lnTo>
                    <a:pt x="25" y="42"/>
                  </a:lnTo>
                  <a:lnTo>
                    <a:pt x="25" y="45"/>
                  </a:lnTo>
                  <a:lnTo>
                    <a:pt x="25" y="48"/>
                  </a:lnTo>
                  <a:lnTo>
                    <a:pt x="24" y="51"/>
                  </a:lnTo>
                  <a:lnTo>
                    <a:pt x="23" y="54"/>
                  </a:lnTo>
                  <a:lnTo>
                    <a:pt x="22" y="57"/>
                  </a:lnTo>
                  <a:lnTo>
                    <a:pt x="22" y="60"/>
                  </a:lnTo>
                  <a:lnTo>
                    <a:pt x="22" y="63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85" name="Freeform 21"/>
            <p:cNvSpPr>
              <a:spLocks/>
            </p:cNvSpPr>
            <p:nvPr/>
          </p:nvSpPr>
          <p:spPr bwMode="auto">
            <a:xfrm>
              <a:off x="1878" y="1121"/>
              <a:ext cx="27" cy="91"/>
            </a:xfrm>
            <a:custGeom>
              <a:avLst/>
              <a:gdLst>
                <a:gd name="T0" fmla="*/ 17 w 27"/>
                <a:gd name="T1" fmla="*/ 4 h 91"/>
                <a:gd name="T2" fmla="*/ 12 w 27"/>
                <a:gd name="T3" fmla="*/ 0 h 91"/>
                <a:gd name="T4" fmla="*/ 6 w 27"/>
                <a:gd name="T5" fmla="*/ 0 h 91"/>
                <a:gd name="T6" fmla="*/ 1 w 27"/>
                <a:gd name="T7" fmla="*/ 3 h 91"/>
                <a:gd name="T8" fmla="*/ 0 w 27"/>
                <a:gd name="T9" fmla="*/ 9 h 91"/>
                <a:gd name="T10" fmla="*/ 0 w 27"/>
                <a:gd name="T11" fmla="*/ 15 h 91"/>
                <a:gd name="T12" fmla="*/ 0 w 27"/>
                <a:gd name="T13" fmla="*/ 21 h 91"/>
                <a:gd name="T14" fmla="*/ 1 w 27"/>
                <a:gd name="T15" fmla="*/ 27 h 91"/>
                <a:gd name="T16" fmla="*/ 3 w 27"/>
                <a:gd name="T17" fmla="*/ 33 h 91"/>
                <a:gd name="T18" fmla="*/ 3 w 27"/>
                <a:gd name="T19" fmla="*/ 39 h 91"/>
                <a:gd name="T20" fmla="*/ 4 w 27"/>
                <a:gd name="T21" fmla="*/ 45 h 91"/>
                <a:gd name="T22" fmla="*/ 4 w 27"/>
                <a:gd name="T23" fmla="*/ 52 h 91"/>
                <a:gd name="T24" fmla="*/ 4 w 27"/>
                <a:gd name="T25" fmla="*/ 59 h 91"/>
                <a:gd name="T26" fmla="*/ 4 w 27"/>
                <a:gd name="T27" fmla="*/ 65 h 91"/>
                <a:gd name="T28" fmla="*/ 4 w 27"/>
                <a:gd name="T29" fmla="*/ 71 h 91"/>
                <a:gd name="T30" fmla="*/ 4 w 27"/>
                <a:gd name="T31" fmla="*/ 79 h 91"/>
                <a:gd name="T32" fmla="*/ 4 w 27"/>
                <a:gd name="T33" fmla="*/ 85 h 91"/>
                <a:gd name="T34" fmla="*/ 10 w 27"/>
                <a:gd name="T35" fmla="*/ 90 h 91"/>
                <a:gd name="T36" fmla="*/ 16 w 27"/>
                <a:gd name="T37" fmla="*/ 90 h 91"/>
                <a:gd name="T38" fmla="*/ 22 w 27"/>
                <a:gd name="T39" fmla="*/ 88 h 91"/>
                <a:gd name="T40" fmla="*/ 23 w 27"/>
                <a:gd name="T41" fmla="*/ 82 h 91"/>
                <a:gd name="T42" fmla="*/ 23 w 27"/>
                <a:gd name="T43" fmla="*/ 76 h 91"/>
                <a:gd name="T44" fmla="*/ 25 w 27"/>
                <a:gd name="T45" fmla="*/ 70 h 91"/>
                <a:gd name="T46" fmla="*/ 26 w 27"/>
                <a:gd name="T47" fmla="*/ 64 h 91"/>
                <a:gd name="T48" fmla="*/ 26 w 27"/>
                <a:gd name="T49" fmla="*/ 57 h 91"/>
                <a:gd name="T50" fmla="*/ 26 w 27"/>
                <a:gd name="T51" fmla="*/ 51 h 91"/>
                <a:gd name="T52" fmla="*/ 26 w 27"/>
                <a:gd name="T53" fmla="*/ 45 h 91"/>
                <a:gd name="T54" fmla="*/ 24 w 27"/>
                <a:gd name="T55" fmla="*/ 39 h 91"/>
                <a:gd name="T56" fmla="*/ 20 w 27"/>
                <a:gd name="T57" fmla="*/ 33 h 91"/>
                <a:gd name="T58" fmla="*/ 20 w 27"/>
                <a:gd name="T59" fmla="*/ 27 h 91"/>
                <a:gd name="T60" fmla="*/ 20 w 27"/>
                <a:gd name="T61" fmla="*/ 21 h 91"/>
                <a:gd name="T62" fmla="*/ 20 w 27"/>
                <a:gd name="T63" fmla="*/ 15 h 91"/>
                <a:gd name="T64" fmla="*/ 20 w 27"/>
                <a:gd name="T65" fmla="*/ 9 h 9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7"/>
                <a:gd name="T100" fmla="*/ 0 h 91"/>
                <a:gd name="T101" fmla="*/ 27 w 27"/>
                <a:gd name="T102" fmla="*/ 91 h 9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7" h="91">
                  <a:moveTo>
                    <a:pt x="19" y="7"/>
                  </a:moveTo>
                  <a:lnTo>
                    <a:pt x="17" y="4"/>
                  </a:lnTo>
                  <a:lnTo>
                    <a:pt x="15" y="1"/>
                  </a:lnTo>
                  <a:lnTo>
                    <a:pt x="12" y="0"/>
                  </a:lnTo>
                  <a:lnTo>
                    <a:pt x="9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1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8"/>
                  </a:lnTo>
                  <a:lnTo>
                    <a:pt x="0" y="21"/>
                  </a:lnTo>
                  <a:lnTo>
                    <a:pt x="0" y="24"/>
                  </a:lnTo>
                  <a:lnTo>
                    <a:pt x="1" y="27"/>
                  </a:lnTo>
                  <a:lnTo>
                    <a:pt x="2" y="30"/>
                  </a:lnTo>
                  <a:lnTo>
                    <a:pt x="3" y="33"/>
                  </a:lnTo>
                  <a:lnTo>
                    <a:pt x="3" y="36"/>
                  </a:lnTo>
                  <a:lnTo>
                    <a:pt x="3" y="39"/>
                  </a:lnTo>
                  <a:lnTo>
                    <a:pt x="3" y="42"/>
                  </a:lnTo>
                  <a:lnTo>
                    <a:pt x="4" y="45"/>
                  </a:lnTo>
                  <a:lnTo>
                    <a:pt x="4" y="48"/>
                  </a:lnTo>
                  <a:lnTo>
                    <a:pt x="4" y="52"/>
                  </a:lnTo>
                  <a:lnTo>
                    <a:pt x="4" y="55"/>
                  </a:lnTo>
                  <a:lnTo>
                    <a:pt x="4" y="59"/>
                  </a:lnTo>
                  <a:lnTo>
                    <a:pt x="4" y="62"/>
                  </a:lnTo>
                  <a:lnTo>
                    <a:pt x="4" y="65"/>
                  </a:lnTo>
                  <a:lnTo>
                    <a:pt x="4" y="68"/>
                  </a:lnTo>
                  <a:lnTo>
                    <a:pt x="4" y="71"/>
                  </a:lnTo>
                  <a:lnTo>
                    <a:pt x="4" y="75"/>
                  </a:lnTo>
                  <a:lnTo>
                    <a:pt x="4" y="79"/>
                  </a:lnTo>
                  <a:lnTo>
                    <a:pt x="4" y="82"/>
                  </a:lnTo>
                  <a:lnTo>
                    <a:pt x="4" y="85"/>
                  </a:lnTo>
                  <a:lnTo>
                    <a:pt x="7" y="88"/>
                  </a:lnTo>
                  <a:lnTo>
                    <a:pt x="10" y="90"/>
                  </a:lnTo>
                  <a:lnTo>
                    <a:pt x="13" y="90"/>
                  </a:lnTo>
                  <a:lnTo>
                    <a:pt x="16" y="90"/>
                  </a:lnTo>
                  <a:lnTo>
                    <a:pt x="19" y="90"/>
                  </a:lnTo>
                  <a:lnTo>
                    <a:pt x="22" y="88"/>
                  </a:lnTo>
                  <a:lnTo>
                    <a:pt x="22" y="85"/>
                  </a:lnTo>
                  <a:lnTo>
                    <a:pt x="23" y="82"/>
                  </a:lnTo>
                  <a:lnTo>
                    <a:pt x="23" y="79"/>
                  </a:lnTo>
                  <a:lnTo>
                    <a:pt x="23" y="76"/>
                  </a:lnTo>
                  <a:lnTo>
                    <a:pt x="24" y="73"/>
                  </a:lnTo>
                  <a:lnTo>
                    <a:pt x="25" y="70"/>
                  </a:lnTo>
                  <a:lnTo>
                    <a:pt x="26" y="67"/>
                  </a:lnTo>
                  <a:lnTo>
                    <a:pt x="26" y="64"/>
                  </a:lnTo>
                  <a:lnTo>
                    <a:pt x="26" y="60"/>
                  </a:lnTo>
                  <a:lnTo>
                    <a:pt x="26" y="57"/>
                  </a:lnTo>
                  <a:lnTo>
                    <a:pt x="26" y="54"/>
                  </a:lnTo>
                  <a:lnTo>
                    <a:pt x="26" y="51"/>
                  </a:lnTo>
                  <a:lnTo>
                    <a:pt x="26" y="48"/>
                  </a:lnTo>
                  <a:lnTo>
                    <a:pt x="26" y="45"/>
                  </a:lnTo>
                  <a:lnTo>
                    <a:pt x="25" y="42"/>
                  </a:lnTo>
                  <a:lnTo>
                    <a:pt x="24" y="39"/>
                  </a:lnTo>
                  <a:lnTo>
                    <a:pt x="22" y="36"/>
                  </a:lnTo>
                  <a:lnTo>
                    <a:pt x="20" y="33"/>
                  </a:lnTo>
                  <a:lnTo>
                    <a:pt x="20" y="30"/>
                  </a:lnTo>
                  <a:lnTo>
                    <a:pt x="20" y="27"/>
                  </a:lnTo>
                  <a:lnTo>
                    <a:pt x="20" y="24"/>
                  </a:lnTo>
                  <a:lnTo>
                    <a:pt x="20" y="21"/>
                  </a:lnTo>
                  <a:lnTo>
                    <a:pt x="20" y="18"/>
                  </a:lnTo>
                  <a:lnTo>
                    <a:pt x="20" y="15"/>
                  </a:lnTo>
                  <a:lnTo>
                    <a:pt x="20" y="12"/>
                  </a:lnTo>
                  <a:lnTo>
                    <a:pt x="20" y="9"/>
                  </a:lnTo>
                  <a:lnTo>
                    <a:pt x="19" y="7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86" name="Freeform 22"/>
            <p:cNvSpPr>
              <a:spLocks/>
            </p:cNvSpPr>
            <p:nvPr/>
          </p:nvSpPr>
          <p:spPr bwMode="auto">
            <a:xfrm>
              <a:off x="1841" y="1014"/>
              <a:ext cx="51" cy="92"/>
            </a:xfrm>
            <a:custGeom>
              <a:avLst/>
              <a:gdLst>
                <a:gd name="T0" fmla="*/ 49 w 51"/>
                <a:gd name="T1" fmla="*/ 75 h 92"/>
                <a:gd name="T2" fmla="*/ 46 w 51"/>
                <a:gd name="T3" fmla="*/ 69 h 92"/>
                <a:gd name="T4" fmla="*/ 45 w 51"/>
                <a:gd name="T5" fmla="*/ 63 h 92"/>
                <a:gd name="T6" fmla="*/ 43 w 51"/>
                <a:gd name="T7" fmla="*/ 56 h 92"/>
                <a:gd name="T8" fmla="*/ 41 w 51"/>
                <a:gd name="T9" fmla="*/ 50 h 92"/>
                <a:gd name="T10" fmla="*/ 38 w 51"/>
                <a:gd name="T11" fmla="*/ 44 h 92"/>
                <a:gd name="T12" fmla="*/ 35 w 51"/>
                <a:gd name="T13" fmla="*/ 38 h 92"/>
                <a:gd name="T14" fmla="*/ 35 w 51"/>
                <a:gd name="T15" fmla="*/ 31 h 92"/>
                <a:gd name="T16" fmla="*/ 33 w 51"/>
                <a:gd name="T17" fmla="*/ 25 h 92"/>
                <a:gd name="T18" fmla="*/ 31 w 51"/>
                <a:gd name="T19" fmla="*/ 19 h 92"/>
                <a:gd name="T20" fmla="*/ 26 w 51"/>
                <a:gd name="T21" fmla="*/ 13 h 92"/>
                <a:gd name="T22" fmla="*/ 22 w 51"/>
                <a:gd name="T23" fmla="*/ 7 h 92"/>
                <a:gd name="T24" fmla="*/ 17 w 51"/>
                <a:gd name="T25" fmla="*/ 2 h 92"/>
                <a:gd name="T26" fmla="*/ 11 w 51"/>
                <a:gd name="T27" fmla="*/ 0 h 92"/>
                <a:gd name="T28" fmla="*/ 5 w 51"/>
                <a:gd name="T29" fmla="*/ 0 h 92"/>
                <a:gd name="T30" fmla="*/ 1 w 51"/>
                <a:gd name="T31" fmla="*/ 4 h 92"/>
                <a:gd name="T32" fmla="*/ 0 w 51"/>
                <a:gd name="T33" fmla="*/ 10 h 92"/>
                <a:gd name="T34" fmla="*/ 0 w 51"/>
                <a:gd name="T35" fmla="*/ 16 h 92"/>
                <a:gd name="T36" fmla="*/ 4 w 51"/>
                <a:gd name="T37" fmla="*/ 22 h 92"/>
                <a:gd name="T38" fmla="*/ 7 w 51"/>
                <a:gd name="T39" fmla="*/ 28 h 92"/>
                <a:gd name="T40" fmla="*/ 10 w 51"/>
                <a:gd name="T41" fmla="*/ 35 h 92"/>
                <a:gd name="T42" fmla="*/ 12 w 51"/>
                <a:gd name="T43" fmla="*/ 42 h 92"/>
                <a:gd name="T44" fmla="*/ 15 w 51"/>
                <a:gd name="T45" fmla="*/ 48 h 92"/>
                <a:gd name="T46" fmla="*/ 18 w 51"/>
                <a:gd name="T47" fmla="*/ 54 h 92"/>
                <a:gd name="T48" fmla="*/ 20 w 51"/>
                <a:gd name="T49" fmla="*/ 60 h 92"/>
                <a:gd name="T50" fmla="*/ 22 w 51"/>
                <a:gd name="T51" fmla="*/ 66 h 92"/>
                <a:gd name="T52" fmla="*/ 24 w 51"/>
                <a:gd name="T53" fmla="*/ 73 h 92"/>
                <a:gd name="T54" fmla="*/ 25 w 51"/>
                <a:gd name="T55" fmla="*/ 79 h 92"/>
                <a:gd name="T56" fmla="*/ 27 w 51"/>
                <a:gd name="T57" fmla="*/ 85 h 92"/>
                <a:gd name="T58" fmla="*/ 32 w 51"/>
                <a:gd name="T59" fmla="*/ 90 h 92"/>
                <a:gd name="T60" fmla="*/ 38 w 51"/>
                <a:gd name="T61" fmla="*/ 91 h 92"/>
                <a:gd name="T62" fmla="*/ 44 w 51"/>
                <a:gd name="T63" fmla="*/ 91 h 92"/>
                <a:gd name="T64" fmla="*/ 47 w 51"/>
                <a:gd name="T65" fmla="*/ 87 h 92"/>
                <a:gd name="T66" fmla="*/ 48 w 51"/>
                <a:gd name="T67" fmla="*/ 81 h 9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1"/>
                <a:gd name="T103" fmla="*/ 0 h 92"/>
                <a:gd name="T104" fmla="*/ 51 w 51"/>
                <a:gd name="T105" fmla="*/ 92 h 9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1" h="92">
                  <a:moveTo>
                    <a:pt x="50" y="78"/>
                  </a:moveTo>
                  <a:lnTo>
                    <a:pt x="49" y="75"/>
                  </a:lnTo>
                  <a:lnTo>
                    <a:pt x="47" y="72"/>
                  </a:lnTo>
                  <a:lnTo>
                    <a:pt x="46" y="69"/>
                  </a:lnTo>
                  <a:lnTo>
                    <a:pt x="45" y="66"/>
                  </a:lnTo>
                  <a:lnTo>
                    <a:pt x="45" y="63"/>
                  </a:lnTo>
                  <a:lnTo>
                    <a:pt x="44" y="60"/>
                  </a:lnTo>
                  <a:lnTo>
                    <a:pt x="43" y="56"/>
                  </a:lnTo>
                  <a:lnTo>
                    <a:pt x="42" y="53"/>
                  </a:lnTo>
                  <a:lnTo>
                    <a:pt x="41" y="50"/>
                  </a:lnTo>
                  <a:lnTo>
                    <a:pt x="39" y="47"/>
                  </a:lnTo>
                  <a:lnTo>
                    <a:pt x="38" y="44"/>
                  </a:lnTo>
                  <a:lnTo>
                    <a:pt x="36" y="41"/>
                  </a:lnTo>
                  <a:lnTo>
                    <a:pt x="35" y="38"/>
                  </a:lnTo>
                  <a:lnTo>
                    <a:pt x="35" y="34"/>
                  </a:lnTo>
                  <a:lnTo>
                    <a:pt x="35" y="31"/>
                  </a:lnTo>
                  <a:lnTo>
                    <a:pt x="34" y="28"/>
                  </a:lnTo>
                  <a:lnTo>
                    <a:pt x="33" y="25"/>
                  </a:lnTo>
                  <a:lnTo>
                    <a:pt x="33" y="22"/>
                  </a:lnTo>
                  <a:lnTo>
                    <a:pt x="31" y="19"/>
                  </a:lnTo>
                  <a:lnTo>
                    <a:pt x="29" y="16"/>
                  </a:lnTo>
                  <a:lnTo>
                    <a:pt x="26" y="13"/>
                  </a:lnTo>
                  <a:lnTo>
                    <a:pt x="25" y="10"/>
                  </a:lnTo>
                  <a:lnTo>
                    <a:pt x="22" y="7"/>
                  </a:lnTo>
                  <a:lnTo>
                    <a:pt x="20" y="4"/>
                  </a:lnTo>
                  <a:lnTo>
                    <a:pt x="17" y="2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1"/>
                  </a:lnTo>
                  <a:lnTo>
                    <a:pt x="1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0" y="16"/>
                  </a:lnTo>
                  <a:lnTo>
                    <a:pt x="2" y="19"/>
                  </a:lnTo>
                  <a:lnTo>
                    <a:pt x="4" y="22"/>
                  </a:lnTo>
                  <a:lnTo>
                    <a:pt x="6" y="25"/>
                  </a:lnTo>
                  <a:lnTo>
                    <a:pt x="7" y="28"/>
                  </a:lnTo>
                  <a:lnTo>
                    <a:pt x="8" y="31"/>
                  </a:lnTo>
                  <a:lnTo>
                    <a:pt x="10" y="35"/>
                  </a:lnTo>
                  <a:lnTo>
                    <a:pt x="11" y="38"/>
                  </a:lnTo>
                  <a:lnTo>
                    <a:pt x="12" y="42"/>
                  </a:lnTo>
                  <a:lnTo>
                    <a:pt x="13" y="45"/>
                  </a:lnTo>
                  <a:lnTo>
                    <a:pt x="15" y="48"/>
                  </a:lnTo>
                  <a:lnTo>
                    <a:pt x="16" y="51"/>
                  </a:lnTo>
                  <a:lnTo>
                    <a:pt x="18" y="54"/>
                  </a:lnTo>
                  <a:lnTo>
                    <a:pt x="19" y="57"/>
                  </a:lnTo>
                  <a:lnTo>
                    <a:pt x="20" y="60"/>
                  </a:lnTo>
                  <a:lnTo>
                    <a:pt x="21" y="63"/>
                  </a:lnTo>
                  <a:lnTo>
                    <a:pt x="22" y="66"/>
                  </a:lnTo>
                  <a:lnTo>
                    <a:pt x="23" y="70"/>
                  </a:lnTo>
                  <a:lnTo>
                    <a:pt x="24" y="73"/>
                  </a:lnTo>
                  <a:lnTo>
                    <a:pt x="25" y="76"/>
                  </a:lnTo>
                  <a:lnTo>
                    <a:pt x="25" y="79"/>
                  </a:lnTo>
                  <a:lnTo>
                    <a:pt x="26" y="82"/>
                  </a:lnTo>
                  <a:lnTo>
                    <a:pt x="27" y="85"/>
                  </a:lnTo>
                  <a:lnTo>
                    <a:pt x="29" y="88"/>
                  </a:lnTo>
                  <a:lnTo>
                    <a:pt x="32" y="90"/>
                  </a:lnTo>
                  <a:lnTo>
                    <a:pt x="35" y="91"/>
                  </a:lnTo>
                  <a:lnTo>
                    <a:pt x="38" y="91"/>
                  </a:lnTo>
                  <a:lnTo>
                    <a:pt x="41" y="91"/>
                  </a:lnTo>
                  <a:lnTo>
                    <a:pt x="44" y="91"/>
                  </a:lnTo>
                  <a:lnTo>
                    <a:pt x="47" y="90"/>
                  </a:lnTo>
                  <a:lnTo>
                    <a:pt x="47" y="87"/>
                  </a:lnTo>
                  <a:lnTo>
                    <a:pt x="47" y="84"/>
                  </a:lnTo>
                  <a:lnTo>
                    <a:pt x="48" y="81"/>
                  </a:lnTo>
                  <a:lnTo>
                    <a:pt x="48" y="78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87" name="Freeform 23"/>
            <p:cNvSpPr>
              <a:spLocks/>
            </p:cNvSpPr>
            <p:nvPr/>
          </p:nvSpPr>
          <p:spPr bwMode="auto">
            <a:xfrm>
              <a:off x="1493" y="714"/>
              <a:ext cx="123" cy="58"/>
            </a:xfrm>
            <a:custGeom>
              <a:avLst/>
              <a:gdLst>
                <a:gd name="T0" fmla="*/ 71 w 123"/>
                <a:gd name="T1" fmla="*/ 17 h 58"/>
                <a:gd name="T2" fmla="*/ 65 w 123"/>
                <a:gd name="T3" fmla="*/ 14 h 58"/>
                <a:gd name="T4" fmla="*/ 59 w 123"/>
                <a:gd name="T5" fmla="*/ 11 h 58"/>
                <a:gd name="T6" fmla="*/ 53 w 123"/>
                <a:gd name="T7" fmla="*/ 10 h 58"/>
                <a:gd name="T8" fmla="*/ 47 w 123"/>
                <a:gd name="T9" fmla="*/ 8 h 58"/>
                <a:gd name="T10" fmla="*/ 41 w 123"/>
                <a:gd name="T11" fmla="*/ 6 h 58"/>
                <a:gd name="T12" fmla="*/ 35 w 123"/>
                <a:gd name="T13" fmla="*/ 5 h 58"/>
                <a:gd name="T14" fmla="*/ 29 w 123"/>
                <a:gd name="T15" fmla="*/ 3 h 58"/>
                <a:gd name="T16" fmla="*/ 23 w 123"/>
                <a:gd name="T17" fmla="*/ 2 h 58"/>
                <a:gd name="T18" fmla="*/ 17 w 123"/>
                <a:gd name="T19" fmla="*/ 2 h 58"/>
                <a:gd name="T20" fmla="*/ 11 w 123"/>
                <a:gd name="T21" fmla="*/ 0 h 58"/>
                <a:gd name="T22" fmla="*/ 5 w 123"/>
                <a:gd name="T23" fmla="*/ 0 h 58"/>
                <a:gd name="T24" fmla="*/ 0 w 123"/>
                <a:gd name="T25" fmla="*/ 3 h 58"/>
                <a:gd name="T26" fmla="*/ 0 w 123"/>
                <a:gd name="T27" fmla="*/ 9 h 58"/>
                <a:gd name="T28" fmla="*/ 1 w 123"/>
                <a:gd name="T29" fmla="*/ 15 h 58"/>
                <a:gd name="T30" fmla="*/ 7 w 123"/>
                <a:gd name="T31" fmla="*/ 20 h 58"/>
                <a:gd name="T32" fmla="*/ 13 w 123"/>
                <a:gd name="T33" fmla="*/ 23 h 58"/>
                <a:gd name="T34" fmla="*/ 19 w 123"/>
                <a:gd name="T35" fmla="*/ 25 h 58"/>
                <a:gd name="T36" fmla="*/ 26 w 123"/>
                <a:gd name="T37" fmla="*/ 27 h 58"/>
                <a:gd name="T38" fmla="*/ 33 w 123"/>
                <a:gd name="T39" fmla="*/ 29 h 58"/>
                <a:gd name="T40" fmla="*/ 40 w 123"/>
                <a:gd name="T41" fmla="*/ 31 h 58"/>
                <a:gd name="T42" fmla="*/ 46 w 123"/>
                <a:gd name="T43" fmla="*/ 33 h 58"/>
                <a:gd name="T44" fmla="*/ 52 w 123"/>
                <a:gd name="T45" fmla="*/ 36 h 58"/>
                <a:gd name="T46" fmla="*/ 58 w 123"/>
                <a:gd name="T47" fmla="*/ 40 h 58"/>
                <a:gd name="T48" fmla="*/ 65 w 123"/>
                <a:gd name="T49" fmla="*/ 43 h 58"/>
                <a:gd name="T50" fmla="*/ 71 w 123"/>
                <a:gd name="T51" fmla="*/ 45 h 58"/>
                <a:gd name="T52" fmla="*/ 78 w 123"/>
                <a:gd name="T53" fmla="*/ 47 h 58"/>
                <a:gd name="T54" fmla="*/ 84 w 123"/>
                <a:gd name="T55" fmla="*/ 49 h 58"/>
                <a:gd name="T56" fmla="*/ 90 w 123"/>
                <a:gd name="T57" fmla="*/ 53 h 58"/>
                <a:gd name="T58" fmla="*/ 97 w 123"/>
                <a:gd name="T59" fmla="*/ 57 h 58"/>
                <a:gd name="T60" fmla="*/ 103 w 123"/>
                <a:gd name="T61" fmla="*/ 57 h 58"/>
                <a:gd name="T62" fmla="*/ 109 w 123"/>
                <a:gd name="T63" fmla="*/ 57 h 58"/>
                <a:gd name="T64" fmla="*/ 122 w 123"/>
                <a:gd name="T65" fmla="*/ 44 h 58"/>
                <a:gd name="T66" fmla="*/ 117 w 123"/>
                <a:gd name="T67" fmla="*/ 39 h 58"/>
                <a:gd name="T68" fmla="*/ 111 w 123"/>
                <a:gd name="T69" fmla="*/ 35 h 58"/>
                <a:gd name="T70" fmla="*/ 105 w 123"/>
                <a:gd name="T71" fmla="*/ 32 h 58"/>
                <a:gd name="T72" fmla="*/ 99 w 123"/>
                <a:gd name="T73" fmla="*/ 28 h 58"/>
                <a:gd name="T74" fmla="*/ 93 w 123"/>
                <a:gd name="T75" fmla="*/ 25 h 58"/>
                <a:gd name="T76" fmla="*/ 87 w 123"/>
                <a:gd name="T77" fmla="*/ 22 h 58"/>
                <a:gd name="T78" fmla="*/ 81 w 123"/>
                <a:gd name="T79" fmla="*/ 20 h 58"/>
                <a:gd name="T80" fmla="*/ 75 w 123"/>
                <a:gd name="T81" fmla="*/ 18 h 58"/>
                <a:gd name="T82" fmla="*/ 74 w 123"/>
                <a:gd name="T83" fmla="*/ 19 h 5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23"/>
                <a:gd name="T127" fmla="*/ 0 h 58"/>
                <a:gd name="T128" fmla="*/ 123 w 123"/>
                <a:gd name="T129" fmla="*/ 58 h 5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23" h="58">
                  <a:moveTo>
                    <a:pt x="74" y="19"/>
                  </a:moveTo>
                  <a:lnTo>
                    <a:pt x="71" y="17"/>
                  </a:lnTo>
                  <a:lnTo>
                    <a:pt x="68" y="16"/>
                  </a:lnTo>
                  <a:lnTo>
                    <a:pt x="65" y="14"/>
                  </a:lnTo>
                  <a:lnTo>
                    <a:pt x="62" y="13"/>
                  </a:lnTo>
                  <a:lnTo>
                    <a:pt x="59" y="11"/>
                  </a:lnTo>
                  <a:lnTo>
                    <a:pt x="56" y="11"/>
                  </a:lnTo>
                  <a:lnTo>
                    <a:pt x="53" y="10"/>
                  </a:lnTo>
                  <a:lnTo>
                    <a:pt x="50" y="9"/>
                  </a:lnTo>
                  <a:lnTo>
                    <a:pt x="47" y="8"/>
                  </a:lnTo>
                  <a:lnTo>
                    <a:pt x="44" y="7"/>
                  </a:lnTo>
                  <a:lnTo>
                    <a:pt x="41" y="6"/>
                  </a:lnTo>
                  <a:lnTo>
                    <a:pt x="38" y="6"/>
                  </a:lnTo>
                  <a:lnTo>
                    <a:pt x="35" y="5"/>
                  </a:lnTo>
                  <a:lnTo>
                    <a:pt x="32" y="4"/>
                  </a:lnTo>
                  <a:lnTo>
                    <a:pt x="29" y="3"/>
                  </a:lnTo>
                  <a:lnTo>
                    <a:pt x="26" y="3"/>
                  </a:lnTo>
                  <a:lnTo>
                    <a:pt x="23" y="2"/>
                  </a:lnTo>
                  <a:lnTo>
                    <a:pt x="20" y="2"/>
                  </a:lnTo>
                  <a:lnTo>
                    <a:pt x="17" y="2"/>
                  </a:lnTo>
                  <a:lnTo>
                    <a:pt x="14" y="1"/>
                  </a:lnTo>
                  <a:lnTo>
                    <a:pt x="11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0" y="12"/>
                  </a:lnTo>
                  <a:lnTo>
                    <a:pt x="1" y="15"/>
                  </a:lnTo>
                  <a:lnTo>
                    <a:pt x="4" y="18"/>
                  </a:lnTo>
                  <a:lnTo>
                    <a:pt x="7" y="20"/>
                  </a:lnTo>
                  <a:lnTo>
                    <a:pt x="10" y="21"/>
                  </a:lnTo>
                  <a:lnTo>
                    <a:pt x="13" y="23"/>
                  </a:lnTo>
                  <a:lnTo>
                    <a:pt x="16" y="24"/>
                  </a:lnTo>
                  <a:lnTo>
                    <a:pt x="19" y="25"/>
                  </a:lnTo>
                  <a:lnTo>
                    <a:pt x="22" y="26"/>
                  </a:lnTo>
                  <a:lnTo>
                    <a:pt x="26" y="27"/>
                  </a:lnTo>
                  <a:lnTo>
                    <a:pt x="30" y="28"/>
                  </a:lnTo>
                  <a:lnTo>
                    <a:pt x="33" y="29"/>
                  </a:lnTo>
                  <a:lnTo>
                    <a:pt x="37" y="30"/>
                  </a:lnTo>
                  <a:lnTo>
                    <a:pt x="40" y="31"/>
                  </a:lnTo>
                  <a:lnTo>
                    <a:pt x="43" y="32"/>
                  </a:lnTo>
                  <a:lnTo>
                    <a:pt x="46" y="33"/>
                  </a:lnTo>
                  <a:lnTo>
                    <a:pt x="49" y="35"/>
                  </a:lnTo>
                  <a:lnTo>
                    <a:pt x="52" y="36"/>
                  </a:lnTo>
                  <a:lnTo>
                    <a:pt x="55" y="38"/>
                  </a:lnTo>
                  <a:lnTo>
                    <a:pt x="58" y="40"/>
                  </a:lnTo>
                  <a:lnTo>
                    <a:pt x="61" y="42"/>
                  </a:lnTo>
                  <a:lnTo>
                    <a:pt x="65" y="43"/>
                  </a:lnTo>
                  <a:lnTo>
                    <a:pt x="68" y="44"/>
                  </a:lnTo>
                  <a:lnTo>
                    <a:pt x="71" y="45"/>
                  </a:lnTo>
                  <a:lnTo>
                    <a:pt x="74" y="45"/>
                  </a:lnTo>
                  <a:lnTo>
                    <a:pt x="78" y="47"/>
                  </a:lnTo>
                  <a:lnTo>
                    <a:pt x="81" y="47"/>
                  </a:lnTo>
                  <a:lnTo>
                    <a:pt x="84" y="49"/>
                  </a:lnTo>
                  <a:lnTo>
                    <a:pt x="87" y="51"/>
                  </a:lnTo>
                  <a:lnTo>
                    <a:pt x="90" y="53"/>
                  </a:lnTo>
                  <a:lnTo>
                    <a:pt x="94" y="55"/>
                  </a:lnTo>
                  <a:lnTo>
                    <a:pt x="97" y="57"/>
                  </a:lnTo>
                  <a:lnTo>
                    <a:pt x="100" y="57"/>
                  </a:lnTo>
                  <a:lnTo>
                    <a:pt x="103" y="57"/>
                  </a:lnTo>
                  <a:lnTo>
                    <a:pt x="106" y="57"/>
                  </a:lnTo>
                  <a:lnTo>
                    <a:pt x="109" y="57"/>
                  </a:lnTo>
                  <a:lnTo>
                    <a:pt x="122" y="47"/>
                  </a:lnTo>
                  <a:lnTo>
                    <a:pt x="122" y="44"/>
                  </a:lnTo>
                  <a:lnTo>
                    <a:pt x="120" y="41"/>
                  </a:lnTo>
                  <a:lnTo>
                    <a:pt x="117" y="39"/>
                  </a:lnTo>
                  <a:lnTo>
                    <a:pt x="114" y="36"/>
                  </a:lnTo>
                  <a:lnTo>
                    <a:pt x="111" y="35"/>
                  </a:lnTo>
                  <a:lnTo>
                    <a:pt x="108" y="33"/>
                  </a:lnTo>
                  <a:lnTo>
                    <a:pt x="105" y="32"/>
                  </a:lnTo>
                  <a:lnTo>
                    <a:pt x="102" y="30"/>
                  </a:lnTo>
                  <a:lnTo>
                    <a:pt x="99" y="28"/>
                  </a:lnTo>
                  <a:lnTo>
                    <a:pt x="96" y="27"/>
                  </a:lnTo>
                  <a:lnTo>
                    <a:pt x="93" y="25"/>
                  </a:lnTo>
                  <a:lnTo>
                    <a:pt x="90" y="24"/>
                  </a:lnTo>
                  <a:lnTo>
                    <a:pt x="87" y="22"/>
                  </a:lnTo>
                  <a:lnTo>
                    <a:pt x="84" y="22"/>
                  </a:lnTo>
                  <a:lnTo>
                    <a:pt x="81" y="20"/>
                  </a:lnTo>
                  <a:lnTo>
                    <a:pt x="78" y="19"/>
                  </a:lnTo>
                  <a:lnTo>
                    <a:pt x="75" y="18"/>
                  </a:lnTo>
                  <a:lnTo>
                    <a:pt x="72" y="17"/>
                  </a:lnTo>
                  <a:lnTo>
                    <a:pt x="74" y="19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88" name="Freeform 24"/>
            <p:cNvSpPr>
              <a:spLocks/>
            </p:cNvSpPr>
            <p:nvPr/>
          </p:nvSpPr>
          <p:spPr bwMode="auto">
            <a:xfrm>
              <a:off x="968" y="903"/>
              <a:ext cx="265" cy="349"/>
            </a:xfrm>
            <a:custGeom>
              <a:avLst/>
              <a:gdLst>
                <a:gd name="T0" fmla="*/ 259 w 265"/>
                <a:gd name="T1" fmla="*/ 104 h 349"/>
                <a:gd name="T2" fmla="*/ 257 w 265"/>
                <a:gd name="T3" fmla="*/ 85 h 349"/>
                <a:gd name="T4" fmla="*/ 252 w 265"/>
                <a:gd name="T5" fmla="*/ 69 h 349"/>
                <a:gd name="T6" fmla="*/ 237 w 265"/>
                <a:gd name="T7" fmla="*/ 52 h 349"/>
                <a:gd name="T8" fmla="*/ 221 w 265"/>
                <a:gd name="T9" fmla="*/ 36 h 349"/>
                <a:gd name="T10" fmla="*/ 204 w 265"/>
                <a:gd name="T11" fmla="*/ 25 h 349"/>
                <a:gd name="T12" fmla="*/ 196 w 265"/>
                <a:gd name="T13" fmla="*/ 8 h 349"/>
                <a:gd name="T14" fmla="*/ 176 w 265"/>
                <a:gd name="T15" fmla="*/ 0 h 349"/>
                <a:gd name="T16" fmla="*/ 158 w 265"/>
                <a:gd name="T17" fmla="*/ 2 h 349"/>
                <a:gd name="T18" fmla="*/ 140 w 265"/>
                <a:gd name="T19" fmla="*/ 3 h 349"/>
                <a:gd name="T20" fmla="*/ 118 w 265"/>
                <a:gd name="T21" fmla="*/ 6 h 349"/>
                <a:gd name="T22" fmla="*/ 97 w 265"/>
                <a:gd name="T23" fmla="*/ 18 h 349"/>
                <a:gd name="T24" fmla="*/ 81 w 265"/>
                <a:gd name="T25" fmla="*/ 40 h 349"/>
                <a:gd name="T26" fmla="*/ 63 w 265"/>
                <a:gd name="T27" fmla="*/ 60 h 349"/>
                <a:gd name="T28" fmla="*/ 60 w 265"/>
                <a:gd name="T29" fmla="*/ 83 h 349"/>
                <a:gd name="T30" fmla="*/ 45 w 265"/>
                <a:gd name="T31" fmla="*/ 101 h 349"/>
                <a:gd name="T32" fmla="*/ 31 w 265"/>
                <a:gd name="T33" fmla="*/ 123 h 349"/>
                <a:gd name="T34" fmla="*/ 29 w 265"/>
                <a:gd name="T35" fmla="*/ 148 h 349"/>
                <a:gd name="T36" fmla="*/ 17 w 265"/>
                <a:gd name="T37" fmla="*/ 174 h 349"/>
                <a:gd name="T38" fmla="*/ 8 w 265"/>
                <a:gd name="T39" fmla="*/ 198 h 349"/>
                <a:gd name="T40" fmla="*/ 3 w 265"/>
                <a:gd name="T41" fmla="*/ 221 h 349"/>
                <a:gd name="T42" fmla="*/ 6 w 265"/>
                <a:gd name="T43" fmla="*/ 240 h 349"/>
                <a:gd name="T44" fmla="*/ 0 w 265"/>
                <a:gd name="T45" fmla="*/ 264 h 349"/>
                <a:gd name="T46" fmla="*/ 0 w 265"/>
                <a:gd name="T47" fmla="*/ 285 h 349"/>
                <a:gd name="T48" fmla="*/ 3 w 265"/>
                <a:gd name="T49" fmla="*/ 305 h 349"/>
                <a:gd name="T50" fmla="*/ 8 w 265"/>
                <a:gd name="T51" fmla="*/ 326 h 349"/>
                <a:gd name="T52" fmla="*/ 26 w 265"/>
                <a:gd name="T53" fmla="*/ 342 h 349"/>
                <a:gd name="T54" fmla="*/ 45 w 265"/>
                <a:gd name="T55" fmla="*/ 348 h 349"/>
                <a:gd name="T56" fmla="*/ 65 w 265"/>
                <a:gd name="T57" fmla="*/ 345 h 349"/>
                <a:gd name="T58" fmla="*/ 84 w 265"/>
                <a:gd name="T59" fmla="*/ 344 h 349"/>
                <a:gd name="T60" fmla="*/ 107 w 265"/>
                <a:gd name="T61" fmla="*/ 341 h 349"/>
                <a:gd name="T62" fmla="*/ 127 w 265"/>
                <a:gd name="T63" fmla="*/ 336 h 349"/>
                <a:gd name="T64" fmla="*/ 145 w 265"/>
                <a:gd name="T65" fmla="*/ 323 h 349"/>
                <a:gd name="T66" fmla="*/ 165 w 265"/>
                <a:gd name="T67" fmla="*/ 312 h 349"/>
                <a:gd name="T68" fmla="*/ 182 w 265"/>
                <a:gd name="T69" fmla="*/ 299 h 349"/>
                <a:gd name="T70" fmla="*/ 195 w 265"/>
                <a:gd name="T71" fmla="*/ 282 h 349"/>
                <a:gd name="T72" fmla="*/ 213 w 265"/>
                <a:gd name="T73" fmla="*/ 265 h 349"/>
                <a:gd name="T74" fmla="*/ 231 w 265"/>
                <a:gd name="T75" fmla="*/ 247 h 349"/>
                <a:gd name="T76" fmla="*/ 240 w 265"/>
                <a:gd name="T77" fmla="*/ 228 h 349"/>
                <a:gd name="T78" fmla="*/ 249 w 265"/>
                <a:gd name="T79" fmla="*/ 208 h 349"/>
                <a:gd name="T80" fmla="*/ 258 w 265"/>
                <a:gd name="T81" fmla="*/ 185 h 349"/>
                <a:gd name="T82" fmla="*/ 260 w 265"/>
                <a:gd name="T83" fmla="*/ 166 h 349"/>
                <a:gd name="T84" fmla="*/ 263 w 265"/>
                <a:gd name="T85" fmla="*/ 147 h 349"/>
                <a:gd name="T86" fmla="*/ 263 w 265"/>
                <a:gd name="T87" fmla="*/ 129 h 349"/>
                <a:gd name="T88" fmla="*/ 257 w 265"/>
                <a:gd name="T89" fmla="*/ 120 h 349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65"/>
                <a:gd name="T136" fmla="*/ 0 h 349"/>
                <a:gd name="T137" fmla="*/ 265 w 265"/>
                <a:gd name="T138" fmla="*/ 349 h 349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65" h="349">
                  <a:moveTo>
                    <a:pt x="257" y="120"/>
                  </a:moveTo>
                  <a:lnTo>
                    <a:pt x="260" y="109"/>
                  </a:lnTo>
                  <a:lnTo>
                    <a:pt x="259" y="104"/>
                  </a:lnTo>
                  <a:lnTo>
                    <a:pt x="258" y="97"/>
                  </a:lnTo>
                  <a:lnTo>
                    <a:pt x="257" y="92"/>
                  </a:lnTo>
                  <a:lnTo>
                    <a:pt x="257" y="85"/>
                  </a:lnTo>
                  <a:lnTo>
                    <a:pt x="256" y="79"/>
                  </a:lnTo>
                  <a:lnTo>
                    <a:pt x="254" y="74"/>
                  </a:lnTo>
                  <a:lnTo>
                    <a:pt x="252" y="69"/>
                  </a:lnTo>
                  <a:lnTo>
                    <a:pt x="247" y="63"/>
                  </a:lnTo>
                  <a:lnTo>
                    <a:pt x="240" y="58"/>
                  </a:lnTo>
                  <a:lnTo>
                    <a:pt x="237" y="52"/>
                  </a:lnTo>
                  <a:lnTo>
                    <a:pt x="235" y="47"/>
                  </a:lnTo>
                  <a:lnTo>
                    <a:pt x="229" y="41"/>
                  </a:lnTo>
                  <a:lnTo>
                    <a:pt x="221" y="36"/>
                  </a:lnTo>
                  <a:lnTo>
                    <a:pt x="215" y="33"/>
                  </a:lnTo>
                  <a:lnTo>
                    <a:pt x="208" y="30"/>
                  </a:lnTo>
                  <a:lnTo>
                    <a:pt x="204" y="25"/>
                  </a:lnTo>
                  <a:lnTo>
                    <a:pt x="200" y="19"/>
                  </a:lnTo>
                  <a:lnTo>
                    <a:pt x="198" y="14"/>
                  </a:lnTo>
                  <a:lnTo>
                    <a:pt x="196" y="8"/>
                  </a:lnTo>
                  <a:lnTo>
                    <a:pt x="189" y="5"/>
                  </a:lnTo>
                  <a:lnTo>
                    <a:pt x="182" y="2"/>
                  </a:lnTo>
                  <a:lnTo>
                    <a:pt x="176" y="0"/>
                  </a:lnTo>
                  <a:lnTo>
                    <a:pt x="170" y="1"/>
                  </a:lnTo>
                  <a:lnTo>
                    <a:pt x="164" y="2"/>
                  </a:lnTo>
                  <a:lnTo>
                    <a:pt x="158" y="2"/>
                  </a:lnTo>
                  <a:lnTo>
                    <a:pt x="152" y="3"/>
                  </a:lnTo>
                  <a:lnTo>
                    <a:pt x="146" y="2"/>
                  </a:lnTo>
                  <a:lnTo>
                    <a:pt x="140" y="3"/>
                  </a:lnTo>
                  <a:lnTo>
                    <a:pt x="135" y="4"/>
                  </a:lnTo>
                  <a:lnTo>
                    <a:pt x="126" y="5"/>
                  </a:lnTo>
                  <a:lnTo>
                    <a:pt x="118" y="6"/>
                  </a:lnTo>
                  <a:lnTo>
                    <a:pt x="110" y="8"/>
                  </a:lnTo>
                  <a:lnTo>
                    <a:pt x="102" y="13"/>
                  </a:lnTo>
                  <a:lnTo>
                    <a:pt x="97" y="18"/>
                  </a:lnTo>
                  <a:lnTo>
                    <a:pt x="90" y="27"/>
                  </a:lnTo>
                  <a:lnTo>
                    <a:pt x="86" y="34"/>
                  </a:lnTo>
                  <a:lnTo>
                    <a:pt x="81" y="40"/>
                  </a:lnTo>
                  <a:lnTo>
                    <a:pt x="75" y="45"/>
                  </a:lnTo>
                  <a:lnTo>
                    <a:pt x="68" y="52"/>
                  </a:lnTo>
                  <a:lnTo>
                    <a:pt x="63" y="60"/>
                  </a:lnTo>
                  <a:lnTo>
                    <a:pt x="61" y="67"/>
                  </a:lnTo>
                  <a:lnTo>
                    <a:pt x="63" y="74"/>
                  </a:lnTo>
                  <a:lnTo>
                    <a:pt x="60" y="83"/>
                  </a:lnTo>
                  <a:lnTo>
                    <a:pt x="54" y="87"/>
                  </a:lnTo>
                  <a:lnTo>
                    <a:pt x="50" y="94"/>
                  </a:lnTo>
                  <a:lnTo>
                    <a:pt x="45" y="101"/>
                  </a:lnTo>
                  <a:lnTo>
                    <a:pt x="40" y="110"/>
                  </a:lnTo>
                  <a:lnTo>
                    <a:pt x="36" y="117"/>
                  </a:lnTo>
                  <a:lnTo>
                    <a:pt x="31" y="123"/>
                  </a:lnTo>
                  <a:lnTo>
                    <a:pt x="30" y="131"/>
                  </a:lnTo>
                  <a:lnTo>
                    <a:pt x="30" y="139"/>
                  </a:lnTo>
                  <a:lnTo>
                    <a:pt x="29" y="148"/>
                  </a:lnTo>
                  <a:lnTo>
                    <a:pt x="26" y="156"/>
                  </a:lnTo>
                  <a:lnTo>
                    <a:pt x="19" y="165"/>
                  </a:lnTo>
                  <a:lnTo>
                    <a:pt x="17" y="174"/>
                  </a:lnTo>
                  <a:lnTo>
                    <a:pt x="12" y="185"/>
                  </a:lnTo>
                  <a:lnTo>
                    <a:pt x="9" y="191"/>
                  </a:lnTo>
                  <a:lnTo>
                    <a:pt x="8" y="198"/>
                  </a:lnTo>
                  <a:lnTo>
                    <a:pt x="5" y="204"/>
                  </a:lnTo>
                  <a:lnTo>
                    <a:pt x="1" y="213"/>
                  </a:lnTo>
                  <a:lnTo>
                    <a:pt x="3" y="221"/>
                  </a:lnTo>
                  <a:lnTo>
                    <a:pt x="4" y="229"/>
                  </a:lnTo>
                  <a:lnTo>
                    <a:pt x="5" y="234"/>
                  </a:lnTo>
                  <a:lnTo>
                    <a:pt x="6" y="240"/>
                  </a:lnTo>
                  <a:lnTo>
                    <a:pt x="5" y="249"/>
                  </a:lnTo>
                  <a:lnTo>
                    <a:pt x="4" y="257"/>
                  </a:lnTo>
                  <a:lnTo>
                    <a:pt x="0" y="264"/>
                  </a:lnTo>
                  <a:lnTo>
                    <a:pt x="2" y="271"/>
                  </a:lnTo>
                  <a:lnTo>
                    <a:pt x="1" y="277"/>
                  </a:lnTo>
                  <a:lnTo>
                    <a:pt x="0" y="285"/>
                  </a:lnTo>
                  <a:lnTo>
                    <a:pt x="1" y="293"/>
                  </a:lnTo>
                  <a:lnTo>
                    <a:pt x="2" y="299"/>
                  </a:lnTo>
                  <a:lnTo>
                    <a:pt x="3" y="305"/>
                  </a:lnTo>
                  <a:lnTo>
                    <a:pt x="4" y="313"/>
                  </a:lnTo>
                  <a:lnTo>
                    <a:pt x="5" y="321"/>
                  </a:lnTo>
                  <a:lnTo>
                    <a:pt x="8" y="326"/>
                  </a:lnTo>
                  <a:lnTo>
                    <a:pt x="14" y="331"/>
                  </a:lnTo>
                  <a:lnTo>
                    <a:pt x="19" y="337"/>
                  </a:lnTo>
                  <a:lnTo>
                    <a:pt x="26" y="342"/>
                  </a:lnTo>
                  <a:lnTo>
                    <a:pt x="32" y="345"/>
                  </a:lnTo>
                  <a:lnTo>
                    <a:pt x="39" y="346"/>
                  </a:lnTo>
                  <a:lnTo>
                    <a:pt x="45" y="348"/>
                  </a:lnTo>
                  <a:lnTo>
                    <a:pt x="50" y="346"/>
                  </a:lnTo>
                  <a:lnTo>
                    <a:pt x="57" y="346"/>
                  </a:lnTo>
                  <a:lnTo>
                    <a:pt x="65" y="345"/>
                  </a:lnTo>
                  <a:lnTo>
                    <a:pt x="71" y="344"/>
                  </a:lnTo>
                  <a:lnTo>
                    <a:pt x="78" y="345"/>
                  </a:lnTo>
                  <a:lnTo>
                    <a:pt x="84" y="344"/>
                  </a:lnTo>
                  <a:lnTo>
                    <a:pt x="91" y="343"/>
                  </a:lnTo>
                  <a:lnTo>
                    <a:pt x="98" y="342"/>
                  </a:lnTo>
                  <a:lnTo>
                    <a:pt x="107" y="341"/>
                  </a:lnTo>
                  <a:lnTo>
                    <a:pt x="115" y="340"/>
                  </a:lnTo>
                  <a:lnTo>
                    <a:pt x="120" y="339"/>
                  </a:lnTo>
                  <a:lnTo>
                    <a:pt x="127" y="336"/>
                  </a:lnTo>
                  <a:lnTo>
                    <a:pt x="131" y="330"/>
                  </a:lnTo>
                  <a:lnTo>
                    <a:pt x="138" y="328"/>
                  </a:lnTo>
                  <a:lnTo>
                    <a:pt x="145" y="323"/>
                  </a:lnTo>
                  <a:lnTo>
                    <a:pt x="150" y="318"/>
                  </a:lnTo>
                  <a:lnTo>
                    <a:pt x="158" y="315"/>
                  </a:lnTo>
                  <a:lnTo>
                    <a:pt x="165" y="312"/>
                  </a:lnTo>
                  <a:lnTo>
                    <a:pt x="171" y="310"/>
                  </a:lnTo>
                  <a:lnTo>
                    <a:pt x="177" y="305"/>
                  </a:lnTo>
                  <a:lnTo>
                    <a:pt x="182" y="299"/>
                  </a:lnTo>
                  <a:lnTo>
                    <a:pt x="188" y="295"/>
                  </a:lnTo>
                  <a:lnTo>
                    <a:pt x="194" y="289"/>
                  </a:lnTo>
                  <a:lnTo>
                    <a:pt x="195" y="282"/>
                  </a:lnTo>
                  <a:lnTo>
                    <a:pt x="201" y="277"/>
                  </a:lnTo>
                  <a:lnTo>
                    <a:pt x="208" y="270"/>
                  </a:lnTo>
                  <a:lnTo>
                    <a:pt x="213" y="265"/>
                  </a:lnTo>
                  <a:lnTo>
                    <a:pt x="220" y="259"/>
                  </a:lnTo>
                  <a:lnTo>
                    <a:pt x="226" y="255"/>
                  </a:lnTo>
                  <a:lnTo>
                    <a:pt x="231" y="247"/>
                  </a:lnTo>
                  <a:lnTo>
                    <a:pt x="234" y="241"/>
                  </a:lnTo>
                  <a:lnTo>
                    <a:pt x="237" y="234"/>
                  </a:lnTo>
                  <a:lnTo>
                    <a:pt x="240" y="228"/>
                  </a:lnTo>
                  <a:lnTo>
                    <a:pt x="241" y="222"/>
                  </a:lnTo>
                  <a:lnTo>
                    <a:pt x="245" y="215"/>
                  </a:lnTo>
                  <a:lnTo>
                    <a:pt x="249" y="208"/>
                  </a:lnTo>
                  <a:lnTo>
                    <a:pt x="252" y="199"/>
                  </a:lnTo>
                  <a:lnTo>
                    <a:pt x="255" y="193"/>
                  </a:lnTo>
                  <a:lnTo>
                    <a:pt x="258" y="185"/>
                  </a:lnTo>
                  <a:lnTo>
                    <a:pt x="259" y="179"/>
                  </a:lnTo>
                  <a:lnTo>
                    <a:pt x="261" y="172"/>
                  </a:lnTo>
                  <a:lnTo>
                    <a:pt x="260" y="166"/>
                  </a:lnTo>
                  <a:lnTo>
                    <a:pt x="260" y="160"/>
                  </a:lnTo>
                  <a:lnTo>
                    <a:pt x="262" y="154"/>
                  </a:lnTo>
                  <a:lnTo>
                    <a:pt x="263" y="147"/>
                  </a:lnTo>
                  <a:lnTo>
                    <a:pt x="264" y="141"/>
                  </a:lnTo>
                  <a:lnTo>
                    <a:pt x="263" y="135"/>
                  </a:lnTo>
                  <a:lnTo>
                    <a:pt x="263" y="129"/>
                  </a:lnTo>
                  <a:lnTo>
                    <a:pt x="261" y="124"/>
                  </a:lnTo>
                  <a:lnTo>
                    <a:pt x="259" y="118"/>
                  </a:lnTo>
                  <a:lnTo>
                    <a:pt x="257" y="120"/>
                  </a:lnTo>
                </a:path>
              </a:pathLst>
            </a:custGeom>
            <a:solidFill>
              <a:schemeClr val="bg2"/>
            </a:solidFill>
            <a:ln w="762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89" name="Freeform 25"/>
            <p:cNvSpPr>
              <a:spLocks/>
            </p:cNvSpPr>
            <p:nvPr/>
          </p:nvSpPr>
          <p:spPr bwMode="auto">
            <a:xfrm>
              <a:off x="1152" y="941"/>
              <a:ext cx="79" cy="220"/>
            </a:xfrm>
            <a:custGeom>
              <a:avLst/>
              <a:gdLst>
                <a:gd name="T0" fmla="*/ 48 w 79"/>
                <a:gd name="T1" fmla="*/ 9 h 220"/>
                <a:gd name="T2" fmla="*/ 38 w 79"/>
                <a:gd name="T3" fmla="*/ 0 h 220"/>
                <a:gd name="T4" fmla="*/ 26 w 79"/>
                <a:gd name="T5" fmla="*/ 2 h 220"/>
                <a:gd name="T6" fmla="*/ 25 w 79"/>
                <a:gd name="T7" fmla="*/ 14 h 220"/>
                <a:gd name="T8" fmla="*/ 24 w 79"/>
                <a:gd name="T9" fmla="*/ 25 h 220"/>
                <a:gd name="T10" fmla="*/ 36 w 79"/>
                <a:gd name="T11" fmla="*/ 30 h 220"/>
                <a:gd name="T12" fmla="*/ 40 w 79"/>
                <a:gd name="T13" fmla="*/ 42 h 220"/>
                <a:gd name="T14" fmla="*/ 49 w 79"/>
                <a:gd name="T15" fmla="*/ 48 h 220"/>
                <a:gd name="T16" fmla="*/ 51 w 79"/>
                <a:gd name="T17" fmla="*/ 60 h 220"/>
                <a:gd name="T18" fmla="*/ 39 w 79"/>
                <a:gd name="T19" fmla="*/ 66 h 220"/>
                <a:gd name="T20" fmla="*/ 39 w 79"/>
                <a:gd name="T21" fmla="*/ 78 h 220"/>
                <a:gd name="T22" fmla="*/ 43 w 79"/>
                <a:gd name="T23" fmla="*/ 93 h 220"/>
                <a:gd name="T24" fmla="*/ 35 w 79"/>
                <a:gd name="T25" fmla="*/ 105 h 220"/>
                <a:gd name="T26" fmla="*/ 27 w 79"/>
                <a:gd name="T27" fmla="*/ 115 h 220"/>
                <a:gd name="T28" fmla="*/ 29 w 79"/>
                <a:gd name="T29" fmla="*/ 132 h 220"/>
                <a:gd name="T30" fmla="*/ 16 w 79"/>
                <a:gd name="T31" fmla="*/ 140 h 220"/>
                <a:gd name="T32" fmla="*/ 0 w 79"/>
                <a:gd name="T33" fmla="*/ 142 h 220"/>
                <a:gd name="T34" fmla="*/ 1 w 79"/>
                <a:gd name="T35" fmla="*/ 154 h 220"/>
                <a:gd name="T36" fmla="*/ 13 w 79"/>
                <a:gd name="T37" fmla="*/ 161 h 220"/>
                <a:gd name="T38" fmla="*/ 18 w 79"/>
                <a:gd name="T39" fmla="*/ 175 h 220"/>
                <a:gd name="T40" fmla="*/ 13 w 79"/>
                <a:gd name="T41" fmla="*/ 187 h 220"/>
                <a:gd name="T42" fmla="*/ 6 w 79"/>
                <a:gd name="T43" fmla="*/ 201 h 220"/>
                <a:gd name="T44" fmla="*/ 13 w 79"/>
                <a:gd name="T45" fmla="*/ 212 h 220"/>
                <a:gd name="T46" fmla="*/ 26 w 79"/>
                <a:gd name="T47" fmla="*/ 219 h 220"/>
                <a:gd name="T48" fmla="*/ 43 w 79"/>
                <a:gd name="T49" fmla="*/ 207 h 220"/>
                <a:gd name="T50" fmla="*/ 59 w 79"/>
                <a:gd name="T51" fmla="*/ 174 h 220"/>
                <a:gd name="T52" fmla="*/ 69 w 79"/>
                <a:gd name="T53" fmla="*/ 149 h 220"/>
                <a:gd name="T54" fmla="*/ 73 w 79"/>
                <a:gd name="T55" fmla="*/ 124 h 220"/>
                <a:gd name="T56" fmla="*/ 74 w 79"/>
                <a:gd name="T57" fmla="*/ 112 h 220"/>
                <a:gd name="T58" fmla="*/ 74 w 79"/>
                <a:gd name="T59" fmla="*/ 81 h 220"/>
                <a:gd name="T60" fmla="*/ 74 w 79"/>
                <a:gd name="T61" fmla="*/ 69 h 220"/>
                <a:gd name="T62" fmla="*/ 72 w 79"/>
                <a:gd name="T63" fmla="*/ 57 h 220"/>
                <a:gd name="T64" fmla="*/ 70 w 79"/>
                <a:gd name="T65" fmla="*/ 45 h 220"/>
                <a:gd name="T66" fmla="*/ 65 w 79"/>
                <a:gd name="T67" fmla="*/ 34 h 220"/>
                <a:gd name="T68" fmla="*/ 61 w 79"/>
                <a:gd name="T69" fmla="*/ 23 h 220"/>
                <a:gd name="T70" fmla="*/ 54 w 79"/>
                <a:gd name="T71" fmla="*/ 12 h 22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79"/>
                <a:gd name="T109" fmla="*/ 0 h 220"/>
                <a:gd name="T110" fmla="*/ 79 w 79"/>
                <a:gd name="T111" fmla="*/ 220 h 22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79" h="220">
                  <a:moveTo>
                    <a:pt x="54" y="12"/>
                  </a:moveTo>
                  <a:lnTo>
                    <a:pt x="48" y="9"/>
                  </a:lnTo>
                  <a:lnTo>
                    <a:pt x="45" y="3"/>
                  </a:lnTo>
                  <a:lnTo>
                    <a:pt x="38" y="0"/>
                  </a:lnTo>
                  <a:lnTo>
                    <a:pt x="32" y="1"/>
                  </a:lnTo>
                  <a:lnTo>
                    <a:pt x="26" y="2"/>
                  </a:lnTo>
                  <a:lnTo>
                    <a:pt x="24" y="8"/>
                  </a:lnTo>
                  <a:lnTo>
                    <a:pt x="25" y="14"/>
                  </a:lnTo>
                  <a:lnTo>
                    <a:pt x="23" y="20"/>
                  </a:lnTo>
                  <a:lnTo>
                    <a:pt x="24" y="25"/>
                  </a:lnTo>
                  <a:lnTo>
                    <a:pt x="30" y="29"/>
                  </a:lnTo>
                  <a:lnTo>
                    <a:pt x="36" y="30"/>
                  </a:lnTo>
                  <a:lnTo>
                    <a:pt x="39" y="36"/>
                  </a:lnTo>
                  <a:lnTo>
                    <a:pt x="40" y="42"/>
                  </a:lnTo>
                  <a:lnTo>
                    <a:pt x="46" y="43"/>
                  </a:lnTo>
                  <a:lnTo>
                    <a:pt x="49" y="48"/>
                  </a:lnTo>
                  <a:lnTo>
                    <a:pt x="49" y="54"/>
                  </a:lnTo>
                  <a:lnTo>
                    <a:pt x="51" y="60"/>
                  </a:lnTo>
                  <a:lnTo>
                    <a:pt x="45" y="65"/>
                  </a:lnTo>
                  <a:lnTo>
                    <a:pt x="39" y="66"/>
                  </a:lnTo>
                  <a:lnTo>
                    <a:pt x="38" y="73"/>
                  </a:lnTo>
                  <a:lnTo>
                    <a:pt x="39" y="78"/>
                  </a:lnTo>
                  <a:lnTo>
                    <a:pt x="41" y="85"/>
                  </a:lnTo>
                  <a:lnTo>
                    <a:pt x="43" y="93"/>
                  </a:lnTo>
                  <a:lnTo>
                    <a:pt x="42" y="102"/>
                  </a:lnTo>
                  <a:lnTo>
                    <a:pt x="35" y="105"/>
                  </a:lnTo>
                  <a:lnTo>
                    <a:pt x="28" y="108"/>
                  </a:lnTo>
                  <a:lnTo>
                    <a:pt x="27" y="115"/>
                  </a:lnTo>
                  <a:lnTo>
                    <a:pt x="30" y="120"/>
                  </a:lnTo>
                  <a:lnTo>
                    <a:pt x="29" y="132"/>
                  </a:lnTo>
                  <a:lnTo>
                    <a:pt x="24" y="137"/>
                  </a:lnTo>
                  <a:lnTo>
                    <a:pt x="16" y="140"/>
                  </a:lnTo>
                  <a:lnTo>
                    <a:pt x="5" y="141"/>
                  </a:lnTo>
                  <a:lnTo>
                    <a:pt x="0" y="142"/>
                  </a:lnTo>
                  <a:lnTo>
                    <a:pt x="1" y="148"/>
                  </a:lnTo>
                  <a:lnTo>
                    <a:pt x="1" y="154"/>
                  </a:lnTo>
                  <a:lnTo>
                    <a:pt x="7" y="155"/>
                  </a:lnTo>
                  <a:lnTo>
                    <a:pt x="13" y="161"/>
                  </a:lnTo>
                  <a:lnTo>
                    <a:pt x="17" y="169"/>
                  </a:lnTo>
                  <a:lnTo>
                    <a:pt x="18" y="175"/>
                  </a:lnTo>
                  <a:lnTo>
                    <a:pt x="18" y="180"/>
                  </a:lnTo>
                  <a:lnTo>
                    <a:pt x="13" y="187"/>
                  </a:lnTo>
                  <a:lnTo>
                    <a:pt x="7" y="192"/>
                  </a:lnTo>
                  <a:lnTo>
                    <a:pt x="6" y="201"/>
                  </a:lnTo>
                  <a:lnTo>
                    <a:pt x="7" y="206"/>
                  </a:lnTo>
                  <a:lnTo>
                    <a:pt x="13" y="212"/>
                  </a:lnTo>
                  <a:lnTo>
                    <a:pt x="20" y="217"/>
                  </a:lnTo>
                  <a:lnTo>
                    <a:pt x="26" y="219"/>
                  </a:lnTo>
                  <a:lnTo>
                    <a:pt x="33" y="217"/>
                  </a:lnTo>
                  <a:lnTo>
                    <a:pt x="43" y="207"/>
                  </a:lnTo>
                  <a:lnTo>
                    <a:pt x="43" y="205"/>
                  </a:lnTo>
                  <a:lnTo>
                    <a:pt x="59" y="174"/>
                  </a:lnTo>
                  <a:lnTo>
                    <a:pt x="63" y="162"/>
                  </a:lnTo>
                  <a:lnTo>
                    <a:pt x="69" y="149"/>
                  </a:lnTo>
                  <a:lnTo>
                    <a:pt x="73" y="130"/>
                  </a:lnTo>
                  <a:lnTo>
                    <a:pt x="73" y="124"/>
                  </a:lnTo>
                  <a:lnTo>
                    <a:pt x="74" y="118"/>
                  </a:lnTo>
                  <a:lnTo>
                    <a:pt x="74" y="112"/>
                  </a:lnTo>
                  <a:lnTo>
                    <a:pt x="78" y="106"/>
                  </a:lnTo>
                  <a:lnTo>
                    <a:pt x="74" y="81"/>
                  </a:lnTo>
                  <a:lnTo>
                    <a:pt x="73" y="76"/>
                  </a:lnTo>
                  <a:lnTo>
                    <a:pt x="74" y="69"/>
                  </a:lnTo>
                  <a:lnTo>
                    <a:pt x="73" y="63"/>
                  </a:lnTo>
                  <a:lnTo>
                    <a:pt x="72" y="57"/>
                  </a:lnTo>
                  <a:lnTo>
                    <a:pt x="71" y="51"/>
                  </a:lnTo>
                  <a:lnTo>
                    <a:pt x="70" y="45"/>
                  </a:lnTo>
                  <a:lnTo>
                    <a:pt x="69" y="39"/>
                  </a:lnTo>
                  <a:lnTo>
                    <a:pt x="65" y="34"/>
                  </a:lnTo>
                  <a:lnTo>
                    <a:pt x="64" y="28"/>
                  </a:lnTo>
                  <a:lnTo>
                    <a:pt x="61" y="23"/>
                  </a:lnTo>
                  <a:lnTo>
                    <a:pt x="57" y="18"/>
                  </a:lnTo>
                  <a:lnTo>
                    <a:pt x="54" y="12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90" name="Freeform 26"/>
            <p:cNvSpPr>
              <a:spLocks/>
            </p:cNvSpPr>
            <p:nvPr/>
          </p:nvSpPr>
          <p:spPr bwMode="auto">
            <a:xfrm>
              <a:off x="998" y="904"/>
              <a:ext cx="187" cy="160"/>
            </a:xfrm>
            <a:custGeom>
              <a:avLst/>
              <a:gdLst>
                <a:gd name="T0" fmla="*/ 177 w 187"/>
                <a:gd name="T1" fmla="*/ 36 h 160"/>
                <a:gd name="T2" fmla="*/ 166 w 187"/>
                <a:gd name="T3" fmla="*/ 34 h 160"/>
                <a:gd name="T4" fmla="*/ 153 w 187"/>
                <a:gd name="T5" fmla="*/ 31 h 160"/>
                <a:gd name="T6" fmla="*/ 141 w 187"/>
                <a:gd name="T7" fmla="*/ 26 h 160"/>
                <a:gd name="T8" fmla="*/ 129 w 187"/>
                <a:gd name="T9" fmla="*/ 26 h 160"/>
                <a:gd name="T10" fmla="*/ 117 w 187"/>
                <a:gd name="T11" fmla="*/ 26 h 160"/>
                <a:gd name="T12" fmla="*/ 108 w 187"/>
                <a:gd name="T13" fmla="*/ 35 h 160"/>
                <a:gd name="T14" fmla="*/ 110 w 187"/>
                <a:gd name="T15" fmla="*/ 47 h 160"/>
                <a:gd name="T16" fmla="*/ 111 w 187"/>
                <a:gd name="T17" fmla="*/ 56 h 160"/>
                <a:gd name="T18" fmla="*/ 109 w 187"/>
                <a:gd name="T19" fmla="*/ 68 h 160"/>
                <a:gd name="T20" fmla="*/ 108 w 187"/>
                <a:gd name="T21" fmla="*/ 81 h 160"/>
                <a:gd name="T22" fmla="*/ 101 w 187"/>
                <a:gd name="T23" fmla="*/ 91 h 160"/>
                <a:gd name="T24" fmla="*/ 92 w 187"/>
                <a:gd name="T25" fmla="*/ 90 h 160"/>
                <a:gd name="T26" fmla="*/ 89 w 187"/>
                <a:gd name="T27" fmla="*/ 76 h 160"/>
                <a:gd name="T28" fmla="*/ 83 w 187"/>
                <a:gd name="T29" fmla="*/ 69 h 160"/>
                <a:gd name="T30" fmla="*/ 76 w 187"/>
                <a:gd name="T31" fmla="*/ 61 h 160"/>
                <a:gd name="T32" fmla="*/ 63 w 187"/>
                <a:gd name="T33" fmla="*/ 63 h 160"/>
                <a:gd name="T34" fmla="*/ 52 w 187"/>
                <a:gd name="T35" fmla="*/ 67 h 160"/>
                <a:gd name="T36" fmla="*/ 50 w 187"/>
                <a:gd name="T37" fmla="*/ 79 h 160"/>
                <a:gd name="T38" fmla="*/ 42 w 187"/>
                <a:gd name="T39" fmla="*/ 88 h 160"/>
                <a:gd name="T40" fmla="*/ 38 w 187"/>
                <a:gd name="T41" fmla="*/ 97 h 160"/>
                <a:gd name="T42" fmla="*/ 34 w 187"/>
                <a:gd name="T43" fmla="*/ 110 h 160"/>
                <a:gd name="T44" fmla="*/ 33 w 187"/>
                <a:gd name="T45" fmla="*/ 123 h 160"/>
                <a:gd name="T46" fmla="*/ 21 w 187"/>
                <a:gd name="T47" fmla="*/ 125 h 160"/>
                <a:gd name="T48" fmla="*/ 20 w 187"/>
                <a:gd name="T49" fmla="*/ 139 h 160"/>
                <a:gd name="T50" fmla="*/ 12 w 187"/>
                <a:gd name="T51" fmla="*/ 150 h 160"/>
                <a:gd name="T52" fmla="*/ 4 w 187"/>
                <a:gd name="T53" fmla="*/ 158 h 160"/>
                <a:gd name="T54" fmla="*/ 0 w 187"/>
                <a:gd name="T55" fmla="*/ 147 h 160"/>
                <a:gd name="T56" fmla="*/ 0 w 187"/>
                <a:gd name="T57" fmla="*/ 134 h 160"/>
                <a:gd name="T58" fmla="*/ 4 w 187"/>
                <a:gd name="T59" fmla="*/ 123 h 160"/>
                <a:gd name="T60" fmla="*/ 8 w 187"/>
                <a:gd name="T61" fmla="*/ 111 h 160"/>
                <a:gd name="T62" fmla="*/ 14 w 187"/>
                <a:gd name="T63" fmla="*/ 101 h 160"/>
                <a:gd name="T64" fmla="*/ 23 w 187"/>
                <a:gd name="T65" fmla="*/ 90 h 160"/>
                <a:gd name="T66" fmla="*/ 30 w 187"/>
                <a:gd name="T67" fmla="*/ 82 h 160"/>
                <a:gd name="T68" fmla="*/ 33 w 187"/>
                <a:gd name="T69" fmla="*/ 71 h 160"/>
                <a:gd name="T70" fmla="*/ 33 w 187"/>
                <a:gd name="T71" fmla="*/ 59 h 160"/>
                <a:gd name="T72" fmla="*/ 41 w 187"/>
                <a:gd name="T73" fmla="*/ 49 h 160"/>
                <a:gd name="T74" fmla="*/ 51 w 187"/>
                <a:gd name="T75" fmla="*/ 37 h 160"/>
                <a:gd name="T76" fmla="*/ 59 w 187"/>
                <a:gd name="T77" fmla="*/ 27 h 160"/>
                <a:gd name="T78" fmla="*/ 67 w 187"/>
                <a:gd name="T79" fmla="*/ 19 h 160"/>
                <a:gd name="T80" fmla="*/ 79 w 187"/>
                <a:gd name="T81" fmla="*/ 9 h 160"/>
                <a:gd name="T82" fmla="*/ 91 w 187"/>
                <a:gd name="T83" fmla="*/ 6 h 160"/>
                <a:gd name="T84" fmla="*/ 103 w 187"/>
                <a:gd name="T85" fmla="*/ 4 h 160"/>
                <a:gd name="T86" fmla="*/ 115 w 187"/>
                <a:gd name="T87" fmla="*/ 2 h 160"/>
                <a:gd name="T88" fmla="*/ 126 w 187"/>
                <a:gd name="T89" fmla="*/ 3 h 160"/>
                <a:gd name="T90" fmla="*/ 138 w 187"/>
                <a:gd name="T91" fmla="*/ 1 h 160"/>
                <a:gd name="T92" fmla="*/ 151 w 187"/>
                <a:gd name="T93" fmla="*/ 1 h 160"/>
                <a:gd name="T94" fmla="*/ 159 w 187"/>
                <a:gd name="T95" fmla="*/ 6 h 160"/>
                <a:gd name="T96" fmla="*/ 169 w 187"/>
                <a:gd name="T97" fmla="*/ 19 h 160"/>
                <a:gd name="T98" fmla="*/ 177 w 187"/>
                <a:gd name="T99" fmla="*/ 26 h 160"/>
                <a:gd name="T100" fmla="*/ 186 w 187"/>
                <a:gd name="T101" fmla="*/ 34 h 16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87"/>
                <a:gd name="T154" fmla="*/ 0 h 160"/>
                <a:gd name="T155" fmla="*/ 187 w 187"/>
                <a:gd name="T156" fmla="*/ 160 h 16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87" h="160">
                  <a:moveTo>
                    <a:pt x="186" y="34"/>
                  </a:moveTo>
                  <a:lnTo>
                    <a:pt x="183" y="35"/>
                  </a:lnTo>
                  <a:lnTo>
                    <a:pt x="180" y="36"/>
                  </a:lnTo>
                  <a:lnTo>
                    <a:pt x="177" y="36"/>
                  </a:lnTo>
                  <a:lnTo>
                    <a:pt x="174" y="38"/>
                  </a:lnTo>
                  <a:lnTo>
                    <a:pt x="172" y="35"/>
                  </a:lnTo>
                  <a:lnTo>
                    <a:pt x="169" y="34"/>
                  </a:lnTo>
                  <a:lnTo>
                    <a:pt x="166" y="34"/>
                  </a:lnTo>
                  <a:lnTo>
                    <a:pt x="162" y="35"/>
                  </a:lnTo>
                  <a:lnTo>
                    <a:pt x="160" y="34"/>
                  </a:lnTo>
                  <a:lnTo>
                    <a:pt x="157" y="32"/>
                  </a:lnTo>
                  <a:lnTo>
                    <a:pt x="153" y="31"/>
                  </a:lnTo>
                  <a:lnTo>
                    <a:pt x="151" y="31"/>
                  </a:lnTo>
                  <a:lnTo>
                    <a:pt x="148" y="30"/>
                  </a:lnTo>
                  <a:lnTo>
                    <a:pt x="145" y="29"/>
                  </a:lnTo>
                  <a:lnTo>
                    <a:pt x="141" y="26"/>
                  </a:lnTo>
                  <a:lnTo>
                    <a:pt x="137" y="25"/>
                  </a:lnTo>
                  <a:lnTo>
                    <a:pt x="134" y="26"/>
                  </a:lnTo>
                  <a:lnTo>
                    <a:pt x="131" y="27"/>
                  </a:lnTo>
                  <a:lnTo>
                    <a:pt x="129" y="26"/>
                  </a:lnTo>
                  <a:lnTo>
                    <a:pt x="125" y="26"/>
                  </a:lnTo>
                  <a:lnTo>
                    <a:pt x="123" y="25"/>
                  </a:lnTo>
                  <a:lnTo>
                    <a:pt x="120" y="25"/>
                  </a:lnTo>
                  <a:lnTo>
                    <a:pt x="117" y="26"/>
                  </a:lnTo>
                  <a:lnTo>
                    <a:pt x="114" y="26"/>
                  </a:lnTo>
                  <a:lnTo>
                    <a:pt x="114" y="29"/>
                  </a:lnTo>
                  <a:lnTo>
                    <a:pt x="111" y="32"/>
                  </a:lnTo>
                  <a:lnTo>
                    <a:pt x="108" y="35"/>
                  </a:lnTo>
                  <a:lnTo>
                    <a:pt x="106" y="38"/>
                  </a:lnTo>
                  <a:lnTo>
                    <a:pt x="106" y="42"/>
                  </a:lnTo>
                  <a:lnTo>
                    <a:pt x="107" y="45"/>
                  </a:lnTo>
                  <a:lnTo>
                    <a:pt x="110" y="47"/>
                  </a:lnTo>
                  <a:lnTo>
                    <a:pt x="113" y="48"/>
                  </a:lnTo>
                  <a:lnTo>
                    <a:pt x="114" y="51"/>
                  </a:lnTo>
                  <a:lnTo>
                    <a:pt x="114" y="54"/>
                  </a:lnTo>
                  <a:lnTo>
                    <a:pt x="111" y="56"/>
                  </a:lnTo>
                  <a:lnTo>
                    <a:pt x="109" y="60"/>
                  </a:lnTo>
                  <a:lnTo>
                    <a:pt x="108" y="62"/>
                  </a:lnTo>
                  <a:lnTo>
                    <a:pt x="108" y="66"/>
                  </a:lnTo>
                  <a:lnTo>
                    <a:pt x="109" y="68"/>
                  </a:lnTo>
                  <a:lnTo>
                    <a:pt x="109" y="71"/>
                  </a:lnTo>
                  <a:lnTo>
                    <a:pt x="110" y="74"/>
                  </a:lnTo>
                  <a:lnTo>
                    <a:pt x="110" y="78"/>
                  </a:lnTo>
                  <a:lnTo>
                    <a:pt x="108" y="81"/>
                  </a:lnTo>
                  <a:lnTo>
                    <a:pt x="109" y="86"/>
                  </a:lnTo>
                  <a:lnTo>
                    <a:pt x="107" y="89"/>
                  </a:lnTo>
                  <a:lnTo>
                    <a:pt x="103" y="90"/>
                  </a:lnTo>
                  <a:lnTo>
                    <a:pt x="101" y="91"/>
                  </a:lnTo>
                  <a:lnTo>
                    <a:pt x="98" y="92"/>
                  </a:lnTo>
                  <a:lnTo>
                    <a:pt x="95" y="92"/>
                  </a:lnTo>
                  <a:lnTo>
                    <a:pt x="92" y="92"/>
                  </a:lnTo>
                  <a:lnTo>
                    <a:pt x="92" y="90"/>
                  </a:lnTo>
                  <a:lnTo>
                    <a:pt x="91" y="86"/>
                  </a:lnTo>
                  <a:lnTo>
                    <a:pt x="91" y="83"/>
                  </a:lnTo>
                  <a:lnTo>
                    <a:pt x="90" y="80"/>
                  </a:lnTo>
                  <a:lnTo>
                    <a:pt x="89" y="76"/>
                  </a:lnTo>
                  <a:lnTo>
                    <a:pt x="89" y="72"/>
                  </a:lnTo>
                  <a:lnTo>
                    <a:pt x="89" y="70"/>
                  </a:lnTo>
                  <a:lnTo>
                    <a:pt x="86" y="69"/>
                  </a:lnTo>
                  <a:lnTo>
                    <a:pt x="83" y="69"/>
                  </a:lnTo>
                  <a:lnTo>
                    <a:pt x="81" y="66"/>
                  </a:lnTo>
                  <a:lnTo>
                    <a:pt x="80" y="64"/>
                  </a:lnTo>
                  <a:lnTo>
                    <a:pt x="78" y="61"/>
                  </a:lnTo>
                  <a:lnTo>
                    <a:pt x="76" y="61"/>
                  </a:lnTo>
                  <a:lnTo>
                    <a:pt x="72" y="62"/>
                  </a:lnTo>
                  <a:lnTo>
                    <a:pt x="69" y="61"/>
                  </a:lnTo>
                  <a:lnTo>
                    <a:pt x="66" y="62"/>
                  </a:lnTo>
                  <a:lnTo>
                    <a:pt x="63" y="63"/>
                  </a:lnTo>
                  <a:lnTo>
                    <a:pt x="60" y="65"/>
                  </a:lnTo>
                  <a:lnTo>
                    <a:pt x="57" y="65"/>
                  </a:lnTo>
                  <a:lnTo>
                    <a:pt x="55" y="65"/>
                  </a:lnTo>
                  <a:lnTo>
                    <a:pt x="52" y="67"/>
                  </a:lnTo>
                  <a:lnTo>
                    <a:pt x="49" y="69"/>
                  </a:lnTo>
                  <a:lnTo>
                    <a:pt x="49" y="72"/>
                  </a:lnTo>
                  <a:lnTo>
                    <a:pt x="50" y="76"/>
                  </a:lnTo>
                  <a:lnTo>
                    <a:pt x="50" y="79"/>
                  </a:lnTo>
                  <a:lnTo>
                    <a:pt x="48" y="82"/>
                  </a:lnTo>
                  <a:lnTo>
                    <a:pt x="45" y="82"/>
                  </a:lnTo>
                  <a:lnTo>
                    <a:pt x="43" y="84"/>
                  </a:lnTo>
                  <a:lnTo>
                    <a:pt x="42" y="88"/>
                  </a:lnTo>
                  <a:lnTo>
                    <a:pt x="43" y="91"/>
                  </a:lnTo>
                  <a:lnTo>
                    <a:pt x="42" y="93"/>
                  </a:lnTo>
                  <a:lnTo>
                    <a:pt x="41" y="97"/>
                  </a:lnTo>
                  <a:lnTo>
                    <a:pt x="38" y="97"/>
                  </a:lnTo>
                  <a:lnTo>
                    <a:pt x="35" y="100"/>
                  </a:lnTo>
                  <a:lnTo>
                    <a:pt x="34" y="104"/>
                  </a:lnTo>
                  <a:lnTo>
                    <a:pt x="34" y="107"/>
                  </a:lnTo>
                  <a:lnTo>
                    <a:pt x="34" y="110"/>
                  </a:lnTo>
                  <a:lnTo>
                    <a:pt x="35" y="113"/>
                  </a:lnTo>
                  <a:lnTo>
                    <a:pt x="35" y="117"/>
                  </a:lnTo>
                  <a:lnTo>
                    <a:pt x="36" y="121"/>
                  </a:lnTo>
                  <a:lnTo>
                    <a:pt x="33" y="123"/>
                  </a:lnTo>
                  <a:lnTo>
                    <a:pt x="30" y="125"/>
                  </a:lnTo>
                  <a:lnTo>
                    <a:pt x="27" y="125"/>
                  </a:lnTo>
                  <a:lnTo>
                    <a:pt x="23" y="126"/>
                  </a:lnTo>
                  <a:lnTo>
                    <a:pt x="21" y="125"/>
                  </a:lnTo>
                  <a:lnTo>
                    <a:pt x="19" y="130"/>
                  </a:lnTo>
                  <a:lnTo>
                    <a:pt x="19" y="132"/>
                  </a:lnTo>
                  <a:lnTo>
                    <a:pt x="20" y="135"/>
                  </a:lnTo>
                  <a:lnTo>
                    <a:pt x="20" y="139"/>
                  </a:lnTo>
                  <a:lnTo>
                    <a:pt x="21" y="143"/>
                  </a:lnTo>
                  <a:lnTo>
                    <a:pt x="20" y="145"/>
                  </a:lnTo>
                  <a:lnTo>
                    <a:pt x="15" y="149"/>
                  </a:lnTo>
                  <a:lnTo>
                    <a:pt x="12" y="150"/>
                  </a:lnTo>
                  <a:lnTo>
                    <a:pt x="11" y="153"/>
                  </a:lnTo>
                  <a:lnTo>
                    <a:pt x="10" y="155"/>
                  </a:lnTo>
                  <a:lnTo>
                    <a:pt x="7" y="159"/>
                  </a:lnTo>
                  <a:lnTo>
                    <a:pt x="4" y="158"/>
                  </a:lnTo>
                  <a:lnTo>
                    <a:pt x="2" y="156"/>
                  </a:lnTo>
                  <a:lnTo>
                    <a:pt x="2" y="153"/>
                  </a:lnTo>
                  <a:lnTo>
                    <a:pt x="0" y="150"/>
                  </a:lnTo>
                  <a:lnTo>
                    <a:pt x="0" y="147"/>
                  </a:lnTo>
                  <a:lnTo>
                    <a:pt x="0" y="144"/>
                  </a:lnTo>
                  <a:lnTo>
                    <a:pt x="0" y="141"/>
                  </a:lnTo>
                  <a:lnTo>
                    <a:pt x="0" y="138"/>
                  </a:lnTo>
                  <a:lnTo>
                    <a:pt x="0" y="134"/>
                  </a:lnTo>
                  <a:lnTo>
                    <a:pt x="0" y="131"/>
                  </a:lnTo>
                  <a:lnTo>
                    <a:pt x="0" y="129"/>
                  </a:lnTo>
                  <a:lnTo>
                    <a:pt x="2" y="126"/>
                  </a:lnTo>
                  <a:lnTo>
                    <a:pt x="4" y="123"/>
                  </a:lnTo>
                  <a:lnTo>
                    <a:pt x="3" y="120"/>
                  </a:lnTo>
                  <a:lnTo>
                    <a:pt x="6" y="118"/>
                  </a:lnTo>
                  <a:lnTo>
                    <a:pt x="7" y="115"/>
                  </a:lnTo>
                  <a:lnTo>
                    <a:pt x="8" y="111"/>
                  </a:lnTo>
                  <a:lnTo>
                    <a:pt x="11" y="109"/>
                  </a:lnTo>
                  <a:lnTo>
                    <a:pt x="13" y="107"/>
                  </a:lnTo>
                  <a:lnTo>
                    <a:pt x="14" y="105"/>
                  </a:lnTo>
                  <a:lnTo>
                    <a:pt x="14" y="101"/>
                  </a:lnTo>
                  <a:lnTo>
                    <a:pt x="16" y="97"/>
                  </a:lnTo>
                  <a:lnTo>
                    <a:pt x="18" y="95"/>
                  </a:lnTo>
                  <a:lnTo>
                    <a:pt x="20" y="93"/>
                  </a:lnTo>
                  <a:lnTo>
                    <a:pt x="23" y="90"/>
                  </a:lnTo>
                  <a:lnTo>
                    <a:pt x="24" y="87"/>
                  </a:lnTo>
                  <a:lnTo>
                    <a:pt x="25" y="87"/>
                  </a:lnTo>
                  <a:lnTo>
                    <a:pt x="29" y="84"/>
                  </a:lnTo>
                  <a:lnTo>
                    <a:pt x="30" y="82"/>
                  </a:lnTo>
                  <a:lnTo>
                    <a:pt x="31" y="79"/>
                  </a:lnTo>
                  <a:lnTo>
                    <a:pt x="31" y="76"/>
                  </a:lnTo>
                  <a:lnTo>
                    <a:pt x="31" y="74"/>
                  </a:lnTo>
                  <a:lnTo>
                    <a:pt x="33" y="71"/>
                  </a:lnTo>
                  <a:lnTo>
                    <a:pt x="33" y="68"/>
                  </a:lnTo>
                  <a:lnTo>
                    <a:pt x="32" y="66"/>
                  </a:lnTo>
                  <a:lnTo>
                    <a:pt x="33" y="62"/>
                  </a:lnTo>
                  <a:lnTo>
                    <a:pt x="33" y="59"/>
                  </a:lnTo>
                  <a:lnTo>
                    <a:pt x="34" y="56"/>
                  </a:lnTo>
                  <a:lnTo>
                    <a:pt x="37" y="55"/>
                  </a:lnTo>
                  <a:lnTo>
                    <a:pt x="38" y="52"/>
                  </a:lnTo>
                  <a:lnTo>
                    <a:pt x="41" y="49"/>
                  </a:lnTo>
                  <a:lnTo>
                    <a:pt x="43" y="47"/>
                  </a:lnTo>
                  <a:lnTo>
                    <a:pt x="46" y="43"/>
                  </a:lnTo>
                  <a:lnTo>
                    <a:pt x="48" y="40"/>
                  </a:lnTo>
                  <a:lnTo>
                    <a:pt x="51" y="37"/>
                  </a:lnTo>
                  <a:lnTo>
                    <a:pt x="53" y="35"/>
                  </a:lnTo>
                  <a:lnTo>
                    <a:pt x="56" y="33"/>
                  </a:lnTo>
                  <a:lnTo>
                    <a:pt x="58" y="30"/>
                  </a:lnTo>
                  <a:lnTo>
                    <a:pt x="59" y="27"/>
                  </a:lnTo>
                  <a:lnTo>
                    <a:pt x="62" y="25"/>
                  </a:lnTo>
                  <a:lnTo>
                    <a:pt x="63" y="22"/>
                  </a:lnTo>
                  <a:lnTo>
                    <a:pt x="65" y="19"/>
                  </a:lnTo>
                  <a:lnTo>
                    <a:pt x="67" y="19"/>
                  </a:lnTo>
                  <a:lnTo>
                    <a:pt x="70" y="15"/>
                  </a:lnTo>
                  <a:lnTo>
                    <a:pt x="73" y="13"/>
                  </a:lnTo>
                  <a:lnTo>
                    <a:pt x="75" y="11"/>
                  </a:lnTo>
                  <a:lnTo>
                    <a:pt x="79" y="9"/>
                  </a:lnTo>
                  <a:lnTo>
                    <a:pt x="82" y="8"/>
                  </a:lnTo>
                  <a:lnTo>
                    <a:pt x="85" y="7"/>
                  </a:lnTo>
                  <a:lnTo>
                    <a:pt x="88" y="7"/>
                  </a:lnTo>
                  <a:lnTo>
                    <a:pt x="91" y="6"/>
                  </a:lnTo>
                  <a:lnTo>
                    <a:pt x="93" y="5"/>
                  </a:lnTo>
                  <a:lnTo>
                    <a:pt x="96" y="5"/>
                  </a:lnTo>
                  <a:lnTo>
                    <a:pt x="99" y="5"/>
                  </a:lnTo>
                  <a:lnTo>
                    <a:pt x="103" y="4"/>
                  </a:lnTo>
                  <a:lnTo>
                    <a:pt x="106" y="3"/>
                  </a:lnTo>
                  <a:lnTo>
                    <a:pt x="108" y="3"/>
                  </a:lnTo>
                  <a:lnTo>
                    <a:pt x="112" y="3"/>
                  </a:lnTo>
                  <a:lnTo>
                    <a:pt x="115" y="2"/>
                  </a:lnTo>
                  <a:lnTo>
                    <a:pt x="117" y="2"/>
                  </a:lnTo>
                  <a:lnTo>
                    <a:pt x="120" y="2"/>
                  </a:lnTo>
                  <a:lnTo>
                    <a:pt x="123" y="2"/>
                  </a:lnTo>
                  <a:lnTo>
                    <a:pt x="126" y="3"/>
                  </a:lnTo>
                  <a:lnTo>
                    <a:pt x="129" y="2"/>
                  </a:lnTo>
                  <a:lnTo>
                    <a:pt x="131" y="1"/>
                  </a:lnTo>
                  <a:lnTo>
                    <a:pt x="134" y="1"/>
                  </a:lnTo>
                  <a:lnTo>
                    <a:pt x="138" y="1"/>
                  </a:lnTo>
                  <a:lnTo>
                    <a:pt x="141" y="1"/>
                  </a:lnTo>
                  <a:lnTo>
                    <a:pt x="144" y="0"/>
                  </a:lnTo>
                  <a:lnTo>
                    <a:pt x="147" y="0"/>
                  </a:lnTo>
                  <a:lnTo>
                    <a:pt x="151" y="1"/>
                  </a:lnTo>
                  <a:lnTo>
                    <a:pt x="154" y="1"/>
                  </a:lnTo>
                  <a:lnTo>
                    <a:pt x="158" y="1"/>
                  </a:lnTo>
                  <a:lnTo>
                    <a:pt x="158" y="4"/>
                  </a:lnTo>
                  <a:lnTo>
                    <a:pt x="159" y="6"/>
                  </a:lnTo>
                  <a:lnTo>
                    <a:pt x="163" y="9"/>
                  </a:lnTo>
                  <a:lnTo>
                    <a:pt x="165" y="12"/>
                  </a:lnTo>
                  <a:lnTo>
                    <a:pt x="166" y="15"/>
                  </a:lnTo>
                  <a:lnTo>
                    <a:pt x="169" y="19"/>
                  </a:lnTo>
                  <a:lnTo>
                    <a:pt x="170" y="21"/>
                  </a:lnTo>
                  <a:lnTo>
                    <a:pt x="170" y="24"/>
                  </a:lnTo>
                  <a:lnTo>
                    <a:pt x="173" y="24"/>
                  </a:lnTo>
                  <a:lnTo>
                    <a:pt x="177" y="26"/>
                  </a:lnTo>
                  <a:lnTo>
                    <a:pt x="178" y="28"/>
                  </a:lnTo>
                  <a:lnTo>
                    <a:pt x="181" y="30"/>
                  </a:lnTo>
                  <a:lnTo>
                    <a:pt x="183" y="32"/>
                  </a:lnTo>
                  <a:lnTo>
                    <a:pt x="186" y="34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91" name="Freeform 27"/>
            <p:cNvSpPr>
              <a:spLocks/>
            </p:cNvSpPr>
            <p:nvPr/>
          </p:nvSpPr>
          <p:spPr bwMode="auto">
            <a:xfrm>
              <a:off x="966" y="1056"/>
              <a:ext cx="230" cy="193"/>
            </a:xfrm>
            <a:custGeom>
              <a:avLst/>
              <a:gdLst>
                <a:gd name="T0" fmla="*/ 219 w 230"/>
                <a:gd name="T1" fmla="*/ 98 h 193"/>
                <a:gd name="T2" fmla="*/ 204 w 230"/>
                <a:gd name="T3" fmla="*/ 101 h 193"/>
                <a:gd name="T4" fmla="*/ 192 w 230"/>
                <a:gd name="T5" fmla="*/ 110 h 193"/>
                <a:gd name="T6" fmla="*/ 178 w 230"/>
                <a:gd name="T7" fmla="*/ 116 h 193"/>
                <a:gd name="T8" fmla="*/ 165 w 230"/>
                <a:gd name="T9" fmla="*/ 128 h 193"/>
                <a:gd name="T10" fmla="*/ 154 w 230"/>
                <a:gd name="T11" fmla="*/ 138 h 193"/>
                <a:gd name="T12" fmla="*/ 151 w 230"/>
                <a:gd name="T13" fmla="*/ 154 h 193"/>
                <a:gd name="T14" fmla="*/ 135 w 230"/>
                <a:gd name="T15" fmla="*/ 151 h 193"/>
                <a:gd name="T16" fmla="*/ 123 w 230"/>
                <a:gd name="T17" fmla="*/ 147 h 193"/>
                <a:gd name="T18" fmla="*/ 107 w 230"/>
                <a:gd name="T19" fmla="*/ 146 h 193"/>
                <a:gd name="T20" fmla="*/ 92 w 230"/>
                <a:gd name="T21" fmla="*/ 154 h 193"/>
                <a:gd name="T22" fmla="*/ 80 w 230"/>
                <a:gd name="T23" fmla="*/ 161 h 193"/>
                <a:gd name="T24" fmla="*/ 67 w 230"/>
                <a:gd name="T25" fmla="*/ 170 h 193"/>
                <a:gd name="T26" fmla="*/ 50 w 230"/>
                <a:gd name="T27" fmla="*/ 169 h 193"/>
                <a:gd name="T28" fmla="*/ 35 w 230"/>
                <a:gd name="T29" fmla="*/ 169 h 193"/>
                <a:gd name="T30" fmla="*/ 33 w 230"/>
                <a:gd name="T31" fmla="*/ 160 h 193"/>
                <a:gd name="T32" fmla="*/ 46 w 230"/>
                <a:gd name="T33" fmla="*/ 151 h 193"/>
                <a:gd name="T34" fmla="*/ 34 w 230"/>
                <a:gd name="T35" fmla="*/ 141 h 193"/>
                <a:gd name="T36" fmla="*/ 30 w 230"/>
                <a:gd name="T37" fmla="*/ 126 h 193"/>
                <a:gd name="T38" fmla="*/ 33 w 230"/>
                <a:gd name="T39" fmla="*/ 109 h 193"/>
                <a:gd name="T40" fmla="*/ 31 w 230"/>
                <a:gd name="T41" fmla="*/ 92 h 193"/>
                <a:gd name="T42" fmla="*/ 23 w 230"/>
                <a:gd name="T43" fmla="*/ 77 h 193"/>
                <a:gd name="T44" fmla="*/ 28 w 230"/>
                <a:gd name="T45" fmla="*/ 62 h 193"/>
                <a:gd name="T46" fmla="*/ 30 w 230"/>
                <a:gd name="T47" fmla="*/ 48 h 193"/>
                <a:gd name="T48" fmla="*/ 46 w 230"/>
                <a:gd name="T49" fmla="*/ 48 h 193"/>
                <a:gd name="T50" fmla="*/ 63 w 230"/>
                <a:gd name="T51" fmla="*/ 48 h 193"/>
                <a:gd name="T52" fmla="*/ 78 w 230"/>
                <a:gd name="T53" fmla="*/ 39 h 193"/>
                <a:gd name="T54" fmla="*/ 93 w 230"/>
                <a:gd name="T55" fmla="*/ 39 h 193"/>
                <a:gd name="T56" fmla="*/ 91 w 230"/>
                <a:gd name="T57" fmla="*/ 25 h 193"/>
                <a:gd name="T58" fmla="*/ 80 w 230"/>
                <a:gd name="T59" fmla="*/ 14 h 193"/>
                <a:gd name="T60" fmla="*/ 64 w 230"/>
                <a:gd name="T61" fmla="*/ 14 h 193"/>
                <a:gd name="T62" fmla="*/ 50 w 230"/>
                <a:gd name="T63" fmla="*/ 14 h 193"/>
                <a:gd name="T64" fmla="*/ 36 w 230"/>
                <a:gd name="T65" fmla="*/ 10 h 193"/>
                <a:gd name="T66" fmla="*/ 28 w 230"/>
                <a:gd name="T67" fmla="*/ 0 h 193"/>
                <a:gd name="T68" fmla="*/ 19 w 230"/>
                <a:gd name="T69" fmla="*/ 13 h 193"/>
                <a:gd name="T70" fmla="*/ 13 w 230"/>
                <a:gd name="T71" fmla="*/ 28 h 193"/>
                <a:gd name="T72" fmla="*/ 8 w 230"/>
                <a:gd name="T73" fmla="*/ 45 h 193"/>
                <a:gd name="T74" fmla="*/ 2 w 230"/>
                <a:gd name="T75" fmla="*/ 61 h 193"/>
                <a:gd name="T76" fmla="*/ 3 w 230"/>
                <a:gd name="T77" fmla="*/ 75 h 193"/>
                <a:gd name="T78" fmla="*/ 5 w 230"/>
                <a:gd name="T79" fmla="*/ 90 h 193"/>
                <a:gd name="T80" fmla="*/ 3 w 230"/>
                <a:gd name="T81" fmla="*/ 106 h 193"/>
                <a:gd name="T82" fmla="*/ 1 w 230"/>
                <a:gd name="T83" fmla="*/ 121 h 193"/>
                <a:gd name="T84" fmla="*/ 1 w 230"/>
                <a:gd name="T85" fmla="*/ 136 h 193"/>
                <a:gd name="T86" fmla="*/ 1 w 230"/>
                <a:gd name="T87" fmla="*/ 152 h 193"/>
                <a:gd name="T88" fmla="*/ 2 w 230"/>
                <a:gd name="T89" fmla="*/ 166 h 193"/>
                <a:gd name="T90" fmla="*/ 11 w 230"/>
                <a:gd name="T91" fmla="*/ 178 h 193"/>
                <a:gd name="T92" fmla="*/ 24 w 230"/>
                <a:gd name="T93" fmla="*/ 187 h 193"/>
                <a:gd name="T94" fmla="*/ 41 w 230"/>
                <a:gd name="T95" fmla="*/ 191 h 193"/>
                <a:gd name="T96" fmla="*/ 55 w 230"/>
                <a:gd name="T97" fmla="*/ 191 h 193"/>
                <a:gd name="T98" fmla="*/ 72 w 230"/>
                <a:gd name="T99" fmla="*/ 192 h 193"/>
                <a:gd name="T100" fmla="*/ 85 w 230"/>
                <a:gd name="T101" fmla="*/ 191 h 193"/>
                <a:gd name="T102" fmla="*/ 100 w 230"/>
                <a:gd name="T103" fmla="*/ 191 h 193"/>
                <a:gd name="T104" fmla="*/ 115 w 230"/>
                <a:gd name="T105" fmla="*/ 186 h 193"/>
                <a:gd name="T106" fmla="*/ 129 w 230"/>
                <a:gd name="T107" fmla="*/ 179 h 193"/>
                <a:gd name="T108" fmla="*/ 144 w 230"/>
                <a:gd name="T109" fmla="*/ 170 h 193"/>
                <a:gd name="T110" fmla="*/ 158 w 230"/>
                <a:gd name="T111" fmla="*/ 162 h 193"/>
                <a:gd name="T112" fmla="*/ 173 w 230"/>
                <a:gd name="T113" fmla="*/ 155 h 193"/>
                <a:gd name="T114" fmla="*/ 187 w 230"/>
                <a:gd name="T115" fmla="*/ 144 h 193"/>
                <a:gd name="T116" fmla="*/ 196 w 230"/>
                <a:gd name="T117" fmla="*/ 129 h 193"/>
                <a:gd name="T118" fmla="*/ 210 w 230"/>
                <a:gd name="T119" fmla="*/ 116 h 193"/>
                <a:gd name="T120" fmla="*/ 221 w 230"/>
                <a:gd name="T121" fmla="*/ 106 h 193"/>
                <a:gd name="T122" fmla="*/ 228 w 230"/>
                <a:gd name="T123" fmla="*/ 92 h 19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30"/>
                <a:gd name="T187" fmla="*/ 0 h 193"/>
                <a:gd name="T188" fmla="*/ 230 w 230"/>
                <a:gd name="T189" fmla="*/ 193 h 193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30" h="193">
                  <a:moveTo>
                    <a:pt x="228" y="92"/>
                  </a:moveTo>
                  <a:lnTo>
                    <a:pt x="228" y="99"/>
                  </a:lnTo>
                  <a:lnTo>
                    <a:pt x="225" y="98"/>
                  </a:lnTo>
                  <a:lnTo>
                    <a:pt x="222" y="98"/>
                  </a:lnTo>
                  <a:lnTo>
                    <a:pt x="219" y="98"/>
                  </a:lnTo>
                  <a:lnTo>
                    <a:pt x="216" y="98"/>
                  </a:lnTo>
                  <a:lnTo>
                    <a:pt x="213" y="99"/>
                  </a:lnTo>
                  <a:lnTo>
                    <a:pt x="210" y="100"/>
                  </a:lnTo>
                  <a:lnTo>
                    <a:pt x="207" y="100"/>
                  </a:lnTo>
                  <a:lnTo>
                    <a:pt x="204" y="101"/>
                  </a:lnTo>
                  <a:lnTo>
                    <a:pt x="201" y="101"/>
                  </a:lnTo>
                  <a:lnTo>
                    <a:pt x="198" y="104"/>
                  </a:lnTo>
                  <a:lnTo>
                    <a:pt x="196" y="105"/>
                  </a:lnTo>
                  <a:lnTo>
                    <a:pt x="194" y="108"/>
                  </a:lnTo>
                  <a:lnTo>
                    <a:pt x="192" y="110"/>
                  </a:lnTo>
                  <a:lnTo>
                    <a:pt x="188" y="110"/>
                  </a:lnTo>
                  <a:lnTo>
                    <a:pt x="186" y="111"/>
                  </a:lnTo>
                  <a:lnTo>
                    <a:pt x="183" y="112"/>
                  </a:lnTo>
                  <a:lnTo>
                    <a:pt x="180" y="113"/>
                  </a:lnTo>
                  <a:lnTo>
                    <a:pt x="178" y="116"/>
                  </a:lnTo>
                  <a:lnTo>
                    <a:pt x="176" y="119"/>
                  </a:lnTo>
                  <a:lnTo>
                    <a:pt x="174" y="122"/>
                  </a:lnTo>
                  <a:lnTo>
                    <a:pt x="172" y="126"/>
                  </a:lnTo>
                  <a:lnTo>
                    <a:pt x="169" y="127"/>
                  </a:lnTo>
                  <a:lnTo>
                    <a:pt x="165" y="128"/>
                  </a:lnTo>
                  <a:lnTo>
                    <a:pt x="162" y="128"/>
                  </a:lnTo>
                  <a:lnTo>
                    <a:pt x="160" y="130"/>
                  </a:lnTo>
                  <a:lnTo>
                    <a:pt x="157" y="133"/>
                  </a:lnTo>
                  <a:lnTo>
                    <a:pt x="156" y="136"/>
                  </a:lnTo>
                  <a:lnTo>
                    <a:pt x="154" y="138"/>
                  </a:lnTo>
                  <a:lnTo>
                    <a:pt x="153" y="142"/>
                  </a:lnTo>
                  <a:lnTo>
                    <a:pt x="154" y="145"/>
                  </a:lnTo>
                  <a:lnTo>
                    <a:pt x="154" y="148"/>
                  </a:lnTo>
                  <a:lnTo>
                    <a:pt x="153" y="151"/>
                  </a:lnTo>
                  <a:lnTo>
                    <a:pt x="151" y="154"/>
                  </a:lnTo>
                  <a:lnTo>
                    <a:pt x="147" y="154"/>
                  </a:lnTo>
                  <a:lnTo>
                    <a:pt x="145" y="155"/>
                  </a:lnTo>
                  <a:lnTo>
                    <a:pt x="141" y="154"/>
                  </a:lnTo>
                  <a:lnTo>
                    <a:pt x="138" y="152"/>
                  </a:lnTo>
                  <a:lnTo>
                    <a:pt x="135" y="151"/>
                  </a:lnTo>
                  <a:lnTo>
                    <a:pt x="132" y="151"/>
                  </a:lnTo>
                  <a:lnTo>
                    <a:pt x="128" y="151"/>
                  </a:lnTo>
                  <a:lnTo>
                    <a:pt x="126" y="152"/>
                  </a:lnTo>
                  <a:lnTo>
                    <a:pt x="124" y="149"/>
                  </a:lnTo>
                  <a:lnTo>
                    <a:pt x="123" y="147"/>
                  </a:lnTo>
                  <a:lnTo>
                    <a:pt x="120" y="145"/>
                  </a:lnTo>
                  <a:lnTo>
                    <a:pt x="117" y="145"/>
                  </a:lnTo>
                  <a:lnTo>
                    <a:pt x="113" y="146"/>
                  </a:lnTo>
                  <a:lnTo>
                    <a:pt x="109" y="147"/>
                  </a:lnTo>
                  <a:lnTo>
                    <a:pt x="107" y="146"/>
                  </a:lnTo>
                  <a:lnTo>
                    <a:pt x="104" y="147"/>
                  </a:lnTo>
                  <a:lnTo>
                    <a:pt x="102" y="151"/>
                  </a:lnTo>
                  <a:lnTo>
                    <a:pt x="98" y="152"/>
                  </a:lnTo>
                  <a:lnTo>
                    <a:pt x="95" y="154"/>
                  </a:lnTo>
                  <a:lnTo>
                    <a:pt x="92" y="154"/>
                  </a:lnTo>
                  <a:lnTo>
                    <a:pt x="90" y="154"/>
                  </a:lnTo>
                  <a:lnTo>
                    <a:pt x="87" y="154"/>
                  </a:lnTo>
                  <a:lnTo>
                    <a:pt x="84" y="154"/>
                  </a:lnTo>
                  <a:lnTo>
                    <a:pt x="80" y="159"/>
                  </a:lnTo>
                  <a:lnTo>
                    <a:pt x="80" y="161"/>
                  </a:lnTo>
                  <a:lnTo>
                    <a:pt x="78" y="165"/>
                  </a:lnTo>
                  <a:lnTo>
                    <a:pt x="76" y="167"/>
                  </a:lnTo>
                  <a:lnTo>
                    <a:pt x="74" y="171"/>
                  </a:lnTo>
                  <a:lnTo>
                    <a:pt x="70" y="172"/>
                  </a:lnTo>
                  <a:lnTo>
                    <a:pt x="67" y="170"/>
                  </a:lnTo>
                  <a:lnTo>
                    <a:pt x="64" y="167"/>
                  </a:lnTo>
                  <a:lnTo>
                    <a:pt x="61" y="167"/>
                  </a:lnTo>
                  <a:lnTo>
                    <a:pt x="57" y="168"/>
                  </a:lnTo>
                  <a:lnTo>
                    <a:pt x="52" y="169"/>
                  </a:lnTo>
                  <a:lnTo>
                    <a:pt x="50" y="169"/>
                  </a:lnTo>
                  <a:lnTo>
                    <a:pt x="46" y="170"/>
                  </a:lnTo>
                  <a:lnTo>
                    <a:pt x="43" y="170"/>
                  </a:lnTo>
                  <a:lnTo>
                    <a:pt x="40" y="170"/>
                  </a:lnTo>
                  <a:lnTo>
                    <a:pt x="37" y="170"/>
                  </a:lnTo>
                  <a:lnTo>
                    <a:pt x="35" y="169"/>
                  </a:lnTo>
                  <a:lnTo>
                    <a:pt x="32" y="169"/>
                  </a:lnTo>
                  <a:lnTo>
                    <a:pt x="31" y="166"/>
                  </a:lnTo>
                  <a:lnTo>
                    <a:pt x="30" y="164"/>
                  </a:lnTo>
                  <a:lnTo>
                    <a:pt x="31" y="161"/>
                  </a:lnTo>
                  <a:lnTo>
                    <a:pt x="33" y="160"/>
                  </a:lnTo>
                  <a:lnTo>
                    <a:pt x="36" y="159"/>
                  </a:lnTo>
                  <a:lnTo>
                    <a:pt x="38" y="157"/>
                  </a:lnTo>
                  <a:lnTo>
                    <a:pt x="41" y="155"/>
                  </a:lnTo>
                  <a:lnTo>
                    <a:pt x="44" y="155"/>
                  </a:lnTo>
                  <a:lnTo>
                    <a:pt x="46" y="151"/>
                  </a:lnTo>
                  <a:lnTo>
                    <a:pt x="46" y="147"/>
                  </a:lnTo>
                  <a:lnTo>
                    <a:pt x="45" y="145"/>
                  </a:lnTo>
                  <a:lnTo>
                    <a:pt x="42" y="143"/>
                  </a:lnTo>
                  <a:lnTo>
                    <a:pt x="38" y="143"/>
                  </a:lnTo>
                  <a:lnTo>
                    <a:pt x="34" y="141"/>
                  </a:lnTo>
                  <a:lnTo>
                    <a:pt x="33" y="139"/>
                  </a:lnTo>
                  <a:lnTo>
                    <a:pt x="33" y="135"/>
                  </a:lnTo>
                  <a:lnTo>
                    <a:pt x="33" y="133"/>
                  </a:lnTo>
                  <a:lnTo>
                    <a:pt x="32" y="129"/>
                  </a:lnTo>
                  <a:lnTo>
                    <a:pt x="30" y="126"/>
                  </a:lnTo>
                  <a:lnTo>
                    <a:pt x="28" y="123"/>
                  </a:lnTo>
                  <a:lnTo>
                    <a:pt x="28" y="121"/>
                  </a:lnTo>
                  <a:lnTo>
                    <a:pt x="27" y="118"/>
                  </a:lnTo>
                  <a:lnTo>
                    <a:pt x="31" y="114"/>
                  </a:lnTo>
                  <a:lnTo>
                    <a:pt x="33" y="109"/>
                  </a:lnTo>
                  <a:lnTo>
                    <a:pt x="34" y="105"/>
                  </a:lnTo>
                  <a:lnTo>
                    <a:pt x="36" y="101"/>
                  </a:lnTo>
                  <a:lnTo>
                    <a:pt x="35" y="98"/>
                  </a:lnTo>
                  <a:lnTo>
                    <a:pt x="35" y="96"/>
                  </a:lnTo>
                  <a:lnTo>
                    <a:pt x="31" y="92"/>
                  </a:lnTo>
                  <a:lnTo>
                    <a:pt x="28" y="91"/>
                  </a:lnTo>
                  <a:lnTo>
                    <a:pt x="26" y="88"/>
                  </a:lnTo>
                  <a:lnTo>
                    <a:pt x="24" y="84"/>
                  </a:lnTo>
                  <a:lnTo>
                    <a:pt x="22" y="81"/>
                  </a:lnTo>
                  <a:lnTo>
                    <a:pt x="23" y="77"/>
                  </a:lnTo>
                  <a:lnTo>
                    <a:pt x="27" y="74"/>
                  </a:lnTo>
                  <a:lnTo>
                    <a:pt x="28" y="72"/>
                  </a:lnTo>
                  <a:lnTo>
                    <a:pt x="29" y="69"/>
                  </a:lnTo>
                  <a:lnTo>
                    <a:pt x="29" y="66"/>
                  </a:lnTo>
                  <a:lnTo>
                    <a:pt x="28" y="62"/>
                  </a:lnTo>
                  <a:lnTo>
                    <a:pt x="28" y="59"/>
                  </a:lnTo>
                  <a:lnTo>
                    <a:pt x="27" y="55"/>
                  </a:lnTo>
                  <a:lnTo>
                    <a:pt x="27" y="53"/>
                  </a:lnTo>
                  <a:lnTo>
                    <a:pt x="27" y="48"/>
                  </a:lnTo>
                  <a:lnTo>
                    <a:pt x="30" y="48"/>
                  </a:lnTo>
                  <a:lnTo>
                    <a:pt x="33" y="47"/>
                  </a:lnTo>
                  <a:lnTo>
                    <a:pt x="36" y="47"/>
                  </a:lnTo>
                  <a:lnTo>
                    <a:pt x="40" y="46"/>
                  </a:lnTo>
                  <a:lnTo>
                    <a:pt x="43" y="47"/>
                  </a:lnTo>
                  <a:lnTo>
                    <a:pt x="46" y="48"/>
                  </a:lnTo>
                  <a:lnTo>
                    <a:pt x="50" y="49"/>
                  </a:lnTo>
                  <a:lnTo>
                    <a:pt x="51" y="50"/>
                  </a:lnTo>
                  <a:lnTo>
                    <a:pt x="54" y="50"/>
                  </a:lnTo>
                  <a:lnTo>
                    <a:pt x="59" y="50"/>
                  </a:lnTo>
                  <a:lnTo>
                    <a:pt x="63" y="48"/>
                  </a:lnTo>
                  <a:lnTo>
                    <a:pt x="67" y="47"/>
                  </a:lnTo>
                  <a:lnTo>
                    <a:pt x="69" y="43"/>
                  </a:lnTo>
                  <a:lnTo>
                    <a:pt x="73" y="40"/>
                  </a:lnTo>
                  <a:lnTo>
                    <a:pt x="75" y="38"/>
                  </a:lnTo>
                  <a:lnTo>
                    <a:pt x="78" y="39"/>
                  </a:lnTo>
                  <a:lnTo>
                    <a:pt x="81" y="39"/>
                  </a:lnTo>
                  <a:lnTo>
                    <a:pt x="85" y="41"/>
                  </a:lnTo>
                  <a:lnTo>
                    <a:pt x="87" y="41"/>
                  </a:lnTo>
                  <a:lnTo>
                    <a:pt x="90" y="40"/>
                  </a:lnTo>
                  <a:lnTo>
                    <a:pt x="93" y="39"/>
                  </a:lnTo>
                  <a:lnTo>
                    <a:pt x="95" y="36"/>
                  </a:lnTo>
                  <a:lnTo>
                    <a:pt x="95" y="32"/>
                  </a:lnTo>
                  <a:lnTo>
                    <a:pt x="96" y="29"/>
                  </a:lnTo>
                  <a:lnTo>
                    <a:pt x="94" y="26"/>
                  </a:lnTo>
                  <a:lnTo>
                    <a:pt x="91" y="25"/>
                  </a:lnTo>
                  <a:lnTo>
                    <a:pt x="88" y="23"/>
                  </a:lnTo>
                  <a:lnTo>
                    <a:pt x="85" y="22"/>
                  </a:lnTo>
                  <a:lnTo>
                    <a:pt x="83" y="19"/>
                  </a:lnTo>
                  <a:lnTo>
                    <a:pt x="83" y="16"/>
                  </a:lnTo>
                  <a:lnTo>
                    <a:pt x="80" y="14"/>
                  </a:lnTo>
                  <a:lnTo>
                    <a:pt x="76" y="14"/>
                  </a:lnTo>
                  <a:lnTo>
                    <a:pt x="73" y="13"/>
                  </a:lnTo>
                  <a:lnTo>
                    <a:pt x="69" y="14"/>
                  </a:lnTo>
                  <a:lnTo>
                    <a:pt x="67" y="15"/>
                  </a:lnTo>
                  <a:lnTo>
                    <a:pt x="64" y="14"/>
                  </a:lnTo>
                  <a:lnTo>
                    <a:pt x="59" y="16"/>
                  </a:lnTo>
                  <a:lnTo>
                    <a:pt x="57" y="16"/>
                  </a:lnTo>
                  <a:lnTo>
                    <a:pt x="54" y="19"/>
                  </a:lnTo>
                  <a:lnTo>
                    <a:pt x="52" y="16"/>
                  </a:lnTo>
                  <a:lnTo>
                    <a:pt x="50" y="14"/>
                  </a:lnTo>
                  <a:lnTo>
                    <a:pt x="46" y="15"/>
                  </a:lnTo>
                  <a:lnTo>
                    <a:pt x="43" y="15"/>
                  </a:lnTo>
                  <a:lnTo>
                    <a:pt x="40" y="16"/>
                  </a:lnTo>
                  <a:lnTo>
                    <a:pt x="36" y="13"/>
                  </a:lnTo>
                  <a:lnTo>
                    <a:pt x="36" y="10"/>
                  </a:lnTo>
                  <a:lnTo>
                    <a:pt x="35" y="7"/>
                  </a:lnTo>
                  <a:lnTo>
                    <a:pt x="35" y="3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28" y="0"/>
                  </a:lnTo>
                  <a:lnTo>
                    <a:pt x="25" y="1"/>
                  </a:lnTo>
                  <a:lnTo>
                    <a:pt x="24" y="2"/>
                  </a:lnTo>
                  <a:lnTo>
                    <a:pt x="22" y="5"/>
                  </a:lnTo>
                  <a:lnTo>
                    <a:pt x="20" y="9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7" y="19"/>
                  </a:lnTo>
                  <a:lnTo>
                    <a:pt x="15" y="22"/>
                  </a:lnTo>
                  <a:lnTo>
                    <a:pt x="14" y="25"/>
                  </a:lnTo>
                  <a:lnTo>
                    <a:pt x="13" y="28"/>
                  </a:lnTo>
                  <a:lnTo>
                    <a:pt x="11" y="32"/>
                  </a:lnTo>
                  <a:lnTo>
                    <a:pt x="10" y="35"/>
                  </a:lnTo>
                  <a:lnTo>
                    <a:pt x="9" y="38"/>
                  </a:lnTo>
                  <a:lnTo>
                    <a:pt x="9" y="41"/>
                  </a:lnTo>
                  <a:lnTo>
                    <a:pt x="8" y="45"/>
                  </a:lnTo>
                  <a:lnTo>
                    <a:pt x="9" y="48"/>
                  </a:lnTo>
                  <a:lnTo>
                    <a:pt x="7" y="51"/>
                  </a:lnTo>
                  <a:lnTo>
                    <a:pt x="3" y="55"/>
                  </a:lnTo>
                  <a:lnTo>
                    <a:pt x="2" y="58"/>
                  </a:lnTo>
                  <a:lnTo>
                    <a:pt x="2" y="61"/>
                  </a:lnTo>
                  <a:lnTo>
                    <a:pt x="3" y="64"/>
                  </a:lnTo>
                  <a:lnTo>
                    <a:pt x="2" y="66"/>
                  </a:lnTo>
                  <a:lnTo>
                    <a:pt x="2" y="69"/>
                  </a:lnTo>
                  <a:lnTo>
                    <a:pt x="2" y="72"/>
                  </a:lnTo>
                  <a:lnTo>
                    <a:pt x="3" y="75"/>
                  </a:lnTo>
                  <a:lnTo>
                    <a:pt x="4" y="78"/>
                  </a:lnTo>
                  <a:lnTo>
                    <a:pt x="4" y="80"/>
                  </a:lnTo>
                  <a:lnTo>
                    <a:pt x="4" y="84"/>
                  </a:lnTo>
                  <a:lnTo>
                    <a:pt x="5" y="87"/>
                  </a:lnTo>
                  <a:lnTo>
                    <a:pt x="5" y="90"/>
                  </a:lnTo>
                  <a:lnTo>
                    <a:pt x="5" y="93"/>
                  </a:lnTo>
                  <a:lnTo>
                    <a:pt x="3" y="96"/>
                  </a:lnTo>
                  <a:lnTo>
                    <a:pt x="4" y="99"/>
                  </a:lnTo>
                  <a:lnTo>
                    <a:pt x="3" y="102"/>
                  </a:lnTo>
                  <a:lnTo>
                    <a:pt x="3" y="106"/>
                  </a:lnTo>
                  <a:lnTo>
                    <a:pt x="4" y="109"/>
                  </a:lnTo>
                  <a:lnTo>
                    <a:pt x="2" y="113"/>
                  </a:lnTo>
                  <a:lnTo>
                    <a:pt x="2" y="115"/>
                  </a:lnTo>
                  <a:lnTo>
                    <a:pt x="0" y="118"/>
                  </a:lnTo>
                  <a:lnTo>
                    <a:pt x="1" y="121"/>
                  </a:lnTo>
                  <a:lnTo>
                    <a:pt x="0" y="124"/>
                  </a:lnTo>
                  <a:lnTo>
                    <a:pt x="0" y="127"/>
                  </a:lnTo>
                  <a:lnTo>
                    <a:pt x="0" y="129"/>
                  </a:lnTo>
                  <a:lnTo>
                    <a:pt x="0" y="132"/>
                  </a:lnTo>
                  <a:lnTo>
                    <a:pt x="1" y="136"/>
                  </a:lnTo>
                  <a:lnTo>
                    <a:pt x="1" y="139"/>
                  </a:lnTo>
                  <a:lnTo>
                    <a:pt x="1" y="142"/>
                  </a:lnTo>
                  <a:lnTo>
                    <a:pt x="1" y="145"/>
                  </a:lnTo>
                  <a:lnTo>
                    <a:pt x="1" y="148"/>
                  </a:lnTo>
                  <a:lnTo>
                    <a:pt x="1" y="152"/>
                  </a:lnTo>
                  <a:lnTo>
                    <a:pt x="0" y="154"/>
                  </a:lnTo>
                  <a:lnTo>
                    <a:pt x="1" y="158"/>
                  </a:lnTo>
                  <a:lnTo>
                    <a:pt x="1" y="161"/>
                  </a:lnTo>
                  <a:lnTo>
                    <a:pt x="1" y="163"/>
                  </a:lnTo>
                  <a:lnTo>
                    <a:pt x="2" y="166"/>
                  </a:lnTo>
                  <a:lnTo>
                    <a:pt x="3" y="168"/>
                  </a:lnTo>
                  <a:lnTo>
                    <a:pt x="6" y="170"/>
                  </a:lnTo>
                  <a:lnTo>
                    <a:pt x="7" y="172"/>
                  </a:lnTo>
                  <a:lnTo>
                    <a:pt x="9" y="175"/>
                  </a:lnTo>
                  <a:lnTo>
                    <a:pt x="11" y="178"/>
                  </a:lnTo>
                  <a:lnTo>
                    <a:pt x="13" y="180"/>
                  </a:lnTo>
                  <a:lnTo>
                    <a:pt x="15" y="182"/>
                  </a:lnTo>
                  <a:lnTo>
                    <a:pt x="19" y="184"/>
                  </a:lnTo>
                  <a:lnTo>
                    <a:pt x="21" y="186"/>
                  </a:lnTo>
                  <a:lnTo>
                    <a:pt x="24" y="187"/>
                  </a:lnTo>
                  <a:lnTo>
                    <a:pt x="28" y="189"/>
                  </a:lnTo>
                  <a:lnTo>
                    <a:pt x="31" y="189"/>
                  </a:lnTo>
                  <a:lnTo>
                    <a:pt x="35" y="190"/>
                  </a:lnTo>
                  <a:lnTo>
                    <a:pt x="37" y="191"/>
                  </a:lnTo>
                  <a:lnTo>
                    <a:pt x="41" y="191"/>
                  </a:lnTo>
                  <a:lnTo>
                    <a:pt x="43" y="192"/>
                  </a:lnTo>
                  <a:lnTo>
                    <a:pt x="46" y="191"/>
                  </a:lnTo>
                  <a:lnTo>
                    <a:pt x="49" y="191"/>
                  </a:lnTo>
                  <a:lnTo>
                    <a:pt x="52" y="191"/>
                  </a:lnTo>
                  <a:lnTo>
                    <a:pt x="55" y="191"/>
                  </a:lnTo>
                  <a:lnTo>
                    <a:pt x="58" y="191"/>
                  </a:lnTo>
                  <a:lnTo>
                    <a:pt x="61" y="191"/>
                  </a:lnTo>
                  <a:lnTo>
                    <a:pt x="65" y="191"/>
                  </a:lnTo>
                  <a:lnTo>
                    <a:pt x="68" y="191"/>
                  </a:lnTo>
                  <a:lnTo>
                    <a:pt x="72" y="192"/>
                  </a:lnTo>
                  <a:lnTo>
                    <a:pt x="74" y="191"/>
                  </a:lnTo>
                  <a:lnTo>
                    <a:pt x="77" y="191"/>
                  </a:lnTo>
                  <a:lnTo>
                    <a:pt x="80" y="191"/>
                  </a:lnTo>
                  <a:lnTo>
                    <a:pt x="83" y="190"/>
                  </a:lnTo>
                  <a:lnTo>
                    <a:pt x="85" y="191"/>
                  </a:lnTo>
                  <a:lnTo>
                    <a:pt x="88" y="191"/>
                  </a:lnTo>
                  <a:lnTo>
                    <a:pt x="92" y="192"/>
                  </a:lnTo>
                  <a:lnTo>
                    <a:pt x="95" y="192"/>
                  </a:lnTo>
                  <a:lnTo>
                    <a:pt x="97" y="191"/>
                  </a:lnTo>
                  <a:lnTo>
                    <a:pt x="100" y="191"/>
                  </a:lnTo>
                  <a:lnTo>
                    <a:pt x="103" y="190"/>
                  </a:lnTo>
                  <a:lnTo>
                    <a:pt x="107" y="190"/>
                  </a:lnTo>
                  <a:lnTo>
                    <a:pt x="110" y="188"/>
                  </a:lnTo>
                  <a:lnTo>
                    <a:pt x="113" y="187"/>
                  </a:lnTo>
                  <a:lnTo>
                    <a:pt x="115" y="186"/>
                  </a:lnTo>
                  <a:lnTo>
                    <a:pt x="118" y="184"/>
                  </a:lnTo>
                  <a:lnTo>
                    <a:pt x="121" y="183"/>
                  </a:lnTo>
                  <a:lnTo>
                    <a:pt x="124" y="181"/>
                  </a:lnTo>
                  <a:lnTo>
                    <a:pt x="127" y="180"/>
                  </a:lnTo>
                  <a:lnTo>
                    <a:pt x="129" y="179"/>
                  </a:lnTo>
                  <a:lnTo>
                    <a:pt x="132" y="178"/>
                  </a:lnTo>
                  <a:lnTo>
                    <a:pt x="136" y="176"/>
                  </a:lnTo>
                  <a:lnTo>
                    <a:pt x="138" y="172"/>
                  </a:lnTo>
                  <a:lnTo>
                    <a:pt x="140" y="172"/>
                  </a:lnTo>
                  <a:lnTo>
                    <a:pt x="144" y="170"/>
                  </a:lnTo>
                  <a:lnTo>
                    <a:pt x="146" y="168"/>
                  </a:lnTo>
                  <a:lnTo>
                    <a:pt x="149" y="166"/>
                  </a:lnTo>
                  <a:lnTo>
                    <a:pt x="152" y="165"/>
                  </a:lnTo>
                  <a:lnTo>
                    <a:pt x="155" y="164"/>
                  </a:lnTo>
                  <a:lnTo>
                    <a:pt x="158" y="162"/>
                  </a:lnTo>
                  <a:lnTo>
                    <a:pt x="161" y="161"/>
                  </a:lnTo>
                  <a:lnTo>
                    <a:pt x="163" y="158"/>
                  </a:lnTo>
                  <a:lnTo>
                    <a:pt x="166" y="158"/>
                  </a:lnTo>
                  <a:lnTo>
                    <a:pt x="170" y="156"/>
                  </a:lnTo>
                  <a:lnTo>
                    <a:pt x="173" y="155"/>
                  </a:lnTo>
                  <a:lnTo>
                    <a:pt x="175" y="153"/>
                  </a:lnTo>
                  <a:lnTo>
                    <a:pt x="179" y="151"/>
                  </a:lnTo>
                  <a:lnTo>
                    <a:pt x="182" y="149"/>
                  </a:lnTo>
                  <a:lnTo>
                    <a:pt x="185" y="145"/>
                  </a:lnTo>
                  <a:lnTo>
                    <a:pt x="187" y="144"/>
                  </a:lnTo>
                  <a:lnTo>
                    <a:pt x="189" y="141"/>
                  </a:lnTo>
                  <a:lnTo>
                    <a:pt x="192" y="138"/>
                  </a:lnTo>
                  <a:lnTo>
                    <a:pt x="194" y="135"/>
                  </a:lnTo>
                  <a:lnTo>
                    <a:pt x="195" y="132"/>
                  </a:lnTo>
                  <a:lnTo>
                    <a:pt x="196" y="129"/>
                  </a:lnTo>
                  <a:lnTo>
                    <a:pt x="198" y="125"/>
                  </a:lnTo>
                  <a:lnTo>
                    <a:pt x="201" y="124"/>
                  </a:lnTo>
                  <a:lnTo>
                    <a:pt x="204" y="120"/>
                  </a:lnTo>
                  <a:lnTo>
                    <a:pt x="206" y="119"/>
                  </a:lnTo>
                  <a:lnTo>
                    <a:pt x="210" y="116"/>
                  </a:lnTo>
                  <a:lnTo>
                    <a:pt x="212" y="114"/>
                  </a:lnTo>
                  <a:lnTo>
                    <a:pt x="215" y="112"/>
                  </a:lnTo>
                  <a:lnTo>
                    <a:pt x="216" y="109"/>
                  </a:lnTo>
                  <a:lnTo>
                    <a:pt x="219" y="109"/>
                  </a:lnTo>
                  <a:lnTo>
                    <a:pt x="221" y="106"/>
                  </a:lnTo>
                  <a:lnTo>
                    <a:pt x="224" y="104"/>
                  </a:lnTo>
                  <a:lnTo>
                    <a:pt x="227" y="101"/>
                  </a:lnTo>
                  <a:lnTo>
                    <a:pt x="229" y="97"/>
                  </a:lnTo>
                  <a:lnTo>
                    <a:pt x="227" y="95"/>
                  </a:lnTo>
                  <a:lnTo>
                    <a:pt x="228" y="92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92" name="Freeform 28"/>
            <p:cNvSpPr>
              <a:spLocks/>
            </p:cNvSpPr>
            <p:nvPr/>
          </p:nvSpPr>
          <p:spPr bwMode="auto">
            <a:xfrm>
              <a:off x="1070" y="1059"/>
              <a:ext cx="60" cy="89"/>
            </a:xfrm>
            <a:custGeom>
              <a:avLst/>
              <a:gdLst>
                <a:gd name="T0" fmla="*/ 56 w 60"/>
                <a:gd name="T1" fmla="*/ 31 h 89"/>
                <a:gd name="T2" fmla="*/ 53 w 60"/>
                <a:gd name="T3" fmla="*/ 26 h 89"/>
                <a:gd name="T4" fmla="*/ 45 w 60"/>
                <a:gd name="T5" fmla="*/ 25 h 89"/>
                <a:gd name="T6" fmla="*/ 43 w 60"/>
                <a:gd name="T7" fmla="*/ 19 h 89"/>
                <a:gd name="T8" fmla="*/ 41 w 60"/>
                <a:gd name="T9" fmla="*/ 11 h 89"/>
                <a:gd name="T10" fmla="*/ 38 w 60"/>
                <a:gd name="T11" fmla="*/ 7 h 89"/>
                <a:gd name="T12" fmla="*/ 30 w 60"/>
                <a:gd name="T13" fmla="*/ 5 h 89"/>
                <a:gd name="T14" fmla="*/ 23 w 60"/>
                <a:gd name="T15" fmla="*/ 3 h 89"/>
                <a:gd name="T16" fmla="*/ 18 w 60"/>
                <a:gd name="T17" fmla="*/ 0 h 89"/>
                <a:gd name="T18" fmla="*/ 14 w 60"/>
                <a:gd name="T19" fmla="*/ 5 h 89"/>
                <a:gd name="T20" fmla="*/ 14 w 60"/>
                <a:gd name="T21" fmla="*/ 12 h 89"/>
                <a:gd name="T22" fmla="*/ 14 w 60"/>
                <a:gd name="T23" fmla="*/ 17 h 89"/>
                <a:gd name="T24" fmla="*/ 11 w 60"/>
                <a:gd name="T25" fmla="*/ 25 h 89"/>
                <a:gd name="T26" fmla="*/ 5 w 60"/>
                <a:gd name="T27" fmla="*/ 28 h 89"/>
                <a:gd name="T28" fmla="*/ 7 w 60"/>
                <a:gd name="T29" fmla="*/ 34 h 89"/>
                <a:gd name="T30" fmla="*/ 11 w 60"/>
                <a:gd name="T31" fmla="*/ 38 h 89"/>
                <a:gd name="T32" fmla="*/ 2 w 60"/>
                <a:gd name="T33" fmla="*/ 45 h 89"/>
                <a:gd name="T34" fmla="*/ 0 w 60"/>
                <a:gd name="T35" fmla="*/ 54 h 89"/>
                <a:gd name="T36" fmla="*/ 8 w 60"/>
                <a:gd name="T37" fmla="*/ 59 h 89"/>
                <a:gd name="T38" fmla="*/ 14 w 60"/>
                <a:gd name="T39" fmla="*/ 61 h 89"/>
                <a:gd name="T40" fmla="*/ 15 w 60"/>
                <a:gd name="T41" fmla="*/ 67 h 89"/>
                <a:gd name="T42" fmla="*/ 15 w 60"/>
                <a:gd name="T43" fmla="*/ 74 h 89"/>
                <a:gd name="T44" fmla="*/ 20 w 60"/>
                <a:gd name="T45" fmla="*/ 79 h 89"/>
                <a:gd name="T46" fmla="*/ 28 w 60"/>
                <a:gd name="T47" fmla="*/ 80 h 89"/>
                <a:gd name="T48" fmla="*/ 35 w 60"/>
                <a:gd name="T49" fmla="*/ 81 h 89"/>
                <a:gd name="T50" fmla="*/ 43 w 60"/>
                <a:gd name="T51" fmla="*/ 85 h 89"/>
                <a:gd name="T52" fmla="*/ 45 w 60"/>
                <a:gd name="T53" fmla="*/ 85 h 89"/>
                <a:gd name="T54" fmla="*/ 47 w 60"/>
                <a:gd name="T55" fmla="*/ 79 h 89"/>
                <a:gd name="T56" fmla="*/ 43 w 60"/>
                <a:gd name="T57" fmla="*/ 73 h 89"/>
                <a:gd name="T58" fmla="*/ 40 w 60"/>
                <a:gd name="T59" fmla="*/ 68 h 89"/>
                <a:gd name="T60" fmla="*/ 37 w 60"/>
                <a:gd name="T61" fmla="*/ 65 h 89"/>
                <a:gd name="T62" fmla="*/ 29 w 60"/>
                <a:gd name="T63" fmla="*/ 64 h 89"/>
                <a:gd name="T64" fmla="*/ 24 w 60"/>
                <a:gd name="T65" fmla="*/ 59 h 89"/>
                <a:gd name="T66" fmla="*/ 25 w 60"/>
                <a:gd name="T67" fmla="*/ 52 h 89"/>
                <a:gd name="T68" fmla="*/ 33 w 60"/>
                <a:gd name="T69" fmla="*/ 49 h 89"/>
                <a:gd name="T70" fmla="*/ 42 w 60"/>
                <a:gd name="T71" fmla="*/ 48 h 89"/>
                <a:gd name="T72" fmla="*/ 48 w 60"/>
                <a:gd name="T73" fmla="*/ 48 h 89"/>
                <a:gd name="T74" fmla="*/ 50 w 60"/>
                <a:gd name="T75" fmla="*/ 42 h 89"/>
                <a:gd name="T76" fmla="*/ 45 w 60"/>
                <a:gd name="T77" fmla="*/ 47 h 89"/>
                <a:gd name="T78" fmla="*/ 43 w 60"/>
                <a:gd name="T79" fmla="*/ 51 h 89"/>
                <a:gd name="T80" fmla="*/ 44 w 60"/>
                <a:gd name="T81" fmla="*/ 57 h 89"/>
                <a:gd name="T82" fmla="*/ 39 w 60"/>
                <a:gd name="T83" fmla="*/ 65 h 89"/>
                <a:gd name="T84" fmla="*/ 34 w 60"/>
                <a:gd name="T85" fmla="*/ 68 h 89"/>
                <a:gd name="T86" fmla="*/ 31 w 60"/>
                <a:gd name="T87" fmla="*/ 66 h 89"/>
                <a:gd name="T88" fmla="*/ 33 w 60"/>
                <a:gd name="T89" fmla="*/ 60 h 89"/>
                <a:gd name="T90" fmla="*/ 38 w 60"/>
                <a:gd name="T91" fmla="*/ 60 h 89"/>
                <a:gd name="T92" fmla="*/ 45 w 60"/>
                <a:gd name="T93" fmla="*/ 58 h 89"/>
                <a:gd name="T94" fmla="*/ 48 w 60"/>
                <a:gd name="T95" fmla="*/ 52 h 89"/>
                <a:gd name="T96" fmla="*/ 52 w 60"/>
                <a:gd name="T97" fmla="*/ 48 h 89"/>
                <a:gd name="T98" fmla="*/ 55 w 60"/>
                <a:gd name="T99" fmla="*/ 42 h 89"/>
                <a:gd name="T100" fmla="*/ 53 w 60"/>
                <a:gd name="T101" fmla="*/ 37 h 89"/>
                <a:gd name="T102" fmla="*/ 58 w 60"/>
                <a:gd name="T103" fmla="*/ 35 h 89"/>
                <a:gd name="T104" fmla="*/ 57 w 60"/>
                <a:gd name="T105" fmla="*/ 29 h 89"/>
                <a:gd name="T106" fmla="*/ 44 w 60"/>
                <a:gd name="T107" fmla="*/ 27 h 8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60"/>
                <a:gd name="T163" fmla="*/ 0 h 89"/>
                <a:gd name="T164" fmla="*/ 60 w 60"/>
                <a:gd name="T165" fmla="*/ 89 h 8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60" h="89">
                  <a:moveTo>
                    <a:pt x="44" y="27"/>
                  </a:moveTo>
                  <a:lnTo>
                    <a:pt x="56" y="31"/>
                  </a:lnTo>
                  <a:lnTo>
                    <a:pt x="56" y="28"/>
                  </a:lnTo>
                  <a:lnTo>
                    <a:pt x="53" y="26"/>
                  </a:lnTo>
                  <a:lnTo>
                    <a:pt x="48" y="26"/>
                  </a:lnTo>
                  <a:lnTo>
                    <a:pt x="45" y="25"/>
                  </a:lnTo>
                  <a:lnTo>
                    <a:pt x="43" y="22"/>
                  </a:lnTo>
                  <a:lnTo>
                    <a:pt x="43" y="19"/>
                  </a:lnTo>
                  <a:lnTo>
                    <a:pt x="42" y="15"/>
                  </a:lnTo>
                  <a:lnTo>
                    <a:pt x="41" y="11"/>
                  </a:lnTo>
                  <a:lnTo>
                    <a:pt x="41" y="8"/>
                  </a:lnTo>
                  <a:lnTo>
                    <a:pt x="38" y="7"/>
                  </a:lnTo>
                  <a:lnTo>
                    <a:pt x="33" y="5"/>
                  </a:lnTo>
                  <a:lnTo>
                    <a:pt x="30" y="5"/>
                  </a:lnTo>
                  <a:lnTo>
                    <a:pt x="26" y="3"/>
                  </a:lnTo>
                  <a:lnTo>
                    <a:pt x="23" y="3"/>
                  </a:lnTo>
                  <a:lnTo>
                    <a:pt x="21" y="1"/>
                  </a:lnTo>
                  <a:lnTo>
                    <a:pt x="18" y="0"/>
                  </a:lnTo>
                  <a:lnTo>
                    <a:pt x="15" y="1"/>
                  </a:lnTo>
                  <a:lnTo>
                    <a:pt x="14" y="5"/>
                  </a:lnTo>
                  <a:lnTo>
                    <a:pt x="13" y="9"/>
                  </a:lnTo>
                  <a:lnTo>
                    <a:pt x="14" y="12"/>
                  </a:lnTo>
                  <a:lnTo>
                    <a:pt x="14" y="15"/>
                  </a:lnTo>
                  <a:lnTo>
                    <a:pt x="14" y="17"/>
                  </a:lnTo>
                  <a:lnTo>
                    <a:pt x="13" y="21"/>
                  </a:lnTo>
                  <a:lnTo>
                    <a:pt x="11" y="25"/>
                  </a:lnTo>
                  <a:lnTo>
                    <a:pt x="8" y="27"/>
                  </a:lnTo>
                  <a:lnTo>
                    <a:pt x="5" y="28"/>
                  </a:lnTo>
                  <a:lnTo>
                    <a:pt x="6" y="31"/>
                  </a:lnTo>
                  <a:lnTo>
                    <a:pt x="7" y="34"/>
                  </a:lnTo>
                  <a:lnTo>
                    <a:pt x="9" y="36"/>
                  </a:lnTo>
                  <a:lnTo>
                    <a:pt x="11" y="38"/>
                  </a:lnTo>
                  <a:lnTo>
                    <a:pt x="5" y="42"/>
                  </a:lnTo>
                  <a:lnTo>
                    <a:pt x="2" y="45"/>
                  </a:lnTo>
                  <a:lnTo>
                    <a:pt x="0" y="50"/>
                  </a:lnTo>
                  <a:lnTo>
                    <a:pt x="0" y="54"/>
                  </a:lnTo>
                  <a:lnTo>
                    <a:pt x="3" y="58"/>
                  </a:lnTo>
                  <a:lnTo>
                    <a:pt x="8" y="59"/>
                  </a:lnTo>
                  <a:lnTo>
                    <a:pt x="11" y="60"/>
                  </a:lnTo>
                  <a:lnTo>
                    <a:pt x="14" y="61"/>
                  </a:lnTo>
                  <a:lnTo>
                    <a:pt x="15" y="64"/>
                  </a:lnTo>
                  <a:lnTo>
                    <a:pt x="15" y="67"/>
                  </a:lnTo>
                  <a:lnTo>
                    <a:pt x="15" y="71"/>
                  </a:lnTo>
                  <a:lnTo>
                    <a:pt x="15" y="74"/>
                  </a:lnTo>
                  <a:lnTo>
                    <a:pt x="16" y="78"/>
                  </a:lnTo>
                  <a:lnTo>
                    <a:pt x="20" y="79"/>
                  </a:lnTo>
                  <a:lnTo>
                    <a:pt x="25" y="81"/>
                  </a:lnTo>
                  <a:lnTo>
                    <a:pt x="28" y="80"/>
                  </a:lnTo>
                  <a:lnTo>
                    <a:pt x="31" y="80"/>
                  </a:lnTo>
                  <a:lnTo>
                    <a:pt x="35" y="81"/>
                  </a:lnTo>
                  <a:lnTo>
                    <a:pt x="39" y="83"/>
                  </a:lnTo>
                  <a:lnTo>
                    <a:pt x="43" y="85"/>
                  </a:lnTo>
                  <a:lnTo>
                    <a:pt x="44" y="88"/>
                  </a:lnTo>
                  <a:lnTo>
                    <a:pt x="45" y="85"/>
                  </a:lnTo>
                  <a:lnTo>
                    <a:pt x="46" y="83"/>
                  </a:lnTo>
                  <a:lnTo>
                    <a:pt x="47" y="79"/>
                  </a:lnTo>
                  <a:lnTo>
                    <a:pt x="46" y="77"/>
                  </a:lnTo>
                  <a:lnTo>
                    <a:pt x="43" y="73"/>
                  </a:lnTo>
                  <a:lnTo>
                    <a:pt x="41" y="71"/>
                  </a:lnTo>
                  <a:lnTo>
                    <a:pt x="40" y="68"/>
                  </a:lnTo>
                  <a:lnTo>
                    <a:pt x="40" y="65"/>
                  </a:lnTo>
                  <a:lnTo>
                    <a:pt x="37" y="65"/>
                  </a:lnTo>
                  <a:lnTo>
                    <a:pt x="32" y="64"/>
                  </a:lnTo>
                  <a:lnTo>
                    <a:pt x="29" y="64"/>
                  </a:lnTo>
                  <a:lnTo>
                    <a:pt x="26" y="63"/>
                  </a:lnTo>
                  <a:lnTo>
                    <a:pt x="24" y="59"/>
                  </a:lnTo>
                  <a:lnTo>
                    <a:pt x="24" y="55"/>
                  </a:lnTo>
                  <a:lnTo>
                    <a:pt x="25" y="52"/>
                  </a:lnTo>
                  <a:lnTo>
                    <a:pt x="29" y="50"/>
                  </a:lnTo>
                  <a:lnTo>
                    <a:pt x="33" y="49"/>
                  </a:lnTo>
                  <a:lnTo>
                    <a:pt x="39" y="48"/>
                  </a:lnTo>
                  <a:lnTo>
                    <a:pt x="42" y="48"/>
                  </a:lnTo>
                  <a:lnTo>
                    <a:pt x="45" y="47"/>
                  </a:lnTo>
                  <a:lnTo>
                    <a:pt x="48" y="48"/>
                  </a:lnTo>
                  <a:lnTo>
                    <a:pt x="51" y="45"/>
                  </a:lnTo>
                  <a:lnTo>
                    <a:pt x="50" y="42"/>
                  </a:lnTo>
                  <a:lnTo>
                    <a:pt x="47" y="47"/>
                  </a:lnTo>
                  <a:lnTo>
                    <a:pt x="45" y="47"/>
                  </a:lnTo>
                  <a:lnTo>
                    <a:pt x="42" y="48"/>
                  </a:lnTo>
                  <a:lnTo>
                    <a:pt x="43" y="51"/>
                  </a:lnTo>
                  <a:lnTo>
                    <a:pt x="44" y="54"/>
                  </a:lnTo>
                  <a:lnTo>
                    <a:pt x="44" y="57"/>
                  </a:lnTo>
                  <a:lnTo>
                    <a:pt x="41" y="61"/>
                  </a:lnTo>
                  <a:lnTo>
                    <a:pt x="39" y="65"/>
                  </a:lnTo>
                  <a:lnTo>
                    <a:pt x="37" y="67"/>
                  </a:lnTo>
                  <a:lnTo>
                    <a:pt x="34" y="68"/>
                  </a:lnTo>
                  <a:lnTo>
                    <a:pt x="31" y="69"/>
                  </a:lnTo>
                  <a:lnTo>
                    <a:pt x="31" y="66"/>
                  </a:lnTo>
                  <a:lnTo>
                    <a:pt x="31" y="64"/>
                  </a:lnTo>
                  <a:lnTo>
                    <a:pt x="33" y="60"/>
                  </a:lnTo>
                  <a:lnTo>
                    <a:pt x="35" y="60"/>
                  </a:lnTo>
                  <a:lnTo>
                    <a:pt x="38" y="60"/>
                  </a:lnTo>
                  <a:lnTo>
                    <a:pt x="43" y="58"/>
                  </a:lnTo>
                  <a:lnTo>
                    <a:pt x="45" y="58"/>
                  </a:lnTo>
                  <a:lnTo>
                    <a:pt x="47" y="55"/>
                  </a:lnTo>
                  <a:lnTo>
                    <a:pt x="48" y="52"/>
                  </a:lnTo>
                  <a:lnTo>
                    <a:pt x="49" y="50"/>
                  </a:lnTo>
                  <a:lnTo>
                    <a:pt x="52" y="48"/>
                  </a:lnTo>
                  <a:lnTo>
                    <a:pt x="55" y="46"/>
                  </a:lnTo>
                  <a:lnTo>
                    <a:pt x="55" y="42"/>
                  </a:lnTo>
                  <a:lnTo>
                    <a:pt x="54" y="40"/>
                  </a:lnTo>
                  <a:lnTo>
                    <a:pt x="53" y="37"/>
                  </a:lnTo>
                  <a:lnTo>
                    <a:pt x="55" y="36"/>
                  </a:lnTo>
                  <a:lnTo>
                    <a:pt x="58" y="35"/>
                  </a:lnTo>
                  <a:lnTo>
                    <a:pt x="59" y="32"/>
                  </a:lnTo>
                  <a:lnTo>
                    <a:pt x="57" y="29"/>
                  </a:lnTo>
                  <a:lnTo>
                    <a:pt x="55" y="27"/>
                  </a:lnTo>
                  <a:lnTo>
                    <a:pt x="44" y="27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93" name="Freeform 29"/>
            <p:cNvSpPr>
              <a:spLocks/>
            </p:cNvSpPr>
            <p:nvPr/>
          </p:nvSpPr>
          <p:spPr bwMode="auto">
            <a:xfrm>
              <a:off x="1099" y="1004"/>
              <a:ext cx="17" cy="24"/>
            </a:xfrm>
            <a:custGeom>
              <a:avLst/>
              <a:gdLst>
                <a:gd name="T0" fmla="*/ 5 w 17"/>
                <a:gd name="T1" fmla="*/ 10 h 24"/>
                <a:gd name="T2" fmla="*/ 14 w 17"/>
                <a:gd name="T3" fmla="*/ 0 h 24"/>
                <a:gd name="T4" fmla="*/ 12 w 17"/>
                <a:gd name="T5" fmla="*/ 1 h 24"/>
                <a:gd name="T6" fmla="*/ 12 w 17"/>
                <a:gd name="T7" fmla="*/ 4 h 24"/>
                <a:gd name="T8" fmla="*/ 11 w 17"/>
                <a:gd name="T9" fmla="*/ 8 h 24"/>
                <a:gd name="T10" fmla="*/ 12 w 17"/>
                <a:gd name="T11" fmla="*/ 10 h 24"/>
                <a:gd name="T12" fmla="*/ 12 w 17"/>
                <a:gd name="T13" fmla="*/ 14 h 24"/>
                <a:gd name="T14" fmla="*/ 13 w 17"/>
                <a:gd name="T15" fmla="*/ 17 h 24"/>
                <a:gd name="T16" fmla="*/ 10 w 17"/>
                <a:gd name="T17" fmla="*/ 20 h 24"/>
                <a:gd name="T18" fmla="*/ 10 w 17"/>
                <a:gd name="T19" fmla="*/ 23 h 24"/>
                <a:gd name="T20" fmla="*/ 5 w 17"/>
                <a:gd name="T21" fmla="*/ 20 h 24"/>
                <a:gd name="T22" fmla="*/ 1 w 17"/>
                <a:gd name="T23" fmla="*/ 18 h 24"/>
                <a:gd name="T24" fmla="*/ 0 w 17"/>
                <a:gd name="T25" fmla="*/ 16 h 24"/>
                <a:gd name="T26" fmla="*/ 0 w 17"/>
                <a:gd name="T27" fmla="*/ 12 h 24"/>
                <a:gd name="T28" fmla="*/ 3 w 17"/>
                <a:gd name="T29" fmla="*/ 9 h 24"/>
                <a:gd name="T30" fmla="*/ 6 w 17"/>
                <a:gd name="T31" fmla="*/ 7 h 24"/>
                <a:gd name="T32" fmla="*/ 8 w 17"/>
                <a:gd name="T33" fmla="*/ 4 h 24"/>
                <a:gd name="T34" fmla="*/ 10 w 17"/>
                <a:gd name="T35" fmla="*/ 0 h 24"/>
                <a:gd name="T36" fmla="*/ 13 w 17"/>
                <a:gd name="T37" fmla="*/ 0 h 24"/>
                <a:gd name="T38" fmla="*/ 13 w 17"/>
                <a:gd name="T39" fmla="*/ 3 h 24"/>
                <a:gd name="T40" fmla="*/ 15 w 17"/>
                <a:gd name="T41" fmla="*/ 6 h 24"/>
                <a:gd name="T42" fmla="*/ 15 w 17"/>
                <a:gd name="T43" fmla="*/ 8 h 24"/>
                <a:gd name="T44" fmla="*/ 16 w 17"/>
                <a:gd name="T45" fmla="*/ 12 h 24"/>
                <a:gd name="T46" fmla="*/ 13 w 17"/>
                <a:gd name="T47" fmla="*/ 14 h 24"/>
                <a:gd name="T48" fmla="*/ 13 w 17"/>
                <a:gd name="T49" fmla="*/ 17 h 24"/>
                <a:gd name="T50" fmla="*/ 14 w 17"/>
                <a:gd name="T51" fmla="*/ 20 h 24"/>
                <a:gd name="T52" fmla="*/ 11 w 17"/>
                <a:gd name="T53" fmla="*/ 22 h 24"/>
                <a:gd name="T54" fmla="*/ 9 w 17"/>
                <a:gd name="T55" fmla="*/ 22 h 24"/>
                <a:gd name="T56" fmla="*/ 5 w 17"/>
                <a:gd name="T57" fmla="*/ 10 h 2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7"/>
                <a:gd name="T88" fmla="*/ 0 h 24"/>
                <a:gd name="T89" fmla="*/ 17 w 17"/>
                <a:gd name="T90" fmla="*/ 24 h 2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7" h="24">
                  <a:moveTo>
                    <a:pt x="5" y="10"/>
                  </a:moveTo>
                  <a:lnTo>
                    <a:pt x="14" y="0"/>
                  </a:lnTo>
                  <a:lnTo>
                    <a:pt x="12" y="1"/>
                  </a:lnTo>
                  <a:lnTo>
                    <a:pt x="12" y="4"/>
                  </a:lnTo>
                  <a:lnTo>
                    <a:pt x="11" y="8"/>
                  </a:lnTo>
                  <a:lnTo>
                    <a:pt x="12" y="10"/>
                  </a:lnTo>
                  <a:lnTo>
                    <a:pt x="12" y="14"/>
                  </a:lnTo>
                  <a:lnTo>
                    <a:pt x="13" y="17"/>
                  </a:lnTo>
                  <a:lnTo>
                    <a:pt x="10" y="20"/>
                  </a:lnTo>
                  <a:lnTo>
                    <a:pt x="10" y="23"/>
                  </a:lnTo>
                  <a:lnTo>
                    <a:pt x="5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3" y="9"/>
                  </a:lnTo>
                  <a:lnTo>
                    <a:pt x="6" y="7"/>
                  </a:lnTo>
                  <a:lnTo>
                    <a:pt x="8" y="4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3"/>
                  </a:lnTo>
                  <a:lnTo>
                    <a:pt x="15" y="6"/>
                  </a:lnTo>
                  <a:lnTo>
                    <a:pt x="15" y="8"/>
                  </a:lnTo>
                  <a:lnTo>
                    <a:pt x="16" y="12"/>
                  </a:lnTo>
                  <a:lnTo>
                    <a:pt x="13" y="14"/>
                  </a:lnTo>
                  <a:lnTo>
                    <a:pt x="13" y="17"/>
                  </a:lnTo>
                  <a:lnTo>
                    <a:pt x="14" y="20"/>
                  </a:lnTo>
                  <a:lnTo>
                    <a:pt x="11" y="22"/>
                  </a:lnTo>
                  <a:lnTo>
                    <a:pt x="9" y="22"/>
                  </a:lnTo>
                  <a:lnTo>
                    <a:pt x="5" y="10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94" name="Freeform 30"/>
            <p:cNvSpPr>
              <a:spLocks/>
            </p:cNvSpPr>
            <p:nvPr/>
          </p:nvSpPr>
          <p:spPr bwMode="auto">
            <a:xfrm>
              <a:off x="1134" y="1049"/>
              <a:ext cx="25" cy="26"/>
            </a:xfrm>
            <a:custGeom>
              <a:avLst/>
              <a:gdLst>
                <a:gd name="T0" fmla="*/ 23 w 25"/>
                <a:gd name="T1" fmla="*/ 7 h 26"/>
                <a:gd name="T2" fmla="*/ 15 w 25"/>
                <a:gd name="T3" fmla="*/ 2 h 26"/>
                <a:gd name="T4" fmla="*/ 11 w 25"/>
                <a:gd name="T5" fmla="*/ 0 h 26"/>
                <a:gd name="T6" fmla="*/ 7 w 25"/>
                <a:gd name="T7" fmla="*/ 0 h 26"/>
                <a:gd name="T8" fmla="*/ 4 w 25"/>
                <a:gd name="T9" fmla="*/ 0 h 26"/>
                <a:gd name="T10" fmla="*/ 3 w 25"/>
                <a:gd name="T11" fmla="*/ 3 h 26"/>
                <a:gd name="T12" fmla="*/ 0 w 25"/>
                <a:gd name="T13" fmla="*/ 7 h 26"/>
                <a:gd name="T14" fmla="*/ 1 w 25"/>
                <a:gd name="T15" fmla="*/ 10 h 26"/>
                <a:gd name="T16" fmla="*/ 3 w 25"/>
                <a:gd name="T17" fmla="*/ 12 h 26"/>
                <a:gd name="T18" fmla="*/ 5 w 25"/>
                <a:gd name="T19" fmla="*/ 14 h 26"/>
                <a:gd name="T20" fmla="*/ 6 w 25"/>
                <a:gd name="T21" fmla="*/ 17 h 26"/>
                <a:gd name="T22" fmla="*/ 6 w 25"/>
                <a:gd name="T23" fmla="*/ 21 h 26"/>
                <a:gd name="T24" fmla="*/ 9 w 25"/>
                <a:gd name="T25" fmla="*/ 20 h 26"/>
                <a:gd name="T26" fmla="*/ 11 w 25"/>
                <a:gd name="T27" fmla="*/ 23 h 26"/>
                <a:gd name="T28" fmla="*/ 14 w 25"/>
                <a:gd name="T29" fmla="*/ 25 h 26"/>
                <a:gd name="T30" fmla="*/ 17 w 25"/>
                <a:gd name="T31" fmla="*/ 24 h 26"/>
                <a:gd name="T32" fmla="*/ 16 w 25"/>
                <a:gd name="T33" fmla="*/ 21 h 26"/>
                <a:gd name="T34" fmla="*/ 16 w 25"/>
                <a:gd name="T35" fmla="*/ 18 h 26"/>
                <a:gd name="T36" fmla="*/ 17 w 25"/>
                <a:gd name="T37" fmla="*/ 15 h 26"/>
                <a:gd name="T38" fmla="*/ 18 w 25"/>
                <a:gd name="T39" fmla="*/ 12 h 26"/>
                <a:gd name="T40" fmla="*/ 21 w 25"/>
                <a:gd name="T41" fmla="*/ 11 h 26"/>
                <a:gd name="T42" fmla="*/ 24 w 25"/>
                <a:gd name="T43" fmla="*/ 10 h 26"/>
                <a:gd name="T44" fmla="*/ 23 w 25"/>
                <a:gd name="T45" fmla="*/ 7 h 26"/>
                <a:gd name="T46" fmla="*/ 23 w 25"/>
                <a:gd name="T47" fmla="*/ 7 h 2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5"/>
                <a:gd name="T73" fmla="*/ 0 h 26"/>
                <a:gd name="T74" fmla="*/ 25 w 25"/>
                <a:gd name="T75" fmla="*/ 26 h 2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5" h="26">
                  <a:moveTo>
                    <a:pt x="23" y="7"/>
                  </a:moveTo>
                  <a:lnTo>
                    <a:pt x="15" y="2"/>
                  </a:lnTo>
                  <a:lnTo>
                    <a:pt x="11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3" y="3"/>
                  </a:lnTo>
                  <a:lnTo>
                    <a:pt x="0" y="7"/>
                  </a:lnTo>
                  <a:lnTo>
                    <a:pt x="1" y="10"/>
                  </a:lnTo>
                  <a:lnTo>
                    <a:pt x="3" y="12"/>
                  </a:lnTo>
                  <a:lnTo>
                    <a:pt x="5" y="14"/>
                  </a:lnTo>
                  <a:lnTo>
                    <a:pt x="6" y="17"/>
                  </a:lnTo>
                  <a:lnTo>
                    <a:pt x="6" y="21"/>
                  </a:lnTo>
                  <a:lnTo>
                    <a:pt x="9" y="20"/>
                  </a:lnTo>
                  <a:lnTo>
                    <a:pt x="11" y="23"/>
                  </a:lnTo>
                  <a:lnTo>
                    <a:pt x="14" y="25"/>
                  </a:lnTo>
                  <a:lnTo>
                    <a:pt x="17" y="24"/>
                  </a:lnTo>
                  <a:lnTo>
                    <a:pt x="16" y="21"/>
                  </a:lnTo>
                  <a:lnTo>
                    <a:pt x="16" y="18"/>
                  </a:lnTo>
                  <a:lnTo>
                    <a:pt x="17" y="15"/>
                  </a:lnTo>
                  <a:lnTo>
                    <a:pt x="18" y="12"/>
                  </a:lnTo>
                  <a:lnTo>
                    <a:pt x="21" y="11"/>
                  </a:lnTo>
                  <a:lnTo>
                    <a:pt x="24" y="10"/>
                  </a:lnTo>
                  <a:lnTo>
                    <a:pt x="23" y="7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95" name="Freeform 31"/>
            <p:cNvSpPr>
              <a:spLocks/>
            </p:cNvSpPr>
            <p:nvPr/>
          </p:nvSpPr>
          <p:spPr bwMode="auto">
            <a:xfrm>
              <a:off x="349" y="669"/>
              <a:ext cx="691" cy="977"/>
            </a:xfrm>
            <a:custGeom>
              <a:avLst/>
              <a:gdLst>
                <a:gd name="T0" fmla="*/ 621 w 691"/>
                <a:gd name="T1" fmla="*/ 204 h 977"/>
                <a:gd name="T2" fmla="*/ 570 w 691"/>
                <a:gd name="T3" fmla="*/ 261 h 977"/>
                <a:gd name="T4" fmla="*/ 507 w 691"/>
                <a:gd name="T5" fmla="*/ 318 h 977"/>
                <a:gd name="T6" fmla="*/ 438 w 691"/>
                <a:gd name="T7" fmla="*/ 372 h 977"/>
                <a:gd name="T8" fmla="*/ 414 w 691"/>
                <a:gd name="T9" fmla="*/ 438 h 977"/>
                <a:gd name="T10" fmla="*/ 444 w 691"/>
                <a:gd name="T11" fmla="*/ 462 h 977"/>
                <a:gd name="T12" fmla="*/ 498 w 691"/>
                <a:gd name="T13" fmla="*/ 414 h 977"/>
                <a:gd name="T14" fmla="*/ 480 w 691"/>
                <a:gd name="T15" fmla="*/ 471 h 977"/>
                <a:gd name="T16" fmla="*/ 465 w 691"/>
                <a:gd name="T17" fmla="*/ 540 h 977"/>
                <a:gd name="T18" fmla="*/ 480 w 691"/>
                <a:gd name="T19" fmla="*/ 609 h 977"/>
                <a:gd name="T20" fmla="*/ 525 w 691"/>
                <a:gd name="T21" fmla="*/ 663 h 977"/>
                <a:gd name="T22" fmla="*/ 498 w 691"/>
                <a:gd name="T23" fmla="*/ 684 h 977"/>
                <a:gd name="T24" fmla="*/ 468 w 691"/>
                <a:gd name="T25" fmla="*/ 705 h 977"/>
                <a:gd name="T26" fmla="*/ 516 w 691"/>
                <a:gd name="T27" fmla="*/ 774 h 977"/>
                <a:gd name="T28" fmla="*/ 585 w 691"/>
                <a:gd name="T29" fmla="*/ 810 h 977"/>
                <a:gd name="T30" fmla="*/ 627 w 691"/>
                <a:gd name="T31" fmla="*/ 867 h 977"/>
                <a:gd name="T32" fmla="*/ 684 w 691"/>
                <a:gd name="T33" fmla="*/ 927 h 977"/>
                <a:gd name="T34" fmla="*/ 615 w 691"/>
                <a:gd name="T35" fmla="*/ 912 h 977"/>
                <a:gd name="T36" fmla="*/ 537 w 691"/>
                <a:gd name="T37" fmla="*/ 897 h 977"/>
                <a:gd name="T38" fmla="*/ 465 w 691"/>
                <a:gd name="T39" fmla="*/ 876 h 977"/>
                <a:gd name="T40" fmla="*/ 381 w 691"/>
                <a:gd name="T41" fmla="*/ 858 h 977"/>
                <a:gd name="T42" fmla="*/ 300 w 691"/>
                <a:gd name="T43" fmla="*/ 831 h 977"/>
                <a:gd name="T44" fmla="*/ 255 w 691"/>
                <a:gd name="T45" fmla="*/ 906 h 977"/>
                <a:gd name="T46" fmla="*/ 243 w 691"/>
                <a:gd name="T47" fmla="*/ 960 h 977"/>
                <a:gd name="T48" fmla="*/ 204 w 691"/>
                <a:gd name="T49" fmla="*/ 903 h 977"/>
                <a:gd name="T50" fmla="*/ 171 w 691"/>
                <a:gd name="T51" fmla="*/ 846 h 977"/>
                <a:gd name="T52" fmla="*/ 120 w 691"/>
                <a:gd name="T53" fmla="*/ 831 h 977"/>
                <a:gd name="T54" fmla="*/ 69 w 691"/>
                <a:gd name="T55" fmla="*/ 903 h 977"/>
                <a:gd name="T56" fmla="*/ 15 w 691"/>
                <a:gd name="T57" fmla="*/ 976 h 977"/>
                <a:gd name="T58" fmla="*/ 0 w 691"/>
                <a:gd name="T59" fmla="*/ 906 h 977"/>
                <a:gd name="T60" fmla="*/ 12 w 691"/>
                <a:gd name="T61" fmla="*/ 831 h 977"/>
                <a:gd name="T62" fmla="*/ 42 w 691"/>
                <a:gd name="T63" fmla="*/ 741 h 977"/>
                <a:gd name="T64" fmla="*/ 69 w 691"/>
                <a:gd name="T65" fmla="*/ 663 h 977"/>
                <a:gd name="T66" fmla="*/ 114 w 691"/>
                <a:gd name="T67" fmla="*/ 600 h 977"/>
                <a:gd name="T68" fmla="*/ 63 w 691"/>
                <a:gd name="T69" fmla="*/ 531 h 977"/>
                <a:gd name="T70" fmla="*/ 39 w 691"/>
                <a:gd name="T71" fmla="*/ 456 h 977"/>
                <a:gd name="T72" fmla="*/ 54 w 691"/>
                <a:gd name="T73" fmla="*/ 432 h 977"/>
                <a:gd name="T74" fmla="*/ 114 w 691"/>
                <a:gd name="T75" fmla="*/ 462 h 977"/>
                <a:gd name="T76" fmla="*/ 117 w 691"/>
                <a:gd name="T77" fmla="*/ 393 h 977"/>
                <a:gd name="T78" fmla="*/ 87 w 691"/>
                <a:gd name="T79" fmla="*/ 327 h 977"/>
                <a:gd name="T80" fmla="*/ 90 w 691"/>
                <a:gd name="T81" fmla="*/ 255 h 977"/>
                <a:gd name="T82" fmla="*/ 144 w 691"/>
                <a:gd name="T83" fmla="*/ 291 h 977"/>
                <a:gd name="T84" fmla="*/ 198 w 691"/>
                <a:gd name="T85" fmla="*/ 297 h 977"/>
                <a:gd name="T86" fmla="*/ 168 w 691"/>
                <a:gd name="T87" fmla="*/ 234 h 977"/>
                <a:gd name="T88" fmla="*/ 132 w 691"/>
                <a:gd name="T89" fmla="*/ 174 h 977"/>
                <a:gd name="T90" fmla="*/ 102 w 691"/>
                <a:gd name="T91" fmla="*/ 108 h 977"/>
                <a:gd name="T92" fmla="*/ 96 w 691"/>
                <a:gd name="T93" fmla="*/ 36 h 977"/>
                <a:gd name="T94" fmla="*/ 123 w 691"/>
                <a:gd name="T95" fmla="*/ 9 h 977"/>
                <a:gd name="T96" fmla="*/ 153 w 691"/>
                <a:gd name="T97" fmla="*/ 75 h 977"/>
                <a:gd name="T98" fmla="*/ 204 w 691"/>
                <a:gd name="T99" fmla="*/ 138 h 977"/>
                <a:gd name="T100" fmla="*/ 258 w 691"/>
                <a:gd name="T101" fmla="*/ 186 h 977"/>
                <a:gd name="T102" fmla="*/ 324 w 691"/>
                <a:gd name="T103" fmla="*/ 186 h 977"/>
                <a:gd name="T104" fmla="*/ 342 w 691"/>
                <a:gd name="T105" fmla="*/ 249 h 977"/>
                <a:gd name="T106" fmla="*/ 417 w 691"/>
                <a:gd name="T107" fmla="*/ 258 h 977"/>
                <a:gd name="T108" fmla="*/ 483 w 691"/>
                <a:gd name="T109" fmla="*/ 243 h 977"/>
                <a:gd name="T110" fmla="*/ 549 w 691"/>
                <a:gd name="T111" fmla="*/ 207 h 977"/>
                <a:gd name="T112" fmla="*/ 615 w 691"/>
                <a:gd name="T113" fmla="*/ 168 h 977"/>
                <a:gd name="T114" fmla="*/ 666 w 691"/>
                <a:gd name="T115" fmla="*/ 156 h 97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691"/>
                <a:gd name="T175" fmla="*/ 0 h 977"/>
                <a:gd name="T176" fmla="*/ 691 w 691"/>
                <a:gd name="T177" fmla="*/ 977 h 97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691" h="977">
                  <a:moveTo>
                    <a:pt x="690" y="156"/>
                  </a:moveTo>
                  <a:lnTo>
                    <a:pt x="681" y="162"/>
                  </a:lnTo>
                  <a:lnTo>
                    <a:pt x="663" y="168"/>
                  </a:lnTo>
                  <a:lnTo>
                    <a:pt x="645" y="180"/>
                  </a:lnTo>
                  <a:lnTo>
                    <a:pt x="639" y="189"/>
                  </a:lnTo>
                  <a:lnTo>
                    <a:pt x="630" y="198"/>
                  </a:lnTo>
                  <a:lnTo>
                    <a:pt x="621" y="204"/>
                  </a:lnTo>
                  <a:lnTo>
                    <a:pt x="609" y="210"/>
                  </a:lnTo>
                  <a:lnTo>
                    <a:pt x="600" y="216"/>
                  </a:lnTo>
                  <a:lnTo>
                    <a:pt x="591" y="225"/>
                  </a:lnTo>
                  <a:lnTo>
                    <a:pt x="588" y="234"/>
                  </a:lnTo>
                  <a:lnTo>
                    <a:pt x="585" y="243"/>
                  </a:lnTo>
                  <a:lnTo>
                    <a:pt x="579" y="252"/>
                  </a:lnTo>
                  <a:lnTo>
                    <a:pt x="570" y="261"/>
                  </a:lnTo>
                  <a:lnTo>
                    <a:pt x="561" y="267"/>
                  </a:lnTo>
                  <a:lnTo>
                    <a:pt x="552" y="273"/>
                  </a:lnTo>
                  <a:lnTo>
                    <a:pt x="543" y="279"/>
                  </a:lnTo>
                  <a:lnTo>
                    <a:pt x="531" y="288"/>
                  </a:lnTo>
                  <a:lnTo>
                    <a:pt x="525" y="297"/>
                  </a:lnTo>
                  <a:lnTo>
                    <a:pt x="516" y="306"/>
                  </a:lnTo>
                  <a:lnTo>
                    <a:pt x="507" y="318"/>
                  </a:lnTo>
                  <a:lnTo>
                    <a:pt x="498" y="324"/>
                  </a:lnTo>
                  <a:lnTo>
                    <a:pt x="489" y="333"/>
                  </a:lnTo>
                  <a:lnTo>
                    <a:pt x="480" y="348"/>
                  </a:lnTo>
                  <a:lnTo>
                    <a:pt x="471" y="357"/>
                  </a:lnTo>
                  <a:lnTo>
                    <a:pt x="459" y="363"/>
                  </a:lnTo>
                  <a:lnTo>
                    <a:pt x="450" y="369"/>
                  </a:lnTo>
                  <a:lnTo>
                    <a:pt x="438" y="372"/>
                  </a:lnTo>
                  <a:lnTo>
                    <a:pt x="429" y="378"/>
                  </a:lnTo>
                  <a:lnTo>
                    <a:pt x="429" y="387"/>
                  </a:lnTo>
                  <a:lnTo>
                    <a:pt x="429" y="396"/>
                  </a:lnTo>
                  <a:lnTo>
                    <a:pt x="429" y="408"/>
                  </a:lnTo>
                  <a:lnTo>
                    <a:pt x="423" y="417"/>
                  </a:lnTo>
                  <a:lnTo>
                    <a:pt x="417" y="426"/>
                  </a:lnTo>
                  <a:lnTo>
                    <a:pt x="414" y="438"/>
                  </a:lnTo>
                  <a:lnTo>
                    <a:pt x="414" y="447"/>
                  </a:lnTo>
                  <a:lnTo>
                    <a:pt x="414" y="456"/>
                  </a:lnTo>
                  <a:lnTo>
                    <a:pt x="411" y="468"/>
                  </a:lnTo>
                  <a:lnTo>
                    <a:pt x="420" y="474"/>
                  </a:lnTo>
                  <a:lnTo>
                    <a:pt x="429" y="474"/>
                  </a:lnTo>
                  <a:lnTo>
                    <a:pt x="438" y="471"/>
                  </a:lnTo>
                  <a:lnTo>
                    <a:pt x="444" y="462"/>
                  </a:lnTo>
                  <a:lnTo>
                    <a:pt x="453" y="456"/>
                  </a:lnTo>
                  <a:lnTo>
                    <a:pt x="462" y="453"/>
                  </a:lnTo>
                  <a:lnTo>
                    <a:pt x="465" y="444"/>
                  </a:lnTo>
                  <a:lnTo>
                    <a:pt x="471" y="435"/>
                  </a:lnTo>
                  <a:lnTo>
                    <a:pt x="480" y="426"/>
                  </a:lnTo>
                  <a:lnTo>
                    <a:pt x="489" y="420"/>
                  </a:lnTo>
                  <a:lnTo>
                    <a:pt x="498" y="414"/>
                  </a:lnTo>
                  <a:lnTo>
                    <a:pt x="510" y="411"/>
                  </a:lnTo>
                  <a:lnTo>
                    <a:pt x="513" y="420"/>
                  </a:lnTo>
                  <a:lnTo>
                    <a:pt x="507" y="438"/>
                  </a:lnTo>
                  <a:lnTo>
                    <a:pt x="501" y="447"/>
                  </a:lnTo>
                  <a:lnTo>
                    <a:pt x="495" y="456"/>
                  </a:lnTo>
                  <a:lnTo>
                    <a:pt x="486" y="462"/>
                  </a:lnTo>
                  <a:lnTo>
                    <a:pt x="480" y="471"/>
                  </a:lnTo>
                  <a:lnTo>
                    <a:pt x="480" y="480"/>
                  </a:lnTo>
                  <a:lnTo>
                    <a:pt x="471" y="498"/>
                  </a:lnTo>
                  <a:lnTo>
                    <a:pt x="462" y="504"/>
                  </a:lnTo>
                  <a:lnTo>
                    <a:pt x="462" y="513"/>
                  </a:lnTo>
                  <a:lnTo>
                    <a:pt x="462" y="522"/>
                  </a:lnTo>
                  <a:lnTo>
                    <a:pt x="462" y="531"/>
                  </a:lnTo>
                  <a:lnTo>
                    <a:pt x="465" y="540"/>
                  </a:lnTo>
                  <a:lnTo>
                    <a:pt x="468" y="552"/>
                  </a:lnTo>
                  <a:lnTo>
                    <a:pt x="468" y="561"/>
                  </a:lnTo>
                  <a:lnTo>
                    <a:pt x="468" y="570"/>
                  </a:lnTo>
                  <a:lnTo>
                    <a:pt x="474" y="579"/>
                  </a:lnTo>
                  <a:lnTo>
                    <a:pt x="477" y="588"/>
                  </a:lnTo>
                  <a:lnTo>
                    <a:pt x="480" y="597"/>
                  </a:lnTo>
                  <a:lnTo>
                    <a:pt x="480" y="609"/>
                  </a:lnTo>
                  <a:lnTo>
                    <a:pt x="486" y="618"/>
                  </a:lnTo>
                  <a:lnTo>
                    <a:pt x="495" y="624"/>
                  </a:lnTo>
                  <a:lnTo>
                    <a:pt x="504" y="630"/>
                  </a:lnTo>
                  <a:lnTo>
                    <a:pt x="513" y="636"/>
                  </a:lnTo>
                  <a:lnTo>
                    <a:pt x="519" y="645"/>
                  </a:lnTo>
                  <a:lnTo>
                    <a:pt x="519" y="654"/>
                  </a:lnTo>
                  <a:lnTo>
                    <a:pt x="525" y="663"/>
                  </a:lnTo>
                  <a:lnTo>
                    <a:pt x="531" y="672"/>
                  </a:lnTo>
                  <a:lnTo>
                    <a:pt x="537" y="681"/>
                  </a:lnTo>
                  <a:lnTo>
                    <a:pt x="540" y="690"/>
                  </a:lnTo>
                  <a:lnTo>
                    <a:pt x="531" y="690"/>
                  </a:lnTo>
                  <a:lnTo>
                    <a:pt x="519" y="690"/>
                  </a:lnTo>
                  <a:lnTo>
                    <a:pt x="507" y="687"/>
                  </a:lnTo>
                  <a:lnTo>
                    <a:pt x="498" y="684"/>
                  </a:lnTo>
                  <a:lnTo>
                    <a:pt x="489" y="681"/>
                  </a:lnTo>
                  <a:lnTo>
                    <a:pt x="480" y="678"/>
                  </a:lnTo>
                  <a:lnTo>
                    <a:pt x="471" y="678"/>
                  </a:lnTo>
                  <a:lnTo>
                    <a:pt x="462" y="678"/>
                  </a:lnTo>
                  <a:lnTo>
                    <a:pt x="462" y="687"/>
                  </a:lnTo>
                  <a:lnTo>
                    <a:pt x="462" y="696"/>
                  </a:lnTo>
                  <a:lnTo>
                    <a:pt x="468" y="705"/>
                  </a:lnTo>
                  <a:lnTo>
                    <a:pt x="474" y="714"/>
                  </a:lnTo>
                  <a:lnTo>
                    <a:pt x="483" y="726"/>
                  </a:lnTo>
                  <a:lnTo>
                    <a:pt x="492" y="735"/>
                  </a:lnTo>
                  <a:lnTo>
                    <a:pt x="495" y="747"/>
                  </a:lnTo>
                  <a:lnTo>
                    <a:pt x="498" y="756"/>
                  </a:lnTo>
                  <a:lnTo>
                    <a:pt x="504" y="765"/>
                  </a:lnTo>
                  <a:lnTo>
                    <a:pt x="516" y="774"/>
                  </a:lnTo>
                  <a:lnTo>
                    <a:pt x="522" y="783"/>
                  </a:lnTo>
                  <a:lnTo>
                    <a:pt x="537" y="792"/>
                  </a:lnTo>
                  <a:lnTo>
                    <a:pt x="546" y="798"/>
                  </a:lnTo>
                  <a:lnTo>
                    <a:pt x="558" y="804"/>
                  </a:lnTo>
                  <a:lnTo>
                    <a:pt x="567" y="804"/>
                  </a:lnTo>
                  <a:lnTo>
                    <a:pt x="576" y="804"/>
                  </a:lnTo>
                  <a:lnTo>
                    <a:pt x="585" y="810"/>
                  </a:lnTo>
                  <a:lnTo>
                    <a:pt x="588" y="819"/>
                  </a:lnTo>
                  <a:lnTo>
                    <a:pt x="591" y="828"/>
                  </a:lnTo>
                  <a:lnTo>
                    <a:pt x="600" y="834"/>
                  </a:lnTo>
                  <a:lnTo>
                    <a:pt x="606" y="843"/>
                  </a:lnTo>
                  <a:lnTo>
                    <a:pt x="615" y="849"/>
                  </a:lnTo>
                  <a:lnTo>
                    <a:pt x="621" y="858"/>
                  </a:lnTo>
                  <a:lnTo>
                    <a:pt x="627" y="867"/>
                  </a:lnTo>
                  <a:lnTo>
                    <a:pt x="636" y="873"/>
                  </a:lnTo>
                  <a:lnTo>
                    <a:pt x="642" y="882"/>
                  </a:lnTo>
                  <a:lnTo>
                    <a:pt x="648" y="891"/>
                  </a:lnTo>
                  <a:lnTo>
                    <a:pt x="657" y="900"/>
                  </a:lnTo>
                  <a:lnTo>
                    <a:pt x="666" y="912"/>
                  </a:lnTo>
                  <a:lnTo>
                    <a:pt x="675" y="915"/>
                  </a:lnTo>
                  <a:lnTo>
                    <a:pt x="684" y="927"/>
                  </a:lnTo>
                  <a:lnTo>
                    <a:pt x="675" y="927"/>
                  </a:lnTo>
                  <a:lnTo>
                    <a:pt x="666" y="924"/>
                  </a:lnTo>
                  <a:lnTo>
                    <a:pt x="657" y="924"/>
                  </a:lnTo>
                  <a:lnTo>
                    <a:pt x="648" y="921"/>
                  </a:lnTo>
                  <a:lnTo>
                    <a:pt x="639" y="918"/>
                  </a:lnTo>
                  <a:lnTo>
                    <a:pt x="627" y="915"/>
                  </a:lnTo>
                  <a:lnTo>
                    <a:pt x="615" y="912"/>
                  </a:lnTo>
                  <a:lnTo>
                    <a:pt x="603" y="906"/>
                  </a:lnTo>
                  <a:lnTo>
                    <a:pt x="591" y="903"/>
                  </a:lnTo>
                  <a:lnTo>
                    <a:pt x="579" y="897"/>
                  </a:lnTo>
                  <a:lnTo>
                    <a:pt x="570" y="897"/>
                  </a:lnTo>
                  <a:lnTo>
                    <a:pt x="558" y="897"/>
                  </a:lnTo>
                  <a:lnTo>
                    <a:pt x="546" y="897"/>
                  </a:lnTo>
                  <a:lnTo>
                    <a:pt x="537" y="897"/>
                  </a:lnTo>
                  <a:lnTo>
                    <a:pt x="528" y="897"/>
                  </a:lnTo>
                  <a:lnTo>
                    <a:pt x="519" y="897"/>
                  </a:lnTo>
                  <a:lnTo>
                    <a:pt x="507" y="894"/>
                  </a:lnTo>
                  <a:lnTo>
                    <a:pt x="498" y="891"/>
                  </a:lnTo>
                  <a:lnTo>
                    <a:pt x="489" y="888"/>
                  </a:lnTo>
                  <a:lnTo>
                    <a:pt x="474" y="882"/>
                  </a:lnTo>
                  <a:lnTo>
                    <a:pt x="465" y="876"/>
                  </a:lnTo>
                  <a:lnTo>
                    <a:pt x="444" y="861"/>
                  </a:lnTo>
                  <a:lnTo>
                    <a:pt x="435" y="858"/>
                  </a:lnTo>
                  <a:lnTo>
                    <a:pt x="426" y="855"/>
                  </a:lnTo>
                  <a:lnTo>
                    <a:pt x="417" y="855"/>
                  </a:lnTo>
                  <a:lnTo>
                    <a:pt x="408" y="852"/>
                  </a:lnTo>
                  <a:lnTo>
                    <a:pt x="399" y="852"/>
                  </a:lnTo>
                  <a:lnTo>
                    <a:pt x="381" y="858"/>
                  </a:lnTo>
                  <a:lnTo>
                    <a:pt x="369" y="858"/>
                  </a:lnTo>
                  <a:lnTo>
                    <a:pt x="354" y="855"/>
                  </a:lnTo>
                  <a:lnTo>
                    <a:pt x="345" y="846"/>
                  </a:lnTo>
                  <a:lnTo>
                    <a:pt x="330" y="837"/>
                  </a:lnTo>
                  <a:lnTo>
                    <a:pt x="318" y="834"/>
                  </a:lnTo>
                  <a:lnTo>
                    <a:pt x="309" y="831"/>
                  </a:lnTo>
                  <a:lnTo>
                    <a:pt x="300" y="831"/>
                  </a:lnTo>
                  <a:lnTo>
                    <a:pt x="291" y="831"/>
                  </a:lnTo>
                  <a:lnTo>
                    <a:pt x="282" y="837"/>
                  </a:lnTo>
                  <a:lnTo>
                    <a:pt x="282" y="846"/>
                  </a:lnTo>
                  <a:lnTo>
                    <a:pt x="282" y="858"/>
                  </a:lnTo>
                  <a:lnTo>
                    <a:pt x="273" y="879"/>
                  </a:lnTo>
                  <a:lnTo>
                    <a:pt x="264" y="888"/>
                  </a:lnTo>
                  <a:lnTo>
                    <a:pt x="255" y="906"/>
                  </a:lnTo>
                  <a:lnTo>
                    <a:pt x="255" y="915"/>
                  </a:lnTo>
                  <a:lnTo>
                    <a:pt x="255" y="924"/>
                  </a:lnTo>
                  <a:lnTo>
                    <a:pt x="255" y="933"/>
                  </a:lnTo>
                  <a:lnTo>
                    <a:pt x="255" y="942"/>
                  </a:lnTo>
                  <a:lnTo>
                    <a:pt x="255" y="951"/>
                  </a:lnTo>
                  <a:lnTo>
                    <a:pt x="252" y="960"/>
                  </a:lnTo>
                  <a:lnTo>
                    <a:pt x="243" y="960"/>
                  </a:lnTo>
                  <a:lnTo>
                    <a:pt x="237" y="951"/>
                  </a:lnTo>
                  <a:lnTo>
                    <a:pt x="231" y="942"/>
                  </a:lnTo>
                  <a:lnTo>
                    <a:pt x="225" y="933"/>
                  </a:lnTo>
                  <a:lnTo>
                    <a:pt x="216" y="927"/>
                  </a:lnTo>
                  <a:lnTo>
                    <a:pt x="207" y="924"/>
                  </a:lnTo>
                  <a:lnTo>
                    <a:pt x="204" y="915"/>
                  </a:lnTo>
                  <a:lnTo>
                    <a:pt x="204" y="903"/>
                  </a:lnTo>
                  <a:lnTo>
                    <a:pt x="204" y="891"/>
                  </a:lnTo>
                  <a:lnTo>
                    <a:pt x="204" y="882"/>
                  </a:lnTo>
                  <a:lnTo>
                    <a:pt x="204" y="873"/>
                  </a:lnTo>
                  <a:lnTo>
                    <a:pt x="201" y="864"/>
                  </a:lnTo>
                  <a:lnTo>
                    <a:pt x="189" y="858"/>
                  </a:lnTo>
                  <a:lnTo>
                    <a:pt x="180" y="855"/>
                  </a:lnTo>
                  <a:lnTo>
                    <a:pt x="171" y="846"/>
                  </a:lnTo>
                  <a:lnTo>
                    <a:pt x="171" y="837"/>
                  </a:lnTo>
                  <a:lnTo>
                    <a:pt x="165" y="828"/>
                  </a:lnTo>
                  <a:lnTo>
                    <a:pt x="159" y="819"/>
                  </a:lnTo>
                  <a:lnTo>
                    <a:pt x="147" y="816"/>
                  </a:lnTo>
                  <a:lnTo>
                    <a:pt x="138" y="819"/>
                  </a:lnTo>
                  <a:lnTo>
                    <a:pt x="129" y="825"/>
                  </a:lnTo>
                  <a:lnTo>
                    <a:pt x="120" y="831"/>
                  </a:lnTo>
                  <a:lnTo>
                    <a:pt x="114" y="840"/>
                  </a:lnTo>
                  <a:lnTo>
                    <a:pt x="108" y="852"/>
                  </a:lnTo>
                  <a:lnTo>
                    <a:pt x="99" y="867"/>
                  </a:lnTo>
                  <a:lnTo>
                    <a:pt x="87" y="876"/>
                  </a:lnTo>
                  <a:lnTo>
                    <a:pt x="75" y="882"/>
                  </a:lnTo>
                  <a:lnTo>
                    <a:pt x="69" y="891"/>
                  </a:lnTo>
                  <a:lnTo>
                    <a:pt x="69" y="903"/>
                  </a:lnTo>
                  <a:lnTo>
                    <a:pt x="69" y="915"/>
                  </a:lnTo>
                  <a:lnTo>
                    <a:pt x="69" y="924"/>
                  </a:lnTo>
                  <a:lnTo>
                    <a:pt x="60" y="945"/>
                  </a:lnTo>
                  <a:lnTo>
                    <a:pt x="51" y="954"/>
                  </a:lnTo>
                  <a:lnTo>
                    <a:pt x="36" y="963"/>
                  </a:lnTo>
                  <a:lnTo>
                    <a:pt x="30" y="972"/>
                  </a:lnTo>
                  <a:lnTo>
                    <a:pt x="15" y="976"/>
                  </a:lnTo>
                  <a:lnTo>
                    <a:pt x="15" y="966"/>
                  </a:lnTo>
                  <a:lnTo>
                    <a:pt x="12" y="957"/>
                  </a:lnTo>
                  <a:lnTo>
                    <a:pt x="9" y="948"/>
                  </a:lnTo>
                  <a:lnTo>
                    <a:pt x="3" y="939"/>
                  </a:lnTo>
                  <a:lnTo>
                    <a:pt x="0" y="927"/>
                  </a:lnTo>
                  <a:lnTo>
                    <a:pt x="0" y="915"/>
                  </a:lnTo>
                  <a:lnTo>
                    <a:pt x="0" y="906"/>
                  </a:lnTo>
                  <a:lnTo>
                    <a:pt x="0" y="891"/>
                  </a:lnTo>
                  <a:lnTo>
                    <a:pt x="3" y="879"/>
                  </a:lnTo>
                  <a:lnTo>
                    <a:pt x="6" y="870"/>
                  </a:lnTo>
                  <a:lnTo>
                    <a:pt x="6" y="861"/>
                  </a:lnTo>
                  <a:lnTo>
                    <a:pt x="9" y="852"/>
                  </a:lnTo>
                  <a:lnTo>
                    <a:pt x="9" y="843"/>
                  </a:lnTo>
                  <a:lnTo>
                    <a:pt x="12" y="831"/>
                  </a:lnTo>
                  <a:lnTo>
                    <a:pt x="21" y="810"/>
                  </a:lnTo>
                  <a:lnTo>
                    <a:pt x="24" y="795"/>
                  </a:lnTo>
                  <a:lnTo>
                    <a:pt x="24" y="786"/>
                  </a:lnTo>
                  <a:lnTo>
                    <a:pt x="24" y="774"/>
                  </a:lnTo>
                  <a:lnTo>
                    <a:pt x="27" y="765"/>
                  </a:lnTo>
                  <a:lnTo>
                    <a:pt x="36" y="753"/>
                  </a:lnTo>
                  <a:lnTo>
                    <a:pt x="42" y="741"/>
                  </a:lnTo>
                  <a:lnTo>
                    <a:pt x="45" y="732"/>
                  </a:lnTo>
                  <a:lnTo>
                    <a:pt x="51" y="723"/>
                  </a:lnTo>
                  <a:lnTo>
                    <a:pt x="54" y="714"/>
                  </a:lnTo>
                  <a:lnTo>
                    <a:pt x="54" y="705"/>
                  </a:lnTo>
                  <a:lnTo>
                    <a:pt x="60" y="693"/>
                  </a:lnTo>
                  <a:lnTo>
                    <a:pt x="63" y="681"/>
                  </a:lnTo>
                  <a:lnTo>
                    <a:pt x="69" y="663"/>
                  </a:lnTo>
                  <a:lnTo>
                    <a:pt x="78" y="654"/>
                  </a:lnTo>
                  <a:lnTo>
                    <a:pt x="84" y="645"/>
                  </a:lnTo>
                  <a:lnTo>
                    <a:pt x="90" y="636"/>
                  </a:lnTo>
                  <a:lnTo>
                    <a:pt x="102" y="627"/>
                  </a:lnTo>
                  <a:lnTo>
                    <a:pt x="108" y="618"/>
                  </a:lnTo>
                  <a:lnTo>
                    <a:pt x="114" y="609"/>
                  </a:lnTo>
                  <a:lnTo>
                    <a:pt x="114" y="600"/>
                  </a:lnTo>
                  <a:lnTo>
                    <a:pt x="114" y="591"/>
                  </a:lnTo>
                  <a:lnTo>
                    <a:pt x="105" y="579"/>
                  </a:lnTo>
                  <a:lnTo>
                    <a:pt x="96" y="567"/>
                  </a:lnTo>
                  <a:lnTo>
                    <a:pt x="87" y="561"/>
                  </a:lnTo>
                  <a:lnTo>
                    <a:pt x="72" y="555"/>
                  </a:lnTo>
                  <a:lnTo>
                    <a:pt x="63" y="540"/>
                  </a:lnTo>
                  <a:lnTo>
                    <a:pt x="63" y="531"/>
                  </a:lnTo>
                  <a:lnTo>
                    <a:pt x="63" y="522"/>
                  </a:lnTo>
                  <a:lnTo>
                    <a:pt x="63" y="513"/>
                  </a:lnTo>
                  <a:lnTo>
                    <a:pt x="54" y="504"/>
                  </a:lnTo>
                  <a:lnTo>
                    <a:pt x="51" y="492"/>
                  </a:lnTo>
                  <a:lnTo>
                    <a:pt x="48" y="477"/>
                  </a:lnTo>
                  <a:lnTo>
                    <a:pt x="39" y="465"/>
                  </a:lnTo>
                  <a:lnTo>
                    <a:pt x="39" y="456"/>
                  </a:lnTo>
                  <a:lnTo>
                    <a:pt x="33" y="444"/>
                  </a:lnTo>
                  <a:lnTo>
                    <a:pt x="33" y="435"/>
                  </a:lnTo>
                  <a:lnTo>
                    <a:pt x="30" y="423"/>
                  </a:lnTo>
                  <a:lnTo>
                    <a:pt x="30" y="414"/>
                  </a:lnTo>
                  <a:lnTo>
                    <a:pt x="42" y="417"/>
                  </a:lnTo>
                  <a:lnTo>
                    <a:pt x="51" y="423"/>
                  </a:lnTo>
                  <a:lnTo>
                    <a:pt x="54" y="432"/>
                  </a:lnTo>
                  <a:lnTo>
                    <a:pt x="57" y="441"/>
                  </a:lnTo>
                  <a:lnTo>
                    <a:pt x="69" y="447"/>
                  </a:lnTo>
                  <a:lnTo>
                    <a:pt x="78" y="447"/>
                  </a:lnTo>
                  <a:lnTo>
                    <a:pt x="87" y="450"/>
                  </a:lnTo>
                  <a:lnTo>
                    <a:pt x="96" y="459"/>
                  </a:lnTo>
                  <a:lnTo>
                    <a:pt x="105" y="462"/>
                  </a:lnTo>
                  <a:lnTo>
                    <a:pt x="114" y="462"/>
                  </a:lnTo>
                  <a:lnTo>
                    <a:pt x="123" y="453"/>
                  </a:lnTo>
                  <a:lnTo>
                    <a:pt x="123" y="444"/>
                  </a:lnTo>
                  <a:lnTo>
                    <a:pt x="123" y="435"/>
                  </a:lnTo>
                  <a:lnTo>
                    <a:pt x="123" y="426"/>
                  </a:lnTo>
                  <a:lnTo>
                    <a:pt x="123" y="417"/>
                  </a:lnTo>
                  <a:lnTo>
                    <a:pt x="126" y="408"/>
                  </a:lnTo>
                  <a:lnTo>
                    <a:pt x="117" y="393"/>
                  </a:lnTo>
                  <a:lnTo>
                    <a:pt x="108" y="384"/>
                  </a:lnTo>
                  <a:lnTo>
                    <a:pt x="102" y="375"/>
                  </a:lnTo>
                  <a:lnTo>
                    <a:pt x="102" y="366"/>
                  </a:lnTo>
                  <a:lnTo>
                    <a:pt x="99" y="354"/>
                  </a:lnTo>
                  <a:lnTo>
                    <a:pt x="93" y="345"/>
                  </a:lnTo>
                  <a:lnTo>
                    <a:pt x="87" y="336"/>
                  </a:lnTo>
                  <a:lnTo>
                    <a:pt x="87" y="327"/>
                  </a:lnTo>
                  <a:lnTo>
                    <a:pt x="87" y="318"/>
                  </a:lnTo>
                  <a:lnTo>
                    <a:pt x="87" y="309"/>
                  </a:lnTo>
                  <a:lnTo>
                    <a:pt x="78" y="291"/>
                  </a:lnTo>
                  <a:lnTo>
                    <a:pt x="75" y="282"/>
                  </a:lnTo>
                  <a:lnTo>
                    <a:pt x="75" y="270"/>
                  </a:lnTo>
                  <a:lnTo>
                    <a:pt x="81" y="261"/>
                  </a:lnTo>
                  <a:lnTo>
                    <a:pt x="90" y="255"/>
                  </a:lnTo>
                  <a:lnTo>
                    <a:pt x="99" y="258"/>
                  </a:lnTo>
                  <a:lnTo>
                    <a:pt x="105" y="267"/>
                  </a:lnTo>
                  <a:lnTo>
                    <a:pt x="108" y="276"/>
                  </a:lnTo>
                  <a:lnTo>
                    <a:pt x="114" y="285"/>
                  </a:lnTo>
                  <a:lnTo>
                    <a:pt x="123" y="285"/>
                  </a:lnTo>
                  <a:lnTo>
                    <a:pt x="132" y="288"/>
                  </a:lnTo>
                  <a:lnTo>
                    <a:pt x="144" y="291"/>
                  </a:lnTo>
                  <a:lnTo>
                    <a:pt x="156" y="297"/>
                  </a:lnTo>
                  <a:lnTo>
                    <a:pt x="165" y="300"/>
                  </a:lnTo>
                  <a:lnTo>
                    <a:pt x="168" y="309"/>
                  </a:lnTo>
                  <a:lnTo>
                    <a:pt x="180" y="315"/>
                  </a:lnTo>
                  <a:lnTo>
                    <a:pt x="189" y="315"/>
                  </a:lnTo>
                  <a:lnTo>
                    <a:pt x="198" y="309"/>
                  </a:lnTo>
                  <a:lnTo>
                    <a:pt x="198" y="297"/>
                  </a:lnTo>
                  <a:lnTo>
                    <a:pt x="198" y="288"/>
                  </a:lnTo>
                  <a:lnTo>
                    <a:pt x="189" y="279"/>
                  </a:lnTo>
                  <a:lnTo>
                    <a:pt x="177" y="270"/>
                  </a:lnTo>
                  <a:lnTo>
                    <a:pt x="171" y="261"/>
                  </a:lnTo>
                  <a:lnTo>
                    <a:pt x="168" y="252"/>
                  </a:lnTo>
                  <a:lnTo>
                    <a:pt x="168" y="243"/>
                  </a:lnTo>
                  <a:lnTo>
                    <a:pt x="168" y="234"/>
                  </a:lnTo>
                  <a:lnTo>
                    <a:pt x="168" y="225"/>
                  </a:lnTo>
                  <a:lnTo>
                    <a:pt x="168" y="216"/>
                  </a:lnTo>
                  <a:lnTo>
                    <a:pt x="159" y="207"/>
                  </a:lnTo>
                  <a:lnTo>
                    <a:pt x="153" y="198"/>
                  </a:lnTo>
                  <a:lnTo>
                    <a:pt x="147" y="189"/>
                  </a:lnTo>
                  <a:lnTo>
                    <a:pt x="135" y="183"/>
                  </a:lnTo>
                  <a:lnTo>
                    <a:pt x="132" y="174"/>
                  </a:lnTo>
                  <a:lnTo>
                    <a:pt x="126" y="165"/>
                  </a:lnTo>
                  <a:lnTo>
                    <a:pt x="120" y="156"/>
                  </a:lnTo>
                  <a:lnTo>
                    <a:pt x="117" y="147"/>
                  </a:lnTo>
                  <a:lnTo>
                    <a:pt x="114" y="135"/>
                  </a:lnTo>
                  <a:lnTo>
                    <a:pt x="111" y="126"/>
                  </a:lnTo>
                  <a:lnTo>
                    <a:pt x="108" y="117"/>
                  </a:lnTo>
                  <a:lnTo>
                    <a:pt x="102" y="108"/>
                  </a:lnTo>
                  <a:lnTo>
                    <a:pt x="102" y="96"/>
                  </a:lnTo>
                  <a:lnTo>
                    <a:pt x="99" y="84"/>
                  </a:lnTo>
                  <a:lnTo>
                    <a:pt x="96" y="75"/>
                  </a:lnTo>
                  <a:lnTo>
                    <a:pt x="96" y="66"/>
                  </a:lnTo>
                  <a:lnTo>
                    <a:pt x="96" y="57"/>
                  </a:lnTo>
                  <a:lnTo>
                    <a:pt x="96" y="48"/>
                  </a:lnTo>
                  <a:lnTo>
                    <a:pt x="96" y="36"/>
                  </a:lnTo>
                  <a:lnTo>
                    <a:pt x="96" y="27"/>
                  </a:lnTo>
                  <a:lnTo>
                    <a:pt x="96" y="18"/>
                  </a:lnTo>
                  <a:lnTo>
                    <a:pt x="96" y="9"/>
                  </a:lnTo>
                  <a:lnTo>
                    <a:pt x="96" y="0"/>
                  </a:lnTo>
                  <a:lnTo>
                    <a:pt x="105" y="0"/>
                  </a:lnTo>
                  <a:lnTo>
                    <a:pt x="114" y="3"/>
                  </a:lnTo>
                  <a:lnTo>
                    <a:pt x="123" y="9"/>
                  </a:lnTo>
                  <a:lnTo>
                    <a:pt x="126" y="18"/>
                  </a:lnTo>
                  <a:lnTo>
                    <a:pt x="129" y="30"/>
                  </a:lnTo>
                  <a:lnTo>
                    <a:pt x="132" y="42"/>
                  </a:lnTo>
                  <a:lnTo>
                    <a:pt x="135" y="51"/>
                  </a:lnTo>
                  <a:lnTo>
                    <a:pt x="141" y="60"/>
                  </a:lnTo>
                  <a:lnTo>
                    <a:pt x="144" y="69"/>
                  </a:lnTo>
                  <a:lnTo>
                    <a:pt x="153" y="75"/>
                  </a:lnTo>
                  <a:lnTo>
                    <a:pt x="159" y="84"/>
                  </a:lnTo>
                  <a:lnTo>
                    <a:pt x="168" y="90"/>
                  </a:lnTo>
                  <a:lnTo>
                    <a:pt x="180" y="102"/>
                  </a:lnTo>
                  <a:lnTo>
                    <a:pt x="189" y="111"/>
                  </a:lnTo>
                  <a:lnTo>
                    <a:pt x="192" y="120"/>
                  </a:lnTo>
                  <a:lnTo>
                    <a:pt x="195" y="129"/>
                  </a:lnTo>
                  <a:lnTo>
                    <a:pt x="204" y="138"/>
                  </a:lnTo>
                  <a:lnTo>
                    <a:pt x="210" y="147"/>
                  </a:lnTo>
                  <a:lnTo>
                    <a:pt x="216" y="156"/>
                  </a:lnTo>
                  <a:lnTo>
                    <a:pt x="225" y="162"/>
                  </a:lnTo>
                  <a:lnTo>
                    <a:pt x="231" y="171"/>
                  </a:lnTo>
                  <a:lnTo>
                    <a:pt x="240" y="180"/>
                  </a:lnTo>
                  <a:lnTo>
                    <a:pt x="249" y="186"/>
                  </a:lnTo>
                  <a:lnTo>
                    <a:pt x="258" y="186"/>
                  </a:lnTo>
                  <a:lnTo>
                    <a:pt x="267" y="189"/>
                  </a:lnTo>
                  <a:lnTo>
                    <a:pt x="276" y="192"/>
                  </a:lnTo>
                  <a:lnTo>
                    <a:pt x="285" y="192"/>
                  </a:lnTo>
                  <a:lnTo>
                    <a:pt x="294" y="189"/>
                  </a:lnTo>
                  <a:lnTo>
                    <a:pt x="306" y="183"/>
                  </a:lnTo>
                  <a:lnTo>
                    <a:pt x="315" y="180"/>
                  </a:lnTo>
                  <a:lnTo>
                    <a:pt x="324" y="186"/>
                  </a:lnTo>
                  <a:lnTo>
                    <a:pt x="330" y="195"/>
                  </a:lnTo>
                  <a:lnTo>
                    <a:pt x="330" y="204"/>
                  </a:lnTo>
                  <a:lnTo>
                    <a:pt x="330" y="213"/>
                  </a:lnTo>
                  <a:lnTo>
                    <a:pt x="330" y="222"/>
                  </a:lnTo>
                  <a:lnTo>
                    <a:pt x="333" y="231"/>
                  </a:lnTo>
                  <a:lnTo>
                    <a:pt x="333" y="240"/>
                  </a:lnTo>
                  <a:lnTo>
                    <a:pt x="342" y="249"/>
                  </a:lnTo>
                  <a:lnTo>
                    <a:pt x="351" y="252"/>
                  </a:lnTo>
                  <a:lnTo>
                    <a:pt x="360" y="252"/>
                  </a:lnTo>
                  <a:lnTo>
                    <a:pt x="369" y="252"/>
                  </a:lnTo>
                  <a:lnTo>
                    <a:pt x="378" y="252"/>
                  </a:lnTo>
                  <a:lnTo>
                    <a:pt x="390" y="252"/>
                  </a:lnTo>
                  <a:lnTo>
                    <a:pt x="408" y="258"/>
                  </a:lnTo>
                  <a:lnTo>
                    <a:pt x="417" y="258"/>
                  </a:lnTo>
                  <a:lnTo>
                    <a:pt x="426" y="252"/>
                  </a:lnTo>
                  <a:lnTo>
                    <a:pt x="435" y="249"/>
                  </a:lnTo>
                  <a:lnTo>
                    <a:pt x="444" y="246"/>
                  </a:lnTo>
                  <a:lnTo>
                    <a:pt x="453" y="243"/>
                  </a:lnTo>
                  <a:lnTo>
                    <a:pt x="465" y="243"/>
                  </a:lnTo>
                  <a:lnTo>
                    <a:pt x="474" y="243"/>
                  </a:lnTo>
                  <a:lnTo>
                    <a:pt x="483" y="243"/>
                  </a:lnTo>
                  <a:lnTo>
                    <a:pt x="492" y="240"/>
                  </a:lnTo>
                  <a:lnTo>
                    <a:pt x="501" y="237"/>
                  </a:lnTo>
                  <a:lnTo>
                    <a:pt x="510" y="231"/>
                  </a:lnTo>
                  <a:lnTo>
                    <a:pt x="522" y="225"/>
                  </a:lnTo>
                  <a:lnTo>
                    <a:pt x="531" y="219"/>
                  </a:lnTo>
                  <a:lnTo>
                    <a:pt x="540" y="213"/>
                  </a:lnTo>
                  <a:lnTo>
                    <a:pt x="549" y="207"/>
                  </a:lnTo>
                  <a:lnTo>
                    <a:pt x="558" y="204"/>
                  </a:lnTo>
                  <a:lnTo>
                    <a:pt x="570" y="198"/>
                  </a:lnTo>
                  <a:lnTo>
                    <a:pt x="579" y="192"/>
                  </a:lnTo>
                  <a:lnTo>
                    <a:pt x="588" y="186"/>
                  </a:lnTo>
                  <a:lnTo>
                    <a:pt x="597" y="180"/>
                  </a:lnTo>
                  <a:lnTo>
                    <a:pt x="606" y="174"/>
                  </a:lnTo>
                  <a:lnTo>
                    <a:pt x="615" y="168"/>
                  </a:lnTo>
                  <a:lnTo>
                    <a:pt x="624" y="165"/>
                  </a:lnTo>
                  <a:lnTo>
                    <a:pt x="636" y="162"/>
                  </a:lnTo>
                  <a:lnTo>
                    <a:pt x="645" y="159"/>
                  </a:lnTo>
                  <a:lnTo>
                    <a:pt x="654" y="156"/>
                  </a:lnTo>
                  <a:lnTo>
                    <a:pt x="666" y="156"/>
                  </a:lnTo>
                  <a:lnTo>
                    <a:pt x="672" y="153"/>
                  </a:lnTo>
                  <a:lnTo>
                    <a:pt x="666" y="156"/>
                  </a:lnTo>
                  <a:lnTo>
                    <a:pt x="690" y="147"/>
                  </a:lnTo>
                  <a:lnTo>
                    <a:pt x="690" y="156"/>
                  </a:lnTo>
                </a:path>
              </a:pathLst>
            </a:custGeom>
            <a:solidFill>
              <a:schemeClr val="hlink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96" name="Freeform 32"/>
            <p:cNvSpPr>
              <a:spLocks/>
            </p:cNvSpPr>
            <p:nvPr/>
          </p:nvSpPr>
          <p:spPr bwMode="auto">
            <a:xfrm>
              <a:off x="511" y="1024"/>
              <a:ext cx="235" cy="387"/>
            </a:xfrm>
            <a:custGeom>
              <a:avLst/>
              <a:gdLst>
                <a:gd name="T0" fmla="*/ 208 w 235"/>
                <a:gd name="T1" fmla="*/ 36 h 387"/>
                <a:gd name="T2" fmla="*/ 194 w 235"/>
                <a:gd name="T3" fmla="*/ 22 h 387"/>
                <a:gd name="T4" fmla="*/ 176 w 235"/>
                <a:gd name="T5" fmla="*/ 18 h 387"/>
                <a:gd name="T6" fmla="*/ 158 w 235"/>
                <a:gd name="T7" fmla="*/ 8 h 387"/>
                <a:gd name="T8" fmla="*/ 140 w 235"/>
                <a:gd name="T9" fmla="*/ 8 h 387"/>
                <a:gd name="T10" fmla="*/ 116 w 235"/>
                <a:gd name="T11" fmla="*/ 0 h 387"/>
                <a:gd name="T12" fmla="*/ 98 w 235"/>
                <a:gd name="T13" fmla="*/ 0 h 387"/>
                <a:gd name="T14" fmla="*/ 82 w 235"/>
                <a:gd name="T15" fmla="*/ 20 h 387"/>
                <a:gd name="T16" fmla="*/ 68 w 235"/>
                <a:gd name="T17" fmla="*/ 30 h 387"/>
                <a:gd name="T18" fmla="*/ 50 w 235"/>
                <a:gd name="T19" fmla="*/ 34 h 387"/>
                <a:gd name="T20" fmla="*/ 38 w 235"/>
                <a:gd name="T21" fmla="*/ 50 h 387"/>
                <a:gd name="T22" fmla="*/ 24 w 235"/>
                <a:gd name="T23" fmla="*/ 66 h 387"/>
                <a:gd name="T24" fmla="*/ 6 w 235"/>
                <a:gd name="T25" fmla="*/ 82 h 387"/>
                <a:gd name="T26" fmla="*/ 0 w 235"/>
                <a:gd name="T27" fmla="*/ 104 h 387"/>
                <a:gd name="T28" fmla="*/ 10 w 235"/>
                <a:gd name="T29" fmla="*/ 122 h 387"/>
                <a:gd name="T30" fmla="*/ 18 w 235"/>
                <a:gd name="T31" fmla="*/ 144 h 387"/>
                <a:gd name="T32" fmla="*/ 6 w 235"/>
                <a:gd name="T33" fmla="*/ 160 h 387"/>
                <a:gd name="T34" fmla="*/ 2 w 235"/>
                <a:gd name="T35" fmla="*/ 178 h 387"/>
                <a:gd name="T36" fmla="*/ 16 w 235"/>
                <a:gd name="T37" fmla="*/ 196 h 387"/>
                <a:gd name="T38" fmla="*/ 22 w 235"/>
                <a:gd name="T39" fmla="*/ 228 h 387"/>
                <a:gd name="T40" fmla="*/ 14 w 235"/>
                <a:gd name="T41" fmla="*/ 248 h 387"/>
                <a:gd name="T42" fmla="*/ 8 w 235"/>
                <a:gd name="T43" fmla="*/ 270 h 387"/>
                <a:gd name="T44" fmla="*/ 4 w 235"/>
                <a:gd name="T45" fmla="*/ 296 h 387"/>
                <a:gd name="T46" fmla="*/ 4 w 235"/>
                <a:gd name="T47" fmla="*/ 316 h 387"/>
                <a:gd name="T48" fmla="*/ 4 w 235"/>
                <a:gd name="T49" fmla="*/ 338 h 387"/>
                <a:gd name="T50" fmla="*/ 24 w 235"/>
                <a:gd name="T51" fmla="*/ 356 h 387"/>
                <a:gd name="T52" fmla="*/ 42 w 235"/>
                <a:gd name="T53" fmla="*/ 362 h 387"/>
                <a:gd name="T54" fmla="*/ 60 w 235"/>
                <a:gd name="T55" fmla="*/ 362 h 387"/>
                <a:gd name="T56" fmla="*/ 78 w 235"/>
                <a:gd name="T57" fmla="*/ 372 h 387"/>
                <a:gd name="T58" fmla="*/ 96 w 235"/>
                <a:gd name="T59" fmla="*/ 382 h 387"/>
                <a:gd name="T60" fmla="*/ 120 w 235"/>
                <a:gd name="T61" fmla="*/ 386 h 387"/>
                <a:gd name="T62" fmla="*/ 138 w 235"/>
                <a:gd name="T63" fmla="*/ 378 h 387"/>
                <a:gd name="T64" fmla="*/ 158 w 235"/>
                <a:gd name="T65" fmla="*/ 368 h 387"/>
                <a:gd name="T66" fmla="*/ 178 w 235"/>
                <a:gd name="T67" fmla="*/ 368 h 387"/>
                <a:gd name="T68" fmla="*/ 196 w 235"/>
                <a:gd name="T69" fmla="*/ 362 h 387"/>
                <a:gd name="T70" fmla="*/ 208 w 235"/>
                <a:gd name="T71" fmla="*/ 342 h 387"/>
                <a:gd name="T72" fmla="*/ 220 w 235"/>
                <a:gd name="T73" fmla="*/ 324 h 387"/>
                <a:gd name="T74" fmla="*/ 228 w 235"/>
                <a:gd name="T75" fmla="*/ 304 h 387"/>
                <a:gd name="T76" fmla="*/ 224 w 235"/>
                <a:gd name="T77" fmla="*/ 286 h 387"/>
                <a:gd name="T78" fmla="*/ 218 w 235"/>
                <a:gd name="T79" fmla="*/ 268 h 387"/>
                <a:gd name="T80" fmla="*/ 224 w 235"/>
                <a:gd name="T81" fmla="*/ 246 h 387"/>
                <a:gd name="T82" fmla="*/ 232 w 235"/>
                <a:gd name="T83" fmla="*/ 226 h 387"/>
                <a:gd name="T84" fmla="*/ 232 w 235"/>
                <a:gd name="T85" fmla="*/ 208 h 387"/>
                <a:gd name="T86" fmla="*/ 216 w 235"/>
                <a:gd name="T87" fmla="*/ 190 h 387"/>
                <a:gd name="T88" fmla="*/ 208 w 235"/>
                <a:gd name="T89" fmla="*/ 170 h 387"/>
                <a:gd name="T90" fmla="*/ 218 w 235"/>
                <a:gd name="T91" fmla="*/ 154 h 387"/>
                <a:gd name="T92" fmla="*/ 228 w 235"/>
                <a:gd name="T93" fmla="*/ 136 h 387"/>
                <a:gd name="T94" fmla="*/ 222 w 235"/>
                <a:gd name="T95" fmla="*/ 118 h 387"/>
                <a:gd name="T96" fmla="*/ 208 w 235"/>
                <a:gd name="T97" fmla="*/ 98 h 387"/>
                <a:gd name="T98" fmla="*/ 210 w 235"/>
                <a:gd name="T99" fmla="*/ 78 h 387"/>
                <a:gd name="T100" fmla="*/ 220 w 235"/>
                <a:gd name="T101" fmla="*/ 60 h 387"/>
                <a:gd name="T102" fmla="*/ 216 w 235"/>
                <a:gd name="T103" fmla="*/ 42 h 38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235"/>
                <a:gd name="T157" fmla="*/ 0 h 387"/>
                <a:gd name="T158" fmla="*/ 235 w 235"/>
                <a:gd name="T159" fmla="*/ 387 h 38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235" h="387">
                  <a:moveTo>
                    <a:pt x="216" y="42"/>
                  </a:moveTo>
                  <a:lnTo>
                    <a:pt x="214" y="42"/>
                  </a:lnTo>
                  <a:lnTo>
                    <a:pt x="208" y="36"/>
                  </a:lnTo>
                  <a:lnTo>
                    <a:pt x="206" y="30"/>
                  </a:lnTo>
                  <a:lnTo>
                    <a:pt x="202" y="24"/>
                  </a:lnTo>
                  <a:lnTo>
                    <a:pt x="194" y="22"/>
                  </a:lnTo>
                  <a:lnTo>
                    <a:pt x="188" y="22"/>
                  </a:lnTo>
                  <a:lnTo>
                    <a:pt x="182" y="20"/>
                  </a:lnTo>
                  <a:lnTo>
                    <a:pt x="176" y="18"/>
                  </a:lnTo>
                  <a:lnTo>
                    <a:pt x="170" y="14"/>
                  </a:lnTo>
                  <a:lnTo>
                    <a:pt x="164" y="10"/>
                  </a:lnTo>
                  <a:lnTo>
                    <a:pt x="158" y="8"/>
                  </a:lnTo>
                  <a:lnTo>
                    <a:pt x="152" y="8"/>
                  </a:lnTo>
                  <a:lnTo>
                    <a:pt x="146" y="8"/>
                  </a:lnTo>
                  <a:lnTo>
                    <a:pt x="140" y="8"/>
                  </a:lnTo>
                  <a:lnTo>
                    <a:pt x="134" y="8"/>
                  </a:lnTo>
                  <a:lnTo>
                    <a:pt x="122" y="2"/>
                  </a:lnTo>
                  <a:lnTo>
                    <a:pt x="116" y="0"/>
                  </a:lnTo>
                  <a:lnTo>
                    <a:pt x="110" y="0"/>
                  </a:lnTo>
                  <a:lnTo>
                    <a:pt x="104" y="0"/>
                  </a:lnTo>
                  <a:lnTo>
                    <a:pt x="98" y="0"/>
                  </a:lnTo>
                  <a:lnTo>
                    <a:pt x="86" y="6"/>
                  </a:lnTo>
                  <a:lnTo>
                    <a:pt x="86" y="14"/>
                  </a:lnTo>
                  <a:lnTo>
                    <a:pt x="82" y="20"/>
                  </a:lnTo>
                  <a:lnTo>
                    <a:pt x="80" y="26"/>
                  </a:lnTo>
                  <a:lnTo>
                    <a:pt x="74" y="30"/>
                  </a:lnTo>
                  <a:lnTo>
                    <a:pt x="68" y="30"/>
                  </a:lnTo>
                  <a:lnTo>
                    <a:pt x="62" y="32"/>
                  </a:lnTo>
                  <a:lnTo>
                    <a:pt x="56" y="34"/>
                  </a:lnTo>
                  <a:lnTo>
                    <a:pt x="50" y="34"/>
                  </a:lnTo>
                  <a:lnTo>
                    <a:pt x="42" y="36"/>
                  </a:lnTo>
                  <a:lnTo>
                    <a:pt x="38" y="42"/>
                  </a:lnTo>
                  <a:lnTo>
                    <a:pt x="38" y="50"/>
                  </a:lnTo>
                  <a:lnTo>
                    <a:pt x="38" y="56"/>
                  </a:lnTo>
                  <a:lnTo>
                    <a:pt x="30" y="62"/>
                  </a:lnTo>
                  <a:lnTo>
                    <a:pt x="24" y="66"/>
                  </a:lnTo>
                  <a:lnTo>
                    <a:pt x="18" y="70"/>
                  </a:lnTo>
                  <a:lnTo>
                    <a:pt x="10" y="74"/>
                  </a:lnTo>
                  <a:lnTo>
                    <a:pt x="6" y="82"/>
                  </a:lnTo>
                  <a:lnTo>
                    <a:pt x="2" y="90"/>
                  </a:lnTo>
                  <a:lnTo>
                    <a:pt x="0" y="98"/>
                  </a:lnTo>
                  <a:lnTo>
                    <a:pt x="0" y="104"/>
                  </a:lnTo>
                  <a:lnTo>
                    <a:pt x="0" y="110"/>
                  </a:lnTo>
                  <a:lnTo>
                    <a:pt x="4" y="116"/>
                  </a:lnTo>
                  <a:lnTo>
                    <a:pt x="10" y="122"/>
                  </a:lnTo>
                  <a:lnTo>
                    <a:pt x="16" y="130"/>
                  </a:lnTo>
                  <a:lnTo>
                    <a:pt x="18" y="138"/>
                  </a:lnTo>
                  <a:lnTo>
                    <a:pt x="18" y="144"/>
                  </a:lnTo>
                  <a:lnTo>
                    <a:pt x="16" y="150"/>
                  </a:lnTo>
                  <a:lnTo>
                    <a:pt x="10" y="154"/>
                  </a:lnTo>
                  <a:lnTo>
                    <a:pt x="6" y="160"/>
                  </a:lnTo>
                  <a:lnTo>
                    <a:pt x="4" y="166"/>
                  </a:lnTo>
                  <a:lnTo>
                    <a:pt x="2" y="172"/>
                  </a:lnTo>
                  <a:lnTo>
                    <a:pt x="2" y="178"/>
                  </a:lnTo>
                  <a:lnTo>
                    <a:pt x="2" y="184"/>
                  </a:lnTo>
                  <a:lnTo>
                    <a:pt x="8" y="190"/>
                  </a:lnTo>
                  <a:lnTo>
                    <a:pt x="16" y="196"/>
                  </a:lnTo>
                  <a:lnTo>
                    <a:pt x="22" y="212"/>
                  </a:lnTo>
                  <a:lnTo>
                    <a:pt x="22" y="220"/>
                  </a:lnTo>
                  <a:lnTo>
                    <a:pt x="22" y="228"/>
                  </a:lnTo>
                  <a:lnTo>
                    <a:pt x="20" y="234"/>
                  </a:lnTo>
                  <a:lnTo>
                    <a:pt x="18" y="242"/>
                  </a:lnTo>
                  <a:lnTo>
                    <a:pt x="14" y="248"/>
                  </a:lnTo>
                  <a:lnTo>
                    <a:pt x="12" y="256"/>
                  </a:lnTo>
                  <a:lnTo>
                    <a:pt x="10" y="264"/>
                  </a:lnTo>
                  <a:lnTo>
                    <a:pt x="8" y="270"/>
                  </a:lnTo>
                  <a:lnTo>
                    <a:pt x="4" y="280"/>
                  </a:lnTo>
                  <a:lnTo>
                    <a:pt x="4" y="288"/>
                  </a:lnTo>
                  <a:lnTo>
                    <a:pt x="4" y="296"/>
                  </a:lnTo>
                  <a:lnTo>
                    <a:pt x="4" y="304"/>
                  </a:lnTo>
                  <a:lnTo>
                    <a:pt x="4" y="310"/>
                  </a:lnTo>
                  <a:lnTo>
                    <a:pt x="4" y="316"/>
                  </a:lnTo>
                  <a:lnTo>
                    <a:pt x="4" y="322"/>
                  </a:lnTo>
                  <a:lnTo>
                    <a:pt x="4" y="330"/>
                  </a:lnTo>
                  <a:lnTo>
                    <a:pt x="4" y="338"/>
                  </a:lnTo>
                  <a:lnTo>
                    <a:pt x="10" y="346"/>
                  </a:lnTo>
                  <a:lnTo>
                    <a:pt x="18" y="354"/>
                  </a:lnTo>
                  <a:lnTo>
                    <a:pt x="24" y="356"/>
                  </a:lnTo>
                  <a:lnTo>
                    <a:pt x="30" y="358"/>
                  </a:lnTo>
                  <a:lnTo>
                    <a:pt x="36" y="362"/>
                  </a:lnTo>
                  <a:lnTo>
                    <a:pt x="42" y="362"/>
                  </a:lnTo>
                  <a:lnTo>
                    <a:pt x="48" y="362"/>
                  </a:lnTo>
                  <a:lnTo>
                    <a:pt x="54" y="362"/>
                  </a:lnTo>
                  <a:lnTo>
                    <a:pt x="60" y="362"/>
                  </a:lnTo>
                  <a:lnTo>
                    <a:pt x="66" y="362"/>
                  </a:lnTo>
                  <a:lnTo>
                    <a:pt x="72" y="366"/>
                  </a:lnTo>
                  <a:lnTo>
                    <a:pt x="78" y="372"/>
                  </a:lnTo>
                  <a:lnTo>
                    <a:pt x="84" y="376"/>
                  </a:lnTo>
                  <a:lnTo>
                    <a:pt x="90" y="380"/>
                  </a:lnTo>
                  <a:lnTo>
                    <a:pt x="96" y="382"/>
                  </a:lnTo>
                  <a:lnTo>
                    <a:pt x="104" y="386"/>
                  </a:lnTo>
                  <a:lnTo>
                    <a:pt x="112" y="386"/>
                  </a:lnTo>
                  <a:lnTo>
                    <a:pt x="120" y="386"/>
                  </a:lnTo>
                  <a:lnTo>
                    <a:pt x="126" y="386"/>
                  </a:lnTo>
                  <a:lnTo>
                    <a:pt x="132" y="384"/>
                  </a:lnTo>
                  <a:lnTo>
                    <a:pt x="138" y="378"/>
                  </a:lnTo>
                  <a:lnTo>
                    <a:pt x="144" y="374"/>
                  </a:lnTo>
                  <a:lnTo>
                    <a:pt x="152" y="368"/>
                  </a:lnTo>
                  <a:lnTo>
                    <a:pt x="158" y="368"/>
                  </a:lnTo>
                  <a:lnTo>
                    <a:pt x="164" y="368"/>
                  </a:lnTo>
                  <a:lnTo>
                    <a:pt x="172" y="368"/>
                  </a:lnTo>
                  <a:lnTo>
                    <a:pt x="178" y="368"/>
                  </a:lnTo>
                  <a:lnTo>
                    <a:pt x="184" y="366"/>
                  </a:lnTo>
                  <a:lnTo>
                    <a:pt x="190" y="364"/>
                  </a:lnTo>
                  <a:lnTo>
                    <a:pt x="196" y="362"/>
                  </a:lnTo>
                  <a:lnTo>
                    <a:pt x="204" y="354"/>
                  </a:lnTo>
                  <a:lnTo>
                    <a:pt x="208" y="348"/>
                  </a:lnTo>
                  <a:lnTo>
                    <a:pt x="208" y="342"/>
                  </a:lnTo>
                  <a:lnTo>
                    <a:pt x="210" y="336"/>
                  </a:lnTo>
                  <a:lnTo>
                    <a:pt x="216" y="330"/>
                  </a:lnTo>
                  <a:lnTo>
                    <a:pt x="220" y="324"/>
                  </a:lnTo>
                  <a:lnTo>
                    <a:pt x="226" y="316"/>
                  </a:lnTo>
                  <a:lnTo>
                    <a:pt x="228" y="310"/>
                  </a:lnTo>
                  <a:lnTo>
                    <a:pt x="228" y="304"/>
                  </a:lnTo>
                  <a:lnTo>
                    <a:pt x="228" y="298"/>
                  </a:lnTo>
                  <a:lnTo>
                    <a:pt x="228" y="292"/>
                  </a:lnTo>
                  <a:lnTo>
                    <a:pt x="224" y="286"/>
                  </a:lnTo>
                  <a:lnTo>
                    <a:pt x="220" y="280"/>
                  </a:lnTo>
                  <a:lnTo>
                    <a:pt x="218" y="274"/>
                  </a:lnTo>
                  <a:lnTo>
                    <a:pt x="218" y="268"/>
                  </a:lnTo>
                  <a:lnTo>
                    <a:pt x="218" y="260"/>
                  </a:lnTo>
                  <a:lnTo>
                    <a:pt x="220" y="252"/>
                  </a:lnTo>
                  <a:lnTo>
                    <a:pt x="224" y="246"/>
                  </a:lnTo>
                  <a:lnTo>
                    <a:pt x="228" y="238"/>
                  </a:lnTo>
                  <a:lnTo>
                    <a:pt x="230" y="232"/>
                  </a:lnTo>
                  <a:lnTo>
                    <a:pt x="232" y="226"/>
                  </a:lnTo>
                  <a:lnTo>
                    <a:pt x="234" y="220"/>
                  </a:lnTo>
                  <a:lnTo>
                    <a:pt x="234" y="214"/>
                  </a:lnTo>
                  <a:lnTo>
                    <a:pt x="232" y="208"/>
                  </a:lnTo>
                  <a:lnTo>
                    <a:pt x="228" y="200"/>
                  </a:lnTo>
                  <a:lnTo>
                    <a:pt x="222" y="194"/>
                  </a:lnTo>
                  <a:lnTo>
                    <a:pt x="216" y="190"/>
                  </a:lnTo>
                  <a:lnTo>
                    <a:pt x="210" y="186"/>
                  </a:lnTo>
                  <a:lnTo>
                    <a:pt x="208" y="178"/>
                  </a:lnTo>
                  <a:lnTo>
                    <a:pt x="208" y="170"/>
                  </a:lnTo>
                  <a:lnTo>
                    <a:pt x="210" y="162"/>
                  </a:lnTo>
                  <a:lnTo>
                    <a:pt x="212" y="156"/>
                  </a:lnTo>
                  <a:lnTo>
                    <a:pt x="218" y="154"/>
                  </a:lnTo>
                  <a:lnTo>
                    <a:pt x="222" y="148"/>
                  </a:lnTo>
                  <a:lnTo>
                    <a:pt x="226" y="142"/>
                  </a:lnTo>
                  <a:lnTo>
                    <a:pt x="228" y="136"/>
                  </a:lnTo>
                  <a:lnTo>
                    <a:pt x="228" y="130"/>
                  </a:lnTo>
                  <a:lnTo>
                    <a:pt x="226" y="124"/>
                  </a:lnTo>
                  <a:lnTo>
                    <a:pt x="222" y="118"/>
                  </a:lnTo>
                  <a:lnTo>
                    <a:pt x="216" y="110"/>
                  </a:lnTo>
                  <a:lnTo>
                    <a:pt x="212" y="104"/>
                  </a:lnTo>
                  <a:lnTo>
                    <a:pt x="208" y="98"/>
                  </a:lnTo>
                  <a:lnTo>
                    <a:pt x="206" y="92"/>
                  </a:lnTo>
                  <a:lnTo>
                    <a:pt x="206" y="86"/>
                  </a:lnTo>
                  <a:lnTo>
                    <a:pt x="210" y="78"/>
                  </a:lnTo>
                  <a:lnTo>
                    <a:pt x="216" y="72"/>
                  </a:lnTo>
                  <a:lnTo>
                    <a:pt x="220" y="66"/>
                  </a:lnTo>
                  <a:lnTo>
                    <a:pt x="220" y="60"/>
                  </a:lnTo>
                  <a:lnTo>
                    <a:pt x="220" y="54"/>
                  </a:lnTo>
                  <a:lnTo>
                    <a:pt x="220" y="48"/>
                  </a:lnTo>
                  <a:lnTo>
                    <a:pt x="216" y="42"/>
                  </a:lnTo>
                </a:path>
              </a:pathLst>
            </a:custGeom>
            <a:solidFill>
              <a:schemeClr val="bg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97" name="Freeform 33"/>
            <p:cNvSpPr>
              <a:spLocks/>
            </p:cNvSpPr>
            <p:nvPr/>
          </p:nvSpPr>
          <p:spPr bwMode="auto">
            <a:xfrm>
              <a:off x="727" y="1090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60000 65536"/>
                <a:gd name="T5" fmla="*/ 0 60000 65536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98" name="Freeform 34"/>
            <p:cNvSpPr>
              <a:spLocks/>
            </p:cNvSpPr>
            <p:nvPr/>
          </p:nvSpPr>
          <p:spPr bwMode="auto">
            <a:xfrm>
              <a:off x="507" y="1024"/>
              <a:ext cx="240" cy="387"/>
            </a:xfrm>
            <a:custGeom>
              <a:avLst/>
              <a:gdLst>
                <a:gd name="T0" fmla="*/ 171 w 240"/>
                <a:gd name="T1" fmla="*/ 43 h 387"/>
                <a:gd name="T2" fmla="*/ 195 w 240"/>
                <a:gd name="T3" fmla="*/ 58 h 387"/>
                <a:gd name="T4" fmla="*/ 184 w 240"/>
                <a:gd name="T5" fmla="*/ 87 h 387"/>
                <a:gd name="T6" fmla="*/ 200 w 240"/>
                <a:gd name="T7" fmla="*/ 111 h 387"/>
                <a:gd name="T8" fmla="*/ 213 w 240"/>
                <a:gd name="T9" fmla="*/ 129 h 387"/>
                <a:gd name="T10" fmla="*/ 186 w 240"/>
                <a:gd name="T11" fmla="*/ 148 h 387"/>
                <a:gd name="T12" fmla="*/ 184 w 240"/>
                <a:gd name="T13" fmla="*/ 172 h 387"/>
                <a:gd name="T14" fmla="*/ 193 w 240"/>
                <a:gd name="T15" fmla="*/ 199 h 387"/>
                <a:gd name="T16" fmla="*/ 203 w 240"/>
                <a:gd name="T17" fmla="*/ 230 h 387"/>
                <a:gd name="T18" fmla="*/ 179 w 240"/>
                <a:gd name="T19" fmla="*/ 259 h 387"/>
                <a:gd name="T20" fmla="*/ 172 w 240"/>
                <a:gd name="T21" fmla="*/ 290 h 387"/>
                <a:gd name="T22" fmla="*/ 152 w 240"/>
                <a:gd name="T23" fmla="*/ 319 h 387"/>
                <a:gd name="T24" fmla="*/ 130 w 240"/>
                <a:gd name="T25" fmla="*/ 305 h 387"/>
                <a:gd name="T26" fmla="*/ 102 w 240"/>
                <a:gd name="T27" fmla="*/ 295 h 387"/>
                <a:gd name="T28" fmla="*/ 79 w 240"/>
                <a:gd name="T29" fmla="*/ 326 h 387"/>
                <a:gd name="T30" fmla="*/ 55 w 240"/>
                <a:gd name="T31" fmla="*/ 325 h 387"/>
                <a:gd name="T32" fmla="*/ 20 w 240"/>
                <a:gd name="T33" fmla="*/ 322 h 387"/>
                <a:gd name="T34" fmla="*/ 29 w 240"/>
                <a:gd name="T35" fmla="*/ 304 h 387"/>
                <a:gd name="T36" fmla="*/ 43 w 240"/>
                <a:gd name="T37" fmla="*/ 280 h 387"/>
                <a:gd name="T38" fmla="*/ 59 w 240"/>
                <a:gd name="T39" fmla="*/ 257 h 387"/>
                <a:gd name="T40" fmla="*/ 49 w 240"/>
                <a:gd name="T41" fmla="*/ 222 h 387"/>
                <a:gd name="T42" fmla="*/ 38 w 240"/>
                <a:gd name="T43" fmla="*/ 190 h 387"/>
                <a:gd name="T44" fmla="*/ 49 w 240"/>
                <a:gd name="T45" fmla="*/ 159 h 387"/>
                <a:gd name="T46" fmla="*/ 49 w 240"/>
                <a:gd name="T47" fmla="*/ 128 h 387"/>
                <a:gd name="T48" fmla="*/ 74 w 240"/>
                <a:gd name="T49" fmla="*/ 115 h 387"/>
                <a:gd name="T50" fmla="*/ 97 w 240"/>
                <a:gd name="T51" fmla="*/ 110 h 387"/>
                <a:gd name="T52" fmla="*/ 81 w 240"/>
                <a:gd name="T53" fmla="*/ 81 h 387"/>
                <a:gd name="T54" fmla="*/ 101 w 240"/>
                <a:gd name="T55" fmla="*/ 65 h 387"/>
                <a:gd name="T56" fmla="*/ 120 w 240"/>
                <a:gd name="T57" fmla="*/ 37 h 387"/>
                <a:gd name="T58" fmla="*/ 154 w 240"/>
                <a:gd name="T59" fmla="*/ 30 h 387"/>
                <a:gd name="T60" fmla="*/ 177 w 240"/>
                <a:gd name="T61" fmla="*/ 15 h 387"/>
                <a:gd name="T62" fmla="*/ 144 w 240"/>
                <a:gd name="T63" fmla="*/ 7 h 387"/>
                <a:gd name="T64" fmla="*/ 109 w 240"/>
                <a:gd name="T65" fmla="*/ 0 h 387"/>
                <a:gd name="T66" fmla="*/ 84 w 240"/>
                <a:gd name="T67" fmla="*/ 18 h 387"/>
                <a:gd name="T68" fmla="*/ 55 w 240"/>
                <a:gd name="T69" fmla="*/ 33 h 387"/>
                <a:gd name="T70" fmla="*/ 34 w 240"/>
                <a:gd name="T71" fmla="*/ 59 h 387"/>
                <a:gd name="T72" fmla="*/ 7 w 240"/>
                <a:gd name="T73" fmla="*/ 85 h 387"/>
                <a:gd name="T74" fmla="*/ 5 w 240"/>
                <a:gd name="T75" fmla="*/ 117 h 387"/>
                <a:gd name="T76" fmla="*/ 19 w 240"/>
                <a:gd name="T77" fmla="*/ 148 h 387"/>
                <a:gd name="T78" fmla="*/ 6 w 240"/>
                <a:gd name="T79" fmla="*/ 178 h 387"/>
                <a:gd name="T80" fmla="*/ 24 w 240"/>
                <a:gd name="T81" fmla="*/ 207 h 387"/>
                <a:gd name="T82" fmla="*/ 20 w 240"/>
                <a:gd name="T83" fmla="*/ 240 h 387"/>
                <a:gd name="T84" fmla="*/ 9 w 240"/>
                <a:gd name="T85" fmla="*/ 274 h 387"/>
                <a:gd name="T86" fmla="*/ 3 w 240"/>
                <a:gd name="T87" fmla="*/ 307 h 387"/>
                <a:gd name="T88" fmla="*/ 8 w 240"/>
                <a:gd name="T89" fmla="*/ 340 h 387"/>
                <a:gd name="T90" fmla="*/ 38 w 240"/>
                <a:gd name="T91" fmla="*/ 359 h 387"/>
                <a:gd name="T92" fmla="*/ 71 w 240"/>
                <a:gd name="T93" fmla="*/ 362 h 387"/>
                <a:gd name="T94" fmla="*/ 101 w 240"/>
                <a:gd name="T95" fmla="*/ 382 h 387"/>
                <a:gd name="T96" fmla="*/ 134 w 240"/>
                <a:gd name="T97" fmla="*/ 382 h 387"/>
                <a:gd name="T98" fmla="*/ 166 w 240"/>
                <a:gd name="T99" fmla="*/ 368 h 387"/>
                <a:gd name="T100" fmla="*/ 187 w 240"/>
                <a:gd name="T101" fmla="*/ 364 h 387"/>
                <a:gd name="T102" fmla="*/ 211 w 240"/>
                <a:gd name="T103" fmla="*/ 345 h 387"/>
                <a:gd name="T104" fmla="*/ 230 w 240"/>
                <a:gd name="T105" fmla="*/ 317 h 387"/>
                <a:gd name="T106" fmla="*/ 226 w 240"/>
                <a:gd name="T107" fmla="*/ 286 h 387"/>
                <a:gd name="T108" fmla="*/ 221 w 240"/>
                <a:gd name="T109" fmla="*/ 254 h 387"/>
                <a:gd name="T110" fmla="*/ 239 w 240"/>
                <a:gd name="T111" fmla="*/ 222 h 387"/>
                <a:gd name="T112" fmla="*/ 222 w 240"/>
                <a:gd name="T113" fmla="*/ 193 h 387"/>
                <a:gd name="T114" fmla="*/ 214 w 240"/>
                <a:gd name="T115" fmla="*/ 161 h 387"/>
                <a:gd name="T116" fmla="*/ 230 w 240"/>
                <a:gd name="T117" fmla="*/ 134 h 387"/>
                <a:gd name="T118" fmla="*/ 219 w 240"/>
                <a:gd name="T119" fmla="*/ 102 h 387"/>
                <a:gd name="T120" fmla="*/ 219 w 240"/>
                <a:gd name="T121" fmla="*/ 74 h 387"/>
                <a:gd name="T122" fmla="*/ 222 w 240"/>
                <a:gd name="T123" fmla="*/ 41 h 387"/>
                <a:gd name="T124" fmla="*/ 196 w 240"/>
                <a:gd name="T125" fmla="*/ 21 h 38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40"/>
                <a:gd name="T190" fmla="*/ 0 h 387"/>
                <a:gd name="T191" fmla="*/ 240 w 240"/>
                <a:gd name="T192" fmla="*/ 387 h 387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40" h="387">
                  <a:moveTo>
                    <a:pt x="172" y="18"/>
                  </a:moveTo>
                  <a:lnTo>
                    <a:pt x="176" y="18"/>
                  </a:lnTo>
                  <a:lnTo>
                    <a:pt x="174" y="20"/>
                  </a:lnTo>
                  <a:lnTo>
                    <a:pt x="174" y="22"/>
                  </a:lnTo>
                  <a:lnTo>
                    <a:pt x="174" y="25"/>
                  </a:lnTo>
                  <a:lnTo>
                    <a:pt x="174" y="28"/>
                  </a:lnTo>
                  <a:lnTo>
                    <a:pt x="174" y="31"/>
                  </a:lnTo>
                  <a:lnTo>
                    <a:pt x="172" y="35"/>
                  </a:lnTo>
                  <a:lnTo>
                    <a:pt x="171" y="37"/>
                  </a:lnTo>
                  <a:lnTo>
                    <a:pt x="171" y="40"/>
                  </a:lnTo>
                  <a:lnTo>
                    <a:pt x="171" y="43"/>
                  </a:lnTo>
                  <a:lnTo>
                    <a:pt x="173" y="45"/>
                  </a:lnTo>
                  <a:lnTo>
                    <a:pt x="176" y="46"/>
                  </a:lnTo>
                  <a:lnTo>
                    <a:pt x="179" y="46"/>
                  </a:lnTo>
                  <a:lnTo>
                    <a:pt x="182" y="46"/>
                  </a:lnTo>
                  <a:lnTo>
                    <a:pt x="182" y="49"/>
                  </a:lnTo>
                  <a:lnTo>
                    <a:pt x="182" y="52"/>
                  </a:lnTo>
                  <a:lnTo>
                    <a:pt x="185" y="53"/>
                  </a:lnTo>
                  <a:lnTo>
                    <a:pt x="188" y="55"/>
                  </a:lnTo>
                  <a:lnTo>
                    <a:pt x="191" y="55"/>
                  </a:lnTo>
                  <a:lnTo>
                    <a:pt x="194" y="55"/>
                  </a:lnTo>
                  <a:lnTo>
                    <a:pt x="195" y="58"/>
                  </a:lnTo>
                  <a:lnTo>
                    <a:pt x="193" y="61"/>
                  </a:lnTo>
                  <a:lnTo>
                    <a:pt x="190" y="64"/>
                  </a:lnTo>
                  <a:lnTo>
                    <a:pt x="187" y="66"/>
                  </a:lnTo>
                  <a:lnTo>
                    <a:pt x="184" y="68"/>
                  </a:lnTo>
                  <a:lnTo>
                    <a:pt x="184" y="71"/>
                  </a:lnTo>
                  <a:lnTo>
                    <a:pt x="184" y="73"/>
                  </a:lnTo>
                  <a:lnTo>
                    <a:pt x="184" y="76"/>
                  </a:lnTo>
                  <a:lnTo>
                    <a:pt x="186" y="79"/>
                  </a:lnTo>
                  <a:lnTo>
                    <a:pt x="187" y="82"/>
                  </a:lnTo>
                  <a:lnTo>
                    <a:pt x="187" y="85"/>
                  </a:lnTo>
                  <a:lnTo>
                    <a:pt x="184" y="87"/>
                  </a:lnTo>
                  <a:lnTo>
                    <a:pt x="183" y="90"/>
                  </a:lnTo>
                  <a:lnTo>
                    <a:pt x="182" y="93"/>
                  </a:lnTo>
                  <a:lnTo>
                    <a:pt x="182" y="96"/>
                  </a:lnTo>
                  <a:lnTo>
                    <a:pt x="185" y="96"/>
                  </a:lnTo>
                  <a:lnTo>
                    <a:pt x="188" y="97"/>
                  </a:lnTo>
                  <a:lnTo>
                    <a:pt x="190" y="100"/>
                  </a:lnTo>
                  <a:lnTo>
                    <a:pt x="190" y="104"/>
                  </a:lnTo>
                  <a:lnTo>
                    <a:pt x="190" y="106"/>
                  </a:lnTo>
                  <a:lnTo>
                    <a:pt x="193" y="109"/>
                  </a:lnTo>
                  <a:lnTo>
                    <a:pt x="197" y="111"/>
                  </a:lnTo>
                  <a:lnTo>
                    <a:pt x="200" y="111"/>
                  </a:lnTo>
                  <a:lnTo>
                    <a:pt x="203" y="111"/>
                  </a:lnTo>
                  <a:lnTo>
                    <a:pt x="206" y="111"/>
                  </a:lnTo>
                  <a:lnTo>
                    <a:pt x="209" y="111"/>
                  </a:lnTo>
                  <a:lnTo>
                    <a:pt x="212" y="111"/>
                  </a:lnTo>
                  <a:lnTo>
                    <a:pt x="214" y="114"/>
                  </a:lnTo>
                  <a:lnTo>
                    <a:pt x="217" y="117"/>
                  </a:lnTo>
                  <a:lnTo>
                    <a:pt x="219" y="120"/>
                  </a:lnTo>
                  <a:lnTo>
                    <a:pt x="220" y="123"/>
                  </a:lnTo>
                  <a:lnTo>
                    <a:pt x="219" y="126"/>
                  </a:lnTo>
                  <a:lnTo>
                    <a:pt x="216" y="128"/>
                  </a:lnTo>
                  <a:lnTo>
                    <a:pt x="213" y="129"/>
                  </a:lnTo>
                  <a:lnTo>
                    <a:pt x="210" y="129"/>
                  </a:lnTo>
                  <a:lnTo>
                    <a:pt x="206" y="129"/>
                  </a:lnTo>
                  <a:lnTo>
                    <a:pt x="202" y="129"/>
                  </a:lnTo>
                  <a:lnTo>
                    <a:pt x="199" y="130"/>
                  </a:lnTo>
                  <a:lnTo>
                    <a:pt x="196" y="133"/>
                  </a:lnTo>
                  <a:lnTo>
                    <a:pt x="196" y="137"/>
                  </a:lnTo>
                  <a:lnTo>
                    <a:pt x="196" y="139"/>
                  </a:lnTo>
                  <a:lnTo>
                    <a:pt x="196" y="142"/>
                  </a:lnTo>
                  <a:lnTo>
                    <a:pt x="193" y="144"/>
                  </a:lnTo>
                  <a:lnTo>
                    <a:pt x="189" y="147"/>
                  </a:lnTo>
                  <a:lnTo>
                    <a:pt x="186" y="148"/>
                  </a:lnTo>
                  <a:lnTo>
                    <a:pt x="183" y="149"/>
                  </a:lnTo>
                  <a:lnTo>
                    <a:pt x="180" y="150"/>
                  </a:lnTo>
                  <a:lnTo>
                    <a:pt x="177" y="151"/>
                  </a:lnTo>
                  <a:lnTo>
                    <a:pt x="174" y="153"/>
                  </a:lnTo>
                  <a:lnTo>
                    <a:pt x="174" y="156"/>
                  </a:lnTo>
                  <a:lnTo>
                    <a:pt x="174" y="159"/>
                  </a:lnTo>
                  <a:lnTo>
                    <a:pt x="174" y="162"/>
                  </a:lnTo>
                  <a:lnTo>
                    <a:pt x="176" y="165"/>
                  </a:lnTo>
                  <a:lnTo>
                    <a:pt x="178" y="168"/>
                  </a:lnTo>
                  <a:lnTo>
                    <a:pt x="181" y="171"/>
                  </a:lnTo>
                  <a:lnTo>
                    <a:pt x="184" y="172"/>
                  </a:lnTo>
                  <a:lnTo>
                    <a:pt x="184" y="175"/>
                  </a:lnTo>
                  <a:lnTo>
                    <a:pt x="183" y="179"/>
                  </a:lnTo>
                  <a:lnTo>
                    <a:pt x="182" y="181"/>
                  </a:lnTo>
                  <a:lnTo>
                    <a:pt x="182" y="184"/>
                  </a:lnTo>
                  <a:lnTo>
                    <a:pt x="185" y="186"/>
                  </a:lnTo>
                  <a:lnTo>
                    <a:pt x="185" y="189"/>
                  </a:lnTo>
                  <a:lnTo>
                    <a:pt x="185" y="192"/>
                  </a:lnTo>
                  <a:lnTo>
                    <a:pt x="185" y="195"/>
                  </a:lnTo>
                  <a:lnTo>
                    <a:pt x="188" y="196"/>
                  </a:lnTo>
                  <a:lnTo>
                    <a:pt x="191" y="197"/>
                  </a:lnTo>
                  <a:lnTo>
                    <a:pt x="193" y="199"/>
                  </a:lnTo>
                  <a:lnTo>
                    <a:pt x="194" y="202"/>
                  </a:lnTo>
                  <a:lnTo>
                    <a:pt x="194" y="205"/>
                  </a:lnTo>
                  <a:lnTo>
                    <a:pt x="194" y="208"/>
                  </a:lnTo>
                  <a:lnTo>
                    <a:pt x="194" y="211"/>
                  </a:lnTo>
                  <a:lnTo>
                    <a:pt x="194" y="214"/>
                  </a:lnTo>
                  <a:lnTo>
                    <a:pt x="195" y="217"/>
                  </a:lnTo>
                  <a:lnTo>
                    <a:pt x="197" y="219"/>
                  </a:lnTo>
                  <a:lnTo>
                    <a:pt x="200" y="221"/>
                  </a:lnTo>
                  <a:lnTo>
                    <a:pt x="201" y="223"/>
                  </a:lnTo>
                  <a:lnTo>
                    <a:pt x="202" y="226"/>
                  </a:lnTo>
                  <a:lnTo>
                    <a:pt x="203" y="230"/>
                  </a:lnTo>
                  <a:lnTo>
                    <a:pt x="203" y="232"/>
                  </a:lnTo>
                  <a:lnTo>
                    <a:pt x="201" y="235"/>
                  </a:lnTo>
                  <a:lnTo>
                    <a:pt x="198" y="237"/>
                  </a:lnTo>
                  <a:lnTo>
                    <a:pt x="195" y="239"/>
                  </a:lnTo>
                  <a:lnTo>
                    <a:pt x="192" y="241"/>
                  </a:lnTo>
                  <a:lnTo>
                    <a:pt x="189" y="243"/>
                  </a:lnTo>
                  <a:lnTo>
                    <a:pt x="187" y="246"/>
                  </a:lnTo>
                  <a:lnTo>
                    <a:pt x="184" y="249"/>
                  </a:lnTo>
                  <a:lnTo>
                    <a:pt x="181" y="252"/>
                  </a:lnTo>
                  <a:lnTo>
                    <a:pt x="180" y="255"/>
                  </a:lnTo>
                  <a:lnTo>
                    <a:pt x="179" y="259"/>
                  </a:lnTo>
                  <a:lnTo>
                    <a:pt x="179" y="262"/>
                  </a:lnTo>
                  <a:lnTo>
                    <a:pt x="179" y="266"/>
                  </a:lnTo>
                  <a:lnTo>
                    <a:pt x="179" y="269"/>
                  </a:lnTo>
                  <a:lnTo>
                    <a:pt x="179" y="274"/>
                  </a:lnTo>
                  <a:lnTo>
                    <a:pt x="180" y="277"/>
                  </a:lnTo>
                  <a:lnTo>
                    <a:pt x="181" y="280"/>
                  </a:lnTo>
                  <a:lnTo>
                    <a:pt x="181" y="283"/>
                  </a:lnTo>
                  <a:lnTo>
                    <a:pt x="181" y="286"/>
                  </a:lnTo>
                  <a:lnTo>
                    <a:pt x="178" y="287"/>
                  </a:lnTo>
                  <a:lnTo>
                    <a:pt x="175" y="288"/>
                  </a:lnTo>
                  <a:lnTo>
                    <a:pt x="172" y="290"/>
                  </a:lnTo>
                  <a:lnTo>
                    <a:pt x="170" y="293"/>
                  </a:lnTo>
                  <a:lnTo>
                    <a:pt x="169" y="297"/>
                  </a:lnTo>
                  <a:lnTo>
                    <a:pt x="169" y="299"/>
                  </a:lnTo>
                  <a:lnTo>
                    <a:pt x="169" y="302"/>
                  </a:lnTo>
                  <a:lnTo>
                    <a:pt x="169" y="305"/>
                  </a:lnTo>
                  <a:lnTo>
                    <a:pt x="167" y="309"/>
                  </a:lnTo>
                  <a:lnTo>
                    <a:pt x="166" y="311"/>
                  </a:lnTo>
                  <a:lnTo>
                    <a:pt x="163" y="314"/>
                  </a:lnTo>
                  <a:lnTo>
                    <a:pt x="159" y="316"/>
                  </a:lnTo>
                  <a:lnTo>
                    <a:pt x="156" y="319"/>
                  </a:lnTo>
                  <a:lnTo>
                    <a:pt x="152" y="319"/>
                  </a:lnTo>
                  <a:lnTo>
                    <a:pt x="150" y="319"/>
                  </a:lnTo>
                  <a:lnTo>
                    <a:pt x="147" y="317"/>
                  </a:lnTo>
                  <a:lnTo>
                    <a:pt x="144" y="316"/>
                  </a:lnTo>
                  <a:lnTo>
                    <a:pt x="140" y="316"/>
                  </a:lnTo>
                  <a:lnTo>
                    <a:pt x="138" y="316"/>
                  </a:lnTo>
                  <a:lnTo>
                    <a:pt x="135" y="316"/>
                  </a:lnTo>
                  <a:lnTo>
                    <a:pt x="132" y="317"/>
                  </a:lnTo>
                  <a:lnTo>
                    <a:pt x="131" y="314"/>
                  </a:lnTo>
                  <a:lnTo>
                    <a:pt x="130" y="312"/>
                  </a:lnTo>
                  <a:lnTo>
                    <a:pt x="130" y="308"/>
                  </a:lnTo>
                  <a:lnTo>
                    <a:pt x="130" y="305"/>
                  </a:lnTo>
                  <a:lnTo>
                    <a:pt x="130" y="302"/>
                  </a:lnTo>
                  <a:lnTo>
                    <a:pt x="130" y="300"/>
                  </a:lnTo>
                  <a:lnTo>
                    <a:pt x="127" y="297"/>
                  </a:lnTo>
                  <a:lnTo>
                    <a:pt x="123" y="294"/>
                  </a:lnTo>
                  <a:lnTo>
                    <a:pt x="119" y="292"/>
                  </a:lnTo>
                  <a:lnTo>
                    <a:pt x="117" y="292"/>
                  </a:lnTo>
                  <a:lnTo>
                    <a:pt x="114" y="292"/>
                  </a:lnTo>
                  <a:lnTo>
                    <a:pt x="111" y="292"/>
                  </a:lnTo>
                  <a:lnTo>
                    <a:pt x="108" y="292"/>
                  </a:lnTo>
                  <a:lnTo>
                    <a:pt x="105" y="294"/>
                  </a:lnTo>
                  <a:lnTo>
                    <a:pt x="102" y="295"/>
                  </a:lnTo>
                  <a:lnTo>
                    <a:pt x="99" y="297"/>
                  </a:lnTo>
                  <a:lnTo>
                    <a:pt x="96" y="299"/>
                  </a:lnTo>
                  <a:lnTo>
                    <a:pt x="93" y="301"/>
                  </a:lnTo>
                  <a:lnTo>
                    <a:pt x="91" y="304"/>
                  </a:lnTo>
                  <a:lnTo>
                    <a:pt x="88" y="307"/>
                  </a:lnTo>
                  <a:lnTo>
                    <a:pt x="87" y="310"/>
                  </a:lnTo>
                  <a:lnTo>
                    <a:pt x="85" y="313"/>
                  </a:lnTo>
                  <a:lnTo>
                    <a:pt x="84" y="316"/>
                  </a:lnTo>
                  <a:lnTo>
                    <a:pt x="83" y="319"/>
                  </a:lnTo>
                  <a:lnTo>
                    <a:pt x="82" y="322"/>
                  </a:lnTo>
                  <a:lnTo>
                    <a:pt x="79" y="326"/>
                  </a:lnTo>
                  <a:lnTo>
                    <a:pt x="76" y="331"/>
                  </a:lnTo>
                  <a:lnTo>
                    <a:pt x="73" y="334"/>
                  </a:lnTo>
                  <a:lnTo>
                    <a:pt x="70" y="336"/>
                  </a:lnTo>
                  <a:lnTo>
                    <a:pt x="67" y="336"/>
                  </a:lnTo>
                  <a:lnTo>
                    <a:pt x="64" y="336"/>
                  </a:lnTo>
                  <a:lnTo>
                    <a:pt x="61" y="336"/>
                  </a:lnTo>
                  <a:lnTo>
                    <a:pt x="58" y="335"/>
                  </a:lnTo>
                  <a:lnTo>
                    <a:pt x="57" y="333"/>
                  </a:lnTo>
                  <a:lnTo>
                    <a:pt x="58" y="329"/>
                  </a:lnTo>
                  <a:lnTo>
                    <a:pt x="58" y="327"/>
                  </a:lnTo>
                  <a:lnTo>
                    <a:pt x="55" y="325"/>
                  </a:lnTo>
                  <a:lnTo>
                    <a:pt x="51" y="325"/>
                  </a:lnTo>
                  <a:lnTo>
                    <a:pt x="48" y="325"/>
                  </a:lnTo>
                  <a:lnTo>
                    <a:pt x="45" y="325"/>
                  </a:lnTo>
                  <a:lnTo>
                    <a:pt x="40" y="325"/>
                  </a:lnTo>
                  <a:lnTo>
                    <a:pt x="37" y="325"/>
                  </a:lnTo>
                  <a:lnTo>
                    <a:pt x="33" y="325"/>
                  </a:lnTo>
                  <a:lnTo>
                    <a:pt x="30" y="326"/>
                  </a:lnTo>
                  <a:lnTo>
                    <a:pt x="27" y="327"/>
                  </a:lnTo>
                  <a:lnTo>
                    <a:pt x="24" y="327"/>
                  </a:lnTo>
                  <a:lnTo>
                    <a:pt x="21" y="325"/>
                  </a:lnTo>
                  <a:lnTo>
                    <a:pt x="20" y="322"/>
                  </a:lnTo>
                  <a:lnTo>
                    <a:pt x="19" y="319"/>
                  </a:lnTo>
                  <a:lnTo>
                    <a:pt x="18" y="316"/>
                  </a:lnTo>
                  <a:lnTo>
                    <a:pt x="15" y="314"/>
                  </a:lnTo>
                  <a:lnTo>
                    <a:pt x="13" y="312"/>
                  </a:lnTo>
                  <a:lnTo>
                    <a:pt x="13" y="308"/>
                  </a:lnTo>
                  <a:lnTo>
                    <a:pt x="14" y="306"/>
                  </a:lnTo>
                  <a:lnTo>
                    <a:pt x="17" y="304"/>
                  </a:lnTo>
                  <a:lnTo>
                    <a:pt x="20" y="304"/>
                  </a:lnTo>
                  <a:lnTo>
                    <a:pt x="23" y="304"/>
                  </a:lnTo>
                  <a:lnTo>
                    <a:pt x="26" y="304"/>
                  </a:lnTo>
                  <a:lnTo>
                    <a:pt x="29" y="304"/>
                  </a:lnTo>
                  <a:lnTo>
                    <a:pt x="32" y="304"/>
                  </a:lnTo>
                  <a:lnTo>
                    <a:pt x="35" y="304"/>
                  </a:lnTo>
                  <a:lnTo>
                    <a:pt x="38" y="302"/>
                  </a:lnTo>
                  <a:lnTo>
                    <a:pt x="41" y="301"/>
                  </a:lnTo>
                  <a:lnTo>
                    <a:pt x="44" y="298"/>
                  </a:lnTo>
                  <a:lnTo>
                    <a:pt x="44" y="295"/>
                  </a:lnTo>
                  <a:lnTo>
                    <a:pt x="44" y="292"/>
                  </a:lnTo>
                  <a:lnTo>
                    <a:pt x="44" y="289"/>
                  </a:lnTo>
                  <a:lnTo>
                    <a:pt x="42" y="286"/>
                  </a:lnTo>
                  <a:lnTo>
                    <a:pt x="42" y="283"/>
                  </a:lnTo>
                  <a:lnTo>
                    <a:pt x="43" y="280"/>
                  </a:lnTo>
                  <a:lnTo>
                    <a:pt x="46" y="280"/>
                  </a:lnTo>
                  <a:lnTo>
                    <a:pt x="49" y="278"/>
                  </a:lnTo>
                  <a:lnTo>
                    <a:pt x="52" y="277"/>
                  </a:lnTo>
                  <a:lnTo>
                    <a:pt x="55" y="275"/>
                  </a:lnTo>
                  <a:lnTo>
                    <a:pt x="58" y="274"/>
                  </a:lnTo>
                  <a:lnTo>
                    <a:pt x="61" y="271"/>
                  </a:lnTo>
                  <a:lnTo>
                    <a:pt x="62" y="268"/>
                  </a:lnTo>
                  <a:lnTo>
                    <a:pt x="62" y="265"/>
                  </a:lnTo>
                  <a:lnTo>
                    <a:pt x="62" y="262"/>
                  </a:lnTo>
                  <a:lnTo>
                    <a:pt x="61" y="259"/>
                  </a:lnTo>
                  <a:lnTo>
                    <a:pt x="59" y="257"/>
                  </a:lnTo>
                  <a:lnTo>
                    <a:pt x="57" y="254"/>
                  </a:lnTo>
                  <a:lnTo>
                    <a:pt x="55" y="251"/>
                  </a:lnTo>
                  <a:lnTo>
                    <a:pt x="55" y="248"/>
                  </a:lnTo>
                  <a:lnTo>
                    <a:pt x="55" y="245"/>
                  </a:lnTo>
                  <a:lnTo>
                    <a:pt x="53" y="242"/>
                  </a:lnTo>
                  <a:lnTo>
                    <a:pt x="51" y="240"/>
                  </a:lnTo>
                  <a:lnTo>
                    <a:pt x="48" y="237"/>
                  </a:lnTo>
                  <a:lnTo>
                    <a:pt x="46" y="234"/>
                  </a:lnTo>
                  <a:lnTo>
                    <a:pt x="46" y="230"/>
                  </a:lnTo>
                  <a:lnTo>
                    <a:pt x="47" y="227"/>
                  </a:lnTo>
                  <a:lnTo>
                    <a:pt x="49" y="222"/>
                  </a:lnTo>
                  <a:lnTo>
                    <a:pt x="50" y="219"/>
                  </a:lnTo>
                  <a:lnTo>
                    <a:pt x="50" y="216"/>
                  </a:lnTo>
                  <a:lnTo>
                    <a:pt x="50" y="213"/>
                  </a:lnTo>
                  <a:lnTo>
                    <a:pt x="50" y="210"/>
                  </a:lnTo>
                  <a:lnTo>
                    <a:pt x="50" y="207"/>
                  </a:lnTo>
                  <a:lnTo>
                    <a:pt x="49" y="204"/>
                  </a:lnTo>
                  <a:lnTo>
                    <a:pt x="48" y="201"/>
                  </a:lnTo>
                  <a:lnTo>
                    <a:pt x="45" y="199"/>
                  </a:lnTo>
                  <a:lnTo>
                    <a:pt x="42" y="197"/>
                  </a:lnTo>
                  <a:lnTo>
                    <a:pt x="40" y="194"/>
                  </a:lnTo>
                  <a:lnTo>
                    <a:pt x="38" y="190"/>
                  </a:lnTo>
                  <a:lnTo>
                    <a:pt x="37" y="188"/>
                  </a:lnTo>
                  <a:lnTo>
                    <a:pt x="36" y="185"/>
                  </a:lnTo>
                  <a:lnTo>
                    <a:pt x="37" y="182"/>
                  </a:lnTo>
                  <a:lnTo>
                    <a:pt x="39" y="179"/>
                  </a:lnTo>
                  <a:lnTo>
                    <a:pt x="40" y="176"/>
                  </a:lnTo>
                  <a:lnTo>
                    <a:pt x="41" y="173"/>
                  </a:lnTo>
                  <a:lnTo>
                    <a:pt x="42" y="170"/>
                  </a:lnTo>
                  <a:lnTo>
                    <a:pt x="43" y="167"/>
                  </a:lnTo>
                  <a:lnTo>
                    <a:pt x="46" y="165"/>
                  </a:lnTo>
                  <a:lnTo>
                    <a:pt x="47" y="162"/>
                  </a:lnTo>
                  <a:lnTo>
                    <a:pt x="49" y="159"/>
                  </a:lnTo>
                  <a:lnTo>
                    <a:pt x="52" y="157"/>
                  </a:lnTo>
                  <a:lnTo>
                    <a:pt x="52" y="155"/>
                  </a:lnTo>
                  <a:lnTo>
                    <a:pt x="53" y="152"/>
                  </a:lnTo>
                  <a:lnTo>
                    <a:pt x="53" y="149"/>
                  </a:lnTo>
                  <a:lnTo>
                    <a:pt x="54" y="146"/>
                  </a:lnTo>
                  <a:lnTo>
                    <a:pt x="54" y="143"/>
                  </a:lnTo>
                  <a:lnTo>
                    <a:pt x="54" y="140"/>
                  </a:lnTo>
                  <a:lnTo>
                    <a:pt x="52" y="137"/>
                  </a:lnTo>
                  <a:lnTo>
                    <a:pt x="52" y="134"/>
                  </a:lnTo>
                  <a:lnTo>
                    <a:pt x="50" y="130"/>
                  </a:lnTo>
                  <a:lnTo>
                    <a:pt x="49" y="128"/>
                  </a:lnTo>
                  <a:lnTo>
                    <a:pt x="49" y="125"/>
                  </a:lnTo>
                  <a:lnTo>
                    <a:pt x="49" y="121"/>
                  </a:lnTo>
                  <a:lnTo>
                    <a:pt x="50" y="119"/>
                  </a:lnTo>
                  <a:lnTo>
                    <a:pt x="53" y="117"/>
                  </a:lnTo>
                  <a:lnTo>
                    <a:pt x="57" y="116"/>
                  </a:lnTo>
                  <a:lnTo>
                    <a:pt x="59" y="116"/>
                  </a:lnTo>
                  <a:lnTo>
                    <a:pt x="62" y="116"/>
                  </a:lnTo>
                  <a:lnTo>
                    <a:pt x="65" y="117"/>
                  </a:lnTo>
                  <a:lnTo>
                    <a:pt x="69" y="117"/>
                  </a:lnTo>
                  <a:lnTo>
                    <a:pt x="72" y="115"/>
                  </a:lnTo>
                  <a:lnTo>
                    <a:pt x="74" y="115"/>
                  </a:lnTo>
                  <a:lnTo>
                    <a:pt x="77" y="115"/>
                  </a:lnTo>
                  <a:lnTo>
                    <a:pt x="80" y="117"/>
                  </a:lnTo>
                  <a:lnTo>
                    <a:pt x="83" y="120"/>
                  </a:lnTo>
                  <a:lnTo>
                    <a:pt x="86" y="122"/>
                  </a:lnTo>
                  <a:lnTo>
                    <a:pt x="89" y="123"/>
                  </a:lnTo>
                  <a:lnTo>
                    <a:pt x="92" y="123"/>
                  </a:lnTo>
                  <a:lnTo>
                    <a:pt x="96" y="122"/>
                  </a:lnTo>
                  <a:lnTo>
                    <a:pt x="98" y="119"/>
                  </a:lnTo>
                  <a:lnTo>
                    <a:pt x="98" y="116"/>
                  </a:lnTo>
                  <a:lnTo>
                    <a:pt x="98" y="113"/>
                  </a:lnTo>
                  <a:lnTo>
                    <a:pt x="97" y="110"/>
                  </a:lnTo>
                  <a:lnTo>
                    <a:pt x="94" y="107"/>
                  </a:lnTo>
                  <a:lnTo>
                    <a:pt x="91" y="105"/>
                  </a:lnTo>
                  <a:lnTo>
                    <a:pt x="88" y="102"/>
                  </a:lnTo>
                  <a:lnTo>
                    <a:pt x="88" y="99"/>
                  </a:lnTo>
                  <a:lnTo>
                    <a:pt x="88" y="96"/>
                  </a:lnTo>
                  <a:lnTo>
                    <a:pt x="88" y="93"/>
                  </a:lnTo>
                  <a:lnTo>
                    <a:pt x="88" y="90"/>
                  </a:lnTo>
                  <a:lnTo>
                    <a:pt x="88" y="87"/>
                  </a:lnTo>
                  <a:lnTo>
                    <a:pt x="86" y="84"/>
                  </a:lnTo>
                  <a:lnTo>
                    <a:pt x="84" y="84"/>
                  </a:lnTo>
                  <a:lnTo>
                    <a:pt x="81" y="81"/>
                  </a:lnTo>
                  <a:lnTo>
                    <a:pt x="79" y="78"/>
                  </a:lnTo>
                  <a:lnTo>
                    <a:pt x="78" y="75"/>
                  </a:lnTo>
                  <a:lnTo>
                    <a:pt x="78" y="72"/>
                  </a:lnTo>
                  <a:lnTo>
                    <a:pt x="80" y="71"/>
                  </a:lnTo>
                  <a:lnTo>
                    <a:pt x="83" y="69"/>
                  </a:lnTo>
                  <a:lnTo>
                    <a:pt x="86" y="68"/>
                  </a:lnTo>
                  <a:lnTo>
                    <a:pt x="89" y="66"/>
                  </a:lnTo>
                  <a:lnTo>
                    <a:pt x="92" y="66"/>
                  </a:lnTo>
                  <a:lnTo>
                    <a:pt x="95" y="66"/>
                  </a:lnTo>
                  <a:lnTo>
                    <a:pt x="99" y="66"/>
                  </a:lnTo>
                  <a:lnTo>
                    <a:pt x="101" y="65"/>
                  </a:lnTo>
                  <a:lnTo>
                    <a:pt x="104" y="64"/>
                  </a:lnTo>
                  <a:lnTo>
                    <a:pt x="107" y="62"/>
                  </a:lnTo>
                  <a:lnTo>
                    <a:pt x="110" y="59"/>
                  </a:lnTo>
                  <a:lnTo>
                    <a:pt x="113" y="56"/>
                  </a:lnTo>
                  <a:lnTo>
                    <a:pt x="114" y="53"/>
                  </a:lnTo>
                  <a:lnTo>
                    <a:pt x="114" y="50"/>
                  </a:lnTo>
                  <a:lnTo>
                    <a:pt x="114" y="47"/>
                  </a:lnTo>
                  <a:lnTo>
                    <a:pt x="114" y="44"/>
                  </a:lnTo>
                  <a:lnTo>
                    <a:pt x="114" y="41"/>
                  </a:lnTo>
                  <a:lnTo>
                    <a:pt x="116" y="39"/>
                  </a:lnTo>
                  <a:lnTo>
                    <a:pt x="120" y="37"/>
                  </a:lnTo>
                  <a:lnTo>
                    <a:pt x="122" y="36"/>
                  </a:lnTo>
                  <a:lnTo>
                    <a:pt x="125" y="35"/>
                  </a:lnTo>
                  <a:lnTo>
                    <a:pt x="128" y="34"/>
                  </a:lnTo>
                  <a:lnTo>
                    <a:pt x="131" y="32"/>
                  </a:lnTo>
                  <a:lnTo>
                    <a:pt x="135" y="31"/>
                  </a:lnTo>
                  <a:lnTo>
                    <a:pt x="139" y="30"/>
                  </a:lnTo>
                  <a:lnTo>
                    <a:pt x="142" y="29"/>
                  </a:lnTo>
                  <a:lnTo>
                    <a:pt x="145" y="28"/>
                  </a:lnTo>
                  <a:lnTo>
                    <a:pt x="148" y="28"/>
                  </a:lnTo>
                  <a:lnTo>
                    <a:pt x="151" y="30"/>
                  </a:lnTo>
                  <a:lnTo>
                    <a:pt x="154" y="30"/>
                  </a:lnTo>
                  <a:lnTo>
                    <a:pt x="157" y="30"/>
                  </a:lnTo>
                  <a:lnTo>
                    <a:pt x="160" y="29"/>
                  </a:lnTo>
                  <a:lnTo>
                    <a:pt x="163" y="27"/>
                  </a:lnTo>
                  <a:lnTo>
                    <a:pt x="164" y="24"/>
                  </a:lnTo>
                  <a:lnTo>
                    <a:pt x="167" y="21"/>
                  </a:lnTo>
                  <a:lnTo>
                    <a:pt x="170" y="21"/>
                  </a:lnTo>
                  <a:lnTo>
                    <a:pt x="173" y="20"/>
                  </a:lnTo>
                  <a:lnTo>
                    <a:pt x="176" y="20"/>
                  </a:lnTo>
                  <a:lnTo>
                    <a:pt x="179" y="20"/>
                  </a:lnTo>
                  <a:lnTo>
                    <a:pt x="179" y="17"/>
                  </a:lnTo>
                  <a:lnTo>
                    <a:pt x="177" y="15"/>
                  </a:lnTo>
                  <a:lnTo>
                    <a:pt x="174" y="14"/>
                  </a:lnTo>
                  <a:lnTo>
                    <a:pt x="171" y="12"/>
                  </a:lnTo>
                  <a:lnTo>
                    <a:pt x="168" y="11"/>
                  </a:lnTo>
                  <a:lnTo>
                    <a:pt x="165" y="9"/>
                  </a:lnTo>
                  <a:lnTo>
                    <a:pt x="162" y="9"/>
                  </a:lnTo>
                  <a:lnTo>
                    <a:pt x="159" y="8"/>
                  </a:lnTo>
                  <a:lnTo>
                    <a:pt x="156" y="7"/>
                  </a:lnTo>
                  <a:lnTo>
                    <a:pt x="153" y="7"/>
                  </a:lnTo>
                  <a:lnTo>
                    <a:pt x="150" y="7"/>
                  </a:lnTo>
                  <a:lnTo>
                    <a:pt x="147" y="7"/>
                  </a:lnTo>
                  <a:lnTo>
                    <a:pt x="144" y="7"/>
                  </a:lnTo>
                  <a:lnTo>
                    <a:pt x="141" y="7"/>
                  </a:lnTo>
                  <a:lnTo>
                    <a:pt x="138" y="7"/>
                  </a:lnTo>
                  <a:lnTo>
                    <a:pt x="135" y="7"/>
                  </a:lnTo>
                  <a:lnTo>
                    <a:pt x="130" y="6"/>
                  </a:lnTo>
                  <a:lnTo>
                    <a:pt x="127" y="5"/>
                  </a:lnTo>
                  <a:lnTo>
                    <a:pt x="124" y="3"/>
                  </a:lnTo>
                  <a:lnTo>
                    <a:pt x="121" y="2"/>
                  </a:lnTo>
                  <a:lnTo>
                    <a:pt x="118" y="1"/>
                  </a:lnTo>
                  <a:lnTo>
                    <a:pt x="115" y="1"/>
                  </a:lnTo>
                  <a:lnTo>
                    <a:pt x="112" y="0"/>
                  </a:lnTo>
                  <a:lnTo>
                    <a:pt x="109" y="0"/>
                  </a:lnTo>
                  <a:lnTo>
                    <a:pt x="106" y="0"/>
                  </a:lnTo>
                  <a:lnTo>
                    <a:pt x="102" y="0"/>
                  </a:lnTo>
                  <a:lnTo>
                    <a:pt x="99" y="0"/>
                  </a:lnTo>
                  <a:lnTo>
                    <a:pt x="95" y="0"/>
                  </a:lnTo>
                  <a:lnTo>
                    <a:pt x="93" y="0"/>
                  </a:lnTo>
                  <a:lnTo>
                    <a:pt x="91" y="3"/>
                  </a:lnTo>
                  <a:lnTo>
                    <a:pt x="88" y="6"/>
                  </a:lnTo>
                  <a:lnTo>
                    <a:pt x="87" y="9"/>
                  </a:lnTo>
                  <a:lnTo>
                    <a:pt x="86" y="12"/>
                  </a:lnTo>
                  <a:lnTo>
                    <a:pt x="84" y="15"/>
                  </a:lnTo>
                  <a:lnTo>
                    <a:pt x="84" y="18"/>
                  </a:lnTo>
                  <a:lnTo>
                    <a:pt x="83" y="21"/>
                  </a:lnTo>
                  <a:lnTo>
                    <a:pt x="81" y="24"/>
                  </a:lnTo>
                  <a:lnTo>
                    <a:pt x="79" y="27"/>
                  </a:lnTo>
                  <a:lnTo>
                    <a:pt x="76" y="28"/>
                  </a:lnTo>
                  <a:lnTo>
                    <a:pt x="73" y="29"/>
                  </a:lnTo>
                  <a:lnTo>
                    <a:pt x="70" y="30"/>
                  </a:lnTo>
                  <a:lnTo>
                    <a:pt x="67" y="30"/>
                  </a:lnTo>
                  <a:lnTo>
                    <a:pt x="64" y="31"/>
                  </a:lnTo>
                  <a:lnTo>
                    <a:pt x="61" y="31"/>
                  </a:lnTo>
                  <a:lnTo>
                    <a:pt x="58" y="32"/>
                  </a:lnTo>
                  <a:lnTo>
                    <a:pt x="55" y="33"/>
                  </a:lnTo>
                  <a:lnTo>
                    <a:pt x="52" y="34"/>
                  </a:lnTo>
                  <a:lnTo>
                    <a:pt x="49" y="36"/>
                  </a:lnTo>
                  <a:lnTo>
                    <a:pt x="46" y="39"/>
                  </a:lnTo>
                  <a:lnTo>
                    <a:pt x="43" y="40"/>
                  </a:lnTo>
                  <a:lnTo>
                    <a:pt x="42" y="43"/>
                  </a:lnTo>
                  <a:lnTo>
                    <a:pt x="41" y="46"/>
                  </a:lnTo>
                  <a:lnTo>
                    <a:pt x="41" y="49"/>
                  </a:lnTo>
                  <a:lnTo>
                    <a:pt x="40" y="52"/>
                  </a:lnTo>
                  <a:lnTo>
                    <a:pt x="39" y="55"/>
                  </a:lnTo>
                  <a:lnTo>
                    <a:pt x="37" y="58"/>
                  </a:lnTo>
                  <a:lnTo>
                    <a:pt x="34" y="59"/>
                  </a:lnTo>
                  <a:lnTo>
                    <a:pt x="33" y="61"/>
                  </a:lnTo>
                  <a:lnTo>
                    <a:pt x="30" y="64"/>
                  </a:lnTo>
                  <a:lnTo>
                    <a:pt x="27" y="66"/>
                  </a:lnTo>
                  <a:lnTo>
                    <a:pt x="25" y="69"/>
                  </a:lnTo>
                  <a:lnTo>
                    <a:pt x="22" y="69"/>
                  </a:lnTo>
                  <a:lnTo>
                    <a:pt x="19" y="72"/>
                  </a:lnTo>
                  <a:lnTo>
                    <a:pt x="16" y="75"/>
                  </a:lnTo>
                  <a:lnTo>
                    <a:pt x="13" y="77"/>
                  </a:lnTo>
                  <a:lnTo>
                    <a:pt x="12" y="79"/>
                  </a:lnTo>
                  <a:lnTo>
                    <a:pt x="9" y="82"/>
                  </a:lnTo>
                  <a:lnTo>
                    <a:pt x="7" y="85"/>
                  </a:lnTo>
                  <a:lnTo>
                    <a:pt x="6" y="88"/>
                  </a:lnTo>
                  <a:lnTo>
                    <a:pt x="4" y="91"/>
                  </a:lnTo>
                  <a:lnTo>
                    <a:pt x="4" y="95"/>
                  </a:lnTo>
                  <a:lnTo>
                    <a:pt x="3" y="97"/>
                  </a:lnTo>
                  <a:lnTo>
                    <a:pt x="2" y="100"/>
                  </a:lnTo>
                  <a:lnTo>
                    <a:pt x="1" y="103"/>
                  </a:lnTo>
                  <a:lnTo>
                    <a:pt x="0" y="106"/>
                  </a:lnTo>
                  <a:lnTo>
                    <a:pt x="0" y="109"/>
                  </a:lnTo>
                  <a:lnTo>
                    <a:pt x="2" y="111"/>
                  </a:lnTo>
                  <a:lnTo>
                    <a:pt x="4" y="114"/>
                  </a:lnTo>
                  <a:lnTo>
                    <a:pt x="5" y="117"/>
                  </a:lnTo>
                  <a:lnTo>
                    <a:pt x="7" y="120"/>
                  </a:lnTo>
                  <a:lnTo>
                    <a:pt x="8" y="123"/>
                  </a:lnTo>
                  <a:lnTo>
                    <a:pt x="11" y="124"/>
                  </a:lnTo>
                  <a:lnTo>
                    <a:pt x="13" y="127"/>
                  </a:lnTo>
                  <a:lnTo>
                    <a:pt x="15" y="130"/>
                  </a:lnTo>
                  <a:lnTo>
                    <a:pt x="17" y="133"/>
                  </a:lnTo>
                  <a:lnTo>
                    <a:pt x="18" y="136"/>
                  </a:lnTo>
                  <a:lnTo>
                    <a:pt x="19" y="139"/>
                  </a:lnTo>
                  <a:lnTo>
                    <a:pt x="19" y="142"/>
                  </a:lnTo>
                  <a:lnTo>
                    <a:pt x="19" y="145"/>
                  </a:lnTo>
                  <a:lnTo>
                    <a:pt x="19" y="148"/>
                  </a:lnTo>
                  <a:lnTo>
                    <a:pt x="16" y="150"/>
                  </a:lnTo>
                  <a:lnTo>
                    <a:pt x="14" y="153"/>
                  </a:lnTo>
                  <a:lnTo>
                    <a:pt x="12" y="154"/>
                  </a:lnTo>
                  <a:lnTo>
                    <a:pt x="10" y="157"/>
                  </a:lnTo>
                  <a:lnTo>
                    <a:pt x="8" y="160"/>
                  </a:lnTo>
                  <a:lnTo>
                    <a:pt x="7" y="164"/>
                  </a:lnTo>
                  <a:lnTo>
                    <a:pt x="7" y="166"/>
                  </a:lnTo>
                  <a:lnTo>
                    <a:pt x="6" y="169"/>
                  </a:lnTo>
                  <a:lnTo>
                    <a:pt x="6" y="172"/>
                  </a:lnTo>
                  <a:lnTo>
                    <a:pt x="6" y="175"/>
                  </a:lnTo>
                  <a:lnTo>
                    <a:pt x="6" y="178"/>
                  </a:lnTo>
                  <a:lnTo>
                    <a:pt x="6" y="181"/>
                  </a:lnTo>
                  <a:lnTo>
                    <a:pt x="6" y="184"/>
                  </a:lnTo>
                  <a:lnTo>
                    <a:pt x="7" y="187"/>
                  </a:lnTo>
                  <a:lnTo>
                    <a:pt x="10" y="189"/>
                  </a:lnTo>
                  <a:lnTo>
                    <a:pt x="11" y="192"/>
                  </a:lnTo>
                  <a:lnTo>
                    <a:pt x="14" y="194"/>
                  </a:lnTo>
                  <a:lnTo>
                    <a:pt x="16" y="196"/>
                  </a:lnTo>
                  <a:lnTo>
                    <a:pt x="19" y="198"/>
                  </a:lnTo>
                  <a:lnTo>
                    <a:pt x="20" y="201"/>
                  </a:lnTo>
                  <a:lnTo>
                    <a:pt x="22" y="204"/>
                  </a:lnTo>
                  <a:lnTo>
                    <a:pt x="24" y="207"/>
                  </a:lnTo>
                  <a:lnTo>
                    <a:pt x="25" y="210"/>
                  </a:lnTo>
                  <a:lnTo>
                    <a:pt x="25" y="213"/>
                  </a:lnTo>
                  <a:lnTo>
                    <a:pt x="25" y="216"/>
                  </a:lnTo>
                  <a:lnTo>
                    <a:pt x="25" y="219"/>
                  </a:lnTo>
                  <a:lnTo>
                    <a:pt x="25" y="222"/>
                  </a:lnTo>
                  <a:lnTo>
                    <a:pt x="25" y="225"/>
                  </a:lnTo>
                  <a:lnTo>
                    <a:pt x="25" y="228"/>
                  </a:lnTo>
                  <a:lnTo>
                    <a:pt x="24" y="231"/>
                  </a:lnTo>
                  <a:lnTo>
                    <a:pt x="22" y="234"/>
                  </a:lnTo>
                  <a:lnTo>
                    <a:pt x="21" y="237"/>
                  </a:lnTo>
                  <a:lnTo>
                    <a:pt x="20" y="240"/>
                  </a:lnTo>
                  <a:lnTo>
                    <a:pt x="20" y="243"/>
                  </a:lnTo>
                  <a:lnTo>
                    <a:pt x="20" y="246"/>
                  </a:lnTo>
                  <a:lnTo>
                    <a:pt x="19" y="249"/>
                  </a:lnTo>
                  <a:lnTo>
                    <a:pt x="17" y="252"/>
                  </a:lnTo>
                  <a:lnTo>
                    <a:pt x="16" y="255"/>
                  </a:lnTo>
                  <a:lnTo>
                    <a:pt x="13" y="258"/>
                  </a:lnTo>
                  <a:lnTo>
                    <a:pt x="13" y="260"/>
                  </a:lnTo>
                  <a:lnTo>
                    <a:pt x="12" y="264"/>
                  </a:lnTo>
                  <a:lnTo>
                    <a:pt x="11" y="268"/>
                  </a:lnTo>
                  <a:lnTo>
                    <a:pt x="10" y="271"/>
                  </a:lnTo>
                  <a:lnTo>
                    <a:pt x="9" y="274"/>
                  </a:lnTo>
                  <a:lnTo>
                    <a:pt x="8" y="277"/>
                  </a:lnTo>
                  <a:lnTo>
                    <a:pt x="7" y="280"/>
                  </a:lnTo>
                  <a:lnTo>
                    <a:pt x="5" y="283"/>
                  </a:lnTo>
                  <a:lnTo>
                    <a:pt x="4" y="286"/>
                  </a:lnTo>
                  <a:lnTo>
                    <a:pt x="3" y="289"/>
                  </a:lnTo>
                  <a:lnTo>
                    <a:pt x="3" y="292"/>
                  </a:lnTo>
                  <a:lnTo>
                    <a:pt x="3" y="295"/>
                  </a:lnTo>
                  <a:lnTo>
                    <a:pt x="3" y="298"/>
                  </a:lnTo>
                  <a:lnTo>
                    <a:pt x="3" y="301"/>
                  </a:lnTo>
                  <a:lnTo>
                    <a:pt x="3" y="304"/>
                  </a:lnTo>
                  <a:lnTo>
                    <a:pt x="3" y="307"/>
                  </a:lnTo>
                  <a:lnTo>
                    <a:pt x="4" y="310"/>
                  </a:lnTo>
                  <a:lnTo>
                    <a:pt x="4" y="313"/>
                  </a:lnTo>
                  <a:lnTo>
                    <a:pt x="4" y="316"/>
                  </a:lnTo>
                  <a:lnTo>
                    <a:pt x="5" y="319"/>
                  </a:lnTo>
                  <a:lnTo>
                    <a:pt x="5" y="322"/>
                  </a:lnTo>
                  <a:lnTo>
                    <a:pt x="5" y="325"/>
                  </a:lnTo>
                  <a:lnTo>
                    <a:pt x="5" y="328"/>
                  </a:lnTo>
                  <a:lnTo>
                    <a:pt x="5" y="331"/>
                  </a:lnTo>
                  <a:lnTo>
                    <a:pt x="5" y="334"/>
                  </a:lnTo>
                  <a:lnTo>
                    <a:pt x="7" y="337"/>
                  </a:lnTo>
                  <a:lnTo>
                    <a:pt x="8" y="340"/>
                  </a:lnTo>
                  <a:lnTo>
                    <a:pt x="10" y="343"/>
                  </a:lnTo>
                  <a:lnTo>
                    <a:pt x="13" y="345"/>
                  </a:lnTo>
                  <a:lnTo>
                    <a:pt x="15" y="348"/>
                  </a:lnTo>
                  <a:lnTo>
                    <a:pt x="17" y="349"/>
                  </a:lnTo>
                  <a:lnTo>
                    <a:pt x="20" y="351"/>
                  </a:lnTo>
                  <a:lnTo>
                    <a:pt x="23" y="352"/>
                  </a:lnTo>
                  <a:lnTo>
                    <a:pt x="27" y="355"/>
                  </a:lnTo>
                  <a:lnTo>
                    <a:pt x="29" y="355"/>
                  </a:lnTo>
                  <a:lnTo>
                    <a:pt x="33" y="357"/>
                  </a:lnTo>
                  <a:lnTo>
                    <a:pt x="35" y="358"/>
                  </a:lnTo>
                  <a:lnTo>
                    <a:pt x="38" y="359"/>
                  </a:lnTo>
                  <a:lnTo>
                    <a:pt x="41" y="360"/>
                  </a:lnTo>
                  <a:lnTo>
                    <a:pt x="44" y="360"/>
                  </a:lnTo>
                  <a:lnTo>
                    <a:pt x="47" y="361"/>
                  </a:lnTo>
                  <a:lnTo>
                    <a:pt x="50" y="361"/>
                  </a:lnTo>
                  <a:lnTo>
                    <a:pt x="53" y="361"/>
                  </a:lnTo>
                  <a:lnTo>
                    <a:pt x="56" y="361"/>
                  </a:lnTo>
                  <a:lnTo>
                    <a:pt x="60" y="361"/>
                  </a:lnTo>
                  <a:lnTo>
                    <a:pt x="62" y="361"/>
                  </a:lnTo>
                  <a:lnTo>
                    <a:pt x="65" y="361"/>
                  </a:lnTo>
                  <a:lnTo>
                    <a:pt x="68" y="361"/>
                  </a:lnTo>
                  <a:lnTo>
                    <a:pt x="71" y="362"/>
                  </a:lnTo>
                  <a:lnTo>
                    <a:pt x="74" y="364"/>
                  </a:lnTo>
                  <a:lnTo>
                    <a:pt x="77" y="367"/>
                  </a:lnTo>
                  <a:lnTo>
                    <a:pt x="80" y="368"/>
                  </a:lnTo>
                  <a:lnTo>
                    <a:pt x="83" y="369"/>
                  </a:lnTo>
                  <a:lnTo>
                    <a:pt x="85" y="371"/>
                  </a:lnTo>
                  <a:lnTo>
                    <a:pt x="86" y="374"/>
                  </a:lnTo>
                  <a:lnTo>
                    <a:pt x="89" y="377"/>
                  </a:lnTo>
                  <a:lnTo>
                    <a:pt x="92" y="378"/>
                  </a:lnTo>
                  <a:lnTo>
                    <a:pt x="95" y="379"/>
                  </a:lnTo>
                  <a:lnTo>
                    <a:pt x="98" y="381"/>
                  </a:lnTo>
                  <a:lnTo>
                    <a:pt x="101" y="382"/>
                  </a:lnTo>
                  <a:lnTo>
                    <a:pt x="104" y="383"/>
                  </a:lnTo>
                  <a:lnTo>
                    <a:pt x="107" y="384"/>
                  </a:lnTo>
                  <a:lnTo>
                    <a:pt x="110" y="385"/>
                  </a:lnTo>
                  <a:lnTo>
                    <a:pt x="113" y="385"/>
                  </a:lnTo>
                  <a:lnTo>
                    <a:pt x="116" y="386"/>
                  </a:lnTo>
                  <a:lnTo>
                    <a:pt x="119" y="386"/>
                  </a:lnTo>
                  <a:lnTo>
                    <a:pt x="122" y="386"/>
                  </a:lnTo>
                  <a:lnTo>
                    <a:pt x="125" y="386"/>
                  </a:lnTo>
                  <a:lnTo>
                    <a:pt x="128" y="386"/>
                  </a:lnTo>
                  <a:lnTo>
                    <a:pt x="131" y="383"/>
                  </a:lnTo>
                  <a:lnTo>
                    <a:pt x="134" y="382"/>
                  </a:lnTo>
                  <a:lnTo>
                    <a:pt x="137" y="380"/>
                  </a:lnTo>
                  <a:lnTo>
                    <a:pt x="140" y="379"/>
                  </a:lnTo>
                  <a:lnTo>
                    <a:pt x="142" y="376"/>
                  </a:lnTo>
                  <a:lnTo>
                    <a:pt x="145" y="375"/>
                  </a:lnTo>
                  <a:lnTo>
                    <a:pt x="148" y="373"/>
                  </a:lnTo>
                  <a:lnTo>
                    <a:pt x="151" y="371"/>
                  </a:lnTo>
                  <a:lnTo>
                    <a:pt x="154" y="370"/>
                  </a:lnTo>
                  <a:lnTo>
                    <a:pt x="157" y="369"/>
                  </a:lnTo>
                  <a:lnTo>
                    <a:pt x="160" y="368"/>
                  </a:lnTo>
                  <a:lnTo>
                    <a:pt x="163" y="368"/>
                  </a:lnTo>
                  <a:lnTo>
                    <a:pt x="166" y="368"/>
                  </a:lnTo>
                  <a:lnTo>
                    <a:pt x="169" y="368"/>
                  </a:lnTo>
                  <a:lnTo>
                    <a:pt x="172" y="368"/>
                  </a:lnTo>
                  <a:lnTo>
                    <a:pt x="175" y="368"/>
                  </a:lnTo>
                  <a:lnTo>
                    <a:pt x="178" y="367"/>
                  </a:lnTo>
                  <a:lnTo>
                    <a:pt x="178" y="364"/>
                  </a:lnTo>
                  <a:lnTo>
                    <a:pt x="175" y="364"/>
                  </a:lnTo>
                  <a:lnTo>
                    <a:pt x="176" y="367"/>
                  </a:lnTo>
                  <a:lnTo>
                    <a:pt x="179" y="367"/>
                  </a:lnTo>
                  <a:lnTo>
                    <a:pt x="182" y="367"/>
                  </a:lnTo>
                  <a:lnTo>
                    <a:pt x="185" y="367"/>
                  </a:lnTo>
                  <a:lnTo>
                    <a:pt x="187" y="364"/>
                  </a:lnTo>
                  <a:lnTo>
                    <a:pt x="190" y="364"/>
                  </a:lnTo>
                  <a:lnTo>
                    <a:pt x="193" y="363"/>
                  </a:lnTo>
                  <a:lnTo>
                    <a:pt x="196" y="362"/>
                  </a:lnTo>
                  <a:lnTo>
                    <a:pt x="199" y="362"/>
                  </a:lnTo>
                  <a:lnTo>
                    <a:pt x="202" y="361"/>
                  </a:lnTo>
                  <a:lnTo>
                    <a:pt x="204" y="358"/>
                  </a:lnTo>
                  <a:lnTo>
                    <a:pt x="206" y="355"/>
                  </a:lnTo>
                  <a:lnTo>
                    <a:pt x="207" y="352"/>
                  </a:lnTo>
                  <a:lnTo>
                    <a:pt x="209" y="350"/>
                  </a:lnTo>
                  <a:lnTo>
                    <a:pt x="210" y="348"/>
                  </a:lnTo>
                  <a:lnTo>
                    <a:pt x="211" y="345"/>
                  </a:lnTo>
                  <a:lnTo>
                    <a:pt x="211" y="342"/>
                  </a:lnTo>
                  <a:lnTo>
                    <a:pt x="211" y="339"/>
                  </a:lnTo>
                  <a:lnTo>
                    <a:pt x="211" y="335"/>
                  </a:lnTo>
                  <a:lnTo>
                    <a:pt x="214" y="334"/>
                  </a:lnTo>
                  <a:lnTo>
                    <a:pt x="215" y="331"/>
                  </a:lnTo>
                  <a:lnTo>
                    <a:pt x="218" y="330"/>
                  </a:lnTo>
                  <a:lnTo>
                    <a:pt x="221" y="327"/>
                  </a:lnTo>
                  <a:lnTo>
                    <a:pt x="224" y="325"/>
                  </a:lnTo>
                  <a:lnTo>
                    <a:pt x="226" y="322"/>
                  </a:lnTo>
                  <a:lnTo>
                    <a:pt x="229" y="320"/>
                  </a:lnTo>
                  <a:lnTo>
                    <a:pt x="230" y="317"/>
                  </a:lnTo>
                  <a:lnTo>
                    <a:pt x="232" y="315"/>
                  </a:lnTo>
                  <a:lnTo>
                    <a:pt x="232" y="312"/>
                  </a:lnTo>
                  <a:lnTo>
                    <a:pt x="232" y="309"/>
                  </a:lnTo>
                  <a:lnTo>
                    <a:pt x="233" y="305"/>
                  </a:lnTo>
                  <a:lnTo>
                    <a:pt x="233" y="303"/>
                  </a:lnTo>
                  <a:lnTo>
                    <a:pt x="233" y="299"/>
                  </a:lnTo>
                  <a:lnTo>
                    <a:pt x="233" y="297"/>
                  </a:lnTo>
                  <a:lnTo>
                    <a:pt x="232" y="293"/>
                  </a:lnTo>
                  <a:lnTo>
                    <a:pt x="230" y="291"/>
                  </a:lnTo>
                  <a:lnTo>
                    <a:pt x="228" y="289"/>
                  </a:lnTo>
                  <a:lnTo>
                    <a:pt x="226" y="286"/>
                  </a:lnTo>
                  <a:lnTo>
                    <a:pt x="225" y="283"/>
                  </a:lnTo>
                  <a:lnTo>
                    <a:pt x="224" y="280"/>
                  </a:lnTo>
                  <a:lnTo>
                    <a:pt x="223" y="277"/>
                  </a:lnTo>
                  <a:lnTo>
                    <a:pt x="223" y="274"/>
                  </a:lnTo>
                  <a:lnTo>
                    <a:pt x="222" y="271"/>
                  </a:lnTo>
                  <a:lnTo>
                    <a:pt x="222" y="268"/>
                  </a:lnTo>
                  <a:lnTo>
                    <a:pt x="221" y="265"/>
                  </a:lnTo>
                  <a:lnTo>
                    <a:pt x="221" y="262"/>
                  </a:lnTo>
                  <a:lnTo>
                    <a:pt x="221" y="259"/>
                  </a:lnTo>
                  <a:lnTo>
                    <a:pt x="221" y="256"/>
                  </a:lnTo>
                  <a:lnTo>
                    <a:pt x="221" y="254"/>
                  </a:lnTo>
                  <a:lnTo>
                    <a:pt x="223" y="251"/>
                  </a:lnTo>
                  <a:lnTo>
                    <a:pt x="226" y="250"/>
                  </a:lnTo>
                  <a:lnTo>
                    <a:pt x="229" y="247"/>
                  </a:lnTo>
                  <a:lnTo>
                    <a:pt x="232" y="245"/>
                  </a:lnTo>
                  <a:lnTo>
                    <a:pt x="232" y="241"/>
                  </a:lnTo>
                  <a:lnTo>
                    <a:pt x="233" y="239"/>
                  </a:lnTo>
                  <a:lnTo>
                    <a:pt x="234" y="236"/>
                  </a:lnTo>
                  <a:lnTo>
                    <a:pt x="235" y="233"/>
                  </a:lnTo>
                  <a:lnTo>
                    <a:pt x="237" y="228"/>
                  </a:lnTo>
                  <a:lnTo>
                    <a:pt x="239" y="225"/>
                  </a:lnTo>
                  <a:lnTo>
                    <a:pt x="239" y="222"/>
                  </a:lnTo>
                  <a:lnTo>
                    <a:pt x="239" y="219"/>
                  </a:lnTo>
                  <a:lnTo>
                    <a:pt x="239" y="216"/>
                  </a:lnTo>
                  <a:lnTo>
                    <a:pt x="239" y="213"/>
                  </a:lnTo>
                  <a:lnTo>
                    <a:pt x="237" y="210"/>
                  </a:lnTo>
                  <a:lnTo>
                    <a:pt x="235" y="207"/>
                  </a:lnTo>
                  <a:lnTo>
                    <a:pt x="233" y="204"/>
                  </a:lnTo>
                  <a:lnTo>
                    <a:pt x="232" y="201"/>
                  </a:lnTo>
                  <a:lnTo>
                    <a:pt x="230" y="198"/>
                  </a:lnTo>
                  <a:lnTo>
                    <a:pt x="228" y="197"/>
                  </a:lnTo>
                  <a:lnTo>
                    <a:pt x="225" y="195"/>
                  </a:lnTo>
                  <a:lnTo>
                    <a:pt x="222" y="193"/>
                  </a:lnTo>
                  <a:lnTo>
                    <a:pt x="220" y="191"/>
                  </a:lnTo>
                  <a:lnTo>
                    <a:pt x="218" y="188"/>
                  </a:lnTo>
                  <a:lnTo>
                    <a:pt x="217" y="185"/>
                  </a:lnTo>
                  <a:lnTo>
                    <a:pt x="216" y="182"/>
                  </a:lnTo>
                  <a:lnTo>
                    <a:pt x="214" y="179"/>
                  </a:lnTo>
                  <a:lnTo>
                    <a:pt x="214" y="176"/>
                  </a:lnTo>
                  <a:lnTo>
                    <a:pt x="214" y="173"/>
                  </a:lnTo>
                  <a:lnTo>
                    <a:pt x="214" y="170"/>
                  </a:lnTo>
                  <a:lnTo>
                    <a:pt x="214" y="166"/>
                  </a:lnTo>
                  <a:lnTo>
                    <a:pt x="214" y="164"/>
                  </a:lnTo>
                  <a:lnTo>
                    <a:pt x="214" y="161"/>
                  </a:lnTo>
                  <a:lnTo>
                    <a:pt x="217" y="159"/>
                  </a:lnTo>
                  <a:lnTo>
                    <a:pt x="218" y="156"/>
                  </a:lnTo>
                  <a:lnTo>
                    <a:pt x="221" y="154"/>
                  </a:lnTo>
                  <a:lnTo>
                    <a:pt x="224" y="152"/>
                  </a:lnTo>
                  <a:lnTo>
                    <a:pt x="228" y="150"/>
                  </a:lnTo>
                  <a:lnTo>
                    <a:pt x="230" y="149"/>
                  </a:lnTo>
                  <a:lnTo>
                    <a:pt x="230" y="146"/>
                  </a:lnTo>
                  <a:lnTo>
                    <a:pt x="230" y="143"/>
                  </a:lnTo>
                  <a:lnTo>
                    <a:pt x="230" y="140"/>
                  </a:lnTo>
                  <a:lnTo>
                    <a:pt x="230" y="137"/>
                  </a:lnTo>
                  <a:lnTo>
                    <a:pt x="230" y="134"/>
                  </a:lnTo>
                  <a:lnTo>
                    <a:pt x="231" y="131"/>
                  </a:lnTo>
                  <a:lnTo>
                    <a:pt x="231" y="128"/>
                  </a:lnTo>
                  <a:lnTo>
                    <a:pt x="232" y="124"/>
                  </a:lnTo>
                  <a:lnTo>
                    <a:pt x="231" y="121"/>
                  </a:lnTo>
                  <a:lnTo>
                    <a:pt x="231" y="119"/>
                  </a:lnTo>
                  <a:lnTo>
                    <a:pt x="229" y="116"/>
                  </a:lnTo>
                  <a:lnTo>
                    <a:pt x="226" y="114"/>
                  </a:lnTo>
                  <a:lnTo>
                    <a:pt x="223" y="111"/>
                  </a:lnTo>
                  <a:lnTo>
                    <a:pt x="222" y="108"/>
                  </a:lnTo>
                  <a:lnTo>
                    <a:pt x="220" y="105"/>
                  </a:lnTo>
                  <a:lnTo>
                    <a:pt x="219" y="102"/>
                  </a:lnTo>
                  <a:lnTo>
                    <a:pt x="218" y="99"/>
                  </a:lnTo>
                  <a:lnTo>
                    <a:pt x="217" y="96"/>
                  </a:lnTo>
                  <a:lnTo>
                    <a:pt x="216" y="93"/>
                  </a:lnTo>
                  <a:lnTo>
                    <a:pt x="215" y="90"/>
                  </a:lnTo>
                  <a:lnTo>
                    <a:pt x="213" y="89"/>
                  </a:lnTo>
                  <a:lnTo>
                    <a:pt x="211" y="86"/>
                  </a:lnTo>
                  <a:lnTo>
                    <a:pt x="211" y="83"/>
                  </a:lnTo>
                  <a:lnTo>
                    <a:pt x="212" y="80"/>
                  </a:lnTo>
                  <a:lnTo>
                    <a:pt x="215" y="79"/>
                  </a:lnTo>
                  <a:lnTo>
                    <a:pt x="217" y="77"/>
                  </a:lnTo>
                  <a:lnTo>
                    <a:pt x="219" y="74"/>
                  </a:lnTo>
                  <a:lnTo>
                    <a:pt x="220" y="71"/>
                  </a:lnTo>
                  <a:lnTo>
                    <a:pt x="222" y="68"/>
                  </a:lnTo>
                  <a:lnTo>
                    <a:pt x="223" y="65"/>
                  </a:lnTo>
                  <a:lnTo>
                    <a:pt x="224" y="62"/>
                  </a:lnTo>
                  <a:lnTo>
                    <a:pt x="224" y="59"/>
                  </a:lnTo>
                  <a:lnTo>
                    <a:pt x="224" y="56"/>
                  </a:lnTo>
                  <a:lnTo>
                    <a:pt x="224" y="53"/>
                  </a:lnTo>
                  <a:lnTo>
                    <a:pt x="224" y="50"/>
                  </a:lnTo>
                  <a:lnTo>
                    <a:pt x="224" y="47"/>
                  </a:lnTo>
                  <a:lnTo>
                    <a:pt x="223" y="44"/>
                  </a:lnTo>
                  <a:lnTo>
                    <a:pt x="222" y="41"/>
                  </a:lnTo>
                  <a:lnTo>
                    <a:pt x="220" y="38"/>
                  </a:lnTo>
                  <a:lnTo>
                    <a:pt x="217" y="38"/>
                  </a:lnTo>
                  <a:lnTo>
                    <a:pt x="216" y="35"/>
                  </a:lnTo>
                  <a:lnTo>
                    <a:pt x="214" y="32"/>
                  </a:lnTo>
                  <a:lnTo>
                    <a:pt x="211" y="31"/>
                  </a:lnTo>
                  <a:lnTo>
                    <a:pt x="210" y="29"/>
                  </a:lnTo>
                  <a:lnTo>
                    <a:pt x="207" y="27"/>
                  </a:lnTo>
                  <a:lnTo>
                    <a:pt x="205" y="24"/>
                  </a:lnTo>
                  <a:lnTo>
                    <a:pt x="202" y="24"/>
                  </a:lnTo>
                  <a:lnTo>
                    <a:pt x="199" y="23"/>
                  </a:lnTo>
                  <a:lnTo>
                    <a:pt x="196" y="21"/>
                  </a:lnTo>
                  <a:lnTo>
                    <a:pt x="193" y="20"/>
                  </a:lnTo>
                  <a:lnTo>
                    <a:pt x="190" y="19"/>
                  </a:lnTo>
                  <a:lnTo>
                    <a:pt x="187" y="18"/>
                  </a:lnTo>
                  <a:lnTo>
                    <a:pt x="184" y="18"/>
                  </a:lnTo>
                  <a:lnTo>
                    <a:pt x="181" y="18"/>
                  </a:lnTo>
                  <a:lnTo>
                    <a:pt x="178" y="18"/>
                  </a:lnTo>
                  <a:lnTo>
                    <a:pt x="172" y="18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99" name="Freeform 35"/>
            <p:cNvSpPr>
              <a:spLocks/>
            </p:cNvSpPr>
            <p:nvPr/>
          </p:nvSpPr>
          <p:spPr bwMode="auto">
            <a:xfrm>
              <a:off x="611" y="1213"/>
              <a:ext cx="50" cy="56"/>
            </a:xfrm>
            <a:custGeom>
              <a:avLst/>
              <a:gdLst>
                <a:gd name="T0" fmla="*/ 43 w 50"/>
                <a:gd name="T1" fmla="*/ 21 h 56"/>
                <a:gd name="T2" fmla="*/ 43 w 50"/>
                <a:gd name="T3" fmla="*/ 13 h 56"/>
                <a:gd name="T4" fmla="*/ 40 w 50"/>
                <a:gd name="T5" fmla="*/ 11 h 56"/>
                <a:gd name="T6" fmla="*/ 37 w 50"/>
                <a:gd name="T7" fmla="*/ 9 h 56"/>
                <a:gd name="T8" fmla="*/ 34 w 50"/>
                <a:gd name="T9" fmla="*/ 7 h 56"/>
                <a:gd name="T10" fmla="*/ 34 w 50"/>
                <a:gd name="T11" fmla="*/ 5 h 56"/>
                <a:gd name="T12" fmla="*/ 33 w 50"/>
                <a:gd name="T13" fmla="*/ 2 h 56"/>
                <a:gd name="T14" fmla="*/ 30 w 50"/>
                <a:gd name="T15" fmla="*/ 1 h 56"/>
                <a:gd name="T16" fmla="*/ 27 w 50"/>
                <a:gd name="T17" fmla="*/ 0 h 56"/>
                <a:gd name="T18" fmla="*/ 22 w 50"/>
                <a:gd name="T19" fmla="*/ 0 h 56"/>
                <a:gd name="T20" fmla="*/ 19 w 50"/>
                <a:gd name="T21" fmla="*/ 0 h 56"/>
                <a:gd name="T22" fmla="*/ 16 w 50"/>
                <a:gd name="T23" fmla="*/ 0 h 56"/>
                <a:gd name="T24" fmla="*/ 12 w 50"/>
                <a:gd name="T25" fmla="*/ 0 h 56"/>
                <a:gd name="T26" fmla="*/ 8 w 50"/>
                <a:gd name="T27" fmla="*/ 3 h 56"/>
                <a:gd name="T28" fmla="*/ 6 w 50"/>
                <a:gd name="T29" fmla="*/ 4 h 56"/>
                <a:gd name="T30" fmla="*/ 3 w 50"/>
                <a:gd name="T31" fmla="*/ 8 h 56"/>
                <a:gd name="T32" fmla="*/ 1 w 50"/>
                <a:gd name="T33" fmla="*/ 11 h 56"/>
                <a:gd name="T34" fmla="*/ 0 w 50"/>
                <a:gd name="T35" fmla="*/ 14 h 56"/>
                <a:gd name="T36" fmla="*/ 0 w 50"/>
                <a:gd name="T37" fmla="*/ 16 h 56"/>
                <a:gd name="T38" fmla="*/ 0 w 50"/>
                <a:gd name="T39" fmla="*/ 19 h 56"/>
                <a:gd name="T40" fmla="*/ 2 w 50"/>
                <a:gd name="T41" fmla="*/ 21 h 56"/>
                <a:gd name="T42" fmla="*/ 4 w 50"/>
                <a:gd name="T43" fmla="*/ 24 h 56"/>
                <a:gd name="T44" fmla="*/ 5 w 50"/>
                <a:gd name="T45" fmla="*/ 27 h 56"/>
                <a:gd name="T46" fmla="*/ 8 w 50"/>
                <a:gd name="T47" fmla="*/ 30 h 56"/>
                <a:gd name="T48" fmla="*/ 10 w 50"/>
                <a:gd name="T49" fmla="*/ 33 h 56"/>
                <a:gd name="T50" fmla="*/ 10 w 50"/>
                <a:gd name="T51" fmla="*/ 36 h 56"/>
                <a:gd name="T52" fmla="*/ 10 w 50"/>
                <a:gd name="T53" fmla="*/ 39 h 56"/>
                <a:gd name="T54" fmla="*/ 10 w 50"/>
                <a:gd name="T55" fmla="*/ 43 h 56"/>
                <a:gd name="T56" fmla="*/ 13 w 50"/>
                <a:gd name="T57" fmla="*/ 45 h 56"/>
                <a:gd name="T58" fmla="*/ 17 w 50"/>
                <a:gd name="T59" fmla="*/ 47 h 56"/>
                <a:gd name="T60" fmla="*/ 21 w 50"/>
                <a:gd name="T61" fmla="*/ 48 h 56"/>
                <a:gd name="T62" fmla="*/ 23 w 50"/>
                <a:gd name="T63" fmla="*/ 49 h 56"/>
                <a:gd name="T64" fmla="*/ 26 w 50"/>
                <a:gd name="T65" fmla="*/ 52 h 56"/>
                <a:gd name="T66" fmla="*/ 29 w 50"/>
                <a:gd name="T67" fmla="*/ 55 h 56"/>
                <a:gd name="T68" fmla="*/ 32 w 50"/>
                <a:gd name="T69" fmla="*/ 55 h 56"/>
                <a:gd name="T70" fmla="*/ 35 w 50"/>
                <a:gd name="T71" fmla="*/ 55 h 56"/>
                <a:gd name="T72" fmla="*/ 38 w 50"/>
                <a:gd name="T73" fmla="*/ 55 h 56"/>
                <a:gd name="T74" fmla="*/ 41 w 50"/>
                <a:gd name="T75" fmla="*/ 55 h 56"/>
                <a:gd name="T76" fmla="*/ 44 w 50"/>
                <a:gd name="T77" fmla="*/ 55 h 56"/>
                <a:gd name="T78" fmla="*/ 46 w 50"/>
                <a:gd name="T79" fmla="*/ 51 h 56"/>
                <a:gd name="T80" fmla="*/ 49 w 50"/>
                <a:gd name="T81" fmla="*/ 49 h 56"/>
                <a:gd name="T82" fmla="*/ 49 w 50"/>
                <a:gd name="T83" fmla="*/ 47 h 56"/>
                <a:gd name="T84" fmla="*/ 48 w 50"/>
                <a:gd name="T85" fmla="*/ 44 h 56"/>
                <a:gd name="T86" fmla="*/ 48 w 50"/>
                <a:gd name="T87" fmla="*/ 40 h 56"/>
                <a:gd name="T88" fmla="*/ 48 w 50"/>
                <a:gd name="T89" fmla="*/ 37 h 56"/>
                <a:gd name="T90" fmla="*/ 48 w 50"/>
                <a:gd name="T91" fmla="*/ 35 h 56"/>
                <a:gd name="T92" fmla="*/ 46 w 50"/>
                <a:gd name="T93" fmla="*/ 32 h 56"/>
                <a:gd name="T94" fmla="*/ 43 w 50"/>
                <a:gd name="T95" fmla="*/ 30 h 56"/>
                <a:gd name="T96" fmla="*/ 40 w 50"/>
                <a:gd name="T97" fmla="*/ 28 h 56"/>
                <a:gd name="T98" fmla="*/ 39 w 50"/>
                <a:gd name="T99" fmla="*/ 26 h 56"/>
                <a:gd name="T100" fmla="*/ 39 w 50"/>
                <a:gd name="T101" fmla="*/ 23 h 56"/>
                <a:gd name="T102" fmla="*/ 41 w 50"/>
                <a:gd name="T103" fmla="*/ 21 h 56"/>
                <a:gd name="T104" fmla="*/ 43 w 50"/>
                <a:gd name="T105" fmla="*/ 21 h 5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50"/>
                <a:gd name="T160" fmla="*/ 0 h 56"/>
                <a:gd name="T161" fmla="*/ 50 w 50"/>
                <a:gd name="T162" fmla="*/ 56 h 5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50" h="56">
                  <a:moveTo>
                    <a:pt x="43" y="21"/>
                  </a:moveTo>
                  <a:lnTo>
                    <a:pt x="43" y="13"/>
                  </a:lnTo>
                  <a:lnTo>
                    <a:pt x="40" y="11"/>
                  </a:lnTo>
                  <a:lnTo>
                    <a:pt x="37" y="9"/>
                  </a:lnTo>
                  <a:lnTo>
                    <a:pt x="34" y="7"/>
                  </a:lnTo>
                  <a:lnTo>
                    <a:pt x="34" y="5"/>
                  </a:lnTo>
                  <a:lnTo>
                    <a:pt x="33" y="2"/>
                  </a:lnTo>
                  <a:lnTo>
                    <a:pt x="30" y="1"/>
                  </a:lnTo>
                  <a:lnTo>
                    <a:pt x="27" y="0"/>
                  </a:lnTo>
                  <a:lnTo>
                    <a:pt x="22" y="0"/>
                  </a:lnTo>
                  <a:lnTo>
                    <a:pt x="19" y="0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8" y="3"/>
                  </a:lnTo>
                  <a:lnTo>
                    <a:pt x="6" y="4"/>
                  </a:lnTo>
                  <a:lnTo>
                    <a:pt x="3" y="8"/>
                  </a:lnTo>
                  <a:lnTo>
                    <a:pt x="1" y="11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9"/>
                  </a:lnTo>
                  <a:lnTo>
                    <a:pt x="2" y="21"/>
                  </a:lnTo>
                  <a:lnTo>
                    <a:pt x="4" y="24"/>
                  </a:lnTo>
                  <a:lnTo>
                    <a:pt x="5" y="27"/>
                  </a:lnTo>
                  <a:lnTo>
                    <a:pt x="8" y="30"/>
                  </a:lnTo>
                  <a:lnTo>
                    <a:pt x="10" y="33"/>
                  </a:lnTo>
                  <a:lnTo>
                    <a:pt x="10" y="36"/>
                  </a:lnTo>
                  <a:lnTo>
                    <a:pt x="10" y="39"/>
                  </a:lnTo>
                  <a:lnTo>
                    <a:pt x="10" y="43"/>
                  </a:lnTo>
                  <a:lnTo>
                    <a:pt x="13" y="45"/>
                  </a:lnTo>
                  <a:lnTo>
                    <a:pt x="17" y="47"/>
                  </a:lnTo>
                  <a:lnTo>
                    <a:pt x="21" y="48"/>
                  </a:lnTo>
                  <a:lnTo>
                    <a:pt x="23" y="49"/>
                  </a:lnTo>
                  <a:lnTo>
                    <a:pt x="26" y="52"/>
                  </a:lnTo>
                  <a:lnTo>
                    <a:pt x="29" y="55"/>
                  </a:lnTo>
                  <a:lnTo>
                    <a:pt x="32" y="55"/>
                  </a:lnTo>
                  <a:lnTo>
                    <a:pt x="35" y="55"/>
                  </a:lnTo>
                  <a:lnTo>
                    <a:pt x="38" y="55"/>
                  </a:lnTo>
                  <a:lnTo>
                    <a:pt x="41" y="55"/>
                  </a:lnTo>
                  <a:lnTo>
                    <a:pt x="44" y="55"/>
                  </a:lnTo>
                  <a:lnTo>
                    <a:pt x="46" y="51"/>
                  </a:lnTo>
                  <a:lnTo>
                    <a:pt x="49" y="49"/>
                  </a:lnTo>
                  <a:lnTo>
                    <a:pt x="49" y="47"/>
                  </a:lnTo>
                  <a:lnTo>
                    <a:pt x="48" y="44"/>
                  </a:lnTo>
                  <a:lnTo>
                    <a:pt x="48" y="40"/>
                  </a:lnTo>
                  <a:lnTo>
                    <a:pt x="48" y="37"/>
                  </a:lnTo>
                  <a:lnTo>
                    <a:pt x="48" y="35"/>
                  </a:lnTo>
                  <a:lnTo>
                    <a:pt x="46" y="32"/>
                  </a:lnTo>
                  <a:lnTo>
                    <a:pt x="43" y="30"/>
                  </a:lnTo>
                  <a:lnTo>
                    <a:pt x="40" y="28"/>
                  </a:lnTo>
                  <a:lnTo>
                    <a:pt x="39" y="26"/>
                  </a:lnTo>
                  <a:lnTo>
                    <a:pt x="39" y="23"/>
                  </a:lnTo>
                  <a:lnTo>
                    <a:pt x="41" y="21"/>
                  </a:lnTo>
                  <a:lnTo>
                    <a:pt x="43" y="21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00" name="Freeform 36"/>
            <p:cNvSpPr>
              <a:spLocks/>
            </p:cNvSpPr>
            <p:nvPr/>
          </p:nvSpPr>
          <p:spPr bwMode="auto">
            <a:xfrm>
              <a:off x="622" y="1106"/>
              <a:ext cx="34" cy="35"/>
            </a:xfrm>
            <a:custGeom>
              <a:avLst/>
              <a:gdLst>
                <a:gd name="T0" fmla="*/ 32 w 34"/>
                <a:gd name="T1" fmla="*/ 7 h 35"/>
                <a:gd name="T2" fmla="*/ 23 w 34"/>
                <a:gd name="T3" fmla="*/ 3 h 35"/>
                <a:gd name="T4" fmla="*/ 19 w 34"/>
                <a:gd name="T5" fmla="*/ 1 h 35"/>
                <a:gd name="T6" fmla="*/ 16 w 34"/>
                <a:gd name="T7" fmla="*/ 0 h 35"/>
                <a:gd name="T8" fmla="*/ 13 w 34"/>
                <a:gd name="T9" fmla="*/ 0 h 35"/>
                <a:gd name="T10" fmla="*/ 10 w 34"/>
                <a:gd name="T11" fmla="*/ 0 h 35"/>
                <a:gd name="T12" fmla="*/ 7 w 34"/>
                <a:gd name="T13" fmla="*/ 0 h 35"/>
                <a:gd name="T14" fmla="*/ 5 w 34"/>
                <a:gd name="T15" fmla="*/ 4 h 35"/>
                <a:gd name="T16" fmla="*/ 4 w 34"/>
                <a:gd name="T17" fmla="*/ 7 h 35"/>
                <a:gd name="T18" fmla="*/ 2 w 34"/>
                <a:gd name="T19" fmla="*/ 12 h 35"/>
                <a:gd name="T20" fmla="*/ 1 w 34"/>
                <a:gd name="T21" fmla="*/ 15 h 35"/>
                <a:gd name="T22" fmla="*/ 1 w 34"/>
                <a:gd name="T23" fmla="*/ 19 h 35"/>
                <a:gd name="T24" fmla="*/ 0 w 34"/>
                <a:gd name="T25" fmla="*/ 21 h 35"/>
                <a:gd name="T26" fmla="*/ 3 w 34"/>
                <a:gd name="T27" fmla="*/ 23 h 35"/>
                <a:gd name="T28" fmla="*/ 7 w 34"/>
                <a:gd name="T29" fmla="*/ 25 h 35"/>
                <a:gd name="T30" fmla="*/ 11 w 34"/>
                <a:gd name="T31" fmla="*/ 25 h 35"/>
                <a:gd name="T32" fmla="*/ 13 w 34"/>
                <a:gd name="T33" fmla="*/ 27 h 35"/>
                <a:gd name="T34" fmla="*/ 16 w 34"/>
                <a:gd name="T35" fmla="*/ 30 h 35"/>
                <a:gd name="T36" fmla="*/ 16 w 34"/>
                <a:gd name="T37" fmla="*/ 34 h 35"/>
                <a:gd name="T38" fmla="*/ 19 w 34"/>
                <a:gd name="T39" fmla="*/ 34 h 35"/>
                <a:gd name="T40" fmla="*/ 22 w 34"/>
                <a:gd name="T41" fmla="*/ 32 h 35"/>
                <a:gd name="T42" fmla="*/ 24 w 34"/>
                <a:gd name="T43" fmla="*/ 29 h 35"/>
                <a:gd name="T44" fmla="*/ 24 w 34"/>
                <a:gd name="T45" fmla="*/ 26 h 35"/>
                <a:gd name="T46" fmla="*/ 26 w 34"/>
                <a:gd name="T47" fmla="*/ 23 h 35"/>
                <a:gd name="T48" fmla="*/ 30 w 34"/>
                <a:gd name="T49" fmla="*/ 22 h 35"/>
                <a:gd name="T50" fmla="*/ 33 w 34"/>
                <a:gd name="T51" fmla="*/ 20 h 35"/>
                <a:gd name="T52" fmla="*/ 33 w 34"/>
                <a:gd name="T53" fmla="*/ 17 h 35"/>
                <a:gd name="T54" fmla="*/ 33 w 34"/>
                <a:gd name="T55" fmla="*/ 14 h 35"/>
                <a:gd name="T56" fmla="*/ 31 w 34"/>
                <a:gd name="T57" fmla="*/ 11 h 35"/>
                <a:gd name="T58" fmla="*/ 30 w 34"/>
                <a:gd name="T59" fmla="*/ 8 h 35"/>
                <a:gd name="T60" fmla="*/ 32 w 34"/>
                <a:gd name="T61" fmla="*/ 7 h 35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34"/>
                <a:gd name="T94" fmla="*/ 0 h 35"/>
                <a:gd name="T95" fmla="*/ 34 w 34"/>
                <a:gd name="T96" fmla="*/ 35 h 35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34" h="35">
                  <a:moveTo>
                    <a:pt x="32" y="7"/>
                  </a:moveTo>
                  <a:lnTo>
                    <a:pt x="23" y="3"/>
                  </a:lnTo>
                  <a:lnTo>
                    <a:pt x="19" y="1"/>
                  </a:lnTo>
                  <a:lnTo>
                    <a:pt x="16" y="0"/>
                  </a:lnTo>
                  <a:lnTo>
                    <a:pt x="13" y="0"/>
                  </a:lnTo>
                  <a:lnTo>
                    <a:pt x="10" y="0"/>
                  </a:lnTo>
                  <a:lnTo>
                    <a:pt x="7" y="0"/>
                  </a:lnTo>
                  <a:lnTo>
                    <a:pt x="5" y="4"/>
                  </a:lnTo>
                  <a:lnTo>
                    <a:pt x="4" y="7"/>
                  </a:lnTo>
                  <a:lnTo>
                    <a:pt x="2" y="12"/>
                  </a:lnTo>
                  <a:lnTo>
                    <a:pt x="1" y="15"/>
                  </a:lnTo>
                  <a:lnTo>
                    <a:pt x="1" y="19"/>
                  </a:lnTo>
                  <a:lnTo>
                    <a:pt x="0" y="21"/>
                  </a:lnTo>
                  <a:lnTo>
                    <a:pt x="3" y="23"/>
                  </a:lnTo>
                  <a:lnTo>
                    <a:pt x="7" y="25"/>
                  </a:lnTo>
                  <a:lnTo>
                    <a:pt x="11" y="25"/>
                  </a:lnTo>
                  <a:lnTo>
                    <a:pt x="13" y="27"/>
                  </a:lnTo>
                  <a:lnTo>
                    <a:pt x="16" y="30"/>
                  </a:lnTo>
                  <a:lnTo>
                    <a:pt x="16" y="34"/>
                  </a:lnTo>
                  <a:lnTo>
                    <a:pt x="19" y="34"/>
                  </a:lnTo>
                  <a:lnTo>
                    <a:pt x="22" y="32"/>
                  </a:lnTo>
                  <a:lnTo>
                    <a:pt x="24" y="29"/>
                  </a:lnTo>
                  <a:lnTo>
                    <a:pt x="24" y="26"/>
                  </a:lnTo>
                  <a:lnTo>
                    <a:pt x="26" y="23"/>
                  </a:lnTo>
                  <a:lnTo>
                    <a:pt x="30" y="22"/>
                  </a:lnTo>
                  <a:lnTo>
                    <a:pt x="33" y="20"/>
                  </a:lnTo>
                  <a:lnTo>
                    <a:pt x="33" y="17"/>
                  </a:lnTo>
                  <a:lnTo>
                    <a:pt x="33" y="14"/>
                  </a:lnTo>
                  <a:lnTo>
                    <a:pt x="31" y="11"/>
                  </a:lnTo>
                  <a:lnTo>
                    <a:pt x="30" y="8"/>
                  </a:lnTo>
                  <a:lnTo>
                    <a:pt x="32" y="7"/>
                  </a:lnTo>
                </a:path>
              </a:pathLst>
            </a:custGeom>
            <a:solidFill>
              <a:schemeClr val="tx1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01" name="Freeform 37"/>
            <p:cNvSpPr>
              <a:spLocks/>
            </p:cNvSpPr>
            <p:nvPr/>
          </p:nvSpPr>
          <p:spPr bwMode="auto">
            <a:xfrm>
              <a:off x="571" y="1185"/>
              <a:ext cx="21" cy="27"/>
            </a:xfrm>
            <a:custGeom>
              <a:avLst/>
              <a:gdLst>
                <a:gd name="T0" fmla="*/ 12 w 21"/>
                <a:gd name="T1" fmla="*/ 1 h 27"/>
                <a:gd name="T2" fmla="*/ 8 w 21"/>
                <a:gd name="T3" fmla="*/ 0 h 27"/>
                <a:gd name="T4" fmla="*/ 4 w 21"/>
                <a:gd name="T5" fmla="*/ 1 h 27"/>
                <a:gd name="T6" fmla="*/ 2 w 21"/>
                <a:gd name="T7" fmla="*/ 2 h 27"/>
                <a:gd name="T8" fmla="*/ 2 w 21"/>
                <a:gd name="T9" fmla="*/ 5 h 27"/>
                <a:gd name="T10" fmla="*/ 2 w 21"/>
                <a:gd name="T11" fmla="*/ 8 h 27"/>
                <a:gd name="T12" fmla="*/ 0 w 21"/>
                <a:gd name="T13" fmla="*/ 12 h 27"/>
                <a:gd name="T14" fmla="*/ 0 w 21"/>
                <a:gd name="T15" fmla="*/ 15 h 27"/>
                <a:gd name="T16" fmla="*/ 1 w 21"/>
                <a:gd name="T17" fmla="*/ 18 h 27"/>
                <a:gd name="T18" fmla="*/ 5 w 21"/>
                <a:gd name="T19" fmla="*/ 19 h 27"/>
                <a:gd name="T20" fmla="*/ 8 w 21"/>
                <a:gd name="T21" fmla="*/ 19 h 27"/>
                <a:gd name="T22" fmla="*/ 9 w 21"/>
                <a:gd name="T23" fmla="*/ 22 h 27"/>
                <a:gd name="T24" fmla="*/ 10 w 21"/>
                <a:gd name="T25" fmla="*/ 25 h 27"/>
                <a:gd name="T26" fmla="*/ 13 w 21"/>
                <a:gd name="T27" fmla="*/ 26 h 27"/>
                <a:gd name="T28" fmla="*/ 17 w 21"/>
                <a:gd name="T29" fmla="*/ 23 h 27"/>
                <a:gd name="T30" fmla="*/ 20 w 21"/>
                <a:gd name="T31" fmla="*/ 20 h 27"/>
                <a:gd name="T32" fmla="*/ 20 w 21"/>
                <a:gd name="T33" fmla="*/ 17 h 27"/>
                <a:gd name="T34" fmla="*/ 18 w 21"/>
                <a:gd name="T35" fmla="*/ 15 h 27"/>
                <a:gd name="T36" fmla="*/ 16 w 21"/>
                <a:gd name="T37" fmla="*/ 12 h 27"/>
                <a:gd name="T38" fmla="*/ 16 w 21"/>
                <a:gd name="T39" fmla="*/ 8 h 27"/>
                <a:gd name="T40" fmla="*/ 16 w 21"/>
                <a:gd name="T41" fmla="*/ 6 h 27"/>
                <a:gd name="T42" fmla="*/ 15 w 21"/>
                <a:gd name="T43" fmla="*/ 3 h 27"/>
                <a:gd name="T44" fmla="*/ 12 w 21"/>
                <a:gd name="T45" fmla="*/ 2 h 27"/>
                <a:gd name="T46" fmla="*/ 12 w 21"/>
                <a:gd name="T47" fmla="*/ 1 h 2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1"/>
                <a:gd name="T73" fmla="*/ 0 h 27"/>
                <a:gd name="T74" fmla="*/ 21 w 21"/>
                <a:gd name="T75" fmla="*/ 27 h 27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1" h="27">
                  <a:moveTo>
                    <a:pt x="12" y="1"/>
                  </a:moveTo>
                  <a:lnTo>
                    <a:pt x="8" y="0"/>
                  </a:lnTo>
                  <a:lnTo>
                    <a:pt x="4" y="1"/>
                  </a:lnTo>
                  <a:lnTo>
                    <a:pt x="2" y="2"/>
                  </a:lnTo>
                  <a:lnTo>
                    <a:pt x="2" y="5"/>
                  </a:lnTo>
                  <a:lnTo>
                    <a:pt x="2" y="8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1" y="18"/>
                  </a:lnTo>
                  <a:lnTo>
                    <a:pt x="5" y="19"/>
                  </a:lnTo>
                  <a:lnTo>
                    <a:pt x="8" y="19"/>
                  </a:lnTo>
                  <a:lnTo>
                    <a:pt x="9" y="22"/>
                  </a:lnTo>
                  <a:lnTo>
                    <a:pt x="10" y="25"/>
                  </a:lnTo>
                  <a:lnTo>
                    <a:pt x="13" y="26"/>
                  </a:lnTo>
                  <a:lnTo>
                    <a:pt x="17" y="23"/>
                  </a:lnTo>
                  <a:lnTo>
                    <a:pt x="20" y="20"/>
                  </a:lnTo>
                  <a:lnTo>
                    <a:pt x="20" y="17"/>
                  </a:lnTo>
                  <a:lnTo>
                    <a:pt x="18" y="15"/>
                  </a:lnTo>
                  <a:lnTo>
                    <a:pt x="16" y="12"/>
                  </a:lnTo>
                  <a:lnTo>
                    <a:pt x="16" y="8"/>
                  </a:lnTo>
                  <a:lnTo>
                    <a:pt x="16" y="6"/>
                  </a:lnTo>
                  <a:lnTo>
                    <a:pt x="15" y="3"/>
                  </a:lnTo>
                  <a:lnTo>
                    <a:pt x="12" y="2"/>
                  </a:lnTo>
                  <a:lnTo>
                    <a:pt x="12" y="1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02" name="Freeform 38"/>
            <p:cNvSpPr>
              <a:spLocks/>
            </p:cNvSpPr>
            <p:nvPr/>
          </p:nvSpPr>
          <p:spPr bwMode="auto">
            <a:xfrm>
              <a:off x="585" y="1282"/>
              <a:ext cx="28" cy="34"/>
            </a:xfrm>
            <a:custGeom>
              <a:avLst/>
              <a:gdLst>
                <a:gd name="T0" fmla="*/ 22 w 28"/>
                <a:gd name="T1" fmla="*/ 0 h 34"/>
                <a:gd name="T2" fmla="*/ 19 w 28"/>
                <a:gd name="T3" fmla="*/ 7 h 34"/>
                <a:gd name="T4" fmla="*/ 16 w 28"/>
                <a:gd name="T5" fmla="*/ 6 h 34"/>
                <a:gd name="T6" fmla="*/ 12 w 28"/>
                <a:gd name="T7" fmla="*/ 6 h 34"/>
                <a:gd name="T8" fmla="*/ 9 w 28"/>
                <a:gd name="T9" fmla="*/ 6 h 34"/>
                <a:gd name="T10" fmla="*/ 7 w 28"/>
                <a:gd name="T11" fmla="*/ 9 h 34"/>
                <a:gd name="T12" fmla="*/ 6 w 28"/>
                <a:gd name="T13" fmla="*/ 11 h 34"/>
                <a:gd name="T14" fmla="*/ 3 w 28"/>
                <a:gd name="T15" fmla="*/ 14 h 34"/>
                <a:gd name="T16" fmla="*/ 3 w 28"/>
                <a:gd name="T17" fmla="*/ 17 h 34"/>
                <a:gd name="T18" fmla="*/ 0 w 28"/>
                <a:gd name="T19" fmla="*/ 20 h 34"/>
                <a:gd name="T20" fmla="*/ 0 w 28"/>
                <a:gd name="T21" fmla="*/ 23 h 34"/>
                <a:gd name="T22" fmla="*/ 2 w 28"/>
                <a:gd name="T23" fmla="*/ 25 h 34"/>
                <a:gd name="T24" fmla="*/ 6 w 28"/>
                <a:gd name="T25" fmla="*/ 26 h 34"/>
                <a:gd name="T26" fmla="*/ 7 w 28"/>
                <a:gd name="T27" fmla="*/ 29 h 34"/>
                <a:gd name="T28" fmla="*/ 10 w 28"/>
                <a:gd name="T29" fmla="*/ 33 h 34"/>
                <a:gd name="T30" fmla="*/ 14 w 28"/>
                <a:gd name="T31" fmla="*/ 33 h 34"/>
                <a:gd name="T32" fmla="*/ 17 w 28"/>
                <a:gd name="T33" fmla="*/ 33 h 34"/>
                <a:gd name="T34" fmla="*/ 20 w 28"/>
                <a:gd name="T35" fmla="*/ 31 h 34"/>
                <a:gd name="T36" fmla="*/ 20 w 28"/>
                <a:gd name="T37" fmla="*/ 28 h 34"/>
                <a:gd name="T38" fmla="*/ 20 w 28"/>
                <a:gd name="T39" fmla="*/ 25 h 34"/>
                <a:gd name="T40" fmla="*/ 20 w 28"/>
                <a:gd name="T41" fmla="*/ 22 h 34"/>
                <a:gd name="T42" fmla="*/ 20 w 28"/>
                <a:gd name="T43" fmla="*/ 19 h 34"/>
                <a:gd name="T44" fmla="*/ 20 w 28"/>
                <a:gd name="T45" fmla="*/ 16 h 34"/>
                <a:gd name="T46" fmla="*/ 23 w 28"/>
                <a:gd name="T47" fmla="*/ 13 h 34"/>
                <a:gd name="T48" fmla="*/ 25 w 28"/>
                <a:gd name="T49" fmla="*/ 10 h 34"/>
                <a:gd name="T50" fmla="*/ 27 w 28"/>
                <a:gd name="T51" fmla="*/ 7 h 34"/>
                <a:gd name="T52" fmla="*/ 25 w 28"/>
                <a:gd name="T53" fmla="*/ 4 h 34"/>
                <a:gd name="T54" fmla="*/ 24 w 28"/>
                <a:gd name="T55" fmla="*/ 1 h 34"/>
                <a:gd name="T56" fmla="*/ 21 w 28"/>
                <a:gd name="T57" fmla="*/ 1 h 34"/>
                <a:gd name="T58" fmla="*/ 21 w 28"/>
                <a:gd name="T59" fmla="*/ 4 h 34"/>
                <a:gd name="T60" fmla="*/ 21 w 28"/>
                <a:gd name="T61" fmla="*/ 1 h 34"/>
                <a:gd name="T62" fmla="*/ 22 w 28"/>
                <a:gd name="T63" fmla="*/ 0 h 3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8"/>
                <a:gd name="T97" fmla="*/ 0 h 34"/>
                <a:gd name="T98" fmla="*/ 28 w 28"/>
                <a:gd name="T99" fmla="*/ 34 h 3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8" h="34">
                  <a:moveTo>
                    <a:pt x="22" y="0"/>
                  </a:moveTo>
                  <a:lnTo>
                    <a:pt x="19" y="7"/>
                  </a:lnTo>
                  <a:lnTo>
                    <a:pt x="16" y="6"/>
                  </a:lnTo>
                  <a:lnTo>
                    <a:pt x="12" y="6"/>
                  </a:lnTo>
                  <a:lnTo>
                    <a:pt x="9" y="6"/>
                  </a:lnTo>
                  <a:lnTo>
                    <a:pt x="7" y="9"/>
                  </a:lnTo>
                  <a:lnTo>
                    <a:pt x="6" y="11"/>
                  </a:lnTo>
                  <a:lnTo>
                    <a:pt x="3" y="14"/>
                  </a:lnTo>
                  <a:lnTo>
                    <a:pt x="3" y="17"/>
                  </a:lnTo>
                  <a:lnTo>
                    <a:pt x="0" y="20"/>
                  </a:lnTo>
                  <a:lnTo>
                    <a:pt x="0" y="23"/>
                  </a:lnTo>
                  <a:lnTo>
                    <a:pt x="2" y="25"/>
                  </a:lnTo>
                  <a:lnTo>
                    <a:pt x="6" y="26"/>
                  </a:lnTo>
                  <a:lnTo>
                    <a:pt x="7" y="29"/>
                  </a:lnTo>
                  <a:lnTo>
                    <a:pt x="10" y="33"/>
                  </a:lnTo>
                  <a:lnTo>
                    <a:pt x="14" y="33"/>
                  </a:lnTo>
                  <a:lnTo>
                    <a:pt x="17" y="33"/>
                  </a:lnTo>
                  <a:lnTo>
                    <a:pt x="20" y="31"/>
                  </a:lnTo>
                  <a:lnTo>
                    <a:pt x="20" y="28"/>
                  </a:lnTo>
                  <a:lnTo>
                    <a:pt x="20" y="25"/>
                  </a:lnTo>
                  <a:lnTo>
                    <a:pt x="20" y="22"/>
                  </a:lnTo>
                  <a:lnTo>
                    <a:pt x="20" y="19"/>
                  </a:lnTo>
                  <a:lnTo>
                    <a:pt x="20" y="16"/>
                  </a:lnTo>
                  <a:lnTo>
                    <a:pt x="23" y="13"/>
                  </a:lnTo>
                  <a:lnTo>
                    <a:pt x="25" y="10"/>
                  </a:lnTo>
                  <a:lnTo>
                    <a:pt x="27" y="7"/>
                  </a:lnTo>
                  <a:lnTo>
                    <a:pt x="25" y="4"/>
                  </a:lnTo>
                  <a:lnTo>
                    <a:pt x="24" y="1"/>
                  </a:lnTo>
                  <a:lnTo>
                    <a:pt x="21" y="1"/>
                  </a:lnTo>
                  <a:lnTo>
                    <a:pt x="21" y="4"/>
                  </a:lnTo>
                  <a:lnTo>
                    <a:pt x="21" y="1"/>
                  </a:lnTo>
                  <a:lnTo>
                    <a:pt x="22" y="0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03" name="Freeform 39"/>
            <p:cNvSpPr>
              <a:spLocks/>
            </p:cNvSpPr>
            <p:nvPr/>
          </p:nvSpPr>
          <p:spPr bwMode="auto">
            <a:xfrm>
              <a:off x="1399" y="634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60000 65536"/>
                <a:gd name="T5" fmla="*/ 0 60000 65536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04" name="Freeform 40"/>
            <p:cNvSpPr>
              <a:spLocks/>
            </p:cNvSpPr>
            <p:nvPr/>
          </p:nvSpPr>
          <p:spPr bwMode="auto">
            <a:xfrm>
              <a:off x="699" y="218"/>
              <a:ext cx="1277" cy="849"/>
            </a:xfrm>
            <a:custGeom>
              <a:avLst/>
              <a:gdLst>
                <a:gd name="T0" fmla="*/ 1272 w 1277"/>
                <a:gd name="T1" fmla="*/ 752 h 849"/>
                <a:gd name="T2" fmla="*/ 1244 w 1277"/>
                <a:gd name="T3" fmla="*/ 668 h 849"/>
                <a:gd name="T4" fmla="*/ 1196 w 1277"/>
                <a:gd name="T5" fmla="*/ 572 h 849"/>
                <a:gd name="T6" fmla="*/ 1176 w 1277"/>
                <a:gd name="T7" fmla="*/ 484 h 849"/>
                <a:gd name="T8" fmla="*/ 1164 w 1277"/>
                <a:gd name="T9" fmla="*/ 400 h 849"/>
                <a:gd name="T10" fmla="*/ 1112 w 1277"/>
                <a:gd name="T11" fmla="*/ 280 h 849"/>
                <a:gd name="T12" fmla="*/ 1064 w 1277"/>
                <a:gd name="T13" fmla="*/ 192 h 849"/>
                <a:gd name="T14" fmla="*/ 980 w 1277"/>
                <a:gd name="T15" fmla="*/ 116 h 849"/>
                <a:gd name="T16" fmla="*/ 892 w 1277"/>
                <a:gd name="T17" fmla="*/ 64 h 849"/>
                <a:gd name="T18" fmla="*/ 788 w 1277"/>
                <a:gd name="T19" fmla="*/ 16 h 849"/>
                <a:gd name="T20" fmla="*/ 684 w 1277"/>
                <a:gd name="T21" fmla="*/ 0 h 849"/>
                <a:gd name="T22" fmla="*/ 576 w 1277"/>
                <a:gd name="T23" fmla="*/ 4 h 849"/>
                <a:gd name="T24" fmla="*/ 468 w 1277"/>
                <a:gd name="T25" fmla="*/ 44 h 849"/>
                <a:gd name="T26" fmla="*/ 376 w 1277"/>
                <a:gd name="T27" fmla="*/ 120 h 849"/>
                <a:gd name="T28" fmla="*/ 304 w 1277"/>
                <a:gd name="T29" fmla="*/ 212 h 849"/>
                <a:gd name="T30" fmla="*/ 248 w 1277"/>
                <a:gd name="T31" fmla="*/ 304 h 849"/>
                <a:gd name="T32" fmla="*/ 168 w 1277"/>
                <a:gd name="T33" fmla="*/ 376 h 849"/>
                <a:gd name="T34" fmla="*/ 80 w 1277"/>
                <a:gd name="T35" fmla="*/ 436 h 849"/>
                <a:gd name="T36" fmla="*/ 0 w 1277"/>
                <a:gd name="T37" fmla="*/ 484 h 849"/>
                <a:gd name="T38" fmla="*/ 76 w 1277"/>
                <a:gd name="T39" fmla="*/ 496 h 849"/>
                <a:gd name="T40" fmla="*/ 144 w 1277"/>
                <a:gd name="T41" fmla="*/ 536 h 849"/>
                <a:gd name="T42" fmla="*/ 164 w 1277"/>
                <a:gd name="T43" fmla="*/ 480 h 849"/>
                <a:gd name="T44" fmla="*/ 176 w 1277"/>
                <a:gd name="T45" fmla="*/ 524 h 849"/>
                <a:gd name="T46" fmla="*/ 248 w 1277"/>
                <a:gd name="T47" fmla="*/ 544 h 849"/>
                <a:gd name="T48" fmla="*/ 240 w 1277"/>
                <a:gd name="T49" fmla="*/ 480 h 849"/>
                <a:gd name="T50" fmla="*/ 316 w 1277"/>
                <a:gd name="T51" fmla="*/ 488 h 849"/>
                <a:gd name="T52" fmla="*/ 332 w 1277"/>
                <a:gd name="T53" fmla="*/ 536 h 849"/>
                <a:gd name="T54" fmla="*/ 396 w 1277"/>
                <a:gd name="T55" fmla="*/ 488 h 849"/>
                <a:gd name="T56" fmla="*/ 388 w 1277"/>
                <a:gd name="T57" fmla="*/ 448 h 849"/>
                <a:gd name="T58" fmla="*/ 428 w 1277"/>
                <a:gd name="T59" fmla="*/ 488 h 849"/>
                <a:gd name="T60" fmla="*/ 512 w 1277"/>
                <a:gd name="T61" fmla="*/ 460 h 849"/>
                <a:gd name="T62" fmla="*/ 476 w 1277"/>
                <a:gd name="T63" fmla="*/ 404 h 849"/>
                <a:gd name="T64" fmla="*/ 524 w 1277"/>
                <a:gd name="T65" fmla="*/ 428 h 849"/>
                <a:gd name="T66" fmla="*/ 608 w 1277"/>
                <a:gd name="T67" fmla="*/ 428 h 849"/>
                <a:gd name="T68" fmla="*/ 608 w 1277"/>
                <a:gd name="T69" fmla="*/ 364 h 849"/>
                <a:gd name="T70" fmla="*/ 636 w 1277"/>
                <a:gd name="T71" fmla="*/ 424 h 849"/>
                <a:gd name="T72" fmla="*/ 720 w 1277"/>
                <a:gd name="T73" fmla="*/ 416 h 849"/>
                <a:gd name="T74" fmla="*/ 724 w 1277"/>
                <a:gd name="T75" fmla="*/ 364 h 849"/>
                <a:gd name="T76" fmla="*/ 764 w 1277"/>
                <a:gd name="T77" fmla="*/ 400 h 849"/>
                <a:gd name="T78" fmla="*/ 808 w 1277"/>
                <a:gd name="T79" fmla="*/ 428 h 849"/>
                <a:gd name="T80" fmla="*/ 836 w 1277"/>
                <a:gd name="T81" fmla="*/ 388 h 849"/>
                <a:gd name="T82" fmla="*/ 876 w 1277"/>
                <a:gd name="T83" fmla="*/ 420 h 849"/>
                <a:gd name="T84" fmla="*/ 912 w 1277"/>
                <a:gd name="T85" fmla="*/ 460 h 849"/>
                <a:gd name="T86" fmla="*/ 956 w 1277"/>
                <a:gd name="T87" fmla="*/ 436 h 849"/>
                <a:gd name="T88" fmla="*/ 1012 w 1277"/>
                <a:gd name="T89" fmla="*/ 424 h 849"/>
                <a:gd name="T90" fmla="*/ 976 w 1277"/>
                <a:gd name="T91" fmla="*/ 480 h 849"/>
                <a:gd name="T92" fmla="*/ 1044 w 1277"/>
                <a:gd name="T93" fmla="*/ 536 h 849"/>
                <a:gd name="T94" fmla="*/ 1076 w 1277"/>
                <a:gd name="T95" fmla="*/ 480 h 849"/>
                <a:gd name="T96" fmla="*/ 1076 w 1277"/>
                <a:gd name="T97" fmla="*/ 540 h 849"/>
                <a:gd name="T98" fmla="*/ 1108 w 1277"/>
                <a:gd name="T99" fmla="*/ 608 h 849"/>
                <a:gd name="T100" fmla="*/ 1172 w 1277"/>
                <a:gd name="T101" fmla="*/ 628 h 849"/>
                <a:gd name="T102" fmla="*/ 1180 w 1277"/>
                <a:gd name="T103" fmla="*/ 704 h 849"/>
                <a:gd name="T104" fmla="*/ 1204 w 1277"/>
                <a:gd name="T105" fmla="*/ 728 h 849"/>
                <a:gd name="T106" fmla="*/ 1224 w 1277"/>
                <a:gd name="T107" fmla="*/ 784 h 849"/>
                <a:gd name="T108" fmla="*/ 1276 w 1277"/>
                <a:gd name="T109" fmla="*/ 824 h 849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7"/>
                <a:gd name="T166" fmla="*/ 0 h 849"/>
                <a:gd name="T167" fmla="*/ 1277 w 1277"/>
                <a:gd name="T168" fmla="*/ 849 h 849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7" h="849">
                  <a:moveTo>
                    <a:pt x="1276" y="824"/>
                  </a:moveTo>
                  <a:lnTo>
                    <a:pt x="1276" y="812"/>
                  </a:lnTo>
                  <a:lnTo>
                    <a:pt x="1276" y="800"/>
                  </a:lnTo>
                  <a:lnTo>
                    <a:pt x="1276" y="788"/>
                  </a:lnTo>
                  <a:lnTo>
                    <a:pt x="1276" y="776"/>
                  </a:lnTo>
                  <a:lnTo>
                    <a:pt x="1276" y="764"/>
                  </a:lnTo>
                  <a:lnTo>
                    <a:pt x="1272" y="752"/>
                  </a:lnTo>
                  <a:lnTo>
                    <a:pt x="1272" y="740"/>
                  </a:lnTo>
                  <a:lnTo>
                    <a:pt x="1268" y="728"/>
                  </a:lnTo>
                  <a:lnTo>
                    <a:pt x="1268" y="716"/>
                  </a:lnTo>
                  <a:lnTo>
                    <a:pt x="1264" y="704"/>
                  </a:lnTo>
                  <a:lnTo>
                    <a:pt x="1260" y="692"/>
                  </a:lnTo>
                  <a:lnTo>
                    <a:pt x="1252" y="680"/>
                  </a:lnTo>
                  <a:lnTo>
                    <a:pt x="1244" y="668"/>
                  </a:lnTo>
                  <a:lnTo>
                    <a:pt x="1240" y="656"/>
                  </a:lnTo>
                  <a:lnTo>
                    <a:pt x="1232" y="644"/>
                  </a:lnTo>
                  <a:lnTo>
                    <a:pt x="1228" y="632"/>
                  </a:lnTo>
                  <a:lnTo>
                    <a:pt x="1216" y="612"/>
                  </a:lnTo>
                  <a:lnTo>
                    <a:pt x="1208" y="596"/>
                  </a:lnTo>
                  <a:lnTo>
                    <a:pt x="1200" y="584"/>
                  </a:lnTo>
                  <a:lnTo>
                    <a:pt x="1196" y="572"/>
                  </a:lnTo>
                  <a:lnTo>
                    <a:pt x="1188" y="556"/>
                  </a:lnTo>
                  <a:lnTo>
                    <a:pt x="1184" y="544"/>
                  </a:lnTo>
                  <a:lnTo>
                    <a:pt x="1184" y="532"/>
                  </a:lnTo>
                  <a:lnTo>
                    <a:pt x="1180" y="520"/>
                  </a:lnTo>
                  <a:lnTo>
                    <a:pt x="1180" y="508"/>
                  </a:lnTo>
                  <a:lnTo>
                    <a:pt x="1176" y="496"/>
                  </a:lnTo>
                  <a:lnTo>
                    <a:pt x="1176" y="484"/>
                  </a:lnTo>
                  <a:lnTo>
                    <a:pt x="1176" y="472"/>
                  </a:lnTo>
                  <a:lnTo>
                    <a:pt x="1172" y="460"/>
                  </a:lnTo>
                  <a:lnTo>
                    <a:pt x="1168" y="448"/>
                  </a:lnTo>
                  <a:lnTo>
                    <a:pt x="1168" y="436"/>
                  </a:lnTo>
                  <a:lnTo>
                    <a:pt x="1168" y="424"/>
                  </a:lnTo>
                  <a:lnTo>
                    <a:pt x="1164" y="412"/>
                  </a:lnTo>
                  <a:lnTo>
                    <a:pt x="1164" y="400"/>
                  </a:lnTo>
                  <a:lnTo>
                    <a:pt x="1164" y="388"/>
                  </a:lnTo>
                  <a:lnTo>
                    <a:pt x="1156" y="364"/>
                  </a:lnTo>
                  <a:lnTo>
                    <a:pt x="1152" y="352"/>
                  </a:lnTo>
                  <a:lnTo>
                    <a:pt x="1140" y="328"/>
                  </a:lnTo>
                  <a:lnTo>
                    <a:pt x="1124" y="304"/>
                  </a:lnTo>
                  <a:lnTo>
                    <a:pt x="1120" y="292"/>
                  </a:lnTo>
                  <a:lnTo>
                    <a:pt x="1112" y="280"/>
                  </a:lnTo>
                  <a:lnTo>
                    <a:pt x="1104" y="264"/>
                  </a:lnTo>
                  <a:lnTo>
                    <a:pt x="1100" y="252"/>
                  </a:lnTo>
                  <a:lnTo>
                    <a:pt x="1092" y="240"/>
                  </a:lnTo>
                  <a:lnTo>
                    <a:pt x="1088" y="228"/>
                  </a:lnTo>
                  <a:lnTo>
                    <a:pt x="1080" y="216"/>
                  </a:lnTo>
                  <a:lnTo>
                    <a:pt x="1072" y="204"/>
                  </a:lnTo>
                  <a:lnTo>
                    <a:pt x="1064" y="192"/>
                  </a:lnTo>
                  <a:lnTo>
                    <a:pt x="1044" y="172"/>
                  </a:lnTo>
                  <a:lnTo>
                    <a:pt x="1036" y="160"/>
                  </a:lnTo>
                  <a:lnTo>
                    <a:pt x="1024" y="152"/>
                  </a:lnTo>
                  <a:lnTo>
                    <a:pt x="1012" y="140"/>
                  </a:lnTo>
                  <a:lnTo>
                    <a:pt x="1000" y="132"/>
                  </a:lnTo>
                  <a:lnTo>
                    <a:pt x="992" y="120"/>
                  </a:lnTo>
                  <a:lnTo>
                    <a:pt x="980" y="116"/>
                  </a:lnTo>
                  <a:lnTo>
                    <a:pt x="968" y="104"/>
                  </a:lnTo>
                  <a:lnTo>
                    <a:pt x="956" y="96"/>
                  </a:lnTo>
                  <a:lnTo>
                    <a:pt x="944" y="92"/>
                  </a:lnTo>
                  <a:lnTo>
                    <a:pt x="932" y="84"/>
                  </a:lnTo>
                  <a:lnTo>
                    <a:pt x="920" y="80"/>
                  </a:lnTo>
                  <a:lnTo>
                    <a:pt x="904" y="68"/>
                  </a:lnTo>
                  <a:lnTo>
                    <a:pt x="892" y="64"/>
                  </a:lnTo>
                  <a:lnTo>
                    <a:pt x="880" y="56"/>
                  </a:lnTo>
                  <a:lnTo>
                    <a:pt x="868" y="52"/>
                  </a:lnTo>
                  <a:lnTo>
                    <a:pt x="856" y="48"/>
                  </a:lnTo>
                  <a:lnTo>
                    <a:pt x="844" y="40"/>
                  </a:lnTo>
                  <a:lnTo>
                    <a:pt x="816" y="28"/>
                  </a:lnTo>
                  <a:lnTo>
                    <a:pt x="800" y="24"/>
                  </a:lnTo>
                  <a:lnTo>
                    <a:pt x="788" y="16"/>
                  </a:lnTo>
                  <a:lnTo>
                    <a:pt x="772" y="12"/>
                  </a:lnTo>
                  <a:lnTo>
                    <a:pt x="756" y="8"/>
                  </a:lnTo>
                  <a:lnTo>
                    <a:pt x="744" y="4"/>
                  </a:lnTo>
                  <a:lnTo>
                    <a:pt x="728" y="4"/>
                  </a:lnTo>
                  <a:lnTo>
                    <a:pt x="716" y="0"/>
                  </a:lnTo>
                  <a:lnTo>
                    <a:pt x="700" y="0"/>
                  </a:lnTo>
                  <a:lnTo>
                    <a:pt x="684" y="0"/>
                  </a:lnTo>
                  <a:lnTo>
                    <a:pt x="672" y="0"/>
                  </a:lnTo>
                  <a:lnTo>
                    <a:pt x="656" y="0"/>
                  </a:lnTo>
                  <a:lnTo>
                    <a:pt x="644" y="0"/>
                  </a:lnTo>
                  <a:lnTo>
                    <a:pt x="628" y="0"/>
                  </a:lnTo>
                  <a:lnTo>
                    <a:pt x="612" y="0"/>
                  </a:lnTo>
                  <a:lnTo>
                    <a:pt x="600" y="0"/>
                  </a:lnTo>
                  <a:lnTo>
                    <a:pt x="576" y="4"/>
                  </a:lnTo>
                  <a:lnTo>
                    <a:pt x="564" y="8"/>
                  </a:lnTo>
                  <a:lnTo>
                    <a:pt x="548" y="12"/>
                  </a:lnTo>
                  <a:lnTo>
                    <a:pt x="528" y="16"/>
                  </a:lnTo>
                  <a:lnTo>
                    <a:pt x="512" y="24"/>
                  </a:lnTo>
                  <a:lnTo>
                    <a:pt x="496" y="28"/>
                  </a:lnTo>
                  <a:lnTo>
                    <a:pt x="480" y="36"/>
                  </a:lnTo>
                  <a:lnTo>
                    <a:pt x="468" y="44"/>
                  </a:lnTo>
                  <a:lnTo>
                    <a:pt x="456" y="56"/>
                  </a:lnTo>
                  <a:lnTo>
                    <a:pt x="440" y="64"/>
                  </a:lnTo>
                  <a:lnTo>
                    <a:pt x="428" y="72"/>
                  </a:lnTo>
                  <a:lnTo>
                    <a:pt x="416" y="80"/>
                  </a:lnTo>
                  <a:lnTo>
                    <a:pt x="408" y="92"/>
                  </a:lnTo>
                  <a:lnTo>
                    <a:pt x="396" y="100"/>
                  </a:lnTo>
                  <a:lnTo>
                    <a:pt x="376" y="120"/>
                  </a:lnTo>
                  <a:lnTo>
                    <a:pt x="364" y="136"/>
                  </a:lnTo>
                  <a:lnTo>
                    <a:pt x="352" y="148"/>
                  </a:lnTo>
                  <a:lnTo>
                    <a:pt x="344" y="160"/>
                  </a:lnTo>
                  <a:lnTo>
                    <a:pt x="332" y="172"/>
                  </a:lnTo>
                  <a:lnTo>
                    <a:pt x="324" y="184"/>
                  </a:lnTo>
                  <a:lnTo>
                    <a:pt x="316" y="196"/>
                  </a:lnTo>
                  <a:lnTo>
                    <a:pt x="304" y="212"/>
                  </a:lnTo>
                  <a:lnTo>
                    <a:pt x="296" y="228"/>
                  </a:lnTo>
                  <a:lnTo>
                    <a:pt x="288" y="240"/>
                  </a:lnTo>
                  <a:lnTo>
                    <a:pt x="284" y="252"/>
                  </a:lnTo>
                  <a:lnTo>
                    <a:pt x="276" y="264"/>
                  </a:lnTo>
                  <a:lnTo>
                    <a:pt x="268" y="276"/>
                  </a:lnTo>
                  <a:lnTo>
                    <a:pt x="260" y="288"/>
                  </a:lnTo>
                  <a:lnTo>
                    <a:pt x="248" y="304"/>
                  </a:lnTo>
                  <a:lnTo>
                    <a:pt x="240" y="316"/>
                  </a:lnTo>
                  <a:lnTo>
                    <a:pt x="228" y="324"/>
                  </a:lnTo>
                  <a:lnTo>
                    <a:pt x="216" y="336"/>
                  </a:lnTo>
                  <a:lnTo>
                    <a:pt x="204" y="344"/>
                  </a:lnTo>
                  <a:lnTo>
                    <a:pt x="192" y="356"/>
                  </a:lnTo>
                  <a:lnTo>
                    <a:pt x="176" y="364"/>
                  </a:lnTo>
                  <a:lnTo>
                    <a:pt x="168" y="376"/>
                  </a:lnTo>
                  <a:lnTo>
                    <a:pt x="152" y="384"/>
                  </a:lnTo>
                  <a:lnTo>
                    <a:pt x="140" y="396"/>
                  </a:lnTo>
                  <a:lnTo>
                    <a:pt x="128" y="404"/>
                  </a:lnTo>
                  <a:lnTo>
                    <a:pt x="116" y="412"/>
                  </a:lnTo>
                  <a:lnTo>
                    <a:pt x="104" y="424"/>
                  </a:lnTo>
                  <a:lnTo>
                    <a:pt x="92" y="428"/>
                  </a:lnTo>
                  <a:lnTo>
                    <a:pt x="80" y="436"/>
                  </a:lnTo>
                  <a:lnTo>
                    <a:pt x="68" y="440"/>
                  </a:lnTo>
                  <a:lnTo>
                    <a:pt x="56" y="444"/>
                  </a:lnTo>
                  <a:lnTo>
                    <a:pt x="44" y="448"/>
                  </a:lnTo>
                  <a:lnTo>
                    <a:pt x="32" y="452"/>
                  </a:lnTo>
                  <a:lnTo>
                    <a:pt x="20" y="456"/>
                  </a:lnTo>
                  <a:lnTo>
                    <a:pt x="4" y="472"/>
                  </a:lnTo>
                  <a:lnTo>
                    <a:pt x="0" y="484"/>
                  </a:lnTo>
                  <a:lnTo>
                    <a:pt x="0" y="496"/>
                  </a:lnTo>
                  <a:lnTo>
                    <a:pt x="12" y="504"/>
                  </a:lnTo>
                  <a:lnTo>
                    <a:pt x="32" y="516"/>
                  </a:lnTo>
                  <a:lnTo>
                    <a:pt x="44" y="516"/>
                  </a:lnTo>
                  <a:lnTo>
                    <a:pt x="52" y="492"/>
                  </a:lnTo>
                  <a:lnTo>
                    <a:pt x="64" y="488"/>
                  </a:lnTo>
                  <a:lnTo>
                    <a:pt x="76" y="496"/>
                  </a:lnTo>
                  <a:lnTo>
                    <a:pt x="84" y="508"/>
                  </a:lnTo>
                  <a:lnTo>
                    <a:pt x="88" y="520"/>
                  </a:lnTo>
                  <a:lnTo>
                    <a:pt x="96" y="532"/>
                  </a:lnTo>
                  <a:lnTo>
                    <a:pt x="108" y="536"/>
                  </a:lnTo>
                  <a:lnTo>
                    <a:pt x="120" y="536"/>
                  </a:lnTo>
                  <a:lnTo>
                    <a:pt x="132" y="536"/>
                  </a:lnTo>
                  <a:lnTo>
                    <a:pt x="144" y="536"/>
                  </a:lnTo>
                  <a:lnTo>
                    <a:pt x="156" y="528"/>
                  </a:lnTo>
                  <a:lnTo>
                    <a:pt x="156" y="516"/>
                  </a:lnTo>
                  <a:lnTo>
                    <a:pt x="144" y="512"/>
                  </a:lnTo>
                  <a:lnTo>
                    <a:pt x="140" y="500"/>
                  </a:lnTo>
                  <a:lnTo>
                    <a:pt x="140" y="488"/>
                  </a:lnTo>
                  <a:lnTo>
                    <a:pt x="152" y="484"/>
                  </a:lnTo>
                  <a:lnTo>
                    <a:pt x="164" y="480"/>
                  </a:lnTo>
                  <a:lnTo>
                    <a:pt x="176" y="480"/>
                  </a:lnTo>
                  <a:lnTo>
                    <a:pt x="188" y="484"/>
                  </a:lnTo>
                  <a:lnTo>
                    <a:pt x="200" y="492"/>
                  </a:lnTo>
                  <a:lnTo>
                    <a:pt x="200" y="504"/>
                  </a:lnTo>
                  <a:lnTo>
                    <a:pt x="200" y="516"/>
                  </a:lnTo>
                  <a:lnTo>
                    <a:pt x="188" y="516"/>
                  </a:lnTo>
                  <a:lnTo>
                    <a:pt x="176" y="524"/>
                  </a:lnTo>
                  <a:lnTo>
                    <a:pt x="176" y="536"/>
                  </a:lnTo>
                  <a:lnTo>
                    <a:pt x="188" y="540"/>
                  </a:lnTo>
                  <a:lnTo>
                    <a:pt x="200" y="544"/>
                  </a:lnTo>
                  <a:lnTo>
                    <a:pt x="212" y="544"/>
                  </a:lnTo>
                  <a:lnTo>
                    <a:pt x="224" y="544"/>
                  </a:lnTo>
                  <a:lnTo>
                    <a:pt x="236" y="544"/>
                  </a:lnTo>
                  <a:lnTo>
                    <a:pt x="248" y="544"/>
                  </a:lnTo>
                  <a:lnTo>
                    <a:pt x="264" y="544"/>
                  </a:lnTo>
                  <a:lnTo>
                    <a:pt x="272" y="532"/>
                  </a:lnTo>
                  <a:lnTo>
                    <a:pt x="272" y="520"/>
                  </a:lnTo>
                  <a:lnTo>
                    <a:pt x="260" y="512"/>
                  </a:lnTo>
                  <a:lnTo>
                    <a:pt x="248" y="504"/>
                  </a:lnTo>
                  <a:lnTo>
                    <a:pt x="244" y="492"/>
                  </a:lnTo>
                  <a:lnTo>
                    <a:pt x="240" y="480"/>
                  </a:lnTo>
                  <a:lnTo>
                    <a:pt x="252" y="476"/>
                  </a:lnTo>
                  <a:lnTo>
                    <a:pt x="264" y="476"/>
                  </a:lnTo>
                  <a:lnTo>
                    <a:pt x="276" y="476"/>
                  </a:lnTo>
                  <a:lnTo>
                    <a:pt x="288" y="476"/>
                  </a:lnTo>
                  <a:lnTo>
                    <a:pt x="300" y="476"/>
                  </a:lnTo>
                  <a:lnTo>
                    <a:pt x="312" y="476"/>
                  </a:lnTo>
                  <a:lnTo>
                    <a:pt x="316" y="488"/>
                  </a:lnTo>
                  <a:lnTo>
                    <a:pt x="312" y="500"/>
                  </a:lnTo>
                  <a:lnTo>
                    <a:pt x="300" y="504"/>
                  </a:lnTo>
                  <a:lnTo>
                    <a:pt x="292" y="516"/>
                  </a:lnTo>
                  <a:lnTo>
                    <a:pt x="296" y="528"/>
                  </a:lnTo>
                  <a:lnTo>
                    <a:pt x="308" y="532"/>
                  </a:lnTo>
                  <a:lnTo>
                    <a:pt x="320" y="536"/>
                  </a:lnTo>
                  <a:lnTo>
                    <a:pt x="332" y="536"/>
                  </a:lnTo>
                  <a:lnTo>
                    <a:pt x="344" y="528"/>
                  </a:lnTo>
                  <a:lnTo>
                    <a:pt x="356" y="524"/>
                  </a:lnTo>
                  <a:lnTo>
                    <a:pt x="368" y="520"/>
                  </a:lnTo>
                  <a:lnTo>
                    <a:pt x="380" y="516"/>
                  </a:lnTo>
                  <a:lnTo>
                    <a:pt x="392" y="512"/>
                  </a:lnTo>
                  <a:lnTo>
                    <a:pt x="396" y="500"/>
                  </a:lnTo>
                  <a:lnTo>
                    <a:pt x="396" y="488"/>
                  </a:lnTo>
                  <a:lnTo>
                    <a:pt x="384" y="480"/>
                  </a:lnTo>
                  <a:lnTo>
                    <a:pt x="372" y="476"/>
                  </a:lnTo>
                  <a:lnTo>
                    <a:pt x="360" y="476"/>
                  </a:lnTo>
                  <a:lnTo>
                    <a:pt x="352" y="464"/>
                  </a:lnTo>
                  <a:lnTo>
                    <a:pt x="364" y="460"/>
                  </a:lnTo>
                  <a:lnTo>
                    <a:pt x="376" y="456"/>
                  </a:lnTo>
                  <a:lnTo>
                    <a:pt x="388" y="448"/>
                  </a:lnTo>
                  <a:lnTo>
                    <a:pt x="400" y="440"/>
                  </a:lnTo>
                  <a:lnTo>
                    <a:pt x="412" y="444"/>
                  </a:lnTo>
                  <a:lnTo>
                    <a:pt x="424" y="448"/>
                  </a:lnTo>
                  <a:lnTo>
                    <a:pt x="424" y="460"/>
                  </a:lnTo>
                  <a:lnTo>
                    <a:pt x="416" y="472"/>
                  </a:lnTo>
                  <a:lnTo>
                    <a:pt x="416" y="484"/>
                  </a:lnTo>
                  <a:lnTo>
                    <a:pt x="428" y="488"/>
                  </a:lnTo>
                  <a:lnTo>
                    <a:pt x="440" y="488"/>
                  </a:lnTo>
                  <a:lnTo>
                    <a:pt x="452" y="488"/>
                  </a:lnTo>
                  <a:lnTo>
                    <a:pt x="464" y="480"/>
                  </a:lnTo>
                  <a:lnTo>
                    <a:pt x="476" y="476"/>
                  </a:lnTo>
                  <a:lnTo>
                    <a:pt x="488" y="472"/>
                  </a:lnTo>
                  <a:lnTo>
                    <a:pt x="500" y="468"/>
                  </a:lnTo>
                  <a:lnTo>
                    <a:pt x="512" y="460"/>
                  </a:lnTo>
                  <a:lnTo>
                    <a:pt x="512" y="448"/>
                  </a:lnTo>
                  <a:lnTo>
                    <a:pt x="500" y="440"/>
                  </a:lnTo>
                  <a:lnTo>
                    <a:pt x="488" y="436"/>
                  </a:lnTo>
                  <a:lnTo>
                    <a:pt x="476" y="432"/>
                  </a:lnTo>
                  <a:lnTo>
                    <a:pt x="468" y="420"/>
                  </a:lnTo>
                  <a:lnTo>
                    <a:pt x="464" y="408"/>
                  </a:lnTo>
                  <a:lnTo>
                    <a:pt x="476" y="404"/>
                  </a:lnTo>
                  <a:lnTo>
                    <a:pt x="488" y="400"/>
                  </a:lnTo>
                  <a:lnTo>
                    <a:pt x="500" y="396"/>
                  </a:lnTo>
                  <a:lnTo>
                    <a:pt x="512" y="396"/>
                  </a:lnTo>
                  <a:lnTo>
                    <a:pt x="524" y="396"/>
                  </a:lnTo>
                  <a:lnTo>
                    <a:pt x="536" y="404"/>
                  </a:lnTo>
                  <a:lnTo>
                    <a:pt x="528" y="416"/>
                  </a:lnTo>
                  <a:lnTo>
                    <a:pt x="524" y="428"/>
                  </a:lnTo>
                  <a:lnTo>
                    <a:pt x="536" y="440"/>
                  </a:lnTo>
                  <a:lnTo>
                    <a:pt x="548" y="444"/>
                  </a:lnTo>
                  <a:lnTo>
                    <a:pt x="560" y="444"/>
                  </a:lnTo>
                  <a:lnTo>
                    <a:pt x="572" y="444"/>
                  </a:lnTo>
                  <a:lnTo>
                    <a:pt x="584" y="436"/>
                  </a:lnTo>
                  <a:lnTo>
                    <a:pt x="596" y="432"/>
                  </a:lnTo>
                  <a:lnTo>
                    <a:pt x="608" y="428"/>
                  </a:lnTo>
                  <a:lnTo>
                    <a:pt x="604" y="416"/>
                  </a:lnTo>
                  <a:lnTo>
                    <a:pt x="596" y="404"/>
                  </a:lnTo>
                  <a:lnTo>
                    <a:pt x="584" y="396"/>
                  </a:lnTo>
                  <a:lnTo>
                    <a:pt x="584" y="384"/>
                  </a:lnTo>
                  <a:lnTo>
                    <a:pt x="584" y="372"/>
                  </a:lnTo>
                  <a:lnTo>
                    <a:pt x="596" y="368"/>
                  </a:lnTo>
                  <a:lnTo>
                    <a:pt x="608" y="364"/>
                  </a:lnTo>
                  <a:lnTo>
                    <a:pt x="620" y="364"/>
                  </a:lnTo>
                  <a:lnTo>
                    <a:pt x="632" y="364"/>
                  </a:lnTo>
                  <a:lnTo>
                    <a:pt x="648" y="376"/>
                  </a:lnTo>
                  <a:lnTo>
                    <a:pt x="648" y="388"/>
                  </a:lnTo>
                  <a:lnTo>
                    <a:pt x="640" y="400"/>
                  </a:lnTo>
                  <a:lnTo>
                    <a:pt x="636" y="412"/>
                  </a:lnTo>
                  <a:lnTo>
                    <a:pt x="636" y="424"/>
                  </a:lnTo>
                  <a:lnTo>
                    <a:pt x="648" y="424"/>
                  </a:lnTo>
                  <a:lnTo>
                    <a:pt x="660" y="428"/>
                  </a:lnTo>
                  <a:lnTo>
                    <a:pt x="672" y="428"/>
                  </a:lnTo>
                  <a:lnTo>
                    <a:pt x="684" y="428"/>
                  </a:lnTo>
                  <a:lnTo>
                    <a:pt x="696" y="428"/>
                  </a:lnTo>
                  <a:lnTo>
                    <a:pt x="708" y="428"/>
                  </a:lnTo>
                  <a:lnTo>
                    <a:pt x="720" y="416"/>
                  </a:lnTo>
                  <a:lnTo>
                    <a:pt x="720" y="404"/>
                  </a:lnTo>
                  <a:lnTo>
                    <a:pt x="708" y="400"/>
                  </a:lnTo>
                  <a:lnTo>
                    <a:pt x="696" y="392"/>
                  </a:lnTo>
                  <a:lnTo>
                    <a:pt x="688" y="380"/>
                  </a:lnTo>
                  <a:lnTo>
                    <a:pt x="700" y="368"/>
                  </a:lnTo>
                  <a:lnTo>
                    <a:pt x="712" y="364"/>
                  </a:lnTo>
                  <a:lnTo>
                    <a:pt x="724" y="364"/>
                  </a:lnTo>
                  <a:lnTo>
                    <a:pt x="736" y="364"/>
                  </a:lnTo>
                  <a:lnTo>
                    <a:pt x="748" y="364"/>
                  </a:lnTo>
                  <a:lnTo>
                    <a:pt x="760" y="364"/>
                  </a:lnTo>
                  <a:lnTo>
                    <a:pt x="772" y="368"/>
                  </a:lnTo>
                  <a:lnTo>
                    <a:pt x="776" y="380"/>
                  </a:lnTo>
                  <a:lnTo>
                    <a:pt x="776" y="392"/>
                  </a:lnTo>
                  <a:lnTo>
                    <a:pt x="764" y="400"/>
                  </a:lnTo>
                  <a:lnTo>
                    <a:pt x="752" y="404"/>
                  </a:lnTo>
                  <a:lnTo>
                    <a:pt x="748" y="416"/>
                  </a:lnTo>
                  <a:lnTo>
                    <a:pt x="760" y="428"/>
                  </a:lnTo>
                  <a:lnTo>
                    <a:pt x="772" y="428"/>
                  </a:lnTo>
                  <a:lnTo>
                    <a:pt x="784" y="428"/>
                  </a:lnTo>
                  <a:lnTo>
                    <a:pt x="796" y="428"/>
                  </a:lnTo>
                  <a:lnTo>
                    <a:pt x="808" y="428"/>
                  </a:lnTo>
                  <a:lnTo>
                    <a:pt x="820" y="436"/>
                  </a:lnTo>
                  <a:lnTo>
                    <a:pt x="832" y="436"/>
                  </a:lnTo>
                  <a:lnTo>
                    <a:pt x="844" y="436"/>
                  </a:lnTo>
                  <a:lnTo>
                    <a:pt x="852" y="424"/>
                  </a:lnTo>
                  <a:lnTo>
                    <a:pt x="852" y="412"/>
                  </a:lnTo>
                  <a:lnTo>
                    <a:pt x="844" y="400"/>
                  </a:lnTo>
                  <a:lnTo>
                    <a:pt x="836" y="388"/>
                  </a:lnTo>
                  <a:lnTo>
                    <a:pt x="848" y="380"/>
                  </a:lnTo>
                  <a:lnTo>
                    <a:pt x="860" y="380"/>
                  </a:lnTo>
                  <a:lnTo>
                    <a:pt x="872" y="380"/>
                  </a:lnTo>
                  <a:lnTo>
                    <a:pt x="884" y="388"/>
                  </a:lnTo>
                  <a:lnTo>
                    <a:pt x="888" y="400"/>
                  </a:lnTo>
                  <a:lnTo>
                    <a:pt x="888" y="412"/>
                  </a:lnTo>
                  <a:lnTo>
                    <a:pt x="876" y="420"/>
                  </a:lnTo>
                  <a:lnTo>
                    <a:pt x="864" y="424"/>
                  </a:lnTo>
                  <a:lnTo>
                    <a:pt x="864" y="436"/>
                  </a:lnTo>
                  <a:lnTo>
                    <a:pt x="864" y="448"/>
                  </a:lnTo>
                  <a:lnTo>
                    <a:pt x="876" y="452"/>
                  </a:lnTo>
                  <a:lnTo>
                    <a:pt x="888" y="456"/>
                  </a:lnTo>
                  <a:lnTo>
                    <a:pt x="900" y="456"/>
                  </a:lnTo>
                  <a:lnTo>
                    <a:pt x="912" y="460"/>
                  </a:lnTo>
                  <a:lnTo>
                    <a:pt x="924" y="464"/>
                  </a:lnTo>
                  <a:lnTo>
                    <a:pt x="932" y="476"/>
                  </a:lnTo>
                  <a:lnTo>
                    <a:pt x="944" y="480"/>
                  </a:lnTo>
                  <a:lnTo>
                    <a:pt x="960" y="472"/>
                  </a:lnTo>
                  <a:lnTo>
                    <a:pt x="964" y="460"/>
                  </a:lnTo>
                  <a:lnTo>
                    <a:pt x="964" y="448"/>
                  </a:lnTo>
                  <a:lnTo>
                    <a:pt x="956" y="436"/>
                  </a:lnTo>
                  <a:lnTo>
                    <a:pt x="948" y="424"/>
                  </a:lnTo>
                  <a:lnTo>
                    <a:pt x="952" y="412"/>
                  </a:lnTo>
                  <a:lnTo>
                    <a:pt x="964" y="408"/>
                  </a:lnTo>
                  <a:lnTo>
                    <a:pt x="976" y="408"/>
                  </a:lnTo>
                  <a:lnTo>
                    <a:pt x="988" y="408"/>
                  </a:lnTo>
                  <a:lnTo>
                    <a:pt x="1000" y="412"/>
                  </a:lnTo>
                  <a:lnTo>
                    <a:pt x="1012" y="424"/>
                  </a:lnTo>
                  <a:lnTo>
                    <a:pt x="1016" y="436"/>
                  </a:lnTo>
                  <a:lnTo>
                    <a:pt x="1020" y="448"/>
                  </a:lnTo>
                  <a:lnTo>
                    <a:pt x="1012" y="460"/>
                  </a:lnTo>
                  <a:lnTo>
                    <a:pt x="1000" y="460"/>
                  </a:lnTo>
                  <a:lnTo>
                    <a:pt x="988" y="460"/>
                  </a:lnTo>
                  <a:lnTo>
                    <a:pt x="976" y="468"/>
                  </a:lnTo>
                  <a:lnTo>
                    <a:pt x="976" y="480"/>
                  </a:lnTo>
                  <a:lnTo>
                    <a:pt x="976" y="492"/>
                  </a:lnTo>
                  <a:lnTo>
                    <a:pt x="988" y="496"/>
                  </a:lnTo>
                  <a:lnTo>
                    <a:pt x="1000" y="500"/>
                  </a:lnTo>
                  <a:lnTo>
                    <a:pt x="1012" y="508"/>
                  </a:lnTo>
                  <a:lnTo>
                    <a:pt x="1020" y="520"/>
                  </a:lnTo>
                  <a:lnTo>
                    <a:pt x="1032" y="528"/>
                  </a:lnTo>
                  <a:lnTo>
                    <a:pt x="1044" y="536"/>
                  </a:lnTo>
                  <a:lnTo>
                    <a:pt x="1056" y="528"/>
                  </a:lnTo>
                  <a:lnTo>
                    <a:pt x="1056" y="516"/>
                  </a:lnTo>
                  <a:lnTo>
                    <a:pt x="1056" y="504"/>
                  </a:lnTo>
                  <a:lnTo>
                    <a:pt x="1056" y="492"/>
                  </a:lnTo>
                  <a:lnTo>
                    <a:pt x="1052" y="480"/>
                  </a:lnTo>
                  <a:lnTo>
                    <a:pt x="1064" y="480"/>
                  </a:lnTo>
                  <a:lnTo>
                    <a:pt x="1076" y="480"/>
                  </a:lnTo>
                  <a:lnTo>
                    <a:pt x="1088" y="484"/>
                  </a:lnTo>
                  <a:lnTo>
                    <a:pt x="1092" y="496"/>
                  </a:lnTo>
                  <a:lnTo>
                    <a:pt x="1100" y="508"/>
                  </a:lnTo>
                  <a:lnTo>
                    <a:pt x="1100" y="520"/>
                  </a:lnTo>
                  <a:lnTo>
                    <a:pt x="1100" y="532"/>
                  </a:lnTo>
                  <a:lnTo>
                    <a:pt x="1088" y="540"/>
                  </a:lnTo>
                  <a:lnTo>
                    <a:pt x="1076" y="540"/>
                  </a:lnTo>
                  <a:lnTo>
                    <a:pt x="1068" y="552"/>
                  </a:lnTo>
                  <a:lnTo>
                    <a:pt x="1072" y="564"/>
                  </a:lnTo>
                  <a:lnTo>
                    <a:pt x="1084" y="568"/>
                  </a:lnTo>
                  <a:lnTo>
                    <a:pt x="1096" y="572"/>
                  </a:lnTo>
                  <a:lnTo>
                    <a:pt x="1100" y="584"/>
                  </a:lnTo>
                  <a:lnTo>
                    <a:pt x="1100" y="596"/>
                  </a:lnTo>
                  <a:lnTo>
                    <a:pt x="1108" y="608"/>
                  </a:lnTo>
                  <a:lnTo>
                    <a:pt x="1124" y="624"/>
                  </a:lnTo>
                  <a:lnTo>
                    <a:pt x="1136" y="612"/>
                  </a:lnTo>
                  <a:lnTo>
                    <a:pt x="1136" y="600"/>
                  </a:lnTo>
                  <a:lnTo>
                    <a:pt x="1148" y="596"/>
                  </a:lnTo>
                  <a:lnTo>
                    <a:pt x="1160" y="596"/>
                  </a:lnTo>
                  <a:lnTo>
                    <a:pt x="1172" y="616"/>
                  </a:lnTo>
                  <a:lnTo>
                    <a:pt x="1172" y="628"/>
                  </a:lnTo>
                  <a:lnTo>
                    <a:pt x="1172" y="640"/>
                  </a:lnTo>
                  <a:lnTo>
                    <a:pt x="1172" y="652"/>
                  </a:lnTo>
                  <a:lnTo>
                    <a:pt x="1160" y="652"/>
                  </a:lnTo>
                  <a:lnTo>
                    <a:pt x="1152" y="664"/>
                  </a:lnTo>
                  <a:lnTo>
                    <a:pt x="1164" y="680"/>
                  </a:lnTo>
                  <a:lnTo>
                    <a:pt x="1172" y="692"/>
                  </a:lnTo>
                  <a:lnTo>
                    <a:pt x="1180" y="704"/>
                  </a:lnTo>
                  <a:lnTo>
                    <a:pt x="1204" y="728"/>
                  </a:lnTo>
                  <a:lnTo>
                    <a:pt x="1220" y="704"/>
                  </a:lnTo>
                  <a:lnTo>
                    <a:pt x="1228" y="716"/>
                  </a:lnTo>
                  <a:lnTo>
                    <a:pt x="1240" y="736"/>
                  </a:lnTo>
                  <a:lnTo>
                    <a:pt x="1244" y="748"/>
                  </a:lnTo>
                  <a:lnTo>
                    <a:pt x="1232" y="764"/>
                  </a:lnTo>
                  <a:lnTo>
                    <a:pt x="1224" y="784"/>
                  </a:lnTo>
                  <a:lnTo>
                    <a:pt x="1228" y="796"/>
                  </a:lnTo>
                  <a:lnTo>
                    <a:pt x="1228" y="808"/>
                  </a:lnTo>
                  <a:lnTo>
                    <a:pt x="1232" y="820"/>
                  </a:lnTo>
                  <a:lnTo>
                    <a:pt x="1240" y="832"/>
                  </a:lnTo>
                  <a:lnTo>
                    <a:pt x="1240" y="844"/>
                  </a:lnTo>
                  <a:lnTo>
                    <a:pt x="1252" y="848"/>
                  </a:lnTo>
                  <a:lnTo>
                    <a:pt x="1276" y="824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05" name="Freeform 41"/>
            <p:cNvSpPr>
              <a:spLocks/>
            </p:cNvSpPr>
            <p:nvPr/>
          </p:nvSpPr>
          <p:spPr bwMode="auto">
            <a:xfrm>
              <a:off x="603" y="603"/>
              <a:ext cx="104" cy="89"/>
            </a:xfrm>
            <a:custGeom>
              <a:avLst/>
              <a:gdLst>
                <a:gd name="T0" fmla="*/ 76 w 104"/>
                <a:gd name="T1" fmla="*/ 55 h 89"/>
                <a:gd name="T2" fmla="*/ 88 w 104"/>
                <a:gd name="T3" fmla="*/ 68 h 89"/>
                <a:gd name="T4" fmla="*/ 88 w 104"/>
                <a:gd name="T5" fmla="*/ 73 h 89"/>
                <a:gd name="T6" fmla="*/ 86 w 104"/>
                <a:gd name="T7" fmla="*/ 77 h 89"/>
                <a:gd name="T8" fmla="*/ 85 w 104"/>
                <a:gd name="T9" fmla="*/ 82 h 89"/>
                <a:gd name="T10" fmla="*/ 80 w 104"/>
                <a:gd name="T11" fmla="*/ 85 h 89"/>
                <a:gd name="T12" fmla="*/ 76 w 104"/>
                <a:gd name="T13" fmla="*/ 88 h 89"/>
                <a:gd name="T14" fmla="*/ 71 w 104"/>
                <a:gd name="T15" fmla="*/ 88 h 89"/>
                <a:gd name="T16" fmla="*/ 67 w 104"/>
                <a:gd name="T17" fmla="*/ 88 h 89"/>
                <a:gd name="T18" fmla="*/ 62 w 104"/>
                <a:gd name="T19" fmla="*/ 88 h 89"/>
                <a:gd name="T20" fmla="*/ 58 w 104"/>
                <a:gd name="T21" fmla="*/ 85 h 89"/>
                <a:gd name="T22" fmla="*/ 55 w 104"/>
                <a:gd name="T23" fmla="*/ 80 h 89"/>
                <a:gd name="T24" fmla="*/ 50 w 104"/>
                <a:gd name="T25" fmla="*/ 77 h 89"/>
                <a:gd name="T26" fmla="*/ 46 w 104"/>
                <a:gd name="T27" fmla="*/ 73 h 89"/>
                <a:gd name="T28" fmla="*/ 41 w 104"/>
                <a:gd name="T29" fmla="*/ 70 h 89"/>
                <a:gd name="T30" fmla="*/ 37 w 104"/>
                <a:gd name="T31" fmla="*/ 67 h 89"/>
                <a:gd name="T32" fmla="*/ 32 w 104"/>
                <a:gd name="T33" fmla="*/ 64 h 89"/>
                <a:gd name="T34" fmla="*/ 28 w 104"/>
                <a:gd name="T35" fmla="*/ 59 h 89"/>
                <a:gd name="T36" fmla="*/ 23 w 104"/>
                <a:gd name="T37" fmla="*/ 55 h 89"/>
                <a:gd name="T38" fmla="*/ 19 w 104"/>
                <a:gd name="T39" fmla="*/ 52 h 89"/>
                <a:gd name="T40" fmla="*/ 16 w 104"/>
                <a:gd name="T41" fmla="*/ 47 h 89"/>
                <a:gd name="T42" fmla="*/ 13 w 104"/>
                <a:gd name="T43" fmla="*/ 43 h 89"/>
                <a:gd name="T44" fmla="*/ 8 w 104"/>
                <a:gd name="T45" fmla="*/ 38 h 89"/>
                <a:gd name="T46" fmla="*/ 7 w 104"/>
                <a:gd name="T47" fmla="*/ 34 h 89"/>
                <a:gd name="T48" fmla="*/ 2 w 104"/>
                <a:gd name="T49" fmla="*/ 29 h 89"/>
                <a:gd name="T50" fmla="*/ 0 w 104"/>
                <a:gd name="T51" fmla="*/ 25 h 89"/>
                <a:gd name="T52" fmla="*/ 0 w 104"/>
                <a:gd name="T53" fmla="*/ 20 h 89"/>
                <a:gd name="T54" fmla="*/ 0 w 104"/>
                <a:gd name="T55" fmla="*/ 16 h 89"/>
                <a:gd name="T56" fmla="*/ 2 w 104"/>
                <a:gd name="T57" fmla="*/ 11 h 89"/>
                <a:gd name="T58" fmla="*/ 7 w 104"/>
                <a:gd name="T59" fmla="*/ 10 h 89"/>
                <a:gd name="T60" fmla="*/ 11 w 104"/>
                <a:gd name="T61" fmla="*/ 10 h 89"/>
                <a:gd name="T62" fmla="*/ 17 w 104"/>
                <a:gd name="T63" fmla="*/ 10 h 89"/>
                <a:gd name="T64" fmla="*/ 22 w 104"/>
                <a:gd name="T65" fmla="*/ 10 h 89"/>
                <a:gd name="T66" fmla="*/ 26 w 104"/>
                <a:gd name="T67" fmla="*/ 10 h 89"/>
                <a:gd name="T68" fmla="*/ 31 w 104"/>
                <a:gd name="T69" fmla="*/ 10 h 89"/>
                <a:gd name="T70" fmla="*/ 35 w 104"/>
                <a:gd name="T71" fmla="*/ 10 h 89"/>
                <a:gd name="T72" fmla="*/ 40 w 104"/>
                <a:gd name="T73" fmla="*/ 11 h 89"/>
                <a:gd name="T74" fmla="*/ 44 w 104"/>
                <a:gd name="T75" fmla="*/ 11 h 89"/>
                <a:gd name="T76" fmla="*/ 49 w 104"/>
                <a:gd name="T77" fmla="*/ 11 h 89"/>
                <a:gd name="T78" fmla="*/ 53 w 104"/>
                <a:gd name="T79" fmla="*/ 11 h 89"/>
                <a:gd name="T80" fmla="*/ 58 w 104"/>
                <a:gd name="T81" fmla="*/ 11 h 89"/>
                <a:gd name="T82" fmla="*/ 62 w 104"/>
                <a:gd name="T83" fmla="*/ 11 h 89"/>
                <a:gd name="T84" fmla="*/ 67 w 104"/>
                <a:gd name="T85" fmla="*/ 10 h 89"/>
                <a:gd name="T86" fmla="*/ 71 w 104"/>
                <a:gd name="T87" fmla="*/ 7 h 89"/>
                <a:gd name="T88" fmla="*/ 76 w 104"/>
                <a:gd name="T89" fmla="*/ 4 h 89"/>
                <a:gd name="T90" fmla="*/ 80 w 104"/>
                <a:gd name="T91" fmla="*/ 2 h 89"/>
                <a:gd name="T92" fmla="*/ 85 w 104"/>
                <a:gd name="T93" fmla="*/ 1 h 89"/>
                <a:gd name="T94" fmla="*/ 89 w 104"/>
                <a:gd name="T95" fmla="*/ 0 h 89"/>
                <a:gd name="T96" fmla="*/ 94 w 104"/>
                <a:gd name="T97" fmla="*/ 0 h 89"/>
                <a:gd name="T98" fmla="*/ 98 w 104"/>
                <a:gd name="T99" fmla="*/ 1 h 89"/>
                <a:gd name="T100" fmla="*/ 101 w 104"/>
                <a:gd name="T101" fmla="*/ 5 h 89"/>
                <a:gd name="T102" fmla="*/ 103 w 104"/>
                <a:gd name="T103" fmla="*/ 10 h 89"/>
                <a:gd name="T104" fmla="*/ 103 w 104"/>
                <a:gd name="T105" fmla="*/ 14 h 89"/>
                <a:gd name="T106" fmla="*/ 100 w 104"/>
                <a:gd name="T107" fmla="*/ 19 h 89"/>
                <a:gd name="T108" fmla="*/ 97 w 104"/>
                <a:gd name="T109" fmla="*/ 23 h 89"/>
                <a:gd name="T110" fmla="*/ 92 w 104"/>
                <a:gd name="T111" fmla="*/ 26 h 89"/>
                <a:gd name="T112" fmla="*/ 88 w 104"/>
                <a:gd name="T113" fmla="*/ 29 h 89"/>
                <a:gd name="T114" fmla="*/ 85 w 104"/>
                <a:gd name="T115" fmla="*/ 34 h 89"/>
                <a:gd name="T116" fmla="*/ 82 w 104"/>
                <a:gd name="T117" fmla="*/ 38 h 89"/>
                <a:gd name="T118" fmla="*/ 80 w 104"/>
                <a:gd name="T119" fmla="*/ 43 h 89"/>
                <a:gd name="T120" fmla="*/ 79 w 104"/>
                <a:gd name="T121" fmla="*/ 47 h 89"/>
                <a:gd name="T122" fmla="*/ 77 w 104"/>
                <a:gd name="T123" fmla="*/ 52 h 89"/>
                <a:gd name="T124" fmla="*/ 76 w 104"/>
                <a:gd name="T125" fmla="*/ 55 h 8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04"/>
                <a:gd name="T190" fmla="*/ 0 h 89"/>
                <a:gd name="T191" fmla="*/ 104 w 104"/>
                <a:gd name="T192" fmla="*/ 89 h 89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04" h="89">
                  <a:moveTo>
                    <a:pt x="76" y="55"/>
                  </a:moveTo>
                  <a:lnTo>
                    <a:pt x="88" y="68"/>
                  </a:lnTo>
                  <a:lnTo>
                    <a:pt x="88" y="73"/>
                  </a:lnTo>
                  <a:lnTo>
                    <a:pt x="86" y="77"/>
                  </a:lnTo>
                  <a:lnTo>
                    <a:pt x="85" y="82"/>
                  </a:lnTo>
                  <a:lnTo>
                    <a:pt x="80" y="85"/>
                  </a:lnTo>
                  <a:lnTo>
                    <a:pt x="76" y="88"/>
                  </a:lnTo>
                  <a:lnTo>
                    <a:pt x="71" y="88"/>
                  </a:lnTo>
                  <a:lnTo>
                    <a:pt x="67" y="88"/>
                  </a:lnTo>
                  <a:lnTo>
                    <a:pt x="62" y="88"/>
                  </a:lnTo>
                  <a:lnTo>
                    <a:pt x="58" y="85"/>
                  </a:lnTo>
                  <a:lnTo>
                    <a:pt x="55" y="80"/>
                  </a:lnTo>
                  <a:lnTo>
                    <a:pt x="50" y="77"/>
                  </a:lnTo>
                  <a:lnTo>
                    <a:pt x="46" y="73"/>
                  </a:lnTo>
                  <a:lnTo>
                    <a:pt x="41" y="70"/>
                  </a:lnTo>
                  <a:lnTo>
                    <a:pt x="37" y="67"/>
                  </a:lnTo>
                  <a:lnTo>
                    <a:pt x="32" y="64"/>
                  </a:lnTo>
                  <a:lnTo>
                    <a:pt x="28" y="59"/>
                  </a:lnTo>
                  <a:lnTo>
                    <a:pt x="23" y="55"/>
                  </a:lnTo>
                  <a:lnTo>
                    <a:pt x="19" y="52"/>
                  </a:lnTo>
                  <a:lnTo>
                    <a:pt x="16" y="47"/>
                  </a:lnTo>
                  <a:lnTo>
                    <a:pt x="13" y="43"/>
                  </a:lnTo>
                  <a:lnTo>
                    <a:pt x="8" y="38"/>
                  </a:lnTo>
                  <a:lnTo>
                    <a:pt x="7" y="34"/>
                  </a:lnTo>
                  <a:lnTo>
                    <a:pt x="2" y="29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2" y="11"/>
                  </a:lnTo>
                  <a:lnTo>
                    <a:pt x="7" y="10"/>
                  </a:lnTo>
                  <a:lnTo>
                    <a:pt x="11" y="10"/>
                  </a:lnTo>
                  <a:lnTo>
                    <a:pt x="17" y="10"/>
                  </a:lnTo>
                  <a:lnTo>
                    <a:pt x="22" y="10"/>
                  </a:lnTo>
                  <a:lnTo>
                    <a:pt x="26" y="10"/>
                  </a:lnTo>
                  <a:lnTo>
                    <a:pt x="31" y="10"/>
                  </a:lnTo>
                  <a:lnTo>
                    <a:pt x="35" y="10"/>
                  </a:lnTo>
                  <a:lnTo>
                    <a:pt x="40" y="11"/>
                  </a:lnTo>
                  <a:lnTo>
                    <a:pt x="44" y="11"/>
                  </a:lnTo>
                  <a:lnTo>
                    <a:pt x="49" y="11"/>
                  </a:lnTo>
                  <a:lnTo>
                    <a:pt x="53" y="11"/>
                  </a:lnTo>
                  <a:lnTo>
                    <a:pt x="58" y="11"/>
                  </a:lnTo>
                  <a:lnTo>
                    <a:pt x="62" y="11"/>
                  </a:lnTo>
                  <a:lnTo>
                    <a:pt x="67" y="10"/>
                  </a:lnTo>
                  <a:lnTo>
                    <a:pt x="71" y="7"/>
                  </a:lnTo>
                  <a:lnTo>
                    <a:pt x="76" y="4"/>
                  </a:lnTo>
                  <a:lnTo>
                    <a:pt x="80" y="2"/>
                  </a:lnTo>
                  <a:lnTo>
                    <a:pt x="85" y="1"/>
                  </a:lnTo>
                  <a:lnTo>
                    <a:pt x="89" y="0"/>
                  </a:lnTo>
                  <a:lnTo>
                    <a:pt x="94" y="0"/>
                  </a:lnTo>
                  <a:lnTo>
                    <a:pt x="98" y="1"/>
                  </a:lnTo>
                  <a:lnTo>
                    <a:pt x="101" y="5"/>
                  </a:lnTo>
                  <a:lnTo>
                    <a:pt x="103" y="10"/>
                  </a:lnTo>
                  <a:lnTo>
                    <a:pt x="103" y="14"/>
                  </a:lnTo>
                  <a:lnTo>
                    <a:pt x="100" y="19"/>
                  </a:lnTo>
                  <a:lnTo>
                    <a:pt x="97" y="23"/>
                  </a:lnTo>
                  <a:lnTo>
                    <a:pt x="92" y="26"/>
                  </a:lnTo>
                  <a:lnTo>
                    <a:pt x="88" y="29"/>
                  </a:lnTo>
                  <a:lnTo>
                    <a:pt x="85" y="34"/>
                  </a:lnTo>
                  <a:lnTo>
                    <a:pt x="82" y="38"/>
                  </a:lnTo>
                  <a:lnTo>
                    <a:pt x="80" y="43"/>
                  </a:lnTo>
                  <a:lnTo>
                    <a:pt x="79" y="47"/>
                  </a:lnTo>
                  <a:lnTo>
                    <a:pt x="77" y="52"/>
                  </a:lnTo>
                  <a:lnTo>
                    <a:pt x="76" y="55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06" name="Freeform 42"/>
            <p:cNvSpPr>
              <a:spLocks/>
            </p:cNvSpPr>
            <p:nvPr/>
          </p:nvSpPr>
          <p:spPr bwMode="auto">
            <a:xfrm>
              <a:off x="545" y="531"/>
              <a:ext cx="112" cy="77"/>
            </a:xfrm>
            <a:custGeom>
              <a:avLst/>
              <a:gdLst>
                <a:gd name="T0" fmla="*/ 106 w 112"/>
                <a:gd name="T1" fmla="*/ 2 h 77"/>
                <a:gd name="T2" fmla="*/ 97 w 112"/>
                <a:gd name="T3" fmla="*/ 1 h 77"/>
                <a:gd name="T4" fmla="*/ 88 w 112"/>
                <a:gd name="T5" fmla="*/ 0 h 77"/>
                <a:gd name="T6" fmla="*/ 79 w 112"/>
                <a:gd name="T7" fmla="*/ 0 h 77"/>
                <a:gd name="T8" fmla="*/ 70 w 112"/>
                <a:gd name="T9" fmla="*/ 1 h 77"/>
                <a:gd name="T10" fmla="*/ 61 w 112"/>
                <a:gd name="T11" fmla="*/ 4 h 77"/>
                <a:gd name="T12" fmla="*/ 52 w 112"/>
                <a:gd name="T13" fmla="*/ 4 h 77"/>
                <a:gd name="T14" fmla="*/ 43 w 112"/>
                <a:gd name="T15" fmla="*/ 4 h 77"/>
                <a:gd name="T16" fmla="*/ 34 w 112"/>
                <a:gd name="T17" fmla="*/ 4 h 77"/>
                <a:gd name="T18" fmla="*/ 25 w 112"/>
                <a:gd name="T19" fmla="*/ 2 h 77"/>
                <a:gd name="T20" fmla="*/ 16 w 112"/>
                <a:gd name="T21" fmla="*/ 1 h 77"/>
                <a:gd name="T22" fmla="*/ 7 w 112"/>
                <a:gd name="T23" fmla="*/ 1 h 77"/>
                <a:gd name="T24" fmla="*/ 0 w 112"/>
                <a:gd name="T25" fmla="*/ 5 h 77"/>
                <a:gd name="T26" fmla="*/ 0 w 112"/>
                <a:gd name="T27" fmla="*/ 14 h 77"/>
                <a:gd name="T28" fmla="*/ 4 w 112"/>
                <a:gd name="T29" fmla="*/ 23 h 77"/>
                <a:gd name="T30" fmla="*/ 13 w 112"/>
                <a:gd name="T31" fmla="*/ 31 h 77"/>
                <a:gd name="T32" fmla="*/ 21 w 112"/>
                <a:gd name="T33" fmla="*/ 40 h 77"/>
                <a:gd name="T34" fmla="*/ 24 w 112"/>
                <a:gd name="T35" fmla="*/ 49 h 77"/>
                <a:gd name="T36" fmla="*/ 28 w 112"/>
                <a:gd name="T37" fmla="*/ 59 h 77"/>
                <a:gd name="T38" fmla="*/ 31 w 112"/>
                <a:gd name="T39" fmla="*/ 68 h 77"/>
                <a:gd name="T40" fmla="*/ 37 w 112"/>
                <a:gd name="T41" fmla="*/ 76 h 77"/>
                <a:gd name="T42" fmla="*/ 46 w 112"/>
                <a:gd name="T43" fmla="*/ 76 h 77"/>
                <a:gd name="T44" fmla="*/ 51 w 112"/>
                <a:gd name="T45" fmla="*/ 67 h 77"/>
                <a:gd name="T46" fmla="*/ 52 w 112"/>
                <a:gd name="T47" fmla="*/ 58 h 77"/>
                <a:gd name="T48" fmla="*/ 54 w 112"/>
                <a:gd name="T49" fmla="*/ 49 h 77"/>
                <a:gd name="T50" fmla="*/ 60 w 112"/>
                <a:gd name="T51" fmla="*/ 41 h 77"/>
                <a:gd name="T52" fmla="*/ 66 w 112"/>
                <a:gd name="T53" fmla="*/ 34 h 77"/>
                <a:gd name="T54" fmla="*/ 73 w 112"/>
                <a:gd name="T55" fmla="*/ 26 h 77"/>
                <a:gd name="T56" fmla="*/ 82 w 112"/>
                <a:gd name="T57" fmla="*/ 26 h 77"/>
                <a:gd name="T58" fmla="*/ 91 w 112"/>
                <a:gd name="T59" fmla="*/ 26 h 77"/>
                <a:gd name="T60" fmla="*/ 100 w 112"/>
                <a:gd name="T61" fmla="*/ 26 h 77"/>
                <a:gd name="T62" fmla="*/ 109 w 112"/>
                <a:gd name="T63" fmla="*/ 19 h 77"/>
                <a:gd name="T64" fmla="*/ 111 w 112"/>
                <a:gd name="T65" fmla="*/ 10 h 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2"/>
                <a:gd name="T100" fmla="*/ 0 h 77"/>
                <a:gd name="T101" fmla="*/ 112 w 112"/>
                <a:gd name="T102" fmla="*/ 77 h 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2" h="77">
                  <a:moveTo>
                    <a:pt x="109" y="7"/>
                  </a:moveTo>
                  <a:lnTo>
                    <a:pt x="106" y="2"/>
                  </a:lnTo>
                  <a:lnTo>
                    <a:pt x="102" y="2"/>
                  </a:lnTo>
                  <a:lnTo>
                    <a:pt x="97" y="1"/>
                  </a:lnTo>
                  <a:lnTo>
                    <a:pt x="93" y="0"/>
                  </a:lnTo>
                  <a:lnTo>
                    <a:pt x="88" y="0"/>
                  </a:lnTo>
                  <a:lnTo>
                    <a:pt x="84" y="0"/>
                  </a:lnTo>
                  <a:lnTo>
                    <a:pt x="79" y="0"/>
                  </a:lnTo>
                  <a:lnTo>
                    <a:pt x="75" y="0"/>
                  </a:lnTo>
                  <a:lnTo>
                    <a:pt x="70" y="1"/>
                  </a:lnTo>
                  <a:lnTo>
                    <a:pt x="66" y="1"/>
                  </a:lnTo>
                  <a:lnTo>
                    <a:pt x="61" y="4"/>
                  </a:lnTo>
                  <a:lnTo>
                    <a:pt x="57" y="4"/>
                  </a:lnTo>
                  <a:lnTo>
                    <a:pt x="52" y="4"/>
                  </a:lnTo>
                  <a:lnTo>
                    <a:pt x="48" y="4"/>
                  </a:lnTo>
                  <a:lnTo>
                    <a:pt x="43" y="4"/>
                  </a:lnTo>
                  <a:lnTo>
                    <a:pt x="39" y="4"/>
                  </a:lnTo>
                  <a:lnTo>
                    <a:pt x="34" y="4"/>
                  </a:lnTo>
                  <a:lnTo>
                    <a:pt x="30" y="4"/>
                  </a:lnTo>
                  <a:lnTo>
                    <a:pt x="25" y="2"/>
                  </a:lnTo>
                  <a:lnTo>
                    <a:pt x="21" y="2"/>
                  </a:lnTo>
                  <a:lnTo>
                    <a:pt x="16" y="1"/>
                  </a:lnTo>
                  <a:lnTo>
                    <a:pt x="12" y="1"/>
                  </a:lnTo>
                  <a:lnTo>
                    <a:pt x="7" y="1"/>
                  </a:lnTo>
                  <a:lnTo>
                    <a:pt x="3" y="1"/>
                  </a:lnTo>
                  <a:lnTo>
                    <a:pt x="0" y="5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0" y="19"/>
                  </a:lnTo>
                  <a:lnTo>
                    <a:pt x="4" y="23"/>
                  </a:lnTo>
                  <a:lnTo>
                    <a:pt x="9" y="28"/>
                  </a:lnTo>
                  <a:lnTo>
                    <a:pt x="13" y="31"/>
                  </a:lnTo>
                  <a:lnTo>
                    <a:pt x="18" y="35"/>
                  </a:lnTo>
                  <a:lnTo>
                    <a:pt x="21" y="40"/>
                  </a:lnTo>
                  <a:lnTo>
                    <a:pt x="22" y="44"/>
                  </a:lnTo>
                  <a:lnTo>
                    <a:pt x="24" y="49"/>
                  </a:lnTo>
                  <a:lnTo>
                    <a:pt x="28" y="55"/>
                  </a:lnTo>
                  <a:lnTo>
                    <a:pt x="28" y="59"/>
                  </a:lnTo>
                  <a:lnTo>
                    <a:pt x="30" y="64"/>
                  </a:lnTo>
                  <a:lnTo>
                    <a:pt x="31" y="68"/>
                  </a:lnTo>
                  <a:lnTo>
                    <a:pt x="33" y="73"/>
                  </a:lnTo>
                  <a:lnTo>
                    <a:pt x="37" y="76"/>
                  </a:lnTo>
                  <a:lnTo>
                    <a:pt x="42" y="76"/>
                  </a:lnTo>
                  <a:lnTo>
                    <a:pt x="46" y="76"/>
                  </a:lnTo>
                  <a:lnTo>
                    <a:pt x="48" y="71"/>
                  </a:lnTo>
                  <a:lnTo>
                    <a:pt x="51" y="67"/>
                  </a:lnTo>
                  <a:lnTo>
                    <a:pt x="52" y="62"/>
                  </a:lnTo>
                  <a:lnTo>
                    <a:pt x="52" y="58"/>
                  </a:lnTo>
                  <a:lnTo>
                    <a:pt x="54" y="53"/>
                  </a:lnTo>
                  <a:lnTo>
                    <a:pt x="54" y="49"/>
                  </a:lnTo>
                  <a:lnTo>
                    <a:pt x="55" y="44"/>
                  </a:lnTo>
                  <a:lnTo>
                    <a:pt x="60" y="41"/>
                  </a:lnTo>
                  <a:lnTo>
                    <a:pt x="64" y="38"/>
                  </a:lnTo>
                  <a:lnTo>
                    <a:pt x="66" y="34"/>
                  </a:lnTo>
                  <a:lnTo>
                    <a:pt x="69" y="29"/>
                  </a:lnTo>
                  <a:lnTo>
                    <a:pt x="73" y="26"/>
                  </a:lnTo>
                  <a:lnTo>
                    <a:pt x="78" y="26"/>
                  </a:lnTo>
                  <a:lnTo>
                    <a:pt x="82" y="26"/>
                  </a:lnTo>
                  <a:lnTo>
                    <a:pt x="87" y="26"/>
                  </a:lnTo>
                  <a:lnTo>
                    <a:pt x="91" y="26"/>
                  </a:lnTo>
                  <a:lnTo>
                    <a:pt x="96" y="26"/>
                  </a:lnTo>
                  <a:lnTo>
                    <a:pt x="100" y="26"/>
                  </a:lnTo>
                  <a:lnTo>
                    <a:pt x="105" y="23"/>
                  </a:lnTo>
                  <a:lnTo>
                    <a:pt x="109" y="19"/>
                  </a:lnTo>
                  <a:lnTo>
                    <a:pt x="111" y="14"/>
                  </a:lnTo>
                  <a:lnTo>
                    <a:pt x="111" y="10"/>
                  </a:lnTo>
                  <a:lnTo>
                    <a:pt x="109" y="7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07" name="Freeform 43"/>
            <p:cNvSpPr>
              <a:spLocks/>
            </p:cNvSpPr>
            <p:nvPr/>
          </p:nvSpPr>
          <p:spPr bwMode="auto">
            <a:xfrm>
              <a:off x="1933" y="991"/>
              <a:ext cx="157" cy="439"/>
            </a:xfrm>
            <a:custGeom>
              <a:avLst/>
              <a:gdLst>
                <a:gd name="T0" fmla="*/ 66 w 157"/>
                <a:gd name="T1" fmla="*/ 55 h 439"/>
                <a:gd name="T2" fmla="*/ 61 w 157"/>
                <a:gd name="T3" fmla="*/ 78 h 439"/>
                <a:gd name="T4" fmla="*/ 52 w 157"/>
                <a:gd name="T5" fmla="*/ 100 h 439"/>
                <a:gd name="T6" fmla="*/ 30 w 157"/>
                <a:gd name="T7" fmla="*/ 94 h 439"/>
                <a:gd name="T8" fmla="*/ 16 w 157"/>
                <a:gd name="T9" fmla="*/ 106 h 439"/>
                <a:gd name="T10" fmla="*/ 22 w 157"/>
                <a:gd name="T11" fmla="*/ 129 h 439"/>
                <a:gd name="T12" fmla="*/ 24 w 157"/>
                <a:gd name="T13" fmla="*/ 153 h 439"/>
                <a:gd name="T14" fmla="*/ 27 w 157"/>
                <a:gd name="T15" fmla="*/ 175 h 439"/>
                <a:gd name="T16" fmla="*/ 45 w 157"/>
                <a:gd name="T17" fmla="*/ 186 h 439"/>
                <a:gd name="T18" fmla="*/ 55 w 157"/>
                <a:gd name="T19" fmla="*/ 163 h 439"/>
                <a:gd name="T20" fmla="*/ 72 w 157"/>
                <a:gd name="T21" fmla="*/ 148 h 439"/>
                <a:gd name="T22" fmla="*/ 87 w 157"/>
                <a:gd name="T23" fmla="*/ 162 h 439"/>
                <a:gd name="T24" fmla="*/ 91 w 157"/>
                <a:gd name="T25" fmla="*/ 184 h 439"/>
                <a:gd name="T26" fmla="*/ 91 w 157"/>
                <a:gd name="T27" fmla="*/ 208 h 439"/>
                <a:gd name="T28" fmla="*/ 79 w 157"/>
                <a:gd name="T29" fmla="*/ 226 h 439"/>
                <a:gd name="T30" fmla="*/ 64 w 157"/>
                <a:gd name="T31" fmla="*/ 213 h 439"/>
                <a:gd name="T32" fmla="*/ 42 w 157"/>
                <a:gd name="T33" fmla="*/ 208 h 439"/>
                <a:gd name="T34" fmla="*/ 36 w 157"/>
                <a:gd name="T35" fmla="*/ 226 h 439"/>
                <a:gd name="T36" fmla="*/ 31 w 157"/>
                <a:gd name="T37" fmla="*/ 250 h 439"/>
                <a:gd name="T38" fmla="*/ 30 w 157"/>
                <a:gd name="T39" fmla="*/ 274 h 439"/>
                <a:gd name="T40" fmla="*/ 27 w 157"/>
                <a:gd name="T41" fmla="*/ 298 h 439"/>
                <a:gd name="T42" fmla="*/ 45 w 157"/>
                <a:gd name="T43" fmla="*/ 300 h 439"/>
                <a:gd name="T44" fmla="*/ 60 w 157"/>
                <a:gd name="T45" fmla="*/ 277 h 439"/>
                <a:gd name="T46" fmla="*/ 81 w 157"/>
                <a:gd name="T47" fmla="*/ 267 h 439"/>
                <a:gd name="T48" fmla="*/ 93 w 157"/>
                <a:gd name="T49" fmla="*/ 289 h 439"/>
                <a:gd name="T50" fmla="*/ 88 w 157"/>
                <a:gd name="T51" fmla="*/ 313 h 439"/>
                <a:gd name="T52" fmla="*/ 85 w 157"/>
                <a:gd name="T53" fmla="*/ 337 h 439"/>
                <a:gd name="T54" fmla="*/ 73 w 157"/>
                <a:gd name="T55" fmla="*/ 361 h 439"/>
                <a:gd name="T56" fmla="*/ 54 w 157"/>
                <a:gd name="T57" fmla="*/ 363 h 439"/>
                <a:gd name="T58" fmla="*/ 45 w 157"/>
                <a:gd name="T59" fmla="*/ 340 h 439"/>
                <a:gd name="T60" fmla="*/ 24 w 157"/>
                <a:gd name="T61" fmla="*/ 336 h 439"/>
                <a:gd name="T62" fmla="*/ 18 w 157"/>
                <a:gd name="T63" fmla="*/ 360 h 439"/>
                <a:gd name="T64" fmla="*/ 7 w 157"/>
                <a:gd name="T65" fmla="*/ 385 h 439"/>
                <a:gd name="T66" fmla="*/ 1 w 157"/>
                <a:gd name="T67" fmla="*/ 409 h 439"/>
                <a:gd name="T68" fmla="*/ 0 w 157"/>
                <a:gd name="T69" fmla="*/ 433 h 439"/>
                <a:gd name="T70" fmla="*/ 22 w 157"/>
                <a:gd name="T71" fmla="*/ 438 h 439"/>
                <a:gd name="T72" fmla="*/ 46 w 157"/>
                <a:gd name="T73" fmla="*/ 423 h 439"/>
                <a:gd name="T74" fmla="*/ 63 w 157"/>
                <a:gd name="T75" fmla="*/ 402 h 439"/>
                <a:gd name="T76" fmla="*/ 84 w 157"/>
                <a:gd name="T77" fmla="*/ 382 h 439"/>
                <a:gd name="T78" fmla="*/ 105 w 157"/>
                <a:gd name="T79" fmla="*/ 363 h 439"/>
                <a:gd name="T80" fmla="*/ 120 w 157"/>
                <a:gd name="T81" fmla="*/ 340 h 439"/>
                <a:gd name="T82" fmla="*/ 124 w 157"/>
                <a:gd name="T83" fmla="*/ 313 h 439"/>
                <a:gd name="T84" fmla="*/ 132 w 157"/>
                <a:gd name="T85" fmla="*/ 288 h 439"/>
                <a:gd name="T86" fmla="*/ 138 w 157"/>
                <a:gd name="T87" fmla="*/ 261 h 439"/>
                <a:gd name="T88" fmla="*/ 139 w 157"/>
                <a:gd name="T89" fmla="*/ 238 h 439"/>
                <a:gd name="T90" fmla="*/ 142 w 157"/>
                <a:gd name="T91" fmla="*/ 213 h 439"/>
                <a:gd name="T92" fmla="*/ 153 w 157"/>
                <a:gd name="T93" fmla="*/ 181 h 439"/>
                <a:gd name="T94" fmla="*/ 156 w 157"/>
                <a:gd name="T95" fmla="*/ 157 h 439"/>
                <a:gd name="T96" fmla="*/ 154 w 157"/>
                <a:gd name="T97" fmla="*/ 132 h 439"/>
                <a:gd name="T98" fmla="*/ 151 w 157"/>
                <a:gd name="T99" fmla="*/ 105 h 439"/>
                <a:gd name="T100" fmla="*/ 145 w 157"/>
                <a:gd name="T101" fmla="*/ 73 h 439"/>
                <a:gd name="T102" fmla="*/ 139 w 157"/>
                <a:gd name="T103" fmla="*/ 48 h 439"/>
                <a:gd name="T104" fmla="*/ 135 w 157"/>
                <a:gd name="T105" fmla="*/ 21 h 439"/>
                <a:gd name="T106" fmla="*/ 117 w 157"/>
                <a:gd name="T107" fmla="*/ 0 h 439"/>
                <a:gd name="T108" fmla="*/ 102 w 157"/>
                <a:gd name="T109" fmla="*/ 12 h 439"/>
                <a:gd name="T110" fmla="*/ 102 w 157"/>
                <a:gd name="T111" fmla="*/ 34 h 439"/>
                <a:gd name="T112" fmla="*/ 90 w 157"/>
                <a:gd name="T113" fmla="*/ 51 h 439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57"/>
                <a:gd name="T172" fmla="*/ 0 h 439"/>
                <a:gd name="T173" fmla="*/ 157 w 157"/>
                <a:gd name="T174" fmla="*/ 439 h 439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57" h="439">
                  <a:moveTo>
                    <a:pt x="90" y="51"/>
                  </a:moveTo>
                  <a:lnTo>
                    <a:pt x="79" y="51"/>
                  </a:lnTo>
                  <a:lnTo>
                    <a:pt x="75" y="51"/>
                  </a:lnTo>
                  <a:lnTo>
                    <a:pt x="70" y="54"/>
                  </a:lnTo>
                  <a:lnTo>
                    <a:pt x="66" y="55"/>
                  </a:lnTo>
                  <a:lnTo>
                    <a:pt x="64" y="60"/>
                  </a:lnTo>
                  <a:lnTo>
                    <a:pt x="63" y="64"/>
                  </a:lnTo>
                  <a:lnTo>
                    <a:pt x="61" y="69"/>
                  </a:lnTo>
                  <a:lnTo>
                    <a:pt x="61" y="73"/>
                  </a:lnTo>
                  <a:lnTo>
                    <a:pt x="61" y="78"/>
                  </a:lnTo>
                  <a:lnTo>
                    <a:pt x="60" y="82"/>
                  </a:lnTo>
                  <a:lnTo>
                    <a:pt x="58" y="87"/>
                  </a:lnTo>
                  <a:lnTo>
                    <a:pt x="58" y="91"/>
                  </a:lnTo>
                  <a:lnTo>
                    <a:pt x="55" y="96"/>
                  </a:lnTo>
                  <a:lnTo>
                    <a:pt x="52" y="100"/>
                  </a:lnTo>
                  <a:lnTo>
                    <a:pt x="48" y="102"/>
                  </a:lnTo>
                  <a:lnTo>
                    <a:pt x="43" y="102"/>
                  </a:lnTo>
                  <a:lnTo>
                    <a:pt x="39" y="102"/>
                  </a:lnTo>
                  <a:lnTo>
                    <a:pt x="34" y="99"/>
                  </a:lnTo>
                  <a:lnTo>
                    <a:pt x="30" y="94"/>
                  </a:lnTo>
                  <a:lnTo>
                    <a:pt x="25" y="94"/>
                  </a:lnTo>
                  <a:lnTo>
                    <a:pt x="21" y="94"/>
                  </a:lnTo>
                  <a:lnTo>
                    <a:pt x="16" y="97"/>
                  </a:lnTo>
                  <a:lnTo>
                    <a:pt x="16" y="102"/>
                  </a:lnTo>
                  <a:lnTo>
                    <a:pt x="16" y="106"/>
                  </a:lnTo>
                  <a:lnTo>
                    <a:pt x="18" y="111"/>
                  </a:lnTo>
                  <a:lnTo>
                    <a:pt x="21" y="115"/>
                  </a:lnTo>
                  <a:lnTo>
                    <a:pt x="22" y="120"/>
                  </a:lnTo>
                  <a:lnTo>
                    <a:pt x="22" y="124"/>
                  </a:lnTo>
                  <a:lnTo>
                    <a:pt x="22" y="129"/>
                  </a:lnTo>
                  <a:lnTo>
                    <a:pt x="24" y="133"/>
                  </a:lnTo>
                  <a:lnTo>
                    <a:pt x="24" y="138"/>
                  </a:lnTo>
                  <a:lnTo>
                    <a:pt x="24" y="144"/>
                  </a:lnTo>
                  <a:lnTo>
                    <a:pt x="24" y="148"/>
                  </a:lnTo>
                  <a:lnTo>
                    <a:pt x="24" y="153"/>
                  </a:lnTo>
                  <a:lnTo>
                    <a:pt x="25" y="157"/>
                  </a:lnTo>
                  <a:lnTo>
                    <a:pt x="27" y="162"/>
                  </a:lnTo>
                  <a:lnTo>
                    <a:pt x="27" y="166"/>
                  </a:lnTo>
                  <a:lnTo>
                    <a:pt x="27" y="171"/>
                  </a:lnTo>
                  <a:lnTo>
                    <a:pt x="27" y="175"/>
                  </a:lnTo>
                  <a:lnTo>
                    <a:pt x="28" y="180"/>
                  </a:lnTo>
                  <a:lnTo>
                    <a:pt x="31" y="184"/>
                  </a:lnTo>
                  <a:lnTo>
                    <a:pt x="36" y="186"/>
                  </a:lnTo>
                  <a:lnTo>
                    <a:pt x="40" y="186"/>
                  </a:lnTo>
                  <a:lnTo>
                    <a:pt x="45" y="186"/>
                  </a:lnTo>
                  <a:lnTo>
                    <a:pt x="48" y="181"/>
                  </a:lnTo>
                  <a:lnTo>
                    <a:pt x="51" y="177"/>
                  </a:lnTo>
                  <a:lnTo>
                    <a:pt x="52" y="172"/>
                  </a:lnTo>
                  <a:lnTo>
                    <a:pt x="54" y="168"/>
                  </a:lnTo>
                  <a:lnTo>
                    <a:pt x="55" y="163"/>
                  </a:lnTo>
                  <a:lnTo>
                    <a:pt x="58" y="159"/>
                  </a:lnTo>
                  <a:lnTo>
                    <a:pt x="60" y="154"/>
                  </a:lnTo>
                  <a:lnTo>
                    <a:pt x="64" y="153"/>
                  </a:lnTo>
                  <a:lnTo>
                    <a:pt x="67" y="148"/>
                  </a:lnTo>
                  <a:lnTo>
                    <a:pt x="72" y="148"/>
                  </a:lnTo>
                  <a:lnTo>
                    <a:pt x="76" y="148"/>
                  </a:lnTo>
                  <a:lnTo>
                    <a:pt x="81" y="148"/>
                  </a:lnTo>
                  <a:lnTo>
                    <a:pt x="82" y="153"/>
                  </a:lnTo>
                  <a:lnTo>
                    <a:pt x="84" y="157"/>
                  </a:lnTo>
                  <a:lnTo>
                    <a:pt x="87" y="162"/>
                  </a:lnTo>
                  <a:lnTo>
                    <a:pt x="90" y="166"/>
                  </a:lnTo>
                  <a:lnTo>
                    <a:pt x="90" y="171"/>
                  </a:lnTo>
                  <a:lnTo>
                    <a:pt x="90" y="175"/>
                  </a:lnTo>
                  <a:lnTo>
                    <a:pt x="91" y="180"/>
                  </a:lnTo>
                  <a:lnTo>
                    <a:pt x="91" y="184"/>
                  </a:lnTo>
                  <a:lnTo>
                    <a:pt x="93" y="189"/>
                  </a:lnTo>
                  <a:lnTo>
                    <a:pt x="93" y="193"/>
                  </a:lnTo>
                  <a:lnTo>
                    <a:pt x="93" y="198"/>
                  </a:lnTo>
                  <a:lnTo>
                    <a:pt x="93" y="204"/>
                  </a:lnTo>
                  <a:lnTo>
                    <a:pt x="91" y="208"/>
                  </a:lnTo>
                  <a:lnTo>
                    <a:pt x="91" y="213"/>
                  </a:lnTo>
                  <a:lnTo>
                    <a:pt x="90" y="217"/>
                  </a:lnTo>
                  <a:lnTo>
                    <a:pt x="88" y="222"/>
                  </a:lnTo>
                  <a:lnTo>
                    <a:pt x="84" y="226"/>
                  </a:lnTo>
                  <a:lnTo>
                    <a:pt x="79" y="226"/>
                  </a:lnTo>
                  <a:lnTo>
                    <a:pt x="75" y="226"/>
                  </a:lnTo>
                  <a:lnTo>
                    <a:pt x="70" y="226"/>
                  </a:lnTo>
                  <a:lnTo>
                    <a:pt x="69" y="222"/>
                  </a:lnTo>
                  <a:lnTo>
                    <a:pt x="67" y="217"/>
                  </a:lnTo>
                  <a:lnTo>
                    <a:pt x="64" y="213"/>
                  </a:lnTo>
                  <a:lnTo>
                    <a:pt x="60" y="211"/>
                  </a:lnTo>
                  <a:lnTo>
                    <a:pt x="55" y="210"/>
                  </a:lnTo>
                  <a:lnTo>
                    <a:pt x="51" y="208"/>
                  </a:lnTo>
                  <a:lnTo>
                    <a:pt x="46" y="208"/>
                  </a:lnTo>
                  <a:lnTo>
                    <a:pt x="42" y="208"/>
                  </a:lnTo>
                  <a:lnTo>
                    <a:pt x="37" y="208"/>
                  </a:lnTo>
                  <a:lnTo>
                    <a:pt x="36" y="213"/>
                  </a:lnTo>
                  <a:lnTo>
                    <a:pt x="36" y="217"/>
                  </a:lnTo>
                  <a:lnTo>
                    <a:pt x="36" y="222"/>
                  </a:lnTo>
                  <a:lnTo>
                    <a:pt x="36" y="226"/>
                  </a:lnTo>
                  <a:lnTo>
                    <a:pt x="36" y="231"/>
                  </a:lnTo>
                  <a:lnTo>
                    <a:pt x="36" y="235"/>
                  </a:lnTo>
                  <a:lnTo>
                    <a:pt x="34" y="241"/>
                  </a:lnTo>
                  <a:lnTo>
                    <a:pt x="33" y="246"/>
                  </a:lnTo>
                  <a:lnTo>
                    <a:pt x="31" y="250"/>
                  </a:lnTo>
                  <a:lnTo>
                    <a:pt x="31" y="255"/>
                  </a:lnTo>
                  <a:lnTo>
                    <a:pt x="30" y="259"/>
                  </a:lnTo>
                  <a:lnTo>
                    <a:pt x="30" y="265"/>
                  </a:lnTo>
                  <a:lnTo>
                    <a:pt x="30" y="270"/>
                  </a:lnTo>
                  <a:lnTo>
                    <a:pt x="30" y="274"/>
                  </a:lnTo>
                  <a:lnTo>
                    <a:pt x="30" y="279"/>
                  </a:lnTo>
                  <a:lnTo>
                    <a:pt x="28" y="283"/>
                  </a:lnTo>
                  <a:lnTo>
                    <a:pt x="28" y="289"/>
                  </a:lnTo>
                  <a:lnTo>
                    <a:pt x="27" y="294"/>
                  </a:lnTo>
                  <a:lnTo>
                    <a:pt x="27" y="298"/>
                  </a:lnTo>
                  <a:lnTo>
                    <a:pt x="27" y="303"/>
                  </a:lnTo>
                  <a:lnTo>
                    <a:pt x="31" y="304"/>
                  </a:lnTo>
                  <a:lnTo>
                    <a:pt x="36" y="304"/>
                  </a:lnTo>
                  <a:lnTo>
                    <a:pt x="40" y="304"/>
                  </a:lnTo>
                  <a:lnTo>
                    <a:pt x="45" y="300"/>
                  </a:lnTo>
                  <a:lnTo>
                    <a:pt x="49" y="295"/>
                  </a:lnTo>
                  <a:lnTo>
                    <a:pt x="52" y="291"/>
                  </a:lnTo>
                  <a:lnTo>
                    <a:pt x="54" y="286"/>
                  </a:lnTo>
                  <a:lnTo>
                    <a:pt x="57" y="282"/>
                  </a:lnTo>
                  <a:lnTo>
                    <a:pt x="60" y="277"/>
                  </a:lnTo>
                  <a:lnTo>
                    <a:pt x="63" y="273"/>
                  </a:lnTo>
                  <a:lnTo>
                    <a:pt x="67" y="268"/>
                  </a:lnTo>
                  <a:lnTo>
                    <a:pt x="72" y="267"/>
                  </a:lnTo>
                  <a:lnTo>
                    <a:pt x="76" y="267"/>
                  </a:lnTo>
                  <a:lnTo>
                    <a:pt x="81" y="267"/>
                  </a:lnTo>
                  <a:lnTo>
                    <a:pt x="85" y="271"/>
                  </a:lnTo>
                  <a:lnTo>
                    <a:pt x="90" y="274"/>
                  </a:lnTo>
                  <a:lnTo>
                    <a:pt x="91" y="279"/>
                  </a:lnTo>
                  <a:lnTo>
                    <a:pt x="93" y="283"/>
                  </a:lnTo>
                  <a:lnTo>
                    <a:pt x="93" y="289"/>
                  </a:lnTo>
                  <a:lnTo>
                    <a:pt x="93" y="294"/>
                  </a:lnTo>
                  <a:lnTo>
                    <a:pt x="93" y="298"/>
                  </a:lnTo>
                  <a:lnTo>
                    <a:pt x="91" y="304"/>
                  </a:lnTo>
                  <a:lnTo>
                    <a:pt x="90" y="309"/>
                  </a:lnTo>
                  <a:lnTo>
                    <a:pt x="88" y="313"/>
                  </a:lnTo>
                  <a:lnTo>
                    <a:pt x="88" y="318"/>
                  </a:lnTo>
                  <a:lnTo>
                    <a:pt x="87" y="324"/>
                  </a:lnTo>
                  <a:lnTo>
                    <a:pt x="85" y="328"/>
                  </a:lnTo>
                  <a:lnTo>
                    <a:pt x="85" y="333"/>
                  </a:lnTo>
                  <a:lnTo>
                    <a:pt x="85" y="337"/>
                  </a:lnTo>
                  <a:lnTo>
                    <a:pt x="84" y="343"/>
                  </a:lnTo>
                  <a:lnTo>
                    <a:pt x="82" y="348"/>
                  </a:lnTo>
                  <a:lnTo>
                    <a:pt x="79" y="352"/>
                  </a:lnTo>
                  <a:lnTo>
                    <a:pt x="76" y="357"/>
                  </a:lnTo>
                  <a:lnTo>
                    <a:pt x="73" y="361"/>
                  </a:lnTo>
                  <a:lnTo>
                    <a:pt x="69" y="366"/>
                  </a:lnTo>
                  <a:lnTo>
                    <a:pt x="64" y="367"/>
                  </a:lnTo>
                  <a:lnTo>
                    <a:pt x="60" y="367"/>
                  </a:lnTo>
                  <a:lnTo>
                    <a:pt x="55" y="367"/>
                  </a:lnTo>
                  <a:lnTo>
                    <a:pt x="54" y="363"/>
                  </a:lnTo>
                  <a:lnTo>
                    <a:pt x="52" y="358"/>
                  </a:lnTo>
                  <a:lnTo>
                    <a:pt x="51" y="354"/>
                  </a:lnTo>
                  <a:lnTo>
                    <a:pt x="49" y="349"/>
                  </a:lnTo>
                  <a:lnTo>
                    <a:pt x="46" y="345"/>
                  </a:lnTo>
                  <a:lnTo>
                    <a:pt x="45" y="340"/>
                  </a:lnTo>
                  <a:lnTo>
                    <a:pt x="42" y="336"/>
                  </a:lnTo>
                  <a:lnTo>
                    <a:pt x="37" y="334"/>
                  </a:lnTo>
                  <a:lnTo>
                    <a:pt x="33" y="334"/>
                  </a:lnTo>
                  <a:lnTo>
                    <a:pt x="28" y="334"/>
                  </a:lnTo>
                  <a:lnTo>
                    <a:pt x="24" y="336"/>
                  </a:lnTo>
                  <a:lnTo>
                    <a:pt x="24" y="340"/>
                  </a:lnTo>
                  <a:lnTo>
                    <a:pt x="22" y="345"/>
                  </a:lnTo>
                  <a:lnTo>
                    <a:pt x="21" y="349"/>
                  </a:lnTo>
                  <a:lnTo>
                    <a:pt x="19" y="354"/>
                  </a:lnTo>
                  <a:lnTo>
                    <a:pt x="18" y="360"/>
                  </a:lnTo>
                  <a:lnTo>
                    <a:pt x="16" y="364"/>
                  </a:lnTo>
                  <a:lnTo>
                    <a:pt x="13" y="370"/>
                  </a:lnTo>
                  <a:lnTo>
                    <a:pt x="10" y="375"/>
                  </a:lnTo>
                  <a:lnTo>
                    <a:pt x="7" y="379"/>
                  </a:lnTo>
                  <a:lnTo>
                    <a:pt x="7" y="385"/>
                  </a:lnTo>
                  <a:lnTo>
                    <a:pt x="6" y="390"/>
                  </a:lnTo>
                  <a:lnTo>
                    <a:pt x="6" y="394"/>
                  </a:lnTo>
                  <a:lnTo>
                    <a:pt x="6" y="399"/>
                  </a:lnTo>
                  <a:lnTo>
                    <a:pt x="6" y="403"/>
                  </a:lnTo>
                  <a:lnTo>
                    <a:pt x="1" y="409"/>
                  </a:lnTo>
                  <a:lnTo>
                    <a:pt x="1" y="415"/>
                  </a:lnTo>
                  <a:lnTo>
                    <a:pt x="0" y="420"/>
                  </a:lnTo>
                  <a:lnTo>
                    <a:pt x="0" y="424"/>
                  </a:lnTo>
                  <a:lnTo>
                    <a:pt x="0" y="429"/>
                  </a:lnTo>
                  <a:lnTo>
                    <a:pt x="0" y="433"/>
                  </a:lnTo>
                  <a:lnTo>
                    <a:pt x="4" y="438"/>
                  </a:lnTo>
                  <a:lnTo>
                    <a:pt x="9" y="438"/>
                  </a:lnTo>
                  <a:lnTo>
                    <a:pt x="13" y="438"/>
                  </a:lnTo>
                  <a:lnTo>
                    <a:pt x="18" y="438"/>
                  </a:lnTo>
                  <a:lnTo>
                    <a:pt x="22" y="438"/>
                  </a:lnTo>
                  <a:lnTo>
                    <a:pt x="28" y="438"/>
                  </a:lnTo>
                  <a:lnTo>
                    <a:pt x="33" y="435"/>
                  </a:lnTo>
                  <a:lnTo>
                    <a:pt x="37" y="432"/>
                  </a:lnTo>
                  <a:lnTo>
                    <a:pt x="42" y="427"/>
                  </a:lnTo>
                  <a:lnTo>
                    <a:pt x="46" y="423"/>
                  </a:lnTo>
                  <a:lnTo>
                    <a:pt x="48" y="418"/>
                  </a:lnTo>
                  <a:lnTo>
                    <a:pt x="51" y="414"/>
                  </a:lnTo>
                  <a:lnTo>
                    <a:pt x="54" y="409"/>
                  </a:lnTo>
                  <a:lnTo>
                    <a:pt x="58" y="405"/>
                  </a:lnTo>
                  <a:lnTo>
                    <a:pt x="63" y="402"/>
                  </a:lnTo>
                  <a:lnTo>
                    <a:pt x="67" y="399"/>
                  </a:lnTo>
                  <a:lnTo>
                    <a:pt x="72" y="394"/>
                  </a:lnTo>
                  <a:lnTo>
                    <a:pt x="78" y="390"/>
                  </a:lnTo>
                  <a:lnTo>
                    <a:pt x="82" y="387"/>
                  </a:lnTo>
                  <a:lnTo>
                    <a:pt x="84" y="382"/>
                  </a:lnTo>
                  <a:lnTo>
                    <a:pt x="88" y="378"/>
                  </a:lnTo>
                  <a:lnTo>
                    <a:pt x="93" y="375"/>
                  </a:lnTo>
                  <a:lnTo>
                    <a:pt x="96" y="370"/>
                  </a:lnTo>
                  <a:lnTo>
                    <a:pt x="100" y="367"/>
                  </a:lnTo>
                  <a:lnTo>
                    <a:pt x="105" y="363"/>
                  </a:lnTo>
                  <a:lnTo>
                    <a:pt x="109" y="357"/>
                  </a:lnTo>
                  <a:lnTo>
                    <a:pt x="114" y="354"/>
                  </a:lnTo>
                  <a:lnTo>
                    <a:pt x="117" y="349"/>
                  </a:lnTo>
                  <a:lnTo>
                    <a:pt x="120" y="345"/>
                  </a:lnTo>
                  <a:lnTo>
                    <a:pt x="120" y="340"/>
                  </a:lnTo>
                  <a:lnTo>
                    <a:pt x="121" y="333"/>
                  </a:lnTo>
                  <a:lnTo>
                    <a:pt x="123" y="327"/>
                  </a:lnTo>
                  <a:lnTo>
                    <a:pt x="123" y="322"/>
                  </a:lnTo>
                  <a:lnTo>
                    <a:pt x="124" y="318"/>
                  </a:lnTo>
                  <a:lnTo>
                    <a:pt x="124" y="313"/>
                  </a:lnTo>
                  <a:lnTo>
                    <a:pt x="126" y="309"/>
                  </a:lnTo>
                  <a:lnTo>
                    <a:pt x="127" y="301"/>
                  </a:lnTo>
                  <a:lnTo>
                    <a:pt x="129" y="297"/>
                  </a:lnTo>
                  <a:lnTo>
                    <a:pt x="130" y="292"/>
                  </a:lnTo>
                  <a:lnTo>
                    <a:pt x="132" y="288"/>
                  </a:lnTo>
                  <a:lnTo>
                    <a:pt x="135" y="283"/>
                  </a:lnTo>
                  <a:lnTo>
                    <a:pt x="136" y="279"/>
                  </a:lnTo>
                  <a:lnTo>
                    <a:pt x="138" y="271"/>
                  </a:lnTo>
                  <a:lnTo>
                    <a:pt x="138" y="265"/>
                  </a:lnTo>
                  <a:lnTo>
                    <a:pt x="138" y="261"/>
                  </a:lnTo>
                  <a:lnTo>
                    <a:pt x="139" y="256"/>
                  </a:lnTo>
                  <a:lnTo>
                    <a:pt x="139" y="252"/>
                  </a:lnTo>
                  <a:lnTo>
                    <a:pt x="139" y="247"/>
                  </a:lnTo>
                  <a:lnTo>
                    <a:pt x="139" y="243"/>
                  </a:lnTo>
                  <a:lnTo>
                    <a:pt x="139" y="238"/>
                  </a:lnTo>
                  <a:lnTo>
                    <a:pt x="139" y="234"/>
                  </a:lnTo>
                  <a:lnTo>
                    <a:pt x="139" y="226"/>
                  </a:lnTo>
                  <a:lnTo>
                    <a:pt x="141" y="222"/>
                  </a:lnTo>
                  <a:lnTo>
                    <a:pt x="141" y="217"/>
                  </a:lnTo>
                  <a:lnTo>
                    <a:pt x="142" y="213"/>
                  </a:lnTo>
                  <a:lnTo>
                    <a:pt x="144" y="207"/>
                  </a:lnTo>
                  <a:lnTo>
                    <a:pt x="145" y="199"/>
                  </a:lnTo>
                  <a:lnTo>
                    <a:pt x="148" y="193"/>
                  </a:lnTo>
                  <a:lnTo>
                    <a:pt x="150" y="187"/>
                  </a:lnTo>
                  <a:lnTo>
                    <a:pt x="153" y="181"/>
                  </a:lnTo>
                  <a:lnTo>
                    <a:pt x="154" y="177"/>
                  </a:lnTo>
                  <a:lnTo>
                    <a:pt x="156" y="172"/>
                  </a:lnTo>
                  <a:lnTo>
                    <a:pt x="156" y="166"/>
                  </a:lnTo>
                  <a:lnTo>
                    <a:pt x="156" y="162"/>
                  </a:lnTo>
                  <a:lnTo>
                    <a:pt x="156" y="157"/>
                  </a:lnTo>
                  <a:lnTo>
                    <a:pt x="156" y="151"/>
                  </a:lnTo>
                  <a:lnTo>
                    <a:pt x="156" y="147"/>
                  </a:lnTo>
                  <a:lnTo>
                    <a:pt x="156" y="141"/>
                  </a:lnTo>
                  <a:lnTo>
                    <a:pt x="156" y="136"/>
                  </a:lnTo>
                  <a:lnTo>
                    <a:pt x="154" y="132"/>
                  </a:lnTo>
                  <a:lnTo>
                    <a:pt x="154" y="127"/>
                  </a:lnTo>
                  <a:lnTo>
                    <a:pt x="153" y="123"/>
                  </a:lnTo>
                  <a:lnTo>
                    <a:pt x="151" y="118"/>
                  </a:lnTo>
                  <a:lnTo>
                    <a:pt x="151" y="112"/>
                  </a:lnTo>
                  <a:lnTo>
                    <a:pt x="151" y="105"/>
                  </a:lnTo>
                  <a:lnTo>
                    <a:pt x="151" y="97"/>
                  </a:lnTo>
                  <a:lnTo>
                    <a:pt x="148" y="90"/>
                  </a:lnTo>
                  <a:lnTo>
                    <a:pt x="148" y="84"/>
                  </a:lnTo>
                  <a:lnTo>
                    <a:pt x="147" y="79"/>
                  </a:lnTo>
                  <a:lnTo>
                    <a:pt x="145" y="73"/>
                  </a:lnTo>
                  <a:lnTo>
                    <a:pt x="144" y="69"/>
                  </a:lnTo>
                  <a:lnTo>
                    <a:pt x="141" y="64"/>
                  </a:lnTo>
                  <a:lnTo>
                    <a:pt x="141" y="58"/>
                  </a:lnTo>
                  <a:lnTo>
                    <a:pt x="141" y="52"/>
                  </a:lnTo>
                  <a:lnTo>
                    <a:pt x="139" y="48"/>
                  </a:lnTo>
                  <a:lnTo>
                    <a:pt x="139" y="40"/>
                  </a:lnTo>
                  <a:lnTo>
                    <a:pt x="138" y="36"/>
                  </a:lnTo>
                  <a:lnTo>
                    <a:pt x="138" y="30"/>
                  </a:lnTo>
                  <a:lnTo>
                    <a:pt x="136" y="25"/>
                  </a:lnTo>
                  <a:lnTo>
                    <a:pt x="135" y="21"/>
                  </a:lnTo>
                  <a:lnTo>
                    <a:pt x="132" y="15"/>
                  </a:lnTo>
                  <a:lnTo>
                    <a:pt x="129" y="9"/>
                  </a:lnTo>
                  <a:lnTo>
                    <a:pt x="126" y="4"/>
                  </a:lnTo>
                  <a:lnTo>
                    <a:pt x="121" y="1"/>
                  </a:lnTo>
                  <a:lnTo>
                    <a:pt x="117" y="0"/>
                  </a:lnTo>
                  <a:lnTo>
                    <a:pt x="112" y="0"/>
                  </a:lnTo>
                  <a:lnTo>
                    <a:pt x="108" y="0"/>
                  </a:lnTo>
                  <a:lnTo>
                    <a:pt x="103" y="3"/>
                  </a:lnTo>
                  <a:lnTo>
                    <a:pt x="102" y="7"/>
                  </a:lnTo>
                  <a:lnTo>
                    <a:pt x="102" y="12"/>
                  </a:lnTo>
                  <a:lnTo>
                    <a:pt x="102" y="16"/>
                  </a:lnTo>
                  <a:lnTo>
                    <a:pt x="102" y="21"/>
                  </a:lnTo>
                  <a:lnTo>
                    <a:pt x="102" y="25"/>
                  </a:lnTo>
                  <a:lnTo>
                    <a:pt x="102" y="30"/>
                  </a:lnTo>
                  <a:lnTo>
                    <a:pt x="102" y="34"/>
                  </a:lnTo>
                  <a:lnTo>
                    <a:pt x="99" y="39"/>
                  </a:lnTo>
                  <a:lnTo>
                    <a:pt x="96" y="43"/>
                  </a:lnTo>
                  <a:lnTo>
                    <a:pt x="91" y="46"/>
                  </a:lnTo>
                  <a:lnTo>
                    <a:pt x="87" y="49"/>
                  </a:lnTo>
                  <a:lnTo>
                    <a:pt x="90" y="51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08" name="Freeform 44"/>
            <p:cNvSpPr>
              <a:spLocks/>
            </p:cNvSpPr>
            <p:nvPr/>
          </p:nvSpPr>
          <p:spPr bwMode="auto">
            <a:xfrm>
              <a:off x="1884" y="1446"/>
              <a:ext cx="139" cy="92"/>
            </a:xfrm>
            <a:custGeom>
              <a:avLst/>
              <a:gdLst>
                <a:gd name="T0" fmla="*/ 81 w 139"/>
                <a:gd name="T1" fmla="*/ 8 h 92"/>
                <a:gd name="T2" fmla="*/ 72 w 139"/>
                <a:gd name="T3" fmla="*/ 2 h 92"/>
                <a:gd name="T4" fmla="*/ 63 w 139"/>
                <a:gd name="T5" fmla="*/ 2 h 92"/>
                <a:gd name="T6" fmla="*/ 54 w 139"/>
                <a:gd name="T7" fmla="*/ 2 h 92"/>
                <a:gd name="T8" fmla="*/ 45 w 139"/>
                <a:gd name="T9" fmla="*/ 2 h 92"/>
                <a:gd name="T10" fmla="*/ 37 w 139"/>
                <a:gd name="T11" fmla="*/ 11 h 92"/>
                <a:gd name="T12" fmla="*/ 30 w 139"/>
                <a:gd name="T13" fmla="*/ 20 h 92"/>
                <a:gd name="T14" fmla="*/ 24 w 139"/>
                <a:gd name="T15" fmla="*/ 29 h 92"/>
                <a:gd name="T16" fmla="*/ 18 w 139"/>
                <a:gd name="T17" fmla="*/ 38 h 92"/>
                <a:gd name="T18" fmla="*/ 12 w 139"/>
                <a:gd name="T19" fmla="*/ 47 h 92"/>
                <a:gd name="T20" fmla="*/ 7 w 139"/>
                <a:gd name="T21" fmla="*/ 56 h 92"/>
                <a:gd name="T22" fmla="*/ 4 w 139"/>
                <a:gd name="T23" fmla="*/ 65 h 92"/>
                <a:gd name="T24" fmla="*/ 1 w 139"/>
                <a:gd name="T25" fmla="*/ 74 h 92"/>
                <a:gd name="T26" fmla="*/ 0 w 139"/>
                <a:gd name="T27" fmla="*/ 83 h 92"/>
                <a:gd name="T28" fmla="*/ 6 w 139"/>
                <a:gd name="T29" fmla="*/ 89 h 92"/>
                <a:gd name="T30" fmla="*/ 15 w 139"/>
                <a:gd name="T31" fmla="*/ 91 h 92"/>
                <a:gd name="T32" fmla="*/ 24 w 139"/>
                <a:gd name="T33" fmla="*/ 91 h 92"/>
                <a:gd name="T34" fmla="*/ 33 w 139"/>
                <a:gd name="T35" fmla="*/ 91 h 92"/>
                <a:gd name="T36" fmla="*/ 42 w 139"/>
                <a:gd name="T37" fmla="*/ 88 h 92"/>
                <a:gd name="T38" fmla="*/ 51 w 139"/>
                <a:gd name="T39" fmla="*/ 82 h 92"/>
                <a:gd name="T40" fmla="*/ 58 w 139"/>
                <a:gd name="T41" fmla="*/ 73 h 92"/>
                <a:gd name="T42" fmla="*/ 64 w 139"/>
                <a:gd name="T43" fmla="*/ 64 h 92"/>
                <a:gd name="T44" fmla="*/ 73 w 139"/>
                <a:gd name="T45" fmla="*/ 59 h 92"/>
                <a:gd name="T46" fmla="*/ 82 w 139"/>
                <a:gd name="T47" fmla="*/ 55 h 92"/>
                <a:gd name="T48" fmla="*/ 94 w 139"/>
                <a:gd name="T49" fmla="*/ 52 h 92"/>
                <a:gd name="T50" fmla="*/ 105 w 139"/>
                <a:gd name="T51" fmla="*/ 46 h 92"/>
                <a:gd name="T52" fmla="*/ 114 w 139"/>
                <a:gd name="T53" fmla="*/ 41 h 92"/>
                <a:gd name="T54" fmla="*/ 121 w 139"/>
                <a:gd name="T55" fmla="*/ 32 h 92"/>
                <a:gd name="T56" fmla="*/ 127 w 139"/>
                <a:gd name="T57" fmla="*/ 23 h 92"/>
                <a:gd name="T58" fmla="*/ 135 w 139"/>
                <a:gd name="T59" fmla="*/ 14 h 92"/>
                <a:gd name="T60" fmla="*/ 138 w 139"/>
                <a:gd name="T61" fmla="*/ 5 h 92"/>
                <a:gd name="T62" fmla="*/ 130 w 139"/>
                <a:gd name="T63" fmla="*/ 0 h 92"/>
                <a:gd name="T64" fmla="*/ 120 w 139"/>
                <a:gd name="T65" fmla="*/ 0 h 92"/>
                <a:gd name="T66" fmla="*/ 109 w 139"/>
                <a:gd name="T67" fmla="*/ 2 h 92"/>
                <a:gd name="T68" fmla="*/ 99 w 139"/>
                <a:gd name="T69" fmla="*/ 8 h 92"/>
                <a:gd name="T70" fmla="*/ 90 w 139"/>
                <a:gd name="T71" fmla="*/ 14 h 92"/>
                <a:gd name="T72" fmla="*/ 85 w 139"/>
                <a:gd name="T73" fmla="*/ 10 h 9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39"/>
                <a:gd name="T112" fmla="*/ 0 h 92"/>
                <a:gd name="T113" fmla="*/ 139 w 139"/>
                <a:gd name="T114" fmla="*/ 92 h 9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39" h="92">
                  <a:moveTo>
                    <a:pt x="85" y="10"/>
                  </a:moveTo>
                  <a:lnTo>
                    <a:pt x="81" y="8"/>
                  </a:lnTo>
                  <a:lnTo>
                    <a:pt x="76" y="5"/>
                  </a:lnTo>
                  <a:lnTo>
                    <a:pt x="72" y="2"/>
                  </a:lnTo>
                  <a:lnTo>
                    <a:pt x="67" y="2"/>
                  </a:lnTo>
                  <a:lnTo>
                    <a:pt x="63" y="2"/>
                  </a:lnTo>
                  <a:lnTo>
                    <a:pt x="58" y="2"/>
                  </a:lnTo>
                  <a:lnTo>
                    <a:pt x="54" y="2"/>
                  </a:lnTo>
                  <a:lnTo>
                    <a:pt x="49" y="2"/>
                  </a:lnTo>
                  <a:lnTo>
                    <a:pt x="45" y="2"/>
                  </a:lnTo>
                  <a:lnTo>
                    <a:pt x="40" y="7"/>
                  </a:lnTo>
                  <a:lnTo>
                    <a:pt x="37" y="11"/>
                  </a:lnTo>
                  <a:lnTo>
                    <a:pt x="33" y="14"/>
                  </a:lnTo>
                  <a:lnTo>
                    <a:pt x="30" y="20"/>
                  </a:lnTo>
                  <a:lnTo>
                    <a:pt x="27" y="25"/>
                  </a:lnTo>
                  <a:lnTo>
                    <a:pt x="24" y="29"/>
                  </a:lnTo>
                  <a:lnTo>
                    <a:pt x="21" y="34"/>
                  </a:lnTo>
                  <a:lnTo>
                    <a:pt x="18" y="38"/>
                  </a:lnTo>
                  <a:lnTo>
                    <a:pt x="15" y="43"/>
                  </a:lnTo>
                  <a:lnTo>
                    <a:pt x="12" y="47"/>
                  </a:lnTo>
                  <a:lnTo>
                    <a:pt x="9" y="52"/>
                  </a:lnTo>
                  <a:lnTo>
                    <a:pt x="7" y="56"/>
                  </a:lnTo>
                  <a:lnTo>
                    <a:pt x="6" y="61"/>
                  </a:lnTo>
                  <a:lnTo>
                    <a:pt x="4" y="65"/>
                  </a:lnTo>
                  <a:lnTo>
                    <a:pt x="3" y="70"/>
                  </a:lnTo>
                  <a:lnTo>
                    <a:pt x="1" y="74"/>
                  </a:lnTo>
                  <a:lnTo>
                    <a:pt x="1" y="79"/>
                  </a:lnTo>
                  <a:lnTo>
                    <a:pt x="0" y="83"/>
                  </a:lnTo>
                  <a:lnTo>
                    <a:pt x="1" y="88"/>
                  </a:lnTo>
                  <a:lnTo>
                    <a:pt x="6" y="89"/>
                  </a:lnTo>
                  <a:lnTo>
                    <a:pt x="10" y="91"/>
                  </a:lnTo>
                  <a:lnTo>
                    <a:pt x="15" y="91"/>
                  </a:lnTo>
                  <a:lnTo>
                    <a:pt x="19" y="91"/>
                  </a:lnTo>
                  <a:lnTo>
                    <a:pt x="24" y="91"/>
                  </a:lnTo>
                  <a:lnTo>
                    <a:pt x="28" y="91"/>
                  </a:lnTo>
                  <a:lnTo>
                    <a:pt x="33" y="91"/>
                  </a:lnTo>
                  <a:lnTo>
                    <a:pt x="37" y="89"/>
                  </a:lnTo>
                  <a:lnTo>
                    <a:pt x="42" y="88"/>
                  </a:lnTo>
                  <a:lnTo>
                    <a:pt x="46" y="85"/>
                  </a:lnTo>
                  <a:lnTo>
                    <a:pt x="51" y="82"/>
                  </a:lnTo>
                  <a:lnTo>
                    <a:pt x="55" y="77"/>
                  </a:lnTo>
                  <a:lnTo>
                    <a:pt x="58" y="73"/>
                  </a:lnTo>
                  <a:lnTo>
                    <a:pt x="63" y="68"/>
                  </a:lnTo>
                  <a:lnTo>
                    <a:pt x="64" y="64"/>
                  </a:lnTo>
                  <a:lnTo>
                    <a:pt x="69" y="61"/>
                  </a:lnTo>
                  <a:lnTo>
                    <a:pt x="73" y="59"/>
                  </a:lnTo>
                  <a:lnTo>
                    <a:pt x="78" y="56"/>
                  </a:lnTo>
                  <a:lnTo>
                    <a:pt x="82" y="55"/>
                  </a:lnTo>
                  <a:lnTo>
                    <a:pt x="88" y="53"/>
                  </a:lnTo>
                  <a:lnTo>
                    <a:pt x="94" y="52"/>
                  </a:lnTo>
                  <a:lnTo>
                    <a:pt x="100" y="49"/>
                  </a:lnTo>
                  <a:lnTo>
                    <a:pt x="105" y="46"/>
                  </a:lnTo>
                  <a:lnTo>
                    <a:pt x="109" y="44"/>
                  </a:lnTo>
                  <a:lnTo>
                    <a:pt x="114" y="41"/>
                  </a:lnTo>
                  <a:lnTo>
                    <a:pt x="118" y="37"/>
                  </a:lnTo>
                  <a:lnTo>
                    <a:pt x="121" y="32"/>
                  </a:lnTo>
                  <a:lnTo>
                    <a:pt x="124" y="28"/>
                  </a:lnTo>
                  <a:lnTo>
                    <a:pt x="127" y="23"/>
                  </a:lnTo>
                  <a:lnTo>
                    <a:pt x="130" y="19"/>
                  </a:lnTo>
                  <a:lnTo>
                    <a:pt x="135" y="14"/>
                  </a:lnTo>
                  <a:lnTo>
                    <a:pt x="138" y="10"/>
                  </a:lnTo>
                  <a:lnTo>
                    <a:pt x="138" y="5"/>
                  </a:lnTo>
                  <a:lnTo>
                    <a:pt x="135" y="1"/>
                  </a:lnTo>
                  <a:lnTo>
                    <a:pt x="130" y="0"/>
                  </a:lnTo>
                  <a:lnTo>
                    <a:pt x="126" y="0"/>
                  </a:lnTo>
                  <a:lnTo>
                    <a:pt x="120" y="0"/>
                  </a:lnTo>
                  <a:lnTo>
                    <a:pt x="114" y="0"/>
                  </a:lnTo>
                  <a:lnTo>
                    <a:pt x="109" y="2"/>
                  </a:lnTo>
                  <a:lnTo>
                    <a:pt x="105" y="4"/>
                  </a:lnTo>
                  <a:lnTo>
                    <a:pt x="99" y="8"/>
                  </a:lnTo>
                  <a:lnTo>
                    <a:pt x="94" y="11"/>
                  </a:lnTo>
                  <a:lnTo>
                    <a:pt x="90" y="14"/>
                  </a:lnTo>
                  <a:lnTo>
                    <a:pt x="85" y="13"/>
                  </a:lnTo>
                  <a:lnTo>
                    <a:pt x="85" y="10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09" name="Freeform 45"/>
            <p:cNvSpPr>
              <a:spLocks/>
            </p:cNvSpPr>
            <p:nvPr/>
          </p:nvSpPr>
          <p:spPr bwMode="auto">
            <a:xfrm>
              <a:off x="1804" y="1557"/>
              <a:ext cx="141" cy="80"/>
            </a:xfrm>
            <a:custGeom>
              <a:avLst/>
              <a:gdLst>
                <a:gd name="T0" fmla="*/ 99 w 141"/>
                <a:gd name="T1" fmla="*/ 26 h 80"/>
                <a:gd name="T2" fmla="*/ 99 w 141"/>
                <a:gd name="T3" fmla="*/ 17 h 80"/>
                <a:gd name="T4" fmla="*/ 94 w 141"/>
                <a:gd name="T5" fmla="*/ 10 h 80"/>
                <a:gd name="T6" fmla="*/ 87 w 141"/>
                <a:gd name="T7" fmla="*/ 2 h 80"/>
                <a:gd name="T8" fmla="*/ 78 w 141"/>
                <a:gd name="T9" fmla="*/ 0 h 80"/>
                <a:gd name="T10" fmla="*/ 69 w 141"/>
                <a:gd name="T11" fmla="*/ 0 h 80"/>
                <a:gd name="T12" fmla="*/ 61 w 141"/>
                <a:gd name="T13" fmla="*/ 4 h 80"/>
                <a:gd name="T14" fmla="*/ 52 w 141"/>
                <a:gd name="T15" fmla="*/ 11 h 80"/>
                <a:gd name="T16" fmla="*/ 46 w 141"/>
                <a:gd name="T17" fmla="*/ 20 h 80"/>
                <a:gd name="T18" fmla="*/ 39 w 141"/>
                <a:gd name="T19" fmla="*/ 29 h 80"/>
                <a:gd name="T20" fmla="*/ 28 w 141"/>
                <a:gd name="T21" fmla="*/ 35 h 80"/>
                <a:gd name="T22" fmla="*/ 19 w 141"/>
                <a:gd name="T23" fmla="*/ 43 h 80"/>
                <a:gd name="T24" fmla="*/ 10 w 141"/>
                <a:gd name="T25" fmla="*/ 50 h 80"/>
                <a:gd name="T26" fmla="*/ 3 w 141"/>
                <a:gd name="T27" fmla="*/ 59 h 80"/>
                <a:gd name="T28" fmla="*/ 0 w 141"/>
                <a:gd name="T29" fmla="*/ 68 h 80"/>
                <a:gd name="T30" fmla="*/ 6 w 141"/>
                <a:gd name="T31" fmla="*/ 76 h 80"/>
                <a:gd name="T32" fmla="*/ 15 w 141"/>
                <a:gd name="T33" fmla="*/ 79 h 80"/>
                <a:gd name="T34" fmla="*/ 25 w 141"/>
                <a:gd name="T35" fmla="*/ 79 h 80"/>
                <a:gd name="T36" fmla="*/ 36 w 141"/>
                <a:gd name="T37" fmla="*/ 79 h 80"/>
                <a:gd name="T38" fmla="*/ 45 w 141"/>
                <a:gd name="T39" fmla="*/ 77 h 80"/>
                <a:gd name="T40" fmla="*/ 54 w 141"/>
                <a:gd name="T41" fmla="*/ 74 h 80"/>
                <a:gd name="T42" fmla="*/ 63 w 141"/>
                <a:gd name="T43" fmla="*/ 71 h 80"/>
                <a:gd name="T44" fmla="*/ 72 w 141"/>
                <a:gd name="T45" fmla="*/ 71 h 80"/>
                <a:gd name="T46" fmla="*/ 82 w 141"/>
                <a:gd name="T47" fmla="*/ 71 h 80"/>
                <a:gd name="T48" fmla="*/ 93 w 141"/>
                <a:gd name="T49" fmla="*/ 71 h 80"/>
                <a:gd name="T50" fmla="*/ 105 w 141"/>
                <a:gd name="T51" fmla="*/ 70 h 80"/>
                <a:gd name="T52" fmla="*/ 114 w 141"/>
                <a:gd name="T53" fmla="*/ 67 h 80"/>
                <a:gd name="T54" fmla="*/ 129 w 141"/>
                <a:gd name="T55" fmla="*/ 64 h 80"/>
                <a:gd name="T56" fmla="*/ 140 w 141"/>
                <a:gd name="T57" fmla="*/ 58 h 80"/>
                <a:gd name="T58" fmla="*/ 140 w 141"/>
                <a:gd name="T59" fmla="*/ 49 h 80"/>
                <a:gd name="T60" fmla="*/ 130 w 141"/>
                <a:gd name="T61" fmla="*/ 43 h 80"/>
                <a:gd name="T62" fmla="*/ 121 w 141"/>
                <a:gd name="T63" fmla="*/ 43 h 80"/>
                <a:gd name="T64" fmla="*/ 112 w 141"/>
                <a:gd name="T65" fmla="*/ 43 h 80"/>
                <a:gd name="T66" fmla="*/ 103 w 141"/>
                <a:gd name="T67" fmla="*/ 41 h 80"/>
                <a:gd name="T68" fmla="*/ 99 w 141"/>
                <a:gd name="T69" fmla="*/ 37 h 8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41"/>
                <a:gd name="T106" fmla="*/ 0 h 80"/>
                <a:gd name="T107" fmla="*/ 141 w 141"/>
                <a:gd name="T108" fmla="*/ 80 h 8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41" h="80">
                  <a:moveTo>
                    <a:pt x="99" y="37"/>
                  </a:moveTo>
                  <a:lnTo>
                    <a:pt x="99" y="26"/>
                  </a:lnTo>
                  <a:lnTo>
                    <a:pt x="99" y="22"/>
                  </a:lnTo>
                  <a:lnTo>
                    <a:pt x="99" y="17"/>
                  </a:lnTo>
                  <a:lnTo>
                    <a:pt x="99" y="13"/>
                  </a:lnTo>
                  <a:lnTo>
                    <a:pt x="94" y="10"/>
                  </a:lnTo>
                  <a:lnTo>
                    <a:pt x="91" y="5"/>
                  </a:lnTo>
                  <a:lnTo>
                    <a:pt x="87" y="2"/>
                  </a:lnTo>
                  <a:lnTo>
                    <a:pt x="82" y="1"/>
                  </a:lnTo>
                  <a:lnTo>
                    <a:pt x="78" y="0"/>
                  </a:lnTo>
                  <a:lnTo>
                    <a:pt x="73" y="0"/>
                  </a:lnTo>
                  <a:lnTo>
                    <a:pt x="69" y="0"/>
                  </a:lnTo>
                  <a:lnTo>
                    <a:pt x="64" y="0"/>
                  </a:lnTo>
                  <a:lnTo>
                    <a:pt x="61" y="4"/>
                  </a:lnTo>
                  <a:lnTo>
                    <a:pt x="57" y="8"/>
                  </a:lnTo>
                  <a:lnTo>
                    <a:pt x="52" y="11"/>
                  </a:lnTo>
                  <a:lnTo>
                    <a:pt x="51" y="16"/>
                  </a:lnTo>
                  <a:lnTo>
                    <a:pt x="46" y="20"/>
                  </a:lnTo>
                  <a:lnTo>
                    <a:pt x="43" y="25"/>
                  </a:lnTo>
                  <a:lnTo>
                    <a:pt x="39" y="29"/>
                  </a:lnTo>
                  <a:lnTo>
                    <a:pt x="34" y="32"/>
                  </a:lnTo>
                  <a:lnTo>
                    <a:pt x="28" y="35"/>
                  </a:lnTo>
                  <a:lnTo>
                    <a:pt x="24" y="38"/>
                  </a:lnTo>
                  <a:lnTo>
                    <a:pt x="19" y="43"/>
                  </a:lnTo>
                  <a:lnTo>
                    <a:pt x="15" y="47"/>
                  </a:lnTo>
                  <a:lnTo>
                    <a:pt x="10" y="50"/>
                  </a:lnTo>
                  <a:lnTo>
                    <a:pt x="6" y="55"/>
                  </a:lnTo>
                  <a:lnTo>
                    <a:pt x="3" y="59"/>
                  </a:lnTo>
                  <a:lnTo>
                    <a:pt x="0" y="64"/>
                  </a:lnTo>
                  <a:lnTo>
                    <a:pt x="0" y="68"/>
                  </a:lnTo>
                  <a:lnTo>
                    <a:pt x="1" y="73"/>
                  </a:lnTo>
                  <a:lnTo>
                    <a:pt x="6" y="76"/>
                  </a:lnTo>
                  <a:lnTo>
                    <a:pt x="10" y="77"/>
                  </a:lnTo>
                  <a:lnTo>
                    <a:pt x="15" y="79"/>
                  </a:lnTo>
                  <a:lnTo>
                    <a:pt x="19" y="79"/>
                  </a:lnTo>
                  <a:lnTo>
                    <a:pt x="25" y="79"/>
                  </a:lnTo>
                  <a:lnTo>
                    <a:pt x="31" y="79"/>
                  </a:lnTo>
                  <a:lnTo>
                    <a:pt x="36" y="79"/>
                  </a:lnTo>
                  <a:lnTo>
                    <a:pt x="40" y="79"/>
                  </a:lnTo>
                  <a:lnTo>
                    <a:pt x="45" y="77"/>
                  </a:lnTo>
                  <a:lnTo>
                    <a:pt x="49" y="76"/>
                  </a:lnTo>
                  <a:lnTo>
                    <a:pt x="54" y="74"/>
                  </a:lnTo>
                  <a:lnTo>
                    <a:pt x="58" y="73"/>
                  </a:lnTo>
                  <a:lnTo>
                    <a:pt x="63" y="71"/>
                  </a:lnTo>
                  <a:lnTo>
                    <a:pt x="67" y="71"/>
                  </a:lnTo>
                  <a:lnTo>
                    <a:pt x="72" y="71"/>
                  </a:lnTo>
                  <a:lnTo>
                    <a:pt x="78" y="71"/>
                  </a:lnTo>
                  <a:lnTo>
                    <a:pt x="82" y="71"/>
                  </a:lnTo>
                  <a:lnTo>
                    <a:pt x="87" y="71"/>
                  </a:lnTo>
                  <a:lnTo>
                    <a:pt x="93" y="71"/>
                  </a:lnTo>
                  <a:lnTo>
                    <a:pt x="99" y="71"/>
                  </a:lnTo>
                  <a:lnTo>
                    <a:pt x="105" y="70"/>
                  </a:lnTo>
                  <a:lnTo>
                    <a:pt x="109" y="68"/>
                  </a:lnTo>
                  <a:lnTo>
                    <a:pt x="114" y="67"/>
                  </a:lnTo>
                  <a:lnTo>
                    <a:pt x="120" y="65"/>
                  </a:lnTo>
                  <a:lnTo>
                    <a:pt x="129" y="64"/>
                  </a:lnTo>
                  <a:lnTo>
                    <a:pt x="135" y="61"/>
                  </a:lnTo>
                  <a:lnTo>
                    <a:pt x="140" y="58"/>
                  </a:lnTo>
                  <a:lnTo>
                    <a:pt x="140" y="53"/>
                  </a:lnTo>
                  <a:lnTo>
                    <a:pt x="140" y="49"/>
                  </a:lnTo>
                  <a:lnTo>
                    <a:pt x="135" y="44"/>
                  </a:lnTo>
                  <a:lnTo>
                    <a:pt x="130" y="43"/>
                  </a:lnTo>
                  <a:lnTo>
                    <a:pt x="126" y="43"/>
                  </a:lnTo>
                  <a:lnTo>
                    <a:pt x="121" y="43"/>
                  </a:lnTo>
                  <a:lnTo>
                    <a:pt x="117" y="43"/>
                  </a:lnTo>
                  <a:lnTo>
                    <a:pt x="112" y="43"/>
                  </a:lnTo>
                  <a:lnTo>
                    <a:pt x="108" y="43"/>
                  </a:lnTo>
                  <a:lnTo>
                    <a:pt x="103" y="41"/>
                  </a:lnTo>
                  <a:lnTo>
                    <a:pt x="99" y="38"/>
                  </a:lnTo>
                  <a:lnTo>
                    <a:pt x="99" y="37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10" name="Freeform 46"/>
            <p:cNvSpPr>
              <a:spLocks/>
            </p:cNvSpPr>
            <p:nvPr/>
          </p:nvSpPr>
          <p:spPr bwMode="auto">
            <a:xfrm>
              <a:off x="1705" y="1653"/>
              <a:ext cx="109" cy="98"/>
            </a:xfrm>
            <a:custGeom>
              <a:avLst/>
              <a:gdLst>
                <a:gd name="T0" fmla="*/ 102 w 109"/>
                <a:gd name="T1" fmla="*/ 13 h 98"/>
                <a:gd name="T2" fmla="*/ 100 w 109"/>
                <a:gd name="T3" fmla="*/ 4 h 98"/>
                <a:gd name="T4" fmla="*/ 91 w 109"/>
                <a:gd name="T5" fmla="*/ 1 h 98"/>
                <a:gd name="T6" fmla="*/ 82 w 109"/>
                <a:gd name="T7" fmla="*/ 0 h 98"/>
                <a:gd name="T8" fmla="*/ 73 w 109"/>
                <a:gd name="T9" fmla="*/ 0 h 98"/>
                <a:gd name="T10" fmla="*/ 64 w 109"/>
                <a:gd name="T11" fmla="*/ 2 h 98"/>
                <a:gd name="T12" fmla="*/ 55 w 109"/>
                <a:gd name="T13" fmla="*/ 10 h 98"/>
                <a:gd name="T14" fmla="*/ 48 w 109"/>
                <a:gd name="T15" fmla="*/ 16 h 98"/>
                <a:gd name="T16" fmla="*/ 39 w 109"/>
                <a:gd name="T17" fmla="*/ 22 h 98"/>
                <a:gd name="T18" fmla="*/ 30 w 109"/>
                <a:gd name="T19" fmla="*/ 25 h 98"/>
                <a:gd name="T20" fmla="*/ 21 w 109"/>
                <a:gd name="T21" fmla="*/ 31 h 98"/>
                <a:gd name="T22" fmla="*/ 12 w 109"/>
                <a:gd name="T23" fmla="*/ 34 h 98"/>
                <a:gd name="T24" fmla="*/ 3 w 109"/>
                <a:gd name="T25" fmla="*/ 41 h 98"/>
                <a:gd name="T26" fmla="*/ 0 w 109"/>
                <a:gd name="T27" fmla="*/ 52 h 98"/>
                <a:gd name="T28" fmla="*/ 3 w 109"/>
                <a:gd name="T29" fmla="*/ 61 h 98"/>
                <a:gd name="T30" fmla="*/ 9 w 109"/>
                <a:gd name="T31" fmla="*/ 70 h 98"/>
                <a:gd name="T32" fmla="*/ 19 w 109"/>
                <a:gd name="T33" fmla="*/ 70 h 98"/>
                <a:gd name="T34" fmla="*/ 28 w 109"/>
                <a:gd name="T35" fmla="*/ 70 h 98"/>
                <a:gd name="T36" fmla="*/ 39 w 109"/>
                <a:gd name="T37" fmla="*/ 70 h 98"/>
                <a:gd name="T38" fmla="*/ 49 w 109"/>
                <a:gd name="T39" fmla="*/ 70 h 98"/>
                <a:gd name="T40" fmla="*/ 60 w 109"/>
                <a:gd name="T41" fmla="*/ 73 h 98"/>
                <a:gd name="T42" fmla="*/ 69 w 109"/>
                <a:gd name="T43" fmla="*/ 77 h 98"/>
                <a:gd name="T44" fmla="*/ 78 w 109"/>
                <a:gd name="T45" fmla="*/ 82 h 98"/>
                <a:gd name="T46" fmla="*/ 85 w 109"/>
                <a:gd name="T47" fmla="*/ 91 h 98"/>
                <a:gd name="T48" fmla="*/ 94 w 109"/>
                <a:gd name="T49" fmla="*/ 95 h 98"/>
                <a:gd name="T50" fmla="*/ 103 w 109"/>
                <a:gd name="T51" fmla="*/ 97 h 98"/>
                <a:gd name="T52" fmla="*/ 108 w 109"/>
                <a:gd name="T53" fmla="*/ 88 h 98"/>
                <a:gd name="T54" fmla="*/ 108 w 109"/>
                <a:gd name="T55" fmla="*/ 79 h 98"/>
                <a:gd name="T56" fmla="*/ 106 w 109"/>
                <a:gd name="T57" fmla="*/ 70 h 98"/>
                <a:gd name="T58" fmla="*/ 100 w 109"/>
                <a:gd name="T59" fmla="*/ 61 h 98"/>
                <a:gd name="T60" fmla="*/ 99 w 109"/>
                <a:gd name="T61" fmla="*/ 52 h 98"/>
                <a:gd name="T62" fmla="*/ 97 w 109"/>
                <a:gd name="T63" fmla="*/ 41 h 98"/>
                <a:gd name="T64" fmla="*/ 99 w 109"/>
                <a:gd name="T65" fmla="*/ 31 h 98"/>
                <a:gd name="T66" fmla="*/ 102 w 109"/>
                <a:gd name="T67" fmla="*/ 13 h 9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09"/>
                <a:gd name="T103" fmla="*/ 0 h 98"/>
                <a:gd name="T104" fmla="*/ 109 w 109"/>
                <a:gd name="T105" fmla="*/ 98 h 9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09" h="98">
                  <a:moveTo>
                    <a:pt x="102" y="13"/>
                  </a:moveTo>
                  <a:lnTo>
                    <a:pt x="102" y="13"/>
                  </a:lnTo>
                  <a:lnTo>
                    <a:pt x="103" y="8"/>
                  </a:lnTo>
                  <a:lnTo>
                    <a:pt x="100" y="4"/>
                  </a:lnTo>
                  <a:lnTo>
                    <a:pt x="96" y="2"/>
                  </a:lnTo>
                  <a:lnTo>
                    <a:pt x="91" y="1"/>
                  </a:lnTo>
                  <a:lnTo>
                    <a:pt x="87" y="0"/>
                  </a:lnTo>
                  <a:lnTo>
                    <a:pt x="82" y="0"/>
                  </a:lnTo>
                  <a:lnTo>
                    <a:pt x="78" y="0"/>
                  </a:lnTo>
                  <a:lnTo>
                    <a:pt x="73" y="0"/>
                  </a:lnTo>
                  <a:lnTo>
                    <a:pt x="69" y="0"/>
                  </a:lnTo>
                  <a:lnTo>
                    <a:pt x="64" y="2"/>
                  </a:lnTo>
                  <a:lnTo>
                    <a:pt x="60" y="7"/>
                  </a:lnTo>
                  <a:lnTo>
                    <a:pt x="55" y="10"/>
                  </a:lnTo>
                  <a:lnTo>
                    <a:pt x="52" y="14"/>
                  </a:lnTo>
                  <a:lnTo>
                    <a:pt x="48" y="16"/>
                  </a:lnTo>
                  <a:lnTo>
                    <a:pt x="43" y="19"/>
                  </a:lnTo>
                  <a:lnTo>
                    <a:pt x="39" y="22"/>
                  </a:lnTo>
                  <a:lnTo>
                    <a:pt x="34" y="23"/>
                  </a:lnTo>
                  <a:lnTo>
                    <a:pt x="30" y="25"/>
                  </a:lnTo>
                  <a:lnTo>
                    <a:pt x="25" y="28"/>
                  </a:lnTo>
                  <a:lnTo>
                    <a:pt x="21" y="31"/>
                  </a:lnTo>
                  <a:lnTo>
                    <a:pt x="16" y="32"/>
                  </a:lnTo>
                  <a:lnTo>
                    <a:pt x="12" y="34"/>
                  </a:lnTo>
                  <a:lnTo>
                    <a:pt x="6" y="37"/>
                  </a:lnTo>
                  <a:lnTo>
                    <a:pt x="3" y="41"/>
                  </a:lnTo>
                  <a:lnTo>
                    <a:pt x="0" y="47"/>
                  </a:lnTo>
                  <a:lnTo>
                    <a:pt x="0" y="52"/>
                  </a:lnTo>
                  <a:lnTo>
                    <a:pt x="0" y="56"/>
                  </a:lnTo>
                  <a:lnTo>
                    <a:pt x="3" y="61"/>
                  </a:lnTo>
                  <a:lnTo>
                    <a:pt x="4" y="65"/>
                  </a:lnTo>
                  <a:lnTo>
                    <a:pt x="9" y="70"/>
                  </a:lnTo>
                  <a:lnTo>
                    <a:pt x="15" y="70"/>
                  </a:lnTo>
                  <a:lnTo>
                    <a:pt x="19" y="70"/>
                  </a:lnTo>
                  <a:lnTo>
                    <a:pt x="24" y="70"/>
                  </a:lnTo>
                  <a:lnTo>
                    <a:pt x="28" y="70"/>
                  </a:lnTo>
                  <a:lnTo>
                    <a:pt x="34" y="70"/>
                  </a:lnTo>
                  <a:lnTo>
                    <a:pt x="39" y="70"/>
                  </a:lnTo>
                  <a:lnTo>
                    <a:pt x="43" y="70"/>
                  </a:lnTo>
                  <a:lnTo>
                    <a:pt x="49" y="70"/>
                  </a:lnTo>
                  <a:lnTo>
                    <a:pt x="55" y="71"/>
                  </a:lnTo>
                  <a:lnTo>
                    <a:pt x="60" y="73"/>
                  </a:lnTo>
                  <a:lnTo>
                    <a:pt x="64" y="74"/>
                  </a:lnTo>
                  <a:lnTo>
                    <a:pt x="69" y="77"/>
                  </a:lnTo>
                  <a:lnTo>
                    <a:pt x="73" y="79"/>
                  </a:lnTo>
                  <a:lnTo>
                    <a:pt x="78" y="82"/>
                  </a:lnTo>
                  <a:lnTo>
                    <a:pt x="81" y="86"/>
                  </a:lnTo>
                  <a:lnTo>
                    <a:pt x="85" y="91"/>
                  </a:lnTo>
                  <a:lnTo>
                    <a:pt x="90" y="94"/>
                  </a:lnTo>
                  <a:lnTo>
                    <a:pt x="94" y="95"/>
                  </a:lnTo>
                  <a:lnTo>
                    <a:pt x="99" y="97"/>
                  </a:lnTo>
                  <a:lnTo>
                    <a:pt x="103" y="97"/>
                  </a:lnTo>
                  <a:lnTo>
                    <a:pt x="106" y="92"/>
                  </a:lnTo>
                  <a:lnTo>
                    <a:pt x="108" y="88"/>
                  </a:lnTo>
                  <a:lnTo>
                    <a:pt x="108" y="83"/>
                  </a:lnTo>
                  <a:lnTo>
                    <a:pt x="108" y="79"/>
                  </a:lnTo>
                  <a:lnTo>
                    <a:pt x="108" y="74"/>
                  </a:lnTo>
                  <a:lnTo>
                    <a:pt x="106" y="70"/>
                  </a:lnTo>
                  <a:lnTo>
                    <a:pt x="103" y="65"/>
                  </a:lnTo>
                  <a:lnTo>
                    <a:pt x="100" y="61"/>
                  </a:lnTo>
                  <a:lnTo>
                    <a:pt x="99" y="56"/>
                  </a:lnTo>
                  <a:lnTo>
                    <a:pt x="99" y="52"/>
                  </a:lnTo>
                  <a:lnTo>
                    <a:pt x="97" y="47"/>
                  </a:lnTo>
                  <a:lnTo>
                    <a:pt x="97" y="41"/>
                  </a:lnTo>
                  <a:lnTo>
                    <a:pt x="97" y="35"/>
                  </a:lnTo>
                  <a:lnTo>
                    <a:pt x="99" y="31"/>
                  </a:lnTo>
                  <a:lnTo>
                    <a:pt x="99" y="26"/>
                  </a:lnTo>
                  <a:lnTo>
                    <a:pt x="102" y="13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11" name="Freeform 47"/>
            <p:cNvSpPr>
              <a:spLocks/>
            </p:cNvSpPr>
            <p:nvPr/>
          </p:nvSpPr>
          <p:spPr bwMode="auto">
            <a:xfrm>
              <a:off x="1564" y="1728"/>
              <a:ext cx="127" cy="110"/>
            </a:xfrm>
            <a:custGeom>
              <a:avLst/>
              <a:gdLst>
                <a:gd name="T0" fmla="*/ 121 w 127"/>
                <a:gd name="T1" fmla="*/ 5 h 110"/>
                <a:gd name="T2" fmla="*/ 112 w 127"/>
                <a:gd name="T3" fmla="*/ 0 h 110"/>
                <a:gd name="T4" fmla="*/ 103 w 127"/>
                <a:gd name="T5" fmla="*/ 0 h 110"/>
                <a:gd name="T6" fmla="*/ 94 w 127"/>
                <a:gd name="T7" fmla="*/ 0 h 110"/>
                <a:gd name="T8" fmla="*/ 85 w 127"/>
                <a:gd name="T9" fmla="*/ 0 h 110"/>
                <a:gd name="T10" fmla="*/ 76 w 127"/>
                <a:gd name="T11" fmla="*/ 0 h 110"/>
                <a:gd name="T12" fmla="*/ 67 w 127"/>
                <a:gd name="T13" fmla="*/ 2 h 110"/>
                <a:gd name="T14" fmla="*/ 58 w 127"/>
                <a:gd name="T15" fmla="*/ 7 h 110"/>
                <a:gd name="T16" fmla="*/ 49 w 127"/>
                <a:gd name="T17" fmla="*/ 13 h 110"/>
                <a:gd name="T18" fmla="*/ 40 w 127"/>
                <a:gd name="T19" fmla="*/ 16 h 110"/>
                <a:gd name="T20" fmla="*/ 31 w 127"/>
                <a:gd name="T21" fmla="*/ 19 h 110"/>
                <a:gd name="T22" fmla="*/ 22 w 127"/>
                <a:gd name="T23" fmla="*/ 19 h 110"/>
                <a:gd name="T24" fmla="*/ 13 w 127"/>
                <a:gd name="T25" fmla="*/ 19 h 110"/>
                <a:gd name="T26" fmla="*/ 4 w 127"/>
                <a:gd name="T27" fmla="*/ 20 h 110"/>
                <a:gd name="T28" fmla="*/ 0 w 127"/>
                <a:gd name="T29" fmla="*/ 31 h 110"/>
                <a:gd name="T30" fmla="*/ 0 w 127"/>
                <a:gd name="T31" fmla="*/ 41 h 110"/>
                <a:gd name="T32" fmla="*/ 6 w 127"/>
                <a:gd name="T33" fmla="*/ 47 h 110"/>
                <a:gd name="T34" fmla="*/ 13 w 127"/>
                <a:gd name="T35" fmla="*/ 55 h 110"/>
                <a:gd name="T36" fmla="*/ 22 w 127"/>
                <a:gd name="T37" fmla="*/ 58 h 110"/>
                <a:gd name="T38" fmla="*/ 33 w 127"/>
                <a:gd name="T39" fmla="*/ 61 h 110"/>
                <a:gd name="T40" fmla="*/ 46 w 127"/>
                <a:gd name="T41" fmla="*/ 61 h 110"/>
                <a:gd name="T42" fmla="*/ 58 w 127"/>
                <a:gd name="T43" fmla="*/ 62 h 110"/>
                <a:gd name="T44" fmla="*/ 66 w 127"/>
                <a:gd name="T45" fmla="*/ 68 h 110"/>
                <a:gd name="T46" fmla="*/ 67 w 127"/>
                <a:gd name="T47" fmla="*/ 79 h 110"/>
                <a:gd name="T48" fmla="*/ 72 w 127"/>
                <a:gd name="T49" fmla="*/ 89 h 110"/>
                <a:gd name="T50" fmla="*/ 78 w 127"/>
                <a:gd name="T51" fmla="*/ 97 h 110"/>
                <a:gd name="T52" fmla="*/ 88 w 127"/>
                <a:gd name="T53" fmla="*/ 106 h 110"/>
                <a:gd name="T54" fmla="*/ 100 w 127"/>
                <a:gd name="T55" fmla="*/ 109 h 110"/>
                <a:gd name="T56" fmla="*/ 109 w 127"/>
                <a:gd name="T57" fmla="*/ 109 h 110"/>
                <a:gd name="T58" fmla="*/ 114 w 127"/>
                <a:gd name="T59" fmla="*/ 100 h 110"/>
                <a:gd name="T60" fmla="*/ 114 w 127"/>
                <a:gd name="T61" fmla="*/ 89 h 110"/>
                <a:gd name="T62" fmla="*/ 112 w 127"/>
                <a:gd name="T63" fmla="*/ 79 h 110"/>
                <a:gd name="T64" fmla="*/ 111 w 127"/>
                <a:gd name="T65" fmla="*/ 70 h 110"/>
                <a:gd name="T66" fmla="*/ 114 w 127"/>
                <a:gd name="T67" fmla="*/ 41 h 110"/>
                <a:gd name="T68" fmla="*/ 121 w 127"/>
                <a:gd name="T69" fmla="*/ 35 h 110"/>
                <a:gd name="T70" fmla="*/ 126 w 127"/>
                <a:gd name="T71" fmla="*/ 28 h 110"/>
                <a:gd name="T72" fmla="*/ 126 w 127"/>
                <a:gd name="T73" fmla="*/ 19 h 110"/>
                <a:gd name="T74" fmla="*/ 126 w 127"/>
                <a:gd name="T75" fmla="*/ 10 h 110"/>
                <a:gd name="T76" fmla="*/ 123 w 127"/>
                <a:gd name="T77" fmla="*/ 10 h 11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27"/>
                <a:gd name="T118" fmla="*/ 0 h 110"/>
                <a:gd name="T119" fmla="*/ 127 w 127"/>
                <a:gd name="T120" fmla="*/ 110 h 11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27" h="110">
                  <a:moveTo>
                    <a:pt x="123" y="10"/>
                  </a:moveTo>
                  <a:lnTo>
                    <a:pt x="121" y="5"/>
                  </a:lnTo>
                  <a:lnTo>
                    <a:pt x="117" y="2"/>
                  </a:lnTo>
                  <a:lnTo>
                    <a:pt x="112" y="0"/>
                  </a:lnTo>
                  <a:lnTo>
                    <a:pt x="108" y="0"/>
                  </a:lnTo>
                  <a:lnTo>
                    <a:pt x="103" y="0"/>
                  </a:lnTo>
                  <a:lnTo>
                    <a:pt x="99" y="0"/>
                  </a:lnTo>
                  <a:lnTo>
                    <a:pt x="94" y="0"/>
                  </a:lnTo>
                  <a:lnTo>
                    <a:pt x="90" y="0"/>
                  </a:lnTo>
                  <a:lnTo>
                    <a:pt x="85" y="0"/>
                  </a:lnTo>
                  <a:lnTo>
                    <a:pt x="81" y="0"/>
                  </a:lnTo>
                  <a:lnTo>
                    <a:pt x="76" y="0"/>
                  </a:lnTo>
                  <a:lnTo>
                    <a:pt x="72" y="1"/>
                  </a:lnTo>
                  <a:lnTo>
                    <a:pt x="67" y="2"/>
                  </a:lnTo>
                  <a:lnTo>
                    <a:pt x="63" y="4"/>
                  </a:lnTo>
                  <a:lnTo>
                    <a:pt x="58" y="7"/>
                  </a:lnTo>
                  <a:lnTo>
                    <a:pt x="54" y="10"/>
                  </a:lnTo>
                  <a:lnTo>
                    <a:pt x="49" y="13"/>
                  </a:lnTo>
                  <a:lnTo>
                    <a:pt x="45" y="14"/>
                  </a:lnTo>
                  <a:lnTo>
                    <a:pt x="40" y="16"/>
                  </a:lnTo>
                  <a:lnTo>
                    <a:pt x="36" y="19"/>
                  </a:lnTo>
                  <a:lnTo>
                    <a:pt x="31" y="19"/>
                  </a:lnTo>
                  <a:lnTo>
                    <a:pt x="27" y="19"/>
                  </a:lnTo>
                  <a:lnTo>
                    <a:pt x="22" y="19"/>
                  </a:lnTo>
                  <a:lnTo>
                    <a:pt x="18" y="19"/>
                  </a:lnTo>
                  <a:lnTo>
                    <a:pt x="13" y="19"/>
                  </a:lnTo>
                  <a:lnTo>
                    <a:pt x="9" y="19"/>
                  </a:lnTo>
                  <a:lnTo>
                    <a:pt x="4" y="20"/>
                  </a:lnTo>
                  <a:lnTo>
                    <a:pt x="1" y="26"/>
                  </a:lnTo>
                  <a:lnTo>
                    <a:pt x="0" y="31"/>
                  </a:lnTo>
                  <a:lnTo>
                    <a:pt x="0" y="37"/>
                  </a:lnTo>
                  <a:lnTo>
                    <a:pt x="0" y="41"/>
                  </a:lnTo>
                  <a:lnTo>
                    <a:pt x="1" y="46"/>
                  </a:lnTo>
                  <a:lnTo>
                    <a:pt x="6" y="47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8" y="56"/>
                  </a:lnTo>
                  <a:lnTo>
                    <a:pt x="22" y="58"/>
                  </a:lnTo>
                  <a:lnTo>
                    <a:pt x="28" y="59"/>
                  </a:lnTo>
                  <a:lnTo>
                    <a:pt x="33" y="61"/>
                  </a:lnTo>
                  <a:lnTo>
                    <a:pt x="40" y="61"/>
                  </a:lnTo>
                  <a:lnTo>
                    <a:pt x="46" y="61"/>
                  </a:lnTo>
                  <a:lnTo>
                    <a:pt x="52" y="61"/>
                  </a:lnTo>
                  <a:lnTo>
                    <a:pt x="58" y="62"/>
                  </a:lnTo>
                  <a:lnTo>
                    <a:pt x="63" y="64"/>
                  </a:lnTo>
                  <a:lnTo>
                    <a:pt x="66" y="68"/>
                  </a:lnTo>
                  <a:lnTo>
                    <a:pt x="66" y="74"/>
                  </a:lnTo>
                  <a:lnTo>
                    <a:pt x="67" y="79"/>
                  </a:lnTo>
                  <a:lnTo>
                    <a:pt x="70" y="85"/>
                  </a:lnTo>
                  <a:lnTo>
                    <a:pt x="72" y="89"/>
                  </a:lnTo>
                  <a:lnTo>
                    <a:pt x="73" y="94"/>
                  </a:lnTo>
                  <a:lnTo>
                    <a:pt x="78" y="97"/>
                  </a:lnTo>
                  <a:lnTo>
                    <a:pt x="82" y="100"/>
                  </a:lnTo>
                  <a:lnTo>
                    <a:pt x="88" y="106"/>
                  </a:lnTo>
                  <a:lnTo>
                    <a:pt x="96" y="107"/>
                  </a:lnTo>
                  <a:lnTo>
                    <a:pt x="100" y="109"/>
                  </a:lnTo>
                  <a:lnTo>
                    <a:pt x="105" y="109"/>
                  </a:lnTo>
                  <a:lnTo>
                    <a:pt x="109" y="109"/>
                  </a:lnTo>
                  <a:lnTo>
                    <a:pt x="112" y="104"/>
                  </a:lnTo>
                  <a:lnTo>
                    <a:pt x="114" y="100"/>
                  </a:lnTo>
                  <a:lnTo>
                    <a:pt x="114" y="95"/>
                  </a:lnTo>
                  <a:lnTo>
                    <a:pt x="114" y="89"/>
                  </a:lnTo>
                  <a:lnTo>
                    <a:pt x="112" y="83"/>
                  </a:lnTo>
                  <a:lnTo>
                    <a:pt x="112" y="79"/>
                  </a:lnTo>
                  <a:lnTo>
                    <a:pt x="112" y="74"/>
                  </a:lnTo>
                  <a:lnTo>
                    <a:pt x="111" y="70"/>
                  </a:lnTo>
                  <a:lnTo>
                    <a:pt x="111" y="46"/>
                  </a:lnTo>
                  <a:lnTo>
                    <a:pt x="114" y="41"/>
                  </a:lnTo>
                  <a:lnTo>
                    <a:pt x="118" y="40"/>
                  </a:lnTo>
                  <a:lnTo>
                    <a:pt x="121" y="35"/>
                  </a:lnTo>
                  <a:lnTo>
                    <a:pt x="126" y="32"/>
                  </a:lnTo>
                  <a:lnTo>
                    <a:pt x="126" y="28"/>
                  </a:lnTo>
                  <a:lnTo>
                    <a:pt x="126" y="23"/>
                  </a:lnTo>
                  <a:lnTo>
                    <a:pt x="126" y="19"/>
                  </a:lnTo>
                  <a:lnTo>
                    <a:pt x="126" y="14"/>
                  </a:lnTo>
                  <a:lnTo>
                    <a:pt x="126" y="10"/>
                  </a:lnTo>
                  <a:lnTo>
                    <a:pt x="121" y="8"/>
                  </a:lnTo>
                  <a:lnTo>
                    <a:pt x="123" y="10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12" name="Freeform 48"/>
            <p:cNvSpPr>
              <a:spLocks/>
            </p:cNvSpPr>
            <p:nvPr/>
          </p:nvSpPr>
          <p:spPr bwMode="auto">
            <a:xfrm>
              <a:off x="1266" y="1768"/>
              <a:ext cx="134" cy="127"/>
            </a:xfrm>
            <a:custGeom>
              <a:avLst/>
              <a:gdLst>
                <a:gd name="T0" fmla="*/ 131 w 134"/>
                <a:gd name="T1" fmla="*/ 34 h 127"/>
                <a:gd name="T2" fmla="*/ 128 w 134"/>
                <a:gd name="T3" fmla="*/ 25 h 127"/>
                <a:gd name="T4" fmla="*/ 119 w 134"/>
                <a:gd name="T5" fmla="*/ 19 h 127"/>
                <a:gd name="T6" fmla="*/ 110 w 134"/>
                <a:gd name="T7" fmla="*/ 16 h 127"/>
                <a:gd name="T8" fmla="*/ 101 w 134"/>
                <a:gd name="T9" fmla="*/ 15 h 127"/>
                <a:gd name="T10" fmla="*/ 92 w 134"/>
                <a:gd name="T11" fmla="*/ 15 h 127"/>
                <a:gd name="T12" fmla="*/ 82 w 134"/>
                <a:gd name="T13" fmla="*/ 13 h 127"/>
                <a:gd name="T14" fmla="*/ 73 w 134"/>
                <a:gd name="T15" fmla="*/ 12 h 127"/>
                <a:gd name="T16" fmla="*/ 64 w 134"/>
                <a:gd name="T17" fmla="*/ 10 h 127"/>
                <a:gd name="T18" fmla="*/ 53 w 134"/>
                <a:gd name="T19" fmla="*/ 7 h 127"/>
                <a:gd name="T20" fmla="*/ 44 w 134"/>
                <a:gd name="T21" fmla="*/ 6 h 127"/>
                <a:gd name="T22" fmla="*/ 35 w 134"/>
                <a:gd name="T23" fmla="*/ 3 h 127"/>
                <a:gd name="T24" fmla="*/ 26 w 134"/>
                <a:gd name="T25" fmla="*/ 1 h 127"/>
                <a:gd name="T26" fmla="*/ 17 w 134"/>
                <a:gd name="T27" fmla="*/ 0 h 127"/>
                <a:gd name="T28" fmla="*/ 8 w 134"/>
                <a:gd name="T29" fmla="*/ 0 h 127"/>
                <a:gd name="T30" fmla="*/ 2 w 134"/>
                <a:gd name="T31" fmla="*/ 4 h 127"/>
                <a:gd name="T32" fmla="*/ 0 w 134"/>
                <a:gd name="T33" fmla="*/ 13 h 127"/>
                <a:gd name="T34" fmla="*/ 2 w 134"/>
                <a:gd name="T35" fmla="*/ 22 h 127"/>
                <a:gd name="T36" fmla="*/ 11 w 134"/>
                <a:gd name="T37" fmla="*/ 31 h 127"/>
                <a:gd name="T38" fmla="*/ 19 w 134"/>
                <a:gd name="T39" fmla="*/ 39 h 127"/>
                <a:gd name="T40" fmla="*/ 28 w 134"/>
                <a:gd name="T41" fmla="*/ 45 h 127"/>
                <a:gd name="T42" fmla="*/ 37 w 134"/>
                <a:gd name="T43" fmla="*/ 48 h 127"/>
                <a:gd name="T44" fmla="*/ 46 w 134"/>
                <a:gd name="T45" fmla="*/ 52 h 127"/>
                <a:gd name="T46" fmla="*/ 53 w 134"/>
                <a:gd name="T47" fmla="*/ 61 h 127"/>
                <a:gd name="T48" fmla="*/ 56 w 134"/>
                <a:gd name="T49" fmla="*/ 70 h 127"/>
                <a:gd name="T50" fmla="*/ 58 w 134"/>
                <a:gd name="T51" fmla="*/ 79 h 127"/>
                <a:gd name="T52" fmla="*/ 58 w 134"/>
                <a:gd name="T53" fmla="*/ 90 h 127"/>
                <a:gd name="T54" fmla="*/ 61 w 134"/>
                <a:gd name="T55" fmla="*/ 99 h 127"/>
                <a:gd name="T56" fmla="*/ 65 w 134"/>
                <a:gd name="T57" fmla="*/ 109 h 127"/>
                <a:gd name="T58" fmla="*/ 73 w 134"/>
                <a:gd name="T59" fmla="*/ 118 h 127"/>
                <a:gd name="T60" fmla="*/ 82 w 134"/>
                <a:gd name="T61" fmla="*/ 124 h 127"/>
                <a:gd name="T62" fmla="*/ 91 w 134"/>
                <a:gd name="T63" fmla="*/ 126 h 127"/>
                <a:gd name="T64" fmla="*/ 95 w 134"/>
                <a:gd name="T65" fmla="*/ 118 h 127"/>
                <a:gd name="T66" fmla="*/ 95 w 134"/>
                <a:gd name="T67" fmla="*/ 109 h 127"/>
                <a:gd name="T68" fmla="*/ 95 w 134"/>
                <a:gd name="T69" fmla="*/ 100 h 127"/>
                <a:gd name="T70" fmla="*/ 95 w 134"/>
                <a:gd name="T71" fmla="*/ 90 h 127"/>
                <a:gd name="T72" fmla="*/ 95 w 134"/>
                <a:gd name="T73" fmla="*/ 81 h 127"/>
                <a:gd name="T74" fmla="*/ 109 w 134"/>
                <a:gd name="T75" fmla="*/ 61 h 127"/>
                <a:gd name="T76" fmla="*/ 118 w 134"/>
                <a:gd name="T77" fmla="*/ 58 h 127"/>
                <a:gd name="T78" fmla="*/ 127 w 134"/>
                <a:gd name="T79" fmla="*/ 54 h 127"/>
                <a:gd name="T80" fmla="*/ 131 w 134"/>
                <a:gd name="T81" fmla="*/ 45 h 127"/>
                <a:gd name="T82" fmla="*/ 133 w 134"/>
                <a:gd name="T83" fmla="*/ 42 h 12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34"/>
                <a:gd name="T127" fmla="*/ 0 h 127"/>
                <a:gd name="T128" fmla="*/ 134 w 134"/>
                <a:gd name="T129" fmla="*/ 127 h 12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34" h="127">
                  <a:moveTo>
                    <a:pt x="133" y="42"/>
                  </a:moveTo>
                  <a:lnTo>
                    <a:pt x="131" y="34"/>
                  </a:lnTo>
                  <a:lnTo>
                    <a:pt x="128" y="30"/>
                  </a:lnTo>
                  <a:lnTo>
                    <a:pt x="128" y="25"/>
                  </a:lnTo>
                  <a:lnTo>
                    <a:pt x="124" y="22"/>
                  </a:lnTo>
                  <a:lnTo>
                    <a:pt x="119" y="19"/>
                  </a:lnTo>
                  <a:lnTo>
                    <a:pt x="115" y="18"/>
                  </a:lnTo>
                  <a:lnTo>
                    <a:pt x="110" y="16"/>
                  </a:lnTo>
                  <a:lnTo>
                    <a:pt x="106" y="15"/>
                  </a:lnTo>
                  <a:lnTo>
                    <a:pt x="101" y="15"/>
                  </a:lnTo>
                  <a:lnTo>
                    <a:pt x="97" y="15"/>
                  </a:lnTo>
                  <a:lnTo>
                    <a:pt x="92" y="15"/>
                  </a:lnTo>
                  <a:lnTo>
                    <a:pt x="86" y="13"/>
                  </a:lnTo>
                  <a:lnTo>
                    <a:pt x="82" y="13"/>
                  </a:lnTo>
                  <a:lnTo>
                    <a:pt x="77" y="12"/>
                  </a:lnTo>
                  <a:lnTo>
                    <a:pt x="73" y="12"/>
                  </a:lnTo>
                  <a:lnTo>
                    <a:pt x="68" y="10"/>
                  </a:lnTo>
                  <a:lnTo>
                    <a:pt x="64" y="10"/>
                  </a:lnTo>
                  <a:lnTo>
                    <a:pt x="58" y="9"/>
                  </a:lnTo>
                  <a:lnTo>
                    <a:pt x="53" y="7"/>
                  </a:lnTo>
                  <a:lnTo>
                    <a:pt x="49" y="7"/>
                  </a:lnTo>
                  <a:lnTo>
                    <a:pt x="44" y="6"/>
                  </a:lnTo>
                  <a:lnTo>
                    <a:pt x="40" y="4"/>
                  </a:lnTo>
                  <a:lnTo>
                    <a:pt x="35" y="3"/>
                  </a:lnTo>
                  <a:lnTo>
                    <a:pt x="31" y="1"/>
                  </a:lnTo>
                  <a:lnTo>
                    <a:pt x="26" y="1"/>
                  </a:lnTo>
                  <a:lnTo>
                    <a:pt x="22" y="0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8" y="0"/>
                  </a:lnTo>
                  <a:lnTo>
                    <a:pt x="4" y="0"/>
                  </a:lnTo>
                  <a:lnTo>
                    <a:pt x="2" y="4"/>
                  </a:lnTo>
                  <a:lnTo>
                    <a:pt x="1" y="9"/>
                  </a:lnTo>
                  <a:lnTo>
                    <a:pt x="0" y="13"/>
                  </a:lnTo>
                  <a:lnTo>
                    <a:pt x="0" y="18"/>
                  </a:lnTo>
                  <a:lnTo>
                    <a:pt x="2" y="22"/>
                  </a:lnTo>
                  <a:lnTo>
                    <a:pt x="7" y="27"/>
                  </a:lnTo>
                  <a:lnTo>
                    <a:pt x="11" y="31"/>
                  </a:lnTo>
                  <a:lnTo>
                    <a:pt x="14" y="36"/>
                  </a:lnTo>
                  <a:lnTo>
                    <a:pt x="19" y="39"/>
                  </a:lnTo>
                  <a:lnTo>
                    <a:pt x="23" y="42"/>
                  </a:lnTo>
                  <a:lnTo>
                    <a:pt x="28" y="45"/>
                  </a:lnTo>
                  <a:lnTo>
                    <a:pt x="32" y="46"/>
                  </a:lnTo>
                  <a:lnTo>
                    <a:pt x="37" y="48"/>
                  </a:lnTo>
                  <a:lnTo>
                    <a:pt x="41" y="49"/>
                  </a:lnTo>
                  <a:lnTo>
                    <a:pt x="46" y="52"/>
                  </a:lnTo>
                  <a:lnTo>
                    <a:pt x="49" y="57"/>
                  </a:lnTo>
                  <a:lnTo>
                    <a:pt x="53" y="61"/>
                  </a:lnTo>
                  <a:lnTo>
                    <a:pt x="55" y="66"/>
                  </a:lnTo>
                  <a:lnTo>
                    <a:pt x="56" y="70"/>
                  </a:lnTo>
                  <a:lnTo>
                    <a:pt x="56" y="75"/>
                  </a:lnTo>
                  <a:lnTo>
                    <a:pt x="58" y="79"/>
                  </a:lnTo>
                  <a:lnTo>
                    <a:pt x="58" y="84"/>
                  </a:lnTo>
                  <a:lnTo>
                    <a:pt x="58" y="90"/>
                  </a:lnTo>
                  <a:lnTo>
                    <a:pt x="59" y="94"/>
                  </a:lnTo>
                  <a:lnTo>
                    <a:pt x="61" y="99"/>
                  </a:lnTo>
                  <a:lnTo>
                    <a:pt x="62" y="105"/>
                  </a:lnTo>
                  <a:lnTo>
                    <a:pt x="65" y="109"/>
                  </a:lnTo>
                  <a:lnTo>
                    <a:pt x="68" y="114"/>
                  </a:lnTo>
                  <a:lnTo>
                    <a:pt x="73" y="118"/>
                  </a:lnTo>
                  <a:lnTo>
                    <a:pt x="77" y="121"/>
                  </a:lnTo>
                  <a:lnTo>
                    <a:pt x="82" y="124"/>
                  </a:lnTo>
                  <a:lnTo>
                    <a:pt x="86" y="126"/>
                  </a:lnTo>
                  <a:lnTo>
                    <a:pt x="91" y="126"/>
                  </a:lnTo>
                  <a:lnTo>
                    <a:pt x="95" y="123"/>
                  </a:lnTo>
                  <a:lnTo>
                    <a:pt x="95" y="118"/>
                  </a:lnTo>
                  <a:lnTo>
                    <a:pt x="95" y="114"/>
                  </a:lnTo>
                  <a:lnTo>
                    <a:pt x="95" y="109"/>
                  </a:lnTo>
                  <a:lnTo>
                    <a:pt x="95" y="105"/>
                  </a:lnTo>
                  <a:lnTo>
                    <a:pt x="95" y="100"/>
                  </a:lnTo>
                  <a:lnTo>
                    <a:pt x="95" y="94"/>
                  </a:lnTo>
                  <a:lnTo>
                    <a:pt x="95" y="90"/>
                  </a:lnTo>
                  <a:lnTo>
                    <a:pt x="95" y="85"/>
                  </a:lnTo>
                  <a:lnTo>
                    <a:pt x="95" y="81"/>
                  </a:lnTo>
                  <a:lnTo>
                    <a:pt x="98" y="76"/>
                  </a:lnTo>
                  <a:lnTo>
                    <a:pt x="109" y="61"/>
                  </a:lnTo>
                  <a:lnTo>
                    <a:pt x="113" y="60"/>
                  </a:lnTo>
                  <a:lnTo>
                    <a:pt x="118" y="58"/>
                  </a:lnTo>
                  <a:lnTo>
                    <a:pt x="122" y="55"/>
                  </a:lnTo>
                  <a:lnTo>
                    <a:pt x="127" y="54"/>
                  </a:lnTo>
                  <a:lnTo>
                    <a:pt x="128" y="49"/>
                  </a:lnTo>
                  <a:lnTo>
                    <a:pt x="131" y="45"/>
                  </a:lnTo>
                  <a:lnTo>
                    <a:pt x="131" y="40"/>
                  </a:lnTo>
                  <a:lnTo>
                    <a:pt x="133" y="42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13" name="Freeform 49"/>
            <p:cNvSpPr>
              <a:spLocks/>
            </p:cNvSpPr>
            <p:nvPr/>
          </p:nvSpPr>
          <p:spPr bwMode="auto">
            <a:xfrm>
              <a:off x="1119" y="304"/>
              <a:ext cx="509" cy="259"/>
            </a:xfrm>
            <a:custGeom>
              <a:avLst/>
              <a:gdLst>
                <a:gd name="T0" fmla="*/ 480 w 509"/>
                <a:gd name="T1" fmla="*/ 207 h 259"/>
                <a:gd name="T2" fmla="*/ 495 w 509"/>
                <a:gd name="T3" fmla="*/ 192 h 259"/>
                <a:gd name="T4" fmla="*/ 508 w 509"/>
                <a:gd name="T5" fmla="*/ 174 h 259"/>
                <a:gd name="T6" fmla="*/ 508 w 509"/>
                <a:gd name="T7" fmla="*/ 156 h 259"/>
                <a:gd name="T8" fmla="*/ 508 w 509"/>
                <a:gd name="T9" fmla="*/ 138 h 259"/>
                <a:gd name="T10" fmla="*/ 508 w 509"/>
                <a:gd name="T11" fmla="*/ 120 h 259"/>
                <a:gd name="T12" fmla="*/ 504 w 509"/>
                <a:gd name="T13" fmla="*/ 102 h 259"/>
                <a:gd name="T14" fmla="*/ 489 w 509"/>
                <a:gd name="T15" fmla="*/ 84 h 259"/>
                <a:gd name="T16" fmla="*/ 474 w 509"/>
                <a:gd name="T17" fmla="*/ 69 h 259"/>
                <a:gd name="T18" fmla="*/ 456 w 509"/>
                <a:gd name="T19" fmla="*/ 54 h 259"/>
                <a:gd name="T20" fmla="*/ 438 w 509"/>
                <a:gd name="T21" fmla="*/ 42 h 259"/>
                <a:gd name="T22" fmla="*/ 420 w 509"/>
                <a:gd name="T23" fmla="*/ 30 h 259"/>
                <a:gd name="T24" fmla="*/ 402 w 509"/>
                <a:gd name="T25" fmla="*/ 21 h 259"/>
                <a:gd name="T26" fmla="*/ 381 w 509"/>
                <a:gd name="T27" fmla="*/ 15 h 259"/>
                <a:gd name="T28" fmla="*/ 363 w 509"/>
                <a:gd name="T29" fmla="*/ 12 h 259"/>
                <a:gd name="T30" fmla="*/ 342 w 509"/>
                <a:gd name="T31" fmla="*/ 9 h 259"/>
                <a:gd name="T32" fmla="*/ 318 w 509"/>
                <a:gd name="T33" fmla="*/ 3 h 259"/>
                <a:gd name="T34" fmla="*/ 297 w 509"/>
                <a:gd name="T35" fmla="*/ 0 h 259"/>
                <a:gd name="T36" fmla="*/ 276 w 509"/>
                <a:gd name="T37" fmla="*/ 0 h 259"/>
                <a:gd name="T38" fmla="*/ 258 w 509"/>
                <a:gd name="T39" fmla="*/ 0 h 259"/>
                <a:gd name="T40" fmla="*/ 234 w 509"/>
                <a:gd name="T41" fmla="*/ 0 h 259"/>
                <a:gd name="T42" fmla="*/ 213 w 509"/>
                <a:gd name="T43" fmla="*/ 0 h 259"/>
                <a:gd name="T44" fmla="*/ 189 w 509"/>
                <a:gd name="T45" fmla="*/ 0 h 259"/>
                <a:gd name="T46" fmla="*/ 165 w 509"/>
                <a:gd name="T47" fmla="*/ 3 h 259"/>
                <a:gd name="T48" fmla="*/ 147 w 509"/>
                <a:gd name="T49" fmla="*/ 9 h 259"/>
                <a:gd name="T50" fmla="*/ 129 w 509"/>
                <a:gd name="T51" fmla="*/ 18 h 259"/>
                <a:gd name="T52" fmla="*/ 111 w 509"/>
                <a:gd name="T53" fmla="*/ 27 h 259"/>
                <a:gd name="T54" fmla="*/ 93 w 509"/>
                <a:gd name="T55" fmla="*/ 39 h 259"/>
                <a:gd name="T56" fmla="*/ 72 w 509"/>
                <a:gd name="T57" fmla="*/ 57 h 259"/>
                <a:gd name="T58" fmla="*/ 54 w 509"/>
                <a:gd name="T59" fmla="*/ 81 h 259"/>
                <a:gd name="T60" fmla="*/ 42 w 509"/>
                <a:gd name="T61" fmla="*/ 99 h 259"/>
                <a:gd name="T62" fmla="*/ 27 w 509"/>
                <a:gd name="T63" fmla="*/ 123 h 259"/>
                <a:gd name="T64" fmla="*/ 9 w 509"/>
                <a:gd name="T65" fmla="*/ 147 h 259"/>
                <a:gd name="T66" fmla="*/ 3 w 509"/>
                <a:gd name="T67" fmla="*/ 165 h 259"/>
                <a:gd name="T68" fmla="*/ 0 w 509"/>
                <a:gd name="T69" fmla="*/ 186 h 259"/>
                <a:gd name="T70" fmla="*/ 0 w 509"/>
                <a:gd name="T71" fmla="*/ 204 h 259"/>
                <a:gd name="T72" fmla="*/ 9 w 509"/>
                <a:gd name="T73" fmla="*/ 222 h 259"/>
                <a:gd name="T74" fmla="*/ 24 w 509"/>
                <a:gd name="T75" fmla="*/ 237 h 259"/>
                <a:gd name="T76" fmla="*/ 42 w 509"/>
                <a:gd name="T77" fmla="*/ 249 h 259"/>
                <a:gd name="T78" fmla="*/ 60 w 509"/>
                <a:gd name="T79" fmla="*/ 255 h 259"/>
                <a:gd name="T80" fmla="*/ 78 w 509"/>
                <a:gd name="T81" fmla="*/ 258 h 259"/>
                <a:gd name="T82" fmla="*/ 96 w 509"/>
                <a:gd name="T83" fmla="*/ 258 h 259"/>
                <a:gd name="T84" fmla="*/ 114 w 509"/>
                <a:gd name="T85" fmla="*/ 258 h 259"/>
                <a:gd name="T86" fmla="*/ 132 w 509"/>
                <a:gd name="T87" fmla="*/ 258 h 259"/>
                <a:gd name="T88" fmla="*/ 150 w 509"/>
                <a:gd name="T89" fmla="*/ 258 h 259"/>
                <a:gd name="T90" fmla="*/ 171 w 509"/>
                <a:gd name="T91" fmla="*/ 252 h 259"/>
                <a:gd name="T92" fmla="*/ 189 w 509"/>
                <a:gd name="T93" fmla="*/ 252 h 259"/>
                <a:gd name="T94" fmla="*/ 210 w 509"/>
                <a:gd name="T95" fmla="*/ 249 h 259"/>
                <a:gd name="T96" fmla="*/ 228 w 509"/>
                <a:gd name="T97" fmla="*/ 249 h 259"/>
                <a:gd name="T98" fmla="*/ 246 w 509"/>
                <a:gd name="T99" fmla="*/ 246 h 259"/>
                <a:gd name="T100" fmla="*/ 267 w 509"/>
                <a:gd name="T101" fmla="*/ 243 h 259"/>
                <a:gd name="T102" fmla="*/ 285 w 509"/>
                <a:gd name="T103" fmla="*/ 240 h 259"/>
                <a:gd name="T104" fmla="*/ 303 w 509"/>
                <a:gd name="T105" fmla="*/ 237 h 259"/>
                <a:gd name="T106" fmla="*/ 324 w 509"/>
                <a:gd name="T107" fmla="*/ 234 h 259"/>
                <a:gd name="T108" fmla="*/ 345 w 509"/>
                <a:gd name="T109" fmla="*/ 231 h 259"/>
                <a:gd name="T110" fmla="*/ 369 w 509"/>
                <a:gd name="T111" fmla="*/ 228 h 259"/>
                <a:gd name="T112" fmla="*/ 387 w 509"/>
                <a:gd name="T113" fmla="*/ 222 h 259"/>
                <a:gd name="T114" fmla="*/ 408 w 509"/>
                <a:gd name="T115" fmla="*/ 216 h 259"/>
                <a:gd name="T116" fmla="*/ 426 w 509"/>
                <a:gd name="T117" fmla="*/ 213 h 259"/>
                <a:gd name="T118" fmla="*/ 447 w 509"/>
                <a:gd name="T119" fmla="*/ 213 h 259"/>
                <a:gd name="T120" fmla="*/ 465 w 509"/>
                <a:gd name="T121" fmla="*/ 210 h 25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509"/>
                <a:gd name="T184" fmla="*/ 0 h 259"/>
                <a:gd name="T185" fmla="*/ 509 w 509"/>
                <a:gd name="T186" fmla="*/ 259 h 259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509" h="259">
                  <a:moveTo>
                    <a:pt x="471" y="210"/>
                  </a:moveTo>
                  <a:lnTo>
                    <a:pt x="480" y="207"/>
                  </a:lnTo>
                  <a:lnTo>
                    <a:pt x="489" y="201"/>
                  </a:lnTo>
                  <a:lnTo>
                    <a:pt x="495" y="192"/>
                  </a:lnTo>
                  <a:lnTo>
                    <a:pt x="501" y="183"/>
                  </a:lnTo>
                  <a:lnTo>
                    <a:pt x="508" y="174"/>
                  </a:lnTo>
                  <a:lnTo>
                    <a:pt x="508" y="165"/>
                  </a:lnTo>
                  <a:lnTo>
                    <a:pt x="508" y="156"/>
                  </a:lnTo>
                  <a:lnTo>
                    <a:pt x="508" y="147"/>
                  </a:lnTo>
                  <a:lnTo>
                    <a:pt x="508" y="138"/>
                  </a:lnTo>
                  <a:lnTo>
                    <a:pt x="508" y="129"/>
                  </a:lnTo>
                  <a:lnTo>
                    <a:pt x="508" y="120"/>
                  </a:lnTo>
                  <a:lnTo>
                    <a:pt x="508" y="111"/>
                  </a:lnTo>
                  <a:lnTo>
                    <a:pt x="504" y="102"/>
                  </a:lnTo>
                  <a:lnTo>
                    <a:pt x="498" y="93"/>
                  </a:lnTo>
                  <a:lnTo>
                    <a:pt x="489" y="84"/>
                  </a:lnTo>
                  <a:lnTo>
                    <a:pt x="483" y="75"/>
                  </a:lnTo>
                  <a:lnTo>
                    <a:pt x="474" y="69"/>
                  </a:lnTo>
                  <a:lnTo>
                    <a:pt x="465" y="63"/>
                  </a:lnTo>
                  <a:lnTo>
                    <a:pt x="456" y="54"/>
                  </a:lnTo>
                  <a:lnTo>
                    <a:pt x="447" y="48"/>
                  </a:lnTo>
                  <a:lnTo>
                    <a:pt x="438" y="42"/>
                  </a:lnTo>
                  <a:lnTo>
                    <a:pt x="429" y="36"/>
                  </a:lnTo>
                  <a:lnTo>
                    <a:pt x="420" y="30"/>
                  </a:lnTo>
                  <a:lnTo>
                    <a:pt x="411" y="24"/>
                  </a:lnTo>
                  <a:lnTo>
                    <a:pt x="402" y="21"/>
                  </a:lnTo>
                  <a:lnTo>
                    <a:pt x="390" y="18"/>
                  </a:lnTo>
                  <a:lnTo>
                    <a:pt x="381" y="15"/>
                  </a:lnTo>
                  <a:lnTo>
                    <a:pt x="372" y="15"/>
                  </a:lnTo>
                  <a:lnTo>
                    <a:pt x="363" y="12"/>
                  </a:lnTo>
                  <a:lnTo>
                    <a:pt x="354" y="12"/>
                  </a:lnTo>
                  <a:lnTo>
                    <a:pt x="342" y="9"/>
                  </a:lnTo>
                  <a:lnTo>
                    <a:pt x="327" y="6"/>
                  </a:lnTo>
                  <a:lnTo>
                    <a:pt x="318" y="3"/>
                  </a:lnTo>
                  <a:lnTo>
                    <a:pt x="309" y="3"/>
                  </a:lnTo>
                  <a:lnTo>
                    <a:pt x="297" y="0"/>
                  </a:lnTo>
                  <a:lnTo>
                    <a:pt x="285" y="0"/>
                  </a:lnTo>
                  <a:lnTo>
                    <a:pt x="276" y="0"/>
                  </a:lnTo>
                  <a:lnTo>
                    <a:pt x="267" y="0"/>
                  </a:lnTo>
                  <a:lnTo>
                    <a:pt x="258" y="0"/>
                  </a:lnTo>
                  <a:lnTo>
                    <a:pt x="246" y="0"/>
                  </a:lnTo>
                  <a:lnTo>
                    <a:pt x="234" y="0"/>
                  </a:lnTo>
                  <a:lnTo>
                    <a:pt x="225" y="0"/>
                  </a:lnTo>
                  <a:lnTo>
                    <a:pt x="213" y="0"/>
                  </a:lnTo>
                  <a:lnTo>
                    <a:pt x="201" y="0"/>
                  </a:lnTo>
                  <a:lnTo>
                    <a:pt x="189" y="0"/>
                  </a:lnTo>
                  <a:lnTo>
                    <a:pt x="174" y="0"/>
                  </a:lnTo>
                  <a:lnTo>
                    <a:pt x="165" y="3"/>
                  </a:lnTo>
                  <a:lnTo>
                    <a:pt x="156" y="3"/>
                  </a:lnTo>
                  <a:lnTo>
                    <a:pt x="147" y="9"/>
                  </a:lnTo>
                  <a:lnTo>
                    <a:pt x="138" y="12"/>
                  </a:lnTo>
                  <a:lnTo>
                    <a:pt x="129" y="18"/>
                  </a:lnTo>
                  <a:lnTo>
                    <a:pt x="120" y="21"/>
                  </a:lnTo>
                  <a:lnTo>
                    <a:pt x="111" y="27"/>
                  </a:lnTo>
                  <a:lnTo>
                    <a:pt x="102" y="33"/>
                  </a:lnTo>
                  <a:lnTo>
                    <a:pt x="93" y="39"/>
                  </a:lnTo>
                  <a:lnTo>
                    <a:pt x="81" y="48"/>
                  </a:lnTo>
                  <a:lnTo>
                    <a:pt x="72" y="57"/>
                  </a:lnTo>
                  <a:lnTo>
                    <a:pt x="63" y="69"/>
                  </a:lnTo>
                  <a:lnTo>
                    <a:pt x="54" y="81"/>
                  </a:lnTo>
                  <a:lnTo>
                    <a:pt x="51" y="90"/>
                  </a:lnTo>
                  <a:lnTo>
                    <a:pt x="42" y="99"/>
                  </a:lnTo>
                  <a:lnTo>
                    <a:pt x="36" y="111"/>
                  </a:lnTo>
                  <a:lnTo>
                    <a:pt x="27" y="123"/>
                  </a:lnTo>
                  <a:lnTo>
                    <a:pt x="18" y="135"/>
                  </a:lnTo>
                  <a:lnTo>
                    <a:pt x="9" y="147"/>
                  </a:lnTo>
                  <a:lnTo>
                    <a:pt x="6" y="156"/>
                  </a:lnTo>
                  <a:lnTo>
                    <a:pt x="3" y="165"/>
                  </a:lnTo>
                  <a:lnTo>
                    <a:pt x="0" y="177"/>
                  </a:lnTo>
                  <a:lnTo>
                    <a:pt x="0" y="186"/>
                  </a:lnTo>
                  <a:lnTo>
                    <a:pt x="0" y="195"/>
                  </a:lnTo>
                  <a:lnTo>
                    <a:pt x="0" y="204"/>
                  </a:lnTo>
                  <a:lnTo>
                    <a:pt x="3" y="213"/>
                  </a:lnTo>
                  <a:lnTo>
                    <a:pt x="9" y="222"/>
                  </a:lnTo>
                  <a:lnTo>
                    <a:pt x="15" y="231"/>
                  </a:lnTo>
                  <a:lnTo>
                    <a:pt x="24" y="237"/>
                  </a:lnTo>
                  <a:lnTo>
                    <a:pt x="33" y="243"/>
                  </a:lnTo>
                  <a:lnTo>
                    <a:pt x="42" y="249"/>
                  </a:lnTo>
                  <a:lnTo>
                    <a:pt x="51" y="255"/>
                  </a:lnTo>
                  <a:lnTo>
                    <a:pt x="60" y="255"/>
                  </a:lnTo>
                  <a:lnTo>
                    <a:pt x="69" y="258"/>
                  </a:lnTo>
                  <a:lnTo>
                    <a:pt x="78" y="258"/>
                  </a:lnTo>
                  <a:lnTo>
                    <a:pt x="87" y="258"/>
                  </a:lnTo>
                  <a:lnTo>
                    <a:pt x="96" y="258"/>
                  </a:lnTo>
                  <a:lnTo>
                    <a:pt x="105" y="258"/>
                  </a:lnTo>
                  <a:lnTo>
                    <a:pt x="114" y="258"/>
                  </a:lnTo>
                  <a:lnTo>
                    <a:pt x="123" y="258"/>
                  </a:lnTo>
                  <a:lnTo>
                    <a:pt x="132" y="258"/>
                  </a:lnTo>
                  <a:lnTo>
                    <a:pt x="141" y="258"/>
                  </a:lnTo>
                  <a:lnTo>
                    <a:pt x="150" y="258"/>
                  </a:lnTo>
                  <a:lnTo>
                    <a:pt x="159" y="255"/>
                  </a:lnTo>
                  <a:lnTo>
                    <a:pt x="171" y="252"/>
                  </a:lnTo>
                  <a:lnTo>
                    <a:pt x="180" y="252"/>
                  </a:lnTo>
                  <a:lnTo>
                    <a:pt x="189" y="252"/>
                  </a:lnTo>
                  <a:lnTo>
                    <a:pt x="201" y="249"/>
                  </a:lnTo>
                  <a:lnTo>
                    <a:pt x="210" y="249"/>
                  </a:lnTo>
                  <a:lnTo>
                    <a:pt x="219" y="249"/>
                  </a:lnTo>
                  <a:lnTo>
                    <a:pt x="228" y="249"/>
                  </a:lnTo>
                  <a:lnTo>
                    <a:pt x="237" y="249"/>
                  </a:lnTo>
                  <a:lnTo>
                    <a:pt x="246" y="246"/>
                  </a:lnTo>
                  <a:lnTo>
                    <a:pt x="255" y="246"/>
                  </a:lnTo>
                  <a:lnTo>
                    <a:pt x="267" y="243"/>
                  </a:lnTo>
                  <a:lnTo>
                    <a:pt x="276" y="243"/>
                  </a:lnTo>
                  <a:lnTo>
                    <a:pt x="285" y="240"/>
                  </a:lnTo>
                  <a:lnTo>
                    <a:pt x="294" y="240"/>
                  </a:lnTo>
                  <a:lnTo>
                    <a:pt x="303" y="237"/>
                  </a:lnTo>
                  <a:lnTo>
                    <a:pt x="312" y="237"/>
                  </a:lnTo>
                  <a:lnTo>
                    <a:pt x="324" y="234"/>
                  </a:lnTo>
                  <a:lnTo>
                    <a:pt x="333" y="234"/>
                  </a:lnTo>
                  <a:lnTo>
                    <a:pt x="345" y="231"/>
                  </a:lnTo>
                  <a:lnTo>
                    <a:pt x="357" y="231"/>
                  </a:lnTo>
                  <a:lnTo>
                    <a:pt x="369" y="228"/>
                  </a:lnTo>
                  <a:lnTo>
                    <a:pt x="378" y="225"/>
                  </a:lnTo>
                  <a:lnTo>
                    <a:pt x="387" y="222"/>
                  </a:lnTo>
                  <a:lnTo>
                    <a:pt x="399" y="219"/>
                  </a:lnTo>
                  <a:lnTo>
                    <a:pt x="408" y="216"/>
                  </a:lnTo>
                  <a:lnTo>
                    <a:pt x="417" y="216"/>
                  </a:lnTo>
                  <a:lnTo>
                    <a:pt x="426" y="213"/>
                  </a:lnTo>
                  <a:lnTo>
                    <a:pt x="438" y="213"/>
                  </a:lnTo>
                  <a:lnTo>
                    <a:pt x="447" y="213"/>
                  </a:lnTo>
                  <a:lnTo>
                    <a:pt x="456" y="210"/>
                  </a:lnTo>
                  <a:lnTo>
                    <a:pt x="465" y="210"/>
                  </a:lnTo>
                  <a:lnTo>
                    <a:pt x="471" y="210"/>
                  </a:lnTo>
                </a:path>
              </a:pathLst>
            </a:custGeom>
            <a:solidFill>
              <a:schemeClr val="bg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14" name="Freeform 50"/>
            <p:cNvSpPr>
              <a:spLocks/>
            </p:cNvSpPr>
            <p:nvPr/>
          </p:nvSpPr>
          <p:spPr bwMode="auto">
            <a:xfrm>
              <a:off x="1120" y="299"/>
              <a:ext cx="510" cy="268"/>
            </a:xfrm>
            <a:custGeom>
              <a:avLst/>
              <a:gdLst>
                <a:gd name="T0" fmla="*/ 315 w 510"/>
                <a:gd name="T1" fmla="*/ 21 h 268"/>
                <a:gd name="T2" fmla="*/ 274 w 510"/>
                <a:gd name="T3" fmla="*/ 19 h 268"/>
                <a:gd name="T4" fmla="*/ 231 w 510"/>
                <a:gd name="T5" fmla="*/ 25 h 268"/>
                <a:gd name="T6" fmla="*/ 189 w 510"/>
                <a:gd name="T7" fmla="*/ 22 h 268"/>
                <a:gd name="T8" fmla="*/ 156 w 510"/>
                <a:gd name="T9" fmla="*/ 36 h 268"/>
                <a:gd name="T10" fmla="*/ 114 w 510"/>
                <a:gd name="T11" fmla="*/ 45 h 268"/>
                <a:gd name="T12" fmla="*/ 79 w 510"/>
                <a:gd name="T13" fmla="*/ 72 h 268"/>
                <a:gd name="T14" fmla="*/ 60 w 510"/>
                <a:gd name="T15" fmla="*/ 108 h 268"/>
                <a:gd name="T16" fmla="*/ 33 w 510"/>
                <a:gd name="T17" fmla="*/ 150 h 268"/>
                <a:gd name="T18" fmla="*/ 18 w 510"/>
                <a:gd name="T19" fmla="*/ 187 h 268"/>
                <a:gd name="T20" fmla="*/ 34 w 510"/>
                <a:gd name="T21" fmla="*/ 219 h 268"/>
                <a:gd name="T22" fmla="*/ 64 w 510"/>
                <a:gd name="T23" fmla="*/ 244 h 268"/>
                <a:gd name="T24" fmla="*/ 102 w 510"/>
                <a:gd name="T25" fmla="*/ 235 h 268"/>
                <a:gd name="T26" fmla="*/ 135 w 510"/>
                <a:gd name="T27" fmla="*/ 258 h 268"/>
                <a:gd name="T28" fmla="*/ 166 w 510"/>
                <a:gd name="T29" fmla="*/ 238 h 268"/>
                <a:gd name="T30" fmla="*/ 207 w 510"/>
                <a:gd name="T31" fmla="*/ 246 h 268"/>
                <a:gd name="T32" fmla="*/ 244 w 510"/>
                <a:gd name="T33" fmla="*/ 226 h 268"/>
                <a:gd name="T34" fmla="*/ 285 w 510"/>
                <a:gd name="T35" fmla="*/ 235 h 268"/>
                <a:gd name="T36" fmla="*/ 324 w 510"/>
                <a:gd name="T37" fmla="*/ 222 h 268"/>
                <a:gd name="T38" fmla="*/ 364 w 510"/>
                <a:gd name="T39" fmla="*/ 226 h 268"/>
                <a:gd name="T40" fmla="*/ 400 w 510"/>
                <a:gd name="T41" fmla="*/ 205 h 268"/>
                <a:gd name="T42" fmla="*/ 442 w 510"/>
                <a:gd name="T43" fmla="*/ 202 h 268"/>
                <a:gd name="T44" fmla="*/ 472 w 510"/>
                <a:gd name="T45" fmla="*/ 190 h 268"/>
                <a:gd name="T46" fmla="*/ 492 w 510"/>
                <a:gd name="T47" fmla="*/ 154 h 268"/>
                <a:gd name="T48" fmla="*/ 486 w 510"/>
                <a:gd name="T49" fmla="*/ 118 h 268"/>
                <a:gd name="T50" fmla="*/ 468 w 510"/>
                <a:gd name="T51" fmla="*/ 84 h 268"/>
                <a:gd name="T52" fmla="*/ 429 w 510"/>
                <a:gd name="T53" fmla="*/ 72 h 268"/>
                <a:gd name="T54" fmla="*/ 390 w 510"/>
                <a:gd name="T55" fmla="*/ 39 h 268"/>
                <a:gd name="T56" fmla="*/ 349 w 510"/>
                <a:gd name="T57" fmla="*/ 19 h 268"/>
                <a:gd name="T58" fmla="*/ 391 w 510"/>
                <a:gd name="T59" fmla="*/ 24 h 268"/>
                <a:gd name="T60" fmla="*/ 432 w 510"/>
                <a:gd name="T61" fmla="*/ 42 h 268"/>
                <a:gd name="T62" fmla="*/ 469 w 510"/>
                <a:gd name="T63" fmla="*/ 70 h 268"/>
                <a:gd name="T64" fmla="*/ 499 w 510"/>
                <a:gd name="T65" fmla="*/ 103 h 268"/>
                <a:gd name="T66" fmla="*/ 507 w 510"/>
                <a:gd name="T67" fmla="*/ 144 h 268"/>
                <a:gd name="T68" fmla="*/ 496 w 510"/>
                <a:gd name="T69" fmla="*/ 186 h 268"/>
                <a:gd name="T70" fmla="*/ 462 w 510"/>
                <a:gd name="T71" fmla="*/ 214 h 268"/>
                <a:gd name="T72" fmla="*/ 420 w 510"/>
                <a:gd name="T73" fmla="*/ 219 h 268"/>
                <a:gd name="T74" fmla="*/ 376 w 510"/>
                <a:gd name="T75" fmla="*/ 225 h 268"/>
                <a:gd name="T76" fmla="*/ 336 w 510"/>
                <a:gd name="T77" fmla="*/ 237 h 268"/>
                <a:gd name="T78" fmla="*/ 294 w 510"/>
                <a:gd name="T79" fmla="*/ 244 h 268"/>
                <a:gd name="T80" fmla="*/ 252 w 510"/>
                <a:gd name="T81" fmla="*/ 249 h 268"/>
                <a:gd name="T82" fmla="*/ 211 w 510"/>
                <a:gd name="T83" fmla="*/ 252 h 268"/>
                <a:gd name="T84" fmla="*/ 169 w 510"/>
                <a:gd name="T85" fmla="*/ 258 h 268"/>
                <a:gd name="T86" fmla="*/ 127 w 510"/>
                <a:gd name="T87" fmla="*/ 264 h 268"/>
                <a:gd name="T88" fmla="*/ 87 w 510"/>
                <a:gd name="T89" fmla="*/ 267 h 268"/>
                <a:gd name="T90" fmla="*/ 43 w 510"/>
                <a:gd name="T91" fmla="*/ 258 h 268"/>
                <a:gd name="T92" fmla="*/ 6 w 510"/>
                <a:gd name="T93" fmla="*/ 229 h 268"/>
                <a:gd name="T94" fmla="*/ 0 w 510"/>
                <a:gd name="T95" fmla="*/ 189 h 268"/>
                <a:gd name="T96" fmla="*/ 12 w 510"/>
                <a:gd name="T97" fmla="*/ 148 h 268"/>
                <a:gd name="T98" fmla="*/ 37 w 510"/>
                <a:gd name="T99" fmla="*/ 109 h 268"/>
                <a:gd name="T100" fmla="*/ 64 w 510"/>
                <a:gd name="T101" fmla="*/ 73 h 268"/>
                <a:gd name="T102" fmla="*/ 100 w 510"/>
                <a:gd name="T103" fmla="*/ 39 h 268"/>
                <a:gd name="T104" fmla="*/ 141 w 510"/>
                <a:gd name="T105" fmla="*/ 15 h 268"/>
                <a:gd name="T106" fmla="*/ 186 w 510"/>
                <a:gd name="T107" fmla="*/ 7 h 268"/>
                <a:gd name="T108" fmla="*/ 226 w 510"/>
                <a:gd name="T109" fmla="*/ 1 h 268"/>
                <a:gd name="T110" fmla="*/ 267 w 510"/>
                <a:gd name="T111" fmla="*/ 3 h 268"/>
                <a:gd name="T112" fmla="*/ 307 w 510"/>
                <a:gd name="T113" fmla="*/ 9 h 268"/>
                <a:gd name="T114" fmla="*/ 351 w 510"/>
                <a:gd name="T115" fmla="*/ 18 h 26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510"/>
                <a:gd name="T175" fmla="*/ 0 h 268"/>
                <a:gd name="T176" fmla="*/ 510 w 510"/>
                <a:gd name="T177" fmla="*/ 268 h 268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510" h="268">
                  <a:moveTo>
                    <a:pt x="351" y="22"/>
                  </a:moveTo>
                  <a:lnTo>
                    <a:pt x="346" y="24"/>
                  </a:lnTo>
                  <a:lnTo>
                    <a:pt x="342" y="27"/>
                  </a:lnTo>
                  <a:lnTo>
                    <a:pt x="337" y="27"/>
                  </a:lnTo>
                  <a:lnTo>
                    <a:pt x="333" y="27"/>
                  </a:lnTo>
                  <a:lnTo>
                    <a:pt x="328" y="25"/>
                  </a:lnTo>
                  <a:lnTo>
                    <a:pt x="324" y="24"/>
                  </a:lnTo>
                  <a:lnTo>
                    <a:pt x="319" y="22"/>
                  </a:lnTo>
                  <a:lnTo>
                    <a:pt x="315" y="21"/>
                  </a:lnTo>
                  <a:lnTo>
                    <a:pt x="310" y="19"/>
                  </a:lnTo>
                  <a:lnTo>
                    <a:pt x="306" y="19"/>
                  </a:lnTo>
                  <a:lnTo>
                    <a:pt x="301" y="19"/>
                  </a:lnTo>
                  <a:lnTo>
                    <a:pt x="297" y="19"/>
                  </a:lnTo>
                  <a:lnTo>
                    <a:pt x="292" y="21"/>
                  </a:lnTo>
                  <a:lnTo>
                    <a:pt x="288" y="21"/>
                  </a:lnTo>
                  <a:lnTo>
                    <a:pt x="283" y="21"/>
                  </a:lnTo>
                  <a:lnTo>
                    <a:pt x="279" y="21"/>
                  </a:lnTo>
                  <a:lnTo>
                    <a:pt x="274" y="19"/>
                  </a:lnTo>
                  <a:lnTo>
                    <a:pt x="270" y="18"/>
                  </a:lnTo>
                  <a:lnTo>
                    <a:pt x="265" y="16"/>
                  </a:lnTo>
                  <a:lnTo>
                    <a:pt x="259" y="16"/>
                  </a:lnTo>
                  <a:lnTo>
                    <a:pt x="255" y="16"/>
                  </a:lnTo>
                  <a:lnTo>
                    <a:pt x="250" y="16"/>
                  </a:lnTo>
                  <a:lnTo>
                    <a:pt x="246" y="21"/>
                  </a:lnTo>
                  <a:lnTo>
                    <a:pt x="240" y="24"/>
                  </a:lnTo>
                  <a:lnTo>
                    <a:pt x="235" y="25"/>
                  </a:lnTo>
                  <a:lnTo>
                    <a:pt x="231" y="25"/>
                  </a:lnTo>
                  <a:lnTo>
                    <a:pt x="226" y="25"/>
                  </a:lnTo>
                  <a:lnTo>
                    <a:pt x="222" y="21"/>
                  </a:lnTo>
                  <a:lnTo>
                    <a:pt x="216" y="19"/>
                  </a:lnTo>
                  <a:lnTo>
                    <a:pt x="208" y="15"/>
                  </a:lnTo>
                  <a:lnTo>
                    <a:pt x="204" y="13"/>
                  </a:lnTo>
                  <a:lnTo>
                    <a:pt x="199" y="13"/>
                  </a:lnTo>
                  <a:lnTo>
                    <a:pt x="195" y="15"/>
                  </a:lnTo>
                  <a:lnTo>
                    <a:pt x="190" y="18"/>
                  </a:lnTo>
                  <a:lnTo>
                    <a:pt x="189" y="22"/>
                  </a:lnTo>
                  <a:lnTo>
                    <a:pt x="184" y="22"/>
                  </a:lnTo>
                  <a:lnTo>
                    <a:pt x="180" y="22"/>
                  </a:lnTo>
                  <a:lnTo>
                    <a:pt x="175" y="22"/>
                  </a:lnTo>
                  <a:lnTo>
                    <a:pt x="171" y="22"/>
                  </a:lnTo>
                  <a:lnTo>
                    <a:pt x="166" y="22"/>
                  </a:lnTo>
                  <a:lnTo>
                    <a:pt x="162" y="22"/>
                  </a:lnTo>
                  <a:lnTo>
                    <a:pt x="159" y="27"/>
                  </a:lnTo>
                  <a:lnTo>
                    <a:pt x="157" y="31"/>
                  </a:lnTo>
                  <a:lnTo>
                    <a:pt x="156" y="36"/>
                  </a:lnTo>
                  <a:lnTo>
                    <a:pt x="151" y="36"/>
                  </a:lnTo>
                  <a:lnTo>
                    <a:pt x="147" y="36"/>
                  </a:lnTo>
                  <a:lnTo>
                    <a:pt x="142" y="36"/>
                  </a:lnTo>
                  <a:lnTo>
                    <a:pt x="138" y="36"/>
                  </a:lnTo>
                  <a:lnTo>
                    <a:pt x="133" y="36"/>
                  </a:lnTo>
                  <a:lnTo>
                    <a:pt x="127" y="37"/>
                  </a:lnTo>
                  <a:lnTo>
                    <a:pt x="123" y="39"/>
                  </a:lnTo>
                  <a:lnTo>
                    <a:pt x="118" y="42"/>
                  </a:lnTo>
                  <a:lnTo>
                    <a:pt x="114" y="45"/>
                  </a:lnTo>
                  <a:lnTo>
                    <a:pt x="108" y="51"/>
                  </a:lnTo>
                  <a:lnTo>
                    <a:pt x="106" y="55"/>
                  </a:lnTo>
                  <a:lnTo>
                    <a:pt x="102" y="57"/>
                  </a:lnTo>
                  <a:lnTo>
                    <a:pt x="97" y="60"/>
                  </a:lnTo>
                  <a:lnTo>
                    <a:pt x="91" y="63"/>
                  </a:lnTo>
                  <a:lnTo>
                    <a:pt x="90" y="67"/>
                  </a:lnTo>
                  <a:lnTo>
                    <a:pt x="88" y="72"/>
                  </a:lnTo>
                  <a:lnTo>
                    <a:pt x="84" y="72"/>
                  </a:lnTo>
                  <a:lnTo>
                    <a:pt x="79" y="72"/>
                  </a:lnTo>
                  <a:lnTo>
                    <a:pt x="76" y="78"/>
                  </a:lnTo>
                  <a:lnTo>
                    <a:pt x="76" y="84"/>
                  </a:lnTo>
                  <a:lnTo>
                    <a:pt x="76" y="88"/>
                  </a:lnTo>
                  <a:lnTo>
                    <a:pt x="76" y="93"/>
                  </a:lnTo>
                  <a:lnTo>
                    <a:pt x="76" y="97"/>
                  </a:lnTo>
                  <a:lnTo>
                    <a:pt x="73" y="102"/>
                  </a:lnTo>
                  <a:lnTo>
                    <a:pt x="69" y="105"/>
                  </a:lnTo>
                  <a:lnTo>
                    <a:pt x="64" y="108"/>
                  </a:lnTo>
                  <a:lnTo>
                    <a:pt x="60" y="108"/>
                  </a:lnTo>
                  <a:lnTo>
                    <a:pt x="58" y="114"/>
                  </a:lnTo>
                  <a:lnTo>
                    <a:pt x="58" y="120"/>
                  </a:lnTo>
                  <a:lnTo>
                    <a:pt x="58" y="124"/>
                  </a:lnTo>
                  <a:lnTo>
                    <a:pt x="58" y="129"/>
                  </a:lnTo>
                  <a:lnTo>
                    <a:pt x="55" y="135"/>
                  </a:lnTo>
                  <a:lnTo>
                    <a:pt x="48" y="142"/>
                  </a:lnTo>
                  <a:lnTo>
                    <a:pt x="42" y="147"/>
                  </a:lnTo>
                  <a:lnTo>
                    <a:pt x="37" y="147"/>
                  </a:lnTo>
                  <a:lnTo>
                    <a:pt x="33" y="150"/>
                  </a:lnTo>
                  <a:lnTo>
                    <a:pt x="30" y="154"/>
                  </a:lnTo>
                  <a:lnTo>
                    <a:pt x="30" y="159"/>
                  </a:lnTo>
                  <a:lnTo>
                    <a:pt x="30" y="163"/>
                  </a:lnTo>
                  <a:lnTo>
                    <a:pt x="30" y="168"/>
                  </a:lnTo>
                  <a:lnTo>
                    <a:pt x="28" y="174"/>
                  </a:lnTo>
                  <a:lnTo>
                    <a:pt x="24" y="177"/>
                  </a:lnTo>
                  <a:lnTo>
                    <a:pt x="19" y="178"/>
                  </a:lnTo>
                  <a:lnTo>
                    <a:pt x="18" y="183"/>
                  </a:lnTo>
                  <a:lnTo>
                    <a:pt x="18" y="187"/>
                  </a:lnTo>
                  <a:lnTo>
                    <a:pt x="18" y="193"/>
                  </a:lnTo>
                  <a:lnTo>
                    <a:pt x="22" y="195"/>
                  </a:lnTo>
                  <a:lnTo>
                    <a:pt x="27" y="195"/>
                  </a:lnTo>
                  <a:lnTo>
                    <a:pt x="31" y="195"/>
                  </a:lnTo>
                  <a:lnTo>
                    <a:pt x="34" y="199"/>
                  </a:lnTo>
                  <a:lnTo>
                    <a:pt x="34" y="204"/>
                  </a:lnTo>
                  <a:lnTo>
                    <a:pt x="34" y="208"/>
                  </a:lnTo>
                  <a:lnTo>
                    <a:pt x="34" y="213"/>
                  </a:lnTo>
                  <a:lnTo>
                    <a:pt x="34" y="219"/>
                  </a:lnTo>
                  <a:lnTo>
                    <a:pt x="34" y="223"/>
                  </a:lnTo>
                  <a:lnTo>
                    <a:pt x="40" y="225"/>
                  </a:lnTo>
                  <a:lnTo>
                    <a:pt x="46" y="226"/>
                  </a:lnTo>
                  <a:lnTo>
                    <a:pt x="51" y="226"/>
                  </a:lnTo>
                  <a:lnTo>
                    <a:pt x="55" y="226"/>
                  </a:lnTo>
                  <a:lnTo>
                    <a:pt x="58" y="231"/>
                  </a:lnTo>
                  <a:lnTo>
                    <a:pt x="60" y="235"/>
                  </a:lnTo>
                  <a:lnTo>
                    <a:pt x="63" y="240"/>
                  </a:lnTo>
                  <a:lnTo>
                    <a:pt x="64" y="244"/>
                  </a:lnTo>
                  <a:lnTo>
                    <a:pt x="69" y="246"/>
                  </a:lnTo>
                  <a:lnTo>
                    <a:pt x="73" y="246"/>
                  </a:lnTo>
                  <a:lnTo>
                    <a:pt x="78" y="246"/>
                  </a:lnTo>
                  <a:lnTo>
                    <a:pt x="82" y="246"/>
                  </a:lnTo>
                  <a:lnTo>
                    <a:pt x="84" y="241"/>
                  </a:lnTo>
                  <a:lnTo>
                    <a:pt x="88" y="238"/>
                  </a:lnTo>
                  <a:lnTo>
                    <a:pt x="93" y="235"/>
                  </a:lnTo>
                  <a:lnTo>
                    <a:pt x="97" y="235"/>
                  </a:lnTo>
                  <a:lnTo>
                    <a:pt x="102" y="235"/>
                  </a:lnTo>
                  <a:lnTo>
                    <a:pt x="106" y="235"/>
                  </a:lnTo>
                  <a:lnTo>
                    <a:pt x="111" y="237"/>
                  </a:lnTo>
                  <a:lnTo>
                    <a:pt x="112" y="241"/>
                  </a:lnTo>
                  <a:lnTo>
                    <a:pt x="115" y="246"/>
                  </a:lnTo>
                  <a:lnTo>
                    <a:pt x="117" y="250"/>
                  </a:lnTo>
                  <a:lnTo>
                    <a:pt x="121" y="255"/>
                  </a:lnTo>
                  <a:lnTo>
                    <a:pt x="126" y="256"/>
                  </a:lnTo>
                  <a:lnTo>
                    <a:pt x="130" y="258"/>
                  </a:lnTo>
                  <a:lnTo>
                    <a:pt x="135" y="258"/>
                  </a:lnTo>
                  <a:lnTo>
                    <a:pt x="139" y="258"/>
                  </a:lnTo>
                  <a:lnTo>
                    <a:pt x="144" y="258"/>
                  </a:lnTo>
                  <a:lnTo>
                    <a:pt x="148" y="258"/>
                  </a:lnTo>
                  <a:lnTo>
                    <a:pt x="153" y="253"/>
                  </a:lnTo>
                  <a:lnTo>
                    <a:pt x="154" y="249"/>
                  </a:lnTo>
                  <a:lnTo>
                    <a:pt x="156" y="244"/>
                  </a:lnTo>
                  <a:lnTo>
                    <a:pt x="157" y="240"/>
                  </a:lnTo>
                  <a:lnTo>
                    <a:pt x="162" y="238"/>
                  </a:lnTo>
                  <a:lnTo>
                    <a:pt x="166" y="238"/>
                  </a:lnTo>
                  <a:lnTo>
                    <a:pt x="171" y="238"/>
                  </a:lnTo>
                  <a:lnTo>
                    <a:pt x="175" y="238"/>
                  </a:lnTo>
                  <a:lnTo>
                    <a:pt x="180" y="238"/>
                  </a:lnTo>
                  <a:lnTo>
                    <a:pt x="184" y="241"/>
                  </a:lnTo>
                  <a:lnTo>
                    <a:pt x="189" y="243"/>
                  </a:lnTo>
                  <a:lnTo>
                    <a:pt x="193" y="243"/>
                  </a:lnTo>
                  <a:lnTo>
                    <a:pt x="198" y="243"/>
                  </a:lnTo>
                  <a:lnTo>
                    <a:pt x="202" y="244"/>
                  </a:lnTo>
                  <a:lnTo>
                    <a:pt x="207" y="246"/>
                  </a:lnTo>
                  <a:lnTo>
                    <a:pt x="211" y="246"/>
                  </a:lnTo>
                  <a:lnTo>
                    <a:pt x="216" y="246"/>
                  </a:lnTo>
                  <a:lnTo>
                    <a:pt x="220" y="246"/>
                  </a:lnTo>
                  <a:lnTo>
                    <a:pt x="225" y="243"/>
                  </a:lnTo>
                  <a:lnTo>
                    <a:pt x="226" y="238"/>
                  </a:lnTo>
                  <a:lnTo>
                    <a:pt x="231" y="234"/>
                  </a:lnTo>
                  <a:lnTo>
                    <a:pt x="235" y="232"/>
                  </a:lnTo>
                  <a:lnTo>
                    <a:pt x="240" y="229"/>
                  </a:lnTo>
                  <a:lnTo>
                    <a:pt x="244" y="226"/>
                  </a:lnTo>
                  <a:lnTo>
                    <a:pt x="249" y="226"/>
                  </a:lnTo>
                  <a:lnTo>
                    <a:pt x="253" y="226"/>
                  </a:lnTo>
                  <a:lnTo>
                    <a:pt x="258" y="226"/>
                  </a:lnTo>
                  <a:lnTo>
                    <a:pt x="262" y="226"/>
                  </a:lnTo>
                  <a:lnTo>
                    <a:pt x="267" y="231"/>
                  </a:lnTo>
                  <a:lnTo>
                    <a:pt x="271" y="234"/>
                  </a:lnTo>
                  <a:lnTo>
                    <a:pt x="276" y="235"/>
                  </a:lnTo>
                  <a:lnTo>
                    <a:pt x="280" y="235"/>
                  </a:lnTo>
                  <a:lnTo>
                    <a:pt x="285" y="235"/>
                  </a:lnTo>
                  <a:lnTo>
                    <a:pt x="289" y="235"/>
                  </a:lnTo>
                  <a:lnTo>
                    <a:pt x="294" y="235"/>
                  </a:lnTo>
                  <a:lnTo>
                    <a:pt x="298" y="235"/>
                  </a:lnTo>
                  <a:lnTo>
                    <a:pt x="303" y="235"/>
                  </a:lnTo>
                  <a:lnTo>
                    <a:pt x="304" y="231"/>
                  </a:lnTo>
                  <a:lnTo>
                    <a:pt x="310" y="228"/>
                  </a:lnTo>
                  <a:lnTo>
                    <a:pt x="315" y="225"/>
                  </a:lnTo>
                  <a:lnTo>
                    <a:pt x="319" y="222"/>
                  </a:lnTo>
                  <a:lnTo>
                    <a:pt x="324" y="222"/>
                  </a:lnTo>
                  <a:lnTo>
                    <a:pt x="328" y="222"/>
                  </a:lnTo>
                  <a:lnTo>
                    <a:pt x="333" y="222"/>
                  </a:lnTo>
                  <a:lnTo>
                    <a:pt x="337" y="222"/>
                  </a:lnTo>
                  <a:lnTo>
                    <a:pt x="342" y="222"/>
                  </a:lnTo>
                  <a:lnTo>
                    <a:pt x="346" y="222"/>
                  </a:lnTo>
                  <a:lnTo>
                    <a:pt x="351" y="223"/>
                  </a:lnTo>
                  <a:lnTo>
                    <a:pt x="355" y="226"/>
                  </a:lnTo>
                  <a:lnTo>
                    <a:pt x="360" y="226"/>
                  </a:lnTo>
                  <a:lnTo>
                    <a:pt x="364" y="226"/>
                  </a:lnTo>
                  <a:lnTo>
                    <a:pt x="369" y="226"/>
                  </a:lnTo>
                  <a:lnTo>
                    <a:pt x="373" y="223"/>
                  </a:lnTo>
                  <a:lnTo>
                    <a:pt x="376" y="219"/>
                  </a:lnTo>
                  <a:lnTo>
                    <a:pt x="378" y="214"/>
                  </a:lnTo>
                  <a:lnTo>
                    <a:pt x="382" y="211"/>
                  </a:lnTo>
                  <a:lnTo>
                    <a:pt x="387" y="210"/>
                  </a:lnTo>
                  <a:lnTo>
                    <a:pt x="391" y="208"/>
                  </a:lnTo>
                  <a:lnTo>
                    <a:pt x="396" y="207"/>
                  </a:lnTo>
                  <a:lnTo>
                    <a:pt x="400" y="205"/>
                  </a:lnTo>
                  <a:lnTo>
                    <a:pt x="405" y="201"/>
                  </a:lnTo>
                  <a:lnTo>
                    <a:pt x="411" y="196"/>
                  </a:lnTo>
                  <a:lnTo>
                    <a:pt x="415" y="195"/>
                  </a:lnTo>
                  <a:lnTo>
                    <a:pt x="420" y="195"/>
                  </a:lnTo>
                  <a:lnTo>
                    <a:pt x="424" y="195"/>
                  </a:lnTo>
                  <a:lnTo>
                    <a:pt x="429" y="198"/>
                  </a:lnTo>
                  <a:lnTo>
                    <a:pt x="433" y="199"/>
                  </a:lnTo>
                  <a:lnTo>
                    <a:pt x="438" y="202"/>
                  </a:lnTo>
                  <a:lnTo>
                    <a:pt x="442" y="202"/>
                  </a:lnTo>
                  <a:lnTo>
                    <a:pt x="447" y="202"/>
                  </a:lnTo>
                  <a:lnTo>
                    <a:pt x="451" y="204"/>
                  </a:lnTo>
                  <a:lnTo>
                    <a:pt x="456" y="205"/>
                  </a:lnTo>
                  <a:lnTo>
                    <a:pt x="460" y="205"/>
                  </a:lnTo>
                  <a:lnTo>
                    <a:pt x="465" y="205"/>
                  </a:lnTo>
                  <a:lnTo>
                    <a:pt x="471" y="204"/>
                  </a:lnTo>
                  <a:lnTo>
                    <a:pt x="472" y="199"/>
                  </a:lnTo>
                  <a:lnTo>
                    <a:pt x="472" y="195"/>
                  </a:lnTo>
                  <a:lnTo>
                    <a:pt x="472" y="190"/>
                  </a:lnTo>
                  <a:lnTo>
                    <a:pt x="472" y="184"/>
                  </a:lnTo>
                  <a:lnTo>
                    <a:pt x="477" y="180"/>
                  </a:lnTo>
                  <a:lnTo>
                    <a:pt x="481" y="178"/>
                  </a:lnTo>
                  <a:lnTo>
                    <a:pt x="486" y="177"/>
                  </a:lnTo>
                  <a:lnTo>
                    <a:pt x="490" y="172"/>
                  </a:lnTo>
                  <a:lnTo>
                    <a:pt x="492" y="168"/>
                  </a:lnTo>
                  <a:lnTo>
                    <a:pt x="492" y="163"/>
                  </a:lnTo>
                  <a:lnTo>
                    <a:pt x="492" y="159"/>
                  </a:lnTo>
                  <a:lnTo>
                    <a:pt x="492" y="154"/>
                  </a:lnTo>
                  <a:lnTo>
                    <a:pt x="492" y="150"/>
                  </a:lnTo>
                  <a:lnTo>
                    <a:pt x="495" y="144"/>
                  </a:lnTo>
                  <a:lnTo>
                    <a:pt x="496" y="139"/>
                  </a:lnTo>
                  <a:lnTo>
                    <a:pt x="496" y="135"/>
                  </a:lnTo>
                  <a:lnTo>
                    <a:pt x="496" y="130"/>
                  </a:lnTo>
                  <a:lnTo>
                    <a:pt x="496" y="124"/>
                  </a:lnTo>
                  <a:lnTo>
                    <a:pt x="495" y="120"/>
                  </a:lnTo>
                  <a:lnTo>
                    <a:pt x="490" y="118"/>
                  </a:lnTo>
                  <a:lnTo>
                    <a:pt x="486" y="118"/>
                  </a:lnTo>
                  <a:lnTo>
                    <a:pt x="480" y="117"/>
                  </a:lnTo>
                  <a:lnTo>
                    <a:pt x="474" y="117"/>
                  </a:lnTo>
                  <a:lnTo>
                    <a:pt x="469" y="112"/>
                  </a:lnTo>
                  <a:lnTo>
                    <a:pt x="468" y="108"/>
                  </a:lnTo>
                  <a:lnTo>
                    <a:pt x="468" y="103"/>
                  </a:lnTo>
                  <a:lnTo>
                    <a:pt x="468" y="97"/>
                  </a:lnTo>
                  <a:lnTo>
                    <a:pt x="468" y="93"/>
                  </a:lnTo>
                  <a:lnTo>
                    <a:pt x="468" y="88"/>
                  </a:lnTo>
                  <a:lnTo>
                    <a:pt x="468" y="84"/>
                  </a:lnTo>
                  <a:lnTo>
                    <a:pt x="468" y="79"/>
                  </a:lnTo>
                  <a:lnTo>
                    <a:pt x="463" y="76"/>
                  </a:lnTo>
                  <a:lnTo>
                    <a:pt x="459" y="73"/>
                  </a:lnTo>
                  <a:lnTo>
                    <a:pt x="454" y="73"/>
                  </a:lnTo>
                  <a:lnTo>
                    <a:pt x="450" y="73"/>
                  </a:lnTo>
                  <a:lnTo>
                    <a:pt x="445" y="73"/>
                  </a:lnTo>
                  <a:lnTo>
                    <a:pt x="441" y="73"/>
                  </a:lnTo>
                  <a:lnTo>
                    <a:pt x="433" y="73"/>
                  </a:lnTo>
                  <a:lnTo>
                    <a:pt x="429" y="72"/>
                  </a:lnTo>
                  <a:lnTo>
                    <a:pt x="424" y="69"/>
                  </a:lnTo>
                  <a:lnTo>
                    <a:pt x="420" y="66"/>
                  </a:lnTo>
                  <a:lnTo>
                    <a:pt x="418" y="61"/>
                  </a:lnTo>
                  <a:lnTo>
                    <a:pt x="414" y="57"/>
                  </a:lnTo>
                  <a:lnTo>
                    <a:pt x="411" y="52"/>
                  </a:lnTo>
                  <a:lnTo>
                    <a:pt x="405" y="49"/>
                  </a:lnTo>
                  <a:lnTo>
                    <a:pt x="399" y="46"/>
                  </a:lnTo>
                  <a:lnTo>
                    <a:pt x="394" y="43"/>
                  </a:lnTo>
                  <a:lnTo>
                    <a:pt x="390" y="39"/>
                  </a:lnTo>
                  <a:lnTo>
                    <a:pt x="385" y="36"/>
                  </a:lnTo>
                  <a:lnTo>
                    <a:pt x="379" y="34"/>
                  </a:lnTo>
                  <a:lnTo>
                    <a:pt x="373" y="33"/>
                  </a:lnTo>
                  <a:lnTo>
                    <a:pt x="369" y="31"/>
                  </a:lnTo>
                  <a:lnTo>
                    <a:pt x="367" y="25"/>
                  </a:lnTo>
                  <a:lnTo>
                    <a:pt x="363" y="22"/>
                  </a:lnTo>
                  <a:lnTo>
                    <a:pt x="358" y="22"/>
                  </a:lnTo>
                  <a:lnTo>
                    <a:pt x="354" y="21"/>
                  </a:lnTo>
                  <a:lnTo>
                    <a:pt x="349" y="19"/>
                  </a:lnTo>
                  <a:lnTo>
                    <a:pt x="354" y="16"/>
                  </a:lnTo>
                  <a:lnTo>
                    <a:pt x="358" y="16"/>
                  </a:lnTo>
                  <a:lnTo>
                    <a:pt x="363" y="16"/>
                  </a:lnTo>
                  <a:lnTo>
                    <a:pt x="367" y="16"/>
                  </a:lnTo>
                  <a:lnTo>
                    <a:pt x="372" y="18"/>
                  </a:lnTo>
                  <a:lnTo>
                    <a:pt x="376" y="18"/>
                  </a:lnTo>
                  <a:lnTo>
                    <a:pt x="382" y="21"/>
                  </a:lnTo>
                  <a:lnTo>
                    <a:pt x="387" y="21"/>
                  </a:lnTo>
                  <a:lnTo>
                    <a:pt x="391" y="24"/>
                  </a:lnTo>
                  <a:lnTo>
                    <a:pt x="396" y="24"/>
                  </a:lnTo>
                  <a:lnTo>
                    <a:pt x="400" y="25"/>
                  </a:lnTo>
                  <a:lnTo>
                    <a:pt x="405" y="27"/>
                  </a:lnTo>
                  <a:lnTo>
                    <a:pt x="409" y="30"/>
                  </a:lnTo>
                  <a:lnTo>
                    <a:pt x="414" y="31"/>
                  </a:lnTo>
                  <a:lnTo>
                    <a:pt x="418" y="34"/>
                  </a:lnTo>
                  <a:lnTo>
                    <a:pt x="423" y="36"/>
                  </a:lnTo>
                  <a:lnTo>
                    <a:pt x="427" y="39"/>
                  </a:lnTo>
                  <a:lnTo>
                    <a:pt x="432" y="42"/>
                  </a:lnTo>
                  <a:lnTo>
                    <a:pt x="436" y="46"/>
                  </a:lnTo>
                  <a:lnTo>
                    <a:pt x="439" y="51"/>
                  </a:lnTo>
                  <a:lnTo>
                    <a:pt x="444" y="54"/>
                  </a:lnTo>
                  <a:lnTo>
                    <a:pt x="448" y="55"/>
                  </a:lnTo>
                  <a:lnTo>
                    <a:pt x="453" y="58"/>
                  </a:lnTo>
                  <a:lnTo>
                    <a:pt x="457" y="60"/>
                  </a:lnTo>
                  <a:lnTo>
                    <a:pt x="460" y="64"/>
                  </a:lnTo>
                  <a:lnTo>
                    <a:pt x="465" y="67"/>
                  </a:lnTo>
                  <a:lnTo>
                    <a:pt x="469" y="70"/>
                  </a:lnTo>
                  <a:lnTo>
                    <a:pt x="472" y="75"/>
                  </a:lnTo>
                  <a:lnTo>
                    <a:pt x="477" y="76"/>
                  </a:lnTo>
                  <a:lnTo>
                    <a:pt x="480" y="81"/>
                  </a:lnTo>
                  <a:lnTo>
                    <a:pt x="484" y="84"/>
                  </a:lnTo>
                  <a:lnTo>
                    <a:pt x="489" y="87"/>
                  </a:lnTo>
                  <a:lnTo>
                    <a:pt x="490" y="91"/>
                  </a:lnTo>
                  <a:lnTo>
                    <a:pt x="495" y="94"/>
                  </a:lnTo>
                  <a:lnTo>
                    <a:pt x="496" y="99"/>
                  </a:lnTo>
                  <a:lnTo>
                    <a:pt x="499" y="103"/>
                  </a:lnTo>
                  <a:lnTo>
                    <a:pt x="501" y="108"/>
                  </a:lnTo>
                  <a:lnTo>
                    <a:pt x="502" y="112"/>
                  </a:lnTo>
                  <a:lnTo>
                    <a:pt x="504" y="117"/>
                  </a:lnTo>
                  <a:lnTo>
                    <a:pt x="505" y="121"/>
                  </a:lnTo>
                  <a:lnTo>
                    <a:pt x="507" y="126"/>
                  </a:lnTo>
                  <a:lnTo>
                    <a:pt x="507" y="130"/>
                  </a:lnTo>
                  <a:lnTo>
                    <a:pt x="507" y="135"/>
                  </a:lnTo>
                  <a:lnTo>
                    <a:pt x="507" y="139"/>
                  </a:lnTo>
                  <a:lnTo>
                    <a:pt x="507" y="144"/>
                  </a:lnTo>
                  <a:lnTo>
                    <a:pt x="509" y="148"/>
                  </a:lnTo>
                  <a:lnTo>
                    <a:pt x="509" y="153"/>
                  </a:lnTo>
                  <a:lnTo>
                    <a:pt x="509" y="157"/>
                  </a:lnTo>
                  <a:lnTo>
                    <a:pt x="509" y="162"/>
                  </a:lnTo>
                  <a:lnTo>
                    <a:pt x="507" y="168"/>
                  </a:lnTo>
                  <a:lnTo>
                    <a:pt x="504" y="172"/>
                  </a:lnTo>
                  <a:lnTo>
                    <a:pt x="501" y="177"/>
                  </a:lnTo>
                  <a:lnTo>
                    <a:pt x="498" y="181"/>
                  </a:lnTo>
                  <a:lnTo>
                    <a:pt x="496" y="186"/>
                  </a:lnTo>
                  <a:lnTo>
                    <a:pt x="495" y="190"/>
                  </a:lnTo>
                  <a:lnTo>
                    <a:pt x="492" y="196"/>
                  </a:lnTo>
                  <a:lnTo>
                    <a:pt x="487" y="201"/>
                  </a:lnTo>
                  <a:lnTo>
                    <a:pt x="483" y="205"/>
                  </a:lnTo>
                  <a:lnTo>
                    <a:pt x="480" y="210"/>
                  </a:lnTo>
                  <a:lnTo>
                    <a:pt x="475" y="210"/>
                  </a:lnTo>
                  <a:lnTo>
                    <a:pt x="471" y="213"/>
                  </a:lnTo>
                  <a:lnTo>
                    <a:pt x="466" y="214"/>
                  </a:lnTo>
                  <a:lnTo>
                    <a:pt x="462" y="214"/>
                  </a:lnTo>
                  <a:lnTo>
                    <a:pt x="457" y="216"/>
                  </a:lnTo>
                  <a:lnTo>
                    <a:pt x="453" y="216"/>
                  </a:lnTo>
                  <a:lnTo>
                    <a:pt x="448" y="216"/>
                  </a:lnTo>
                  <a:lnTo>
                    <a:pt x="444" y="216"/>
                  </a:lnTo>
                  <a:lnTo>
                    <a:pt x="439" y="216"/>
                  </a:lnTo>
                  <a:lnTo>
                    <a:pt x="433" y="217"/>
                  </a:lnTo>
                  <a:lnTo>
                    <a:pt x="429" y="217"/>
                  </a:lnTo>
                  <a:lnTo>
                    <a:pt x="424" y="219"/>
                  </a:lnTo>
                  <a:lnTo>
                    <a:pt x="420" y="219"/>
                  </a:lnTo>
                  <a:lnTo>
                    <a:pt x="415" y="219"/>
                  </a:lnTo>
                  <a:lnTo>
                    <a:pt x="409" y="219"/>
                  </a:lnTo>
                  <a:lnTo>
                    <a:pt x="405" y="220"/>
                  </a:lnTo>
                  <a:lnTo>
                    <a:pt x="400" y="220"/>
                  </a:lnTo>
                  <a:lnTo>
                    <a:pt x="396" y="222"/>
                  </a:lnTo>
                  <a:lnTo>
                    <a:pt x="390" y="222"/>
                  </a:lnTo>
                  <a:lnTo>
                    <a:pt x="385" y="223"/>
                  </a:lnTo>
                  <a:lnTo>
                    <a:pt x="381" y="225"/>
                  </a:lnTo>
                  <a:lnTo>
                    <a:pt x="376" y="225"/>
                  </a:lnTo>
                  <a:lnTo>
                    <a:pt x="372" y="226"/>
                  </a:lnTo>
                  <a:lnTo>
                    <a:pt x="367" y="228"/>
                  </a:lnTo>
                  <a:lnTo>
                    <a:pt x="363" y="231"/>
                  </a:lnTo>
                  <a:lnTo>
                    <a:pt x="358" y="234"/>
                  </a:lnTo>
                  <a:lnTo>
                    <a:pt x="354" y="234"/>
                  </a:lnTo>
                  <a:lnTo>
                    <a:pt x="349" y="235"/>
                  </a:lnTo>
                  <a:lnTo>
                    <a:pt x="345" y="237"/>
                  </a:lnTo>
                  <a:lnTo>
                    <a:pt x="340" y="237"/>
                  </a:lnTo>
                  <a:lnTo>
                    <a:pt x="336" y="237"/>
                  </a:lnTo>
                  <a:lnTo>
                    <a:pt x="331" y="238"/>
                  </a:lnTo>
                  <a:lnTo>
                    <a:pt x="327" y="240"/>
                  </a:lnTo>
                  <a:lnTo>
                    <a:pt x="322" y="240"/>
                  </a:lnTo>
                  <a:lnTo>
                    <a:pt x="318" y="241"/>
                  </a:lnTo>
                  <a:lnTo>
                    <a:pt x="312" y="241"/>
                  </a:lnTo>
                  <a:lnTo>
                    <a:pt x="307" y="243"/>
                  </a:lnTo>
                  <a:lnTo>
                    <a:pt x="303" y="243"/>
                  </a:lnTo>
                  <a:lnTo>
                    <a:pt x="298" y="243"/>
                  </a:lnTo>
                  <a:lnTo>
                    <a:pt x="294" y="244"/>
                  </a:lnTo>
                  <a:lnTo>
                    <a:pt x="289" y="244"/>
                  </a:lnTo>
                  <a:lnTo>
                    <a:pt x="285" y="246"/>
                  </a:lnTo>
                  <a:lnTo>
                    <a:pt x="280" y="246"/>
                  </a:lnTo>
                  <a:lnTo>
                    <a:pt x="276" y="247"/>
                  </a:lnTo>
                  <a:lnTo>
                    <a:pt x="271" y="249"/>
                  </a:lnTo>
                  <a:lnTo>
                    <a:pt x="267" y="249"/>
                  </a:lnTo>
                  <a:lnTo>
                    <a:pt x="262" y="249"/>
                  </a:lnTo>
                  <a:lnTo>
                    <a:pt x="256" y="249"/>
                  </a:lnTo>
                  <a:lnTo>
                    <a:pt x="252" y="249"/>
                  </a:lnTo>
                  <a:lnTo>
                    <a:pt x="247" y="249"/>
                  </a:lnTo>
                  <a:lnTo>
                    <a:pt x="243" y="249"/>
                  </a:lnTo>
                  <a:lnTo>
                    <a:pt x="238" y="249"/>
                  </a:lnTo>
                  <a:lnTo>
                    <a:pt x="234" y="249"/>
                  </a:lnTo>
                  <a:lnTo>
                    <a:pt x="229" y="252"/>
                  </a:lnTo>
                  <a:lnTo>
                    <a:pt x="225" y="252"/>
                  </a:lnTo>
                  <a:lnTo>
                    <a:pt x="220" y="252"/>
                  </a:lnTo>
                  <a:lnTo>
                    <a:pt x="216" y="252"/>
                  </a:lnTo>
                  <a:lnTo>
                    <a:pt x="211" y="252"/>
                  </a:lnTo>
                  <a:lnTo>
                    <a:pt x="207" y="252"/>
                  </a:lnTo>
                  <a:lnTo>
                    <a:pt x="202" y="252"/>
                  </a:lnTo>
                  <a:lnTo>
                    <a:pt x="198" y="252"/>
                  </a:lnTo>
                  <a:lnTo>
                    <a:pt x="192" y="252"/>
                  </a:lnTo>
                  <a:lnTo>
                    <a:pt x="187" y="252"/>
                  </a:lnTo>
                  <a:lnTo>
                    <a:pt x="183" y="255"/>
                  </a:lnTo>
                  <a:lnTo>
                    <a:pt x="178" y="255"/>
                  </a:lnTo>
                  <a:lnTo>
                    <a:pt x="174" y="258"/>
                  </a:lnTo>
                  <a:lnTo>
                    <a:pt x="169" y="258"/>
                  </a:lnTo>
                  <a:lnTo>
                    <a:pt x="165" y="258"/>
                  </a:lnTo>
                  <a:lnTo>
                    <a:pt x="159" y="259"/>
                  </a:lnTo>
                  <a:lnTo>
                    <a:pt x="154" y="261"/>
                  </a:lnTo>
                  <a:lnTo>
                    <a:pt x="150" y="261"/>
                  </a:lnTo>
                  <a:lnTo>
                    <a:pt x="145" y="261"/>
                  </a:lnTo>
                  <a:lnTo>
                    <a:pt x="141" y="262"/>
                  </a:lnTo>
                  <a:lnTo>
                    <a:pt x="136" y="262"/>
                  </a:lnTo>
                  <a:lnTo>
                    <a:pt x="132" y="264"/>
                  </a:lnTo>
                  <a:lnTo>
                    <a:pt x="127" y="264"/>
                  </a:lnTo>
                  <a:lnTo>
                    <a:pt x="123" y="265"/>
                  </a:lnTo>
                  <a:lnTo>
                    <a:pt x="118" y="267"/>
                  </a:lnTo>
                  <a:lnTo>
                    <a:pt x="114" y="267"/>
                  </a:lnTo>
                  <a:lnTo>
                    <a:pt x="109" y="267"/>
                  </a:lnTo>
                  <a:lnTo>
                    <a:pt x="105" y="267"/>
                  </a:lnTo>
                  <a:lnTo>
                    <a:pt x="100" y="267"/>
                  </a:lnTo>
                  <a:lnTo>
                    <a:pt x="96" y="267"/>
                  </a:lnTo>
                  <a:lnTo>
                    <a:pt x="91" y="267"/>
                  </a:lnTo>
                  <a:lnTo>
                    <a:pt x="87" y="267"/>
                  </a:lnTo>
                  <a:lnTo>
                    <a:pt x="82" y="265"/>
                  </a:lnTo>
                  <a:lnTo>
                    <a:pt x="78" y="264"/>
                  </a:lnTo>
                  <a:lnTo>
                    <a:pt x="73" y="264"/>
                  </a:lnTo>
                  <a:lnTo>
                    <a:pt x="66" y="262"/>
                  </a:lnTo>
                  <a:lnTo>
                    <a:pt x="61" y="262"/>
                  </a:lnTo>
                  <a:lnTo>
                    <a:pt x="57" y="261"/>
                  </a:lnTo>
                  <a:lnTo>
                    <a:pt x="52" y="259"/>
                  </a:lnTo>
                  <a:lnTo>
                    <a:pt x="48" y="258"/>
                  </a:lnTo>
                  <a:lnTo>
                    <a:pt x="43" y="258"/>
                  </a:lnTo>
                  <a:lnTo>
                    <a:pt x="39" y="255"/>
                  </a:lnTo>
                  <a:lnTo>
                    <a:pt x="34" y="253"/>
                  </a:lnTo>
                  <a:lnTo>
                    <a:pt x="30" y="250"/>
                  </a:lnTo>
                  <a:lnTo>
                    <a:pt x="25" y="247"/>
                  </a:lnTo>
                  <a:lnTo>
                    <a:pt x="21" y="244"/>
                  </a:lnTo>
                  <a:lnTo>
                    <a:pt x="16" y="241"/>
                  </a:lnTo>
                  <a:lnTo>
                    <a:pt x="13" y="237"/>
                  </a:lnTo>
                  <a:lnTo>
                    <a:pt x="9" y="234"/>
                  </a:lnTo>
                  <a:lnTo>
                    <a:pt x="6" y="229"/>
                  </a:lnTo>
                  <a:lnTo>
                    <a:pt x="3" y="225"/>
                  </a:lnTo>
                  <a:lnTo>
                    <a:pt x="3" y="220"/>
                  </a:lnTo>
                  <a:lnTo>
                    <a:pt x="1" y="216"/>
                  </a:lnTo>
                  <a:lnTo>
                    <a:pt x="1" y="211"/>
                  </a:lnTo>
                  <a:lnTo>
                    <a:pt x="1" y="207"/>
                  </a:lnTo>
                  <a:lnTo>
                    <a:pt x="1" y="202"/>
                  </a:lnTo>
                  <a:lnTo>
                    <a:pt x="1" y="198"/>
                  </a:lnTo>
                  <a:lnTo>
                    <a:pt x="1" y="193"/>
                  </a:lnTo>
                  <a:lnTo>
                    <a:pt x="0" y="189"/>
                  </a:lnTo>
                  <a:lnTo>
                    <a:pt x="0" y="184"/>
                  </a:lnTo>
                  <a:lnTo>
                    <a:pt x="0" y="180"/>
                  </a:lnTo>
                  <a:lnTo>
                    <a:pt x="0" y="175"/>
                  </a:lnTo>
                  <a:lnTo>
                    <a:pt x="0" y="169"/>
                  </a:lnTo>
                  <a:lnTo>
                    <a:pt x="0" y="165"/>
                  </a:lnTo>
                  <a:lnTo>
                    <a:pt x="4" y="160"/>
                  </a:lnTo>
                  <a:lnTo>
                    <a:pt x="6" y="156"/>
                  </a:lnTo>
                  <a:lnTo>
                    <a:pt x="10" y="153"/>
                  </a:lnTo>
                  <a:lnTo>
                    <a:pt x="12" y="148"/>
                  </a:lnTo>
                  <a:lnTo>
                    <a:pt x="13" y="144"/>
                  </a:lnTo>
                  <a:lnTo>
                    <a:pt x="15" y="139"/>
                  </a:lnTo>
                  <a:lnTo>
                    <a:pt x="16" y="135"/>
                  </a:lnTo>
                  <a:lnTo>
                    <a:pt x="21" y="133"/>
                  </a:lnTo>
                  <a:lnTo>
                    <a:pt x="24" y="129"/>
                  </a:lnTo>
                  <a:lnTo>
                    <a:pt x="27" y="124"/>
                  </a:lnTo>
                  <a:lnTo>
                    <a:pt x="31" y="120"/>
                  </a:lnTo>
                  <a:lnTo>
                    <a:pt x="34" y="115"/>
                  </a:lnTo>
                  <a:lnTo>
                    <a:pt x="37" y="109"/>
                  </a:lnTo>
                  <a:lnTo>
                    <a:pt x="39" y="105"/>
                  </a:lnTo>
                  <a:lnTo>
                    <a:pt x="42" y="100"/>
                  </a:lnTo>
                  <a:lnTo>
                    <a:pt x="46" y="97"/>
                  </a:lnTo>
                  <a:lnTo>
                    <a:pt x="51" y="93"/>
                  </a:lnTo>
                  <a:lnTo>
                    <a:pt x="52" y="88"/>
                  </a:lnTo>
                  <a:lnTo>
                    <a:pt x="52" y="84"/>
                  </a:lnTo>
                  <a:lnTo>
                    <a:pt x="55" y="79"/>
                  </a:lnTo>
                  <a:lnTo>
                    <a:pt x="60" y="76"/>
                  </a:lnTo>
                  <a:lnTo>
                    <a:pt x="64" y="73"/>
                  </a:lnTo>
                  <a:lnTo>
                    <a:pt x="67" y="69"/>
                  </a:lnTo>
                  <a:lnTo>
                    <a:pt x="70" y="64"/>
                  </a:lnTo>
                  <a:lnTo>
                    <a:pt x="73" y="60"/>
                  </a:lnTo>
                  <a:lnTo>
                    <a:pt x="78" y="55"/>
                  </a:lnTo>
                  <a:lnTo>
                    <a:pt x="82" y="51"/>
                  </a:lnTo>
                  <a:lnTo>
                    <a:pt x="88" y="46"/>
                  </a:lnTo>
                  <a:lnTo>
                    <a:pt x="91" y="42"/>
                  </a:lnTo>
                  <a:lnTo>
                    <a:pt x="96" y="40"/>
                  </a:lnTo>
                  <a:lnTo>
                    <a:pt x="100" y="39"/>
                  </a:lnTo>
                  <a:lnTo>
                    <a:pt x="105" y="36"/>
                  </a:lnTo>
                  <a:lnTo>
                    <a:pt x="109" y="34"/>
                  </a:lnTo>
                  <a:lnTo>
                    <a:pt x="114" y="30"/>
                  </a:lnTo>
                  <a:lnTo>
                    <a:pt x="118" y="27"/>
                  </a:lnTo>
                  <a:lnTo>
                    <a:pt x="123" y="24"/>
                  </a:lnTo>
                  <a:lnTo>
                    <a:pt x="127" y="22"/>
                  </a:lnTo>
                  <a:lnTo>
                    <a:pt x="132" y="19"/>
                  </a:lnTo>
                  <a:lnTo>
                    <a:pt x="136" y="18"/>
                  </a:lnTo>
                  <a:lnTo>
                    <a:pt x="141" y="15"/>
                  </a:lnTo>
                  <a:lnTo>
                    <a:pt x="145" y="13"/>
                  </a:lnTo>
                  <a:lnTo>
                    <a:pt x="151" y="12"/>
                  </a:lnTo>
                  <a:lnTo>
                    <a:pt x="156" y="10"/>
                  </a:lnTo>
                  <a:lnTo>
                    <a:pt x="160" y="10"/>
                  </a:lnTo>
                  <a:lnTo>
                    <a:pt x="166" y="9"/>
                  </a:lnTo>
                  <a:lnTo>
                    <a:pt x="172" y="7"/>
                  </a:lnTo>
                  <a:lnTo>
                    <a:pt x="177" y="7"/>
                  </a:lnTo>
                  <a:lnTo>
                    <a:pt x="181" y="7"/>
                  </a:lnTo>
                  <a:lnTo>
                    <a:pt x="186" y="7"/>
                  </a:lnTo>
                  <a:lnTo>
                    <a:pt x="190" y="7"/>
                  </a:lnTo>
                  <a:lnTo>
                    <a:pt x="195" y="6"/>
                  </a:lnTo>
                  <a:lnTo>
                    <a:pt x="199" y="4"/>
                  </a:lnTo>
                  <a:lnTo>
                    <a:pt x="204" y="3"/>
                  </a:lnTo>
                  <a:lnTo>
                    <a:pt x="208" y="3"/>
                  </a:lnTo>
                  <a:lnTo>
                    <a:pt x="213" y="3"/>
                  </a:lnTo>
                  <a:lnTo>
                    <a:pt x="217" y="3"/>
                  </a:lnTo>
                  <a:lnTo>
                    <a:pt x="222" y="3"/>
                  </a:lnTo>
                  <a:lnTo>
                    <a:pt x="226" y="1"/>
                  </a:lnTo>
                  <a:lnTo>
                    <a:pt x="231" y="1"/>
                  </a:lnTo>
                  <a:lnTo>
                    <a:pt x="235" y="1"/>
                  </a:lnTo>
                  <a:lnTo>
                    <a:pt x="240" y="0"/>
                  </a:lnTo>
                  <a:lnTo>
                    <a:pt x="244" y="0"/>
                  </a:lnTo>
                  <a:lnTo>
                    <a:pt x="249" y="0"/>
                  </a:lnTo>
                  <a:lnTo>
                    <a:pt x="253" y="0"/>
                  </a:lnTo>
                  <a:lnTo>
                    <a:pt x="258" y="3"/>
                  </a:lnTo>
                  <a:lnTo>
                    <a:pt x="262" y="3"/>
                  </a:lnTo>
                  <a:lnTo>
                    <a:pt x="267" y="3"/>
                  </a:lnTo>
                  <a:lnTo>
                    <a:pt x="271" y="3"/>
                  </a:lnTo>
                  <a:lnTo>
                    <a:pt x="276" y="3"/>
                  </a:lnTo>
                  <a:lnTo>
                    <a:pt x="280" y="3"/>
                  </a:lnTo>
                  <a:lnTo>
                    <a:pt x="285" y="3"/>
                  </a:lnTo>
                  <a:lnTo>
                    <a:pt x="289" y="3"/>
                  </a:lnTo>
                  <a:lnTo>
                    <a:pt x="294" y="6"/>
                  </a:lnTo>
                  <a:lnTo>
                    <a:pt x="298" y="6"/>
                  </a:lnTo>
                  <a:lnTo>
                    <a:pt x="303" y="7"/>
                  </a:lnTo>
                  <a:lnTo>
                    <a:pt x="307" y="9"/>
                  </a:lnTo>
                  <a:lnTo>
                    <a:pt x="312" y="9"/>
                  </a:lnTo>
                  <a:lnTo>
                    <a:pt x="316" y="9"/>
                  </a:lnTo>
                  <a:lnTo>
                    <a:pt x="321" y="10"/>
                  </a:lnTo>
                  <a:lnTo>
                    <a:pt x="325" y="12"/>
                  </a:lnTo>
                  <a:lnTo>
                    <a:pt x="331" y="12"/>
                  </a:lnTo>
                  <a:lnTo>
                    <a:pt x="337" y="15"/>
                  </a:lnTo>
                  <a:lnTo>
                    <a:pt x="342" y="15"/>
                  </a:lnTo>
                  <a:lnTo>
                    <a:pt x="346" y="16"/>
                  </a:lnTo>
                  <a:lnTo>
                    <a:pt x="351" y="18"/>
                  </a:lnTo>
                  <a:lnTo>
                    <a:pt x="351" y="22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15" name="Freeform 51"/>
            <p:cNvSpPr>
              <a:spLocks/>
            </p:cNvSpPr>
            <p:nvPr/>
          </p:nvSpPr>
          <p:spPr bwMode="auto">
            <a:xfrm>
              <a:off x="1314" y="387"/>
              <a:ext cx="89" cy="73"/>
            </a:xfrm>
            <a:custGeom>
              <a:avLst/>
              <a:gdLst>
                <a:gd name="T0" fmla="*/ 85 w 89"/>
                <a:gd name="T1" fmla="*/ 31 h 73"/>
                <a:gd name="T2" fmla="*/ 86 w 89"/>
                <a:gd name="T3" fmla="*/ 21 h 73"/>
                <a:gd name="T4" fmla="*/ 83 w 89"/>
                <a:gd name="T5" fmla="*/ 16 h 73"/>
                <a:gd name="T6" fmla="*/ 79 w 89"/>
                <a:gd name="T7" fmla="*/ 12 h 73"/>
                <a:gd name="T8" fmla="*/ 71 w 89"/>
                <a:gd name="T9" fmla="*/ 7 h 73"/>
                <a:gd name="T10" fmla="*/ 65 w 89"/>
                <a:gd name="T11" fmla="*/ 4 h 73"/>
                <a:gd name="T12" fmla="*/ 58 w 89"/>
                <a:gd name="T13" fmla="*/ 1 h 73"/>
                <a:gd name="T14" fmla="*/ 52 w 89"/>
                <a:gd name="T15" fmla="*/ 0 h 73"/>
                <a:gd name="T16" fmla="*/ 46 w 89"/>
                <a:gd name="T17" fmla="*/ 0 h 73"/>
                <a:gd name="T18" fmla="*/ 41 w 89"/>
                <a:gd name="T19" fmla="*/ 0 h 73"/>
                <a:gd name="T20" fmla="*/ 35 w 89"/>
                <a:gd name="T21" fmla="*/ 0 h 73"/>
                <a:gd name="T22" fmla="*/ 31 w 89"/>
                <a:gd name="T23" fmla="*/ 0 h 73"/>
                <a:gd name="T24" fmla="*/ 26 w 89"/>
                <a:gd name="T25" fmla="*/ 0 h 73"/>
                <a:gd name="T26" fmla="*/ 22 w 89"/>
                <a:gd name="T27" fmla="*/ 1 h 73"/>
                <a:gd name="T28" fmla="*/ 16 w 89"/>
                <a:gd name="T29" fmla="*/ 6 h 73"/>
                <a:gd name="T30" fmla="*/ 11 w 89"/>
                <a:gd name="T31" fmla="*/ 10 h 73"/>
                <a:gd name="T32" fmla="*/ 8 w 89"/>
                <a:gd name="T33" fmla="*/ 15 h 73"/>
                <a:gd name="T34" fmla="*/ 4 w 89"/>
                <a:gd name="T35" fmla="*/ 21 h 73"/>
                <a:gd name="T36" fmla="*/ 2 w 89"/>
                <a:gd name="T37" fmla="*/ 25 h 73"/>
                <a:gd name="T38" fmla="*/ 1 w 89"/>
                <a:gd name="T39" fmla="*/ 31 h 73"/>
                <a:gd name="T40" fmla="*/ 1 w 89"/>
                <a:gd name="T41" fmla="*/ 36 h 73"/>
                <a:gd name="T42" fmla="*/ 0 w 89"/>
                <a:gd name="T43" fmla="*/ 43 h 73"/>
                <a:gd name="T44" fmla="*/ 0 w 89"/>
                <a:gd name="T45" fmla="*/ 49 h 73"/>
                <a:gd name="T46" fmla="*/ 0 w 89"/>
                <a:gd name="T47" fmla="*/ 55 h 73"/>
                <a:gd name="T48" fmla="*/ 2 w 89"/>
                <a:gd name="T49" fmla="*/ 61 h 73"/>
                <a:gd name="T50" fmla="*/ 7 w 89"/>
                <a:gd name="T51" fmla="*/ 64 h 73"/>
                <a:gd name="T52" fmla="*/ 13 w 89"/>
                <a:gd name="T53" fmla="*/ 66 h 73"/>
                <a:gd name="T54" fmla="*/ 20 w 89"/>
                <a:gd name="T55" fmla="*/ 67 h 73"/>
                <a:gd name="T56" fmla="*/ 26 w 89"/>
                <a:gd name="T57" fmla="*/ 69 h 73"/>
                <a:gd name="T58" fmla="*/ 31 w 89"/>
                <a:gd name="T59" fmla="*/ 70 h 73"/>
                <a:gd name="T60" fmla="*/ 37 w 89"/>
                <a:gd name="T61" fmla="*/ 72 h 73"/>
                <a:gd name="T62" fmla="*/ 43 w 89"/>
                <a:gd name="T63" fmla="*/ 72 h 73"/>
                <a:gd name="T64" fmla="*/ 49 w 89"/>
                <a:gd name="T65" fmla="*/ 72 h 73"/>
                <a:gd name="T66" fmla="*/ 55 w 89"/>
                <a:gd name="T67" fmla="*/ 72 h 73"/>
                <a:gd name="T68" fmla="*/ 62 w 89"/>
                <a:gd name="T69" fmla="*/ 72 h 73"/>
                <a:gd name="T70" fmla="*/ 67 w 89"/>
                <a:gd name="T71" fmla="*/ 72 h 73"/>
                <a:gd name="T72" fmla="*/ 73 w 89"/>
                <a:gd name="T73" fmla="*/ 67 h 73"/>
                <a:gd name="T74" fmla="*/ 77 w 89"/>
                <a:gd name="T75" fmla="*/ 63 h 73"/>
                <a:gd name="T76" fmla="*/ 82 w 89"/>
                <a:gd name="T77" fmla="*/ 60 h 73"/>
                <a:gd name="T78" fmla="*/ 85 w 89"/>
                <a:gd name="T79" fmla="*/ 55 h 73"/>
                <a:gd name="T80" fmla="*/ 85 w 89"/>
                <a:gd name="T81" fmla="*/ 51 h 73"/>
                <a:gd name="T82" fmla="*/ 86 w 89"/>
                <a:gd name="T83" fmla="*/ 46 h 73"/>
                <a:gd name="T84" fmla="*/ 86 w 89"/>
                <a:gd name="T85" fmla="*/ 42 h 73"/>
                <a:gd name="T86" fmla="*/ 86 w 89"/>
                <a:gd name="T87" fmla="*/ 37 h 73"/>
                <a:gd name="T88" fmla="*/ 88 w 89"/>
                <a:gd name="T89" fmla="*/ 31 h 73"/>
                <a:gd name="T90" fmla="*/ 88 w 89"/>
                <a:gd name="T91" fmla="*/ 27 h 73"/>
                <a:gd name="T92" fmla="*/ 85 w 89"/>
                <a:gd name="T93" fmla="*/ 31 h 7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89"/>
                <a:gd name="T142" fmla="*/ 0 h 73"/>
                <a:gd name="T143" fmla="*/ 89 w 89"/>
                <a:gd name="T144" fmla="*/ 73 h 73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89" h="73">
                  <a:moveTo>
                    <a:pt x="85" y="31"/>
                  </a:moveTo>
                  <a:lnTo>
                    <a:pt x="86" y="21"/>
                  </a:lnTo>
                  <a:lnTo>
                    <a:pt x="83" y="16"/>
                  </a:lnTo>
                  <a:lnTo>
                    <a:pt x="79" y="12"/>
                  </a:lnTo>
                  <a:lnTo>
                    <a:pt x="71" y="7"/>
                  </a:lnTo>
                  <a:lnTo>
                    <a:pt x="65" y="4"/>
                  </a:lnTo>
                  <a:lnTo>
                    <a:pt x="58" y="1"/>
                  </a:lnTo>
                  <a:lnTo>
                    <a:pt x="52" y="0"/>
                  </a:lnTo>
                  <a:lnTo>
                    <a:pt x="46" y="0"/>
                  </a:lnTo>
                  <a:lnTo>
                    <a:pt x="41" y="0"/>
                  </a:lnTo>
                  <a:lnTo>
                    <a:pt x="35" y="0"/>
                  </a:lnTo>
                  <a:lnTo>
                    <a:pt x="31" y="0"/>
                  </a:lnTo>
                  <a:lnTo>
                    <a:pt x="26" y="0"/>
                  </a:lnTo>
                  <a:lnTo>
                    <a:pt x="22" y="1"/>
                  </a:lnTo>
                  <a:lnTo>
                    <a:pt x="16" y="6"/>
                  </a:lnTo>
                  <a:lnTo>
                    <a:pt x="11" y="10"/>
                  </a:lnTo>
                  <a:lnTo>
                    <a:pt x="8" y="15"/>
                  </a:lnTo>
                  <a:lnTo>
                    <a:pt x="4" y="21"/>
                  </a:lnTo>
                  <a:lnTo>
                    <a:pt x="2" y="25"/>
                  </a:lnTo>
                  <a:lnTo>
                    <a:pt x="1" y="31"/>
                  </a:lnTo>
                  <a:lnTo>
                    <a:pt x="1" y="36"/>
                  </a:lnTo>
                  <a:lnTo>
                    <a:pt x="0" y="43"/>
                  </a:lnTo>
                  <a:lnTo>
                    <a:pt x="0" y="49"/>
                  </a:lnTo>
                  <a:lnTo>
                    <a:pt x="0" y="55"/>
                  </a:lnTo>
                  <a:lnTo>
                    <a:pt x="2" y="61"/>
                  </a:lnTo>
                  <a:lnTo>
                    <a:pt x="7" y="64"/>
                  </a:lnTo>
                  <a:lnTo>
                    <a:pt x="13" y="66"/>
                  </a:lnTo>
                  <a:lnTo>
                    <a:pt x="20" y="67"/>
                  </a:lnTo>
                  <a:lnTo>
                    <a:pt x="26" y="69"/>
                  </a:lnTo>
                  <a:lnTo>
                    <a:pt x="31" y="70"/>
                  </a:lnTo>
                  <a:lnTo>
                    <a:pt x="37" y="72"/>
                  </a:lnTo>
                  <a:lnTo>
                    <a:pt x="43" y="72"/>
                  </a:lnTo>
                  <a:lnTo>
                    <a:pt x="49" y="72"/>
                  </a:lnTo>
                  <a:lnTo>
                    <a:pt x="55" y="72"/>
                  </a:lnTo>
                  <a:lnTo>
                    <a:pt x="62" y="72"/>
                  </a:lnTo>
                  <a:lnTo>
                    <a:pt x="67" y="72"/>
                  </a:lnTo>
                  <a:lnTo>
                    <a:pt x="73" y="67"/>
                  </a:lnTo>
                  <a:lnTo>
                    <a:pt x="77" y="63"/>
                  </a:lnTo>
                  <a:lnTo>
                    <a:pt x="82" y="60"/>
                  </a:lnTo>
                  <a:lnTo>
                    <a:pt x="85" y="55"/>
                  </a:lnTo>
                  <a:lnTo>
                    <a:pt x="85" y="51"/>
                  </a:lnTo>
                  <a:lnTo>
                    <a:pt x="86" y="46"/>
                  </a:lnTo>
                  <a:lnTo>
                    <a:pt x="86" y="42"/>
                  </a:lnTo>
                  <a:lnTo>
                    <a:pt x="86" y="37"/>
                  </a:lnTo>
                  <a:lnTo>
                    <a:pt x="88" y="31"/>
                  </a:lnTo>
                  <a:lnTo>
                    <a:pt x="88" y="27"/>
                  </a:lnTo>
                  <a:lnTo>
                    <a:pt x="85" y="31"/>
                  </a:lnTo>
                </a:path>
              </a:pathLst>
            </a:custGeom>
            <a:solidFill>
              <a:schemeClr val="bg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16" name="Freeform 52"/>
            <p:cNvSpPr>
              <a:spLocks/>
            </p:cNvSpPr>
            <p:nvPr/>
          </p:nvSpPr>
          <p:spPr bwMode="auto">
            <a:xfrm>
              <a:off x="1312" y="385"/>
              <a:ext cx="90" cy="79"/>
            </a:xfrm>
            <a:custGeom>
              <a:avLst/>
              <a:gdLst>
                <a:gd name="T0" fmla="*/ 57 w 90"/>
                <a:gd name="T1" fmla="*/ 4 h 79"/>
                <a:gd name="T2" fmla="*/ 57 w 90"/>
                <a:gd name="T3" fmla="*/ 13 h 79"/>
                <a:gd name="T4" fmla="*/ 48 w 90"/>
                <a:gd name="T5" fmla="*/ 15 h 79"/>
                <a:gd name="T6" fmla="*/ 39 w 90"/>
                <a:gd name="T7" fmla="*/ 15 h 79"/>
                <a:gd name="T8" fmla="*/ 33 w 90"/>
                <a:gd name="T9" fmla="*/ 18 h 79"/>
                <a:gd name="T10" fmla="*/ 25 w 90"/>
                <a:gd name="T11" fmla="*/ 24 h 79"/>
                <a:gd name="T12" fmla="*/ 18 w 90"/>
                <a:gd name="T13" fmla="*/ 30 h 79"/>
                <a:gd name="T14" fmla="*/ 18 w 90"/>
                <a:gd name="T15" fmla="*/ 39 h 79"/>
                <a:gd name="T16" fmla="*/ 22 w 90"/>
                <a:gd name="T17" fmla="*/ 43 h 79"/>
                <a:gd name="T18" fmla="*/ 31 w 90"/>
                <a:gd name="T19" fmla="*/ 46 h 79"/>
                <a:gd name="T20" fmla="*/ 34 w 90"/>
                <a:gd name="T21" fmla="*/ 55 h 79"/>
                <a:gd name="T22" fmla="*/ 45 w 90"/>
                <a:gd name="T23" fmla="*/ 57 h 79"/>
                <a:gd name="T24" fmla="*/ 46 w 90"/>
                <a:gd name="T25" fmla="*/ 46 h 79"/>
                <a:gd name="T26" fmla="*/ 51 w 90"/>
                <a:gd name="T27" fmla="*/ 40 h 79"/>
                <a:gd name="T28" fmla="*/ 60 w 90"/>
                <a:gd name="T29" fmla="*/ 43 h 79"/>
                <a:gd name="T30" fmla="*/ 70 w 90"/>
                <a:gd name="T31" fmla="*/ 46 h 79"/>
                <a:gd name="T32" fmla="*/ 76 w 90"/>
                <a:gd name="T33" fmla="*/ 42 h 79"/>
                <a:gd name="T34" fmla="*/ 76 w 90"/>
                <a:gd name="T35" fmla="*/ 31 h 79"/>
                <a:gd name="T36" fmla="*/ 67 w 90"/>
                <a:gd name="T37" fmla="*/ 28 h 79"/>
                <a:gd name="T38" fmla="*/ 63 w 90"/>
                <a:gd name="T39" fmla="*/ 19 h 79"/>
                <a:gd name="T40" fmla="*/ 60 w 90"/>
                <a:gd name="T41" fmla="*/ 10 h 79"/>
                <a:gd name="T42" fmla="*/ 64 w 90"/>
                <a:gd name="T43" fmla="*/ 4 h 79"/>
                <a:gd name="T44" fmla="*/ 73 w 90"/>
                <a:gd name="T45" fmla="*/ 9 h 79"/>
                <a:gd name="T46" fmla="*/ 78 w 90"/>
                <a:gd name="T47" fmla="*/ 18 h 79"/>
                <a:gd name="T48" fmla="*/ 87 w 90"/>
                <a:gd name="T49" fmla="*/ 24 h 79"/>
                <a:gd name="T50" fmla="*/ 89 w 90"/>
                <a:gd name="T51" fmla="*/ 33 h 79"/>
                <a:gd name="T52" fmla="*/ 89 w 90"/>
                <a:gd name="T53" fmla="*/ 42 h 79"/>
                <a:gd name="T54" fmla="*/ 87 w 90"/>
                <a:gd name="T55" fmla="*/ 51 h 79"/>
                <a:gd name="T56" fmla="*/ 84 w 90"/>
                <a:gd name="T57" fmla="*/ 60 h 79"/>
                <a:gd name="T58" fmla="*/ 78 w 90"/>
                <a:gd name="T59" fmla="*/ 66 h 79"/>
                <a:gd name="T60" fmla="*/ 69 w 90"/>
                <a:gd name="T61" fmla="*/ 70 h 79"/>
                <a:gd name="T62" fmla="*/ 60 w 90"/>
                <a:gd name="T63" fmla="*/ 75 h 79"/>
                <a:gd name="T64" fmla="*/ 51 w 90"/>
                <a:gd name="T65" fmla="*/ 78 h 79"/>
                <a:gd name="T66" fmla="*/ 42 w 90"/>
                <a:gd name="T67" fmla="*/ 78 h 79"/>
                <a:gd name="T68" fmla="*/ 33 w 90"/>
                <a:gd name="T69" fmla="*/ 78 h 79"/>
                <a:gd name="T70" fmla="*/ 22 w 90"/>
                <a:gd name="T71" fmla="*/ 75 h 79"/>
                <a:gd name="T72" fmla="*/ 13 w 90"/>
                <a:gd name="T73" fmla="*/ 70 h 79"/>
                <a:gd name="T74" fmla="*/ 4 w 90"/>
                <a:gd name="T75" fmla="*/ 63 h 79"/>
                <a:gd name="T76" fmla="*/ 1 w 90"/>
                <a:gd name="T77" fmla="*/ 52 h 79"/>
                <a:gd name="T78" fmla="*/ 0 w 90"/>
                <a:gd name="T79" fmla="*/ 43 h 79"/>
                <a:gd name="T80" fmla="*/ 0 w 90"/>
                <a:gd name="T81" fmla="*/ 33 h 79"/>
                <a:gd name="T82" fmla="*/ 0 w 90"/>
                <a:gd name="T83" fmla="*/ 24 h 79"/>
                <a:gd name="T84" fmla="*/ 4 w 90"/>
                <a:gd name="T85" fmla="*/ 15 h 79"/>
                <a:gd name="T86" fmla="*/ 12 w 90"/>
                <a:gd name="T87" fmla="*/ 7 h 79"/>
                <a:gd name="T88" fmla="*/ 21 w 90"/>
                <a:gd name="T89" fmla="*/ 3 h 79"/>
                <a:gd name="T90" fmla="*/ 30 w 90"/>
                <a:gd name="T91" fmla="*/ 0 h 79"/>
                <a:gd name="T92" fmla="*/ 39 w 90"/>
                <a:gd name="T93" fmla="*/ 0 h 79"/>
                <a:gd name="T94" fmla="*/ 48 w 90"/>
                <a:gd name="T95" fmla="*/ 0 h 79"/>
                <a:gd name="T96" fmla="*/ 57 w 90"/>
                <a:gd name="T97" fmla="*/ 6 h 79"/>
                <a:gd name="T98" fmla="*/ 63 w 90"/>
                <a:gd name="T99" fmla="*/ 9 h 7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90"/>
                <a:gd name="T151" fmla="*/ 0 h 79"/>
                <a:gd name="T152" fmla="*/ 90 w 90"/>
                <a:gd name="T153" fmla="*/ 79 h 7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90" h="79">
                  <a:moveTo>
                    <a:pt x="63" y="9"/>
                  </a:moveTo>
                  <a:lnTo>
                    <a:pt x="57" y="4"/>
                  </a:lnTo>
                  <a:lnTo>
                    <a:pt x="57" y="9"/>
                  </a:lnTo>
                  <a:lnTo>
                    <a:pt x="57" y="13"/>
                  </a:lnTo>
                  <a:lnTo>
                    <a:pt x="52" y="15"/>
                  </a:lnTo>
                  <a:lnTo>
                    <a:pt x="48" y="15"/>
                  </a:lnTo>
                  <a:lnTo>
                    <a:pt x="43" y="15"/>
                  </a:lnTo>
                  <a:lnTo>
                    <a:pt x="39" y="15"/>
                  </a:lnTo>
                  <a:lnTo>
                    <a:pt x="34" y="13"/>
                  </a:lnTo>
                  <a:lnTo>
                    <a:pt x="33" y="18"/>
                  </a:lnTo>
                  <a:lnTo>
                    <a:pt x="31" y="22"/>
                  </a:lnTo>
                  <a:lnTo>
                    <a:pt x="25" y="24"/>
                  </a:lnTo>
                  <a:lnTo>
                    <a:pt x="21" y="25"/>
                  </a:lnTo>
                  <a:lnTo>
                    <a:pt x="18" y="30"/>
                  </a:lnTo>
                  <a:lnTo>
                    <a:pt x="18" y="34"/>
                  </a:lnTo>
                  <a:lnTo>
                    <a:pt x="18" y="39"/>
                  </a:lnTo>
                  <a:lnTo>
                    <a:pt x="18" y="43"/>
                  </a:lnTo>
                  <a:lnTo>
                    <a:pt x="22" y="43"/>
                  </a:lnTo>
                  <a:lnTo>
                    <a:pt x="27" y="43"/>
                  </a:lnTo>
                  <a:lnTo>
                    <a:pt x="31" y="46"/>
                  </a:lnTo>
                  <a:lnTo>
                    <a:pt x="33" y="51"/>
                  </a:lnTo>
                  <a:lnTo>
                    <a:pt x="34" y="55"/>
                  </a:lnTo>
                  <a:lnTo>
                    <a:pt x="40" y="57"/>
                  </a:lnTo>
                  <a:lnTo>
                    <a:pt x="45" y="57"/>
                  </a:lnTo>
                  <a:lnTo>
                    <a:pt x="46" y="52"/>
                  </a:lnTo>
                  <a:lnTo>
                    <a:pt x="46" y="46"/>
                  </a:lnTo>
                  <a:lnTo>
                    <a:pt x="46" y="42"/>
                  </a:lnTo>
                  <a:lnTo>
                    <a:pt x="51" y="40"/>
                  </a:lnTo>
                  <a:lnTo>
                    <a:pt x="55" y="40"/>
                  </a:lnTo>
                  <a:lnTo>
                    <a:pt x="60" y="43"/>
                  </a:lnTo>
                  <a:lnTo>
                    <a:pt x="64" y="46"/>
                  </a:lnTo>
                  <a:lnTo>
                    <a:pt x="70" y="46"/>
                  </a:lnTo>
                  <a:lnTo>
                    <a:pt x="76" y="46"/>
                  </a:lnTo>
                  <a:lnTo>
                    <a:pt x="76" y="42"/>
                  </a:lnTo>
                  <a:lnTo>
                    <a:pt x="76" y="36"/>
                  </a:lnTo>
                  <a:lnTo>
                    <a:pt x="76" y="31"/>
                  </a:lnTo>
                  <a:lnTo>
                    <a:pt x="72" y="28"/>
                  </a:lnTo>
                  <a:lnTo>
                    <a:pt x="67" y="28"/>
                  </a:lnTo>
                  <a:lnTo>
                    <a:pt x="66" y="24"/>
                  </a:lnTo>
                  <a:lnTo>
                    <a:pt x="63" y="19"/>
                  </a:lnTo>
                  <a:lnTo>
                    <a:pt x="63" y="15"/>
                  </a:lnTo>
                  <a:lnTo>
                    <a:pt x="60" y="10"/>
                  </a:lnTo>
                  <a:lnTo>
                    <a:pt x="60" y="6"/>
                  </a:lnTo>
                  <a:lnTo>
                    <a:pt x="64" y="4"/>
                  </a:lnTo>
                  <a:lnTo>
                    <a:pt x="69" y="6"/>
                  </a:lnTo>
                  <a:lnTo>
                    <a:pt x="73" y="9"/>
                  </a:lnTo>
                  <a:lnTo>
                    <a:pt x="76" y="13"/>
                  </a:lnTo>
                  <a:lnTo>
                    <a:pt x="78" y="18"/>
                  </a:lnTo>
                  <a:lnTo>
                    <a:pt x="82" y="19"/>
                  </a:lnTo>
                  <a:lnTo>
                    <a:pt x="87" y="24"/>
                  </a:lnTo>
                  <a:lnTo>
                    <a:pt x="89" y="28"/>
                  </a:lnTo>
                  <a:lnTo>
                    <a:pt x="89" y="33"/>
                  </a:lnTo>
                  <a:lnTo>
                    <a:pt x="89" y="37"/>
                  </a:lnTo>
                  <a:lnTo>
                    <a:pt x="89" y="42"/>
                  </a:lnTo>
                  <a:lnTo>
                    <a:pt x="89" y="46"/>
                  </a:lnTo>
                  <a:lnTo>
                    <a:pt x="87" y="51"/>
                  </a:lnTo>
                  <a:lnTo>
                    <a:pt x="85" y="55"/>
                  </a:lnTo>
                  <a:lnTo>
                    <a:pt x="84" y="60"/>
                  </a:lnTo>
                  <a:lnTo>
                    <a:pt x="82" y="64"/>
                  </a:lnTo>
                  <a:lnTo>
                    <a:pt x="78" y="66"/>
                  </a:lnTo>
                  <a:lnTo>
                    <a:pt x="73" y="69"/>
                  </a:lnTo>
                  <a:lnTo>
                    <a:pt x="69" y="70"/>
                  </a:lnTo>
                  <a:lnTo>
                    <a:pt x="64" y="73"/>
                  </a:lnTo>
                  <a:lnTo>
                    <a:pt x="60" y="75"/>
                  </a:lnTo>
                  <a:lnTo>
                    <a:pt x="55" y="75"/>
                  </a:lnTo>
                  <a:lnTo>
                    <a:pt x="51" y="78"/>
                  </a:lnTo>
                  <a:lnTo>
                    <a:pt x="46" y="78"/>
                  </a:lnTo>
                  <a:lnTo>
                    <a:pt x="42" y="78"/>
                  </a:lnTo>
                  <a:lnTo>
                    <a:pt x="37" y="78"/>
                  </a:lnTo>
                  <a:lnTo>
                    <a:pt x="33" y="78"/>
                  </a:lnTo>
                  <a:lnTo>
                    <a:pt x="28" y="76"/>
                  </a:lnTo>
                  <a:lnTo>
                    <a:pt x="22" y="75"/>
                  </a:lnTo>
                  <a:lnTo>
                    <a:pt x="18" y="73"/>
                  </a:lnTo>
                  <a:lnTo>
                    <a:pt x="13" y="70"/>
                  </a:lnTo>
                  <a:lnTo>
                    <a:pt x="9" y="66"/>
                  </a:lnTo>
                  <a:lnTo>
                    <a:pt x="4" y="63"/>
                  </a:lnTo>
                  <a:lnTo>
                    <a:pt x="1" y="58"/>
                  </a:lnTo>
                  <a:lnTo>
                    <a:pt x="1" y="52"/>
                  </a:lnTo>
                  <a:lnTo>
                    <a:pt x="1" y="48"/>
                  </a:lnTo>
                  <a:lnTo>
                    <a:pt x="0" y="43"/>
                  </a:lnTo>
                  <a:lnTo>
                    <a:pt x="0" y="37"/>
                  </a:lnTo>
                  <a:lnTo>
                    <a:pt x="0" y="33"/>
                  </a:lnTo>
                  <a:lnTo>
                    <a:pt x="0" y="28"/>
                  </a:lnTo>
                  <a:lnTo>
                    <a:pt x="0" y="24"/>
                  </a:lnTo>
                  <a:lnTo>
                    <a:pt x="3" y="19"/>
                  </a:lnTo>
                  <a:lnTo>
                    <a:pt x="4" y="15"/>
                  </a:lnTo>
                  <a:lnTo>
                    <a:pt x="7" y="10"/>
                  </a:lnTo>
                  <a:lnTo>
                    <a:pt x="12" y="7"/>
                  </a:lnTo>
                  <a:lnTo>
                    <a:pt x="16" y="6"/>
                  </a:lnTo>
                  <a:lnTo>
                    <a:pt x="21" y="3"/>
                  </a:lnTo>
                  <a:lnTo>
                    <a:pt x="25" y="1"/>
                  </a:lnTo>
                  <a:lnTo>
                    <a:pt x="30" y="0"/>
                  </a:lnTo>
                  <a:lnTo>
                    <a:pt x="34" y="0"/>
                  </a:lnTo>
                  <a:lnTo>
                    <a:pt x="39" y="0"/>
                  </a:lnTo>
                  <a:lnTo>
                    <a:pt x="43" y="0"/>
                  </a:lnTo>
                  <a:lnTo>
                    <a:pt x="48" y="0"/>
                  </a:lnTo>
                  <a:lnTo>
                    <a:pt x="52" y="3"/>
                  </a:lnTo>
                  <a:lnTo>
                    <a:pt x="57" y="6"/>
                  </a:lnTo>
                  <a:lnTo>
                    <a:pt x="61" y="9"/>
                  </a:lnTo>
                  <a:lnTo>
                    <a:pt x="63" y="9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17" name="Freeform 53"/>
            <p:cNvSpPr>
              <a:spLocks/>
            </p:cNvSpPr>
            <p:nvPr/>
          </p:nvSpPr>
          <p:spPr bwMode="auto">
            <a:xfrm>
              <a:off x="1711" y="824"/>
              <a:ext cx="73" cy="76"/>
            </a:xfrm>
            <a:custGeom>
              <a:avLst/>
              <a:gdLst>
                <a:gd name="T0" fmla="*/ 63 w 73"/>
                <a:gd name="T1" fmla="*/ 54 h 76"/>
                <a:gd name="T2" fmla="*/ 61 w 73"/>
                <a:gd name="T3" fmla="*/ 49 h 76"/>
                <a:gd name="T4" fmla="*/ 57 w 73"/>
                <a:gd name="T5" fmla="*/ 46 h 76"/>
                <a:gd name="T6" fmla="*/ 54 w 73"/>
                <a:gd name="T7" fmla="*/ 42 h 76"/>
                <a:gd name="T8" fmla="*/ 49 w 73"/>
                <a:gd name="T9" fmla="*/ 37 h 76"/>
                <a:gd name="T10" fmla="*/ 45 w 73"/>
                <a:gd name="T11" fmla="*/ 33 h 76"/>
                <a:gd name="T12" fmla="*/ 42 w 73"/>
                <a:gd name="T13" fmla="*/ 28 h 76"/>
                <a:gd name="T14" fmla="*/ 37 w 73"/>
                <a:gd name="T15" fmla="*/ 25 h 76"/>
                <a:gd name="T16" fmla="*/ 34 w 73"/>
                <a:gd name="T17" fmla="*/ 21 h 76"/>
                <a:gd name="T18" fmla="*/ 30 w 73"/>
                <a:gd name="T19" fmla="*/ 16 h 76"/>
                <a:gd name="T20" fmla="*/ 25 w 73"/>
                <a:gd name="T21" fmla="*/ 13 h 76"/>
                <a:gd name="T22" fmla="*/ 22 w 73"/>
                <a:gd name="T23" fmla="*/ 9 h 76"/>
                <a:gd name="T24" fmla="*/ 18 w 73"/>
                <a:gd name="T25" fmla="*/ 6 h 76"/>
                <a:gd name="T26" fmla="*/ 13 w 73"/>
                <a:gd name="T27" fmla="*/ 1 h 76"/>
                <a:gd name="T28" fmla="*/ 9 w 73"/>
                <a:gd name="T29" fmla="*/ 0 h 76"/>
                <a:gd name="T30" fmla="*/ 4 w 73"/>
                <a:gd name="T31" fmla="*/ 0 h 76"/>
                <a:gd name="T32" fmla="*/ 0 w 73"/>
                <a:gd name="T33" fmla="*/ 0 h 76"/>
                <a:gd name="T34" fmla="*/ 0 w 73"/>
                <a:gd name="T35" fmla="*/ 4 h 76"/>
                <a:gd name="T36" fmla="*/ 0 w 73"/>
                <a:gd name="T37" fmla="*/ 9 h 76"/>
                <a:gd name="T38" fmla="*/ 0 w 73"/>
                <a:gd name="T39" fmla="*/ 13 h 76"/>
                <a:gd name="T40" fmla="*/ 1 w 73"/>
                <a:gd name="T41" fmla="*/ 18 h 76"/>
                <a:gd name="T42" fmla="*/ 6 w 73"/>
                <a:gd name="T43" fmla="*/ 21 h 76"/>
                <a:gd name="T44" fmla="*/ 10 w 73"/>
                <a:gd name="T45" fmla="*/ 22 h 76"/>
                <a:gd name="T46" fmla="*/ 13 w 73"/>
                <a:gd name="T47" fmla="*/ 27 h 76"/>
                <a:gd name="T48" fmla="*/ 18 w 73"/>
                <a:gd name="T49" fmla="*/ 30 h 76"/>
                <a:gd name="T50" fmla="*/ 21 w 73"/>
                <a:gd name="T51" fmla="*/ 34 h 76"/>
                <a:gd name="T52" fmla="*/ 22 w 73"/>
                <a:gd name="T53" fmla="*/ 39 h 76"/>
                <a:gd name="T54" fmla="*/ 27 w 73"/>
                <a:gd name="T55" fmla="*/ 42 h 76"/>
                <a:gd name="T56" fmla="*/ 30 w 73"/>
                <a:gd name="T57" fmla="*/ 46 h 76"/>
                <a:gd name="T58" fmla="*/ 34 w 73"/>
                <a:gd name="T59" fmla="*/ 49 h 76"/>
                <a:gd name="T60" fmla="*/ 39 w 73"/>
                <a:gd name="T61" fmla="*/ 52 h 76"/>
                <a:gd name="T62" fmla="*/ 43 w 73"/>
                <a:gd name="T63" fmla="*/ 57 h 76"/>
                <a:gd name="T64" fmla="*/ 48 w 73"/>
                <a:gd name="T65" fmla="*/ 60 h 76"/>
                <a:gd name="T66" fmla="*/ 52 w 73"/>
                <a:gd name="T67" fmla="*/ 63 h 76"/>
                <a:gd name="T68" fmla="*/ 57 w 73"/>
                <a:gd name="T69" fmla="*/ 67 h 76"/>
                <a:gd name="T70" fmla="*/ 60 w 73"/>
                <a:gd name="T71" fmla="*/ 72 h 76"/>
                <a:gd name="T72" fmla="*/ 64 w 73"/>
                <a:gd name="T73" fmla="*/ 75 h 76"/>
                <a:gd name="T74" fmla="*/ 69 w 73"/>
                <a:gd name="T75" fmla="*/ 75 h 76"/>
                <a:gd name="T76" fmla="*/ 72 w 73"/>
                <a:gd name="T77" fmla="*/ 70 h 76"/>
                <a:gd name="T78" fmla="*/ 72 w 73"/>
                <a:gd name="T79" fmla="*/ 66 h 76"/>
                <a:gd name="T80" fmla="*/ 72 w 73"/>
                <a:gd name="T81" fmla="*/ 61 h 76"/>
                <a:gd name="T82" fmla="*/ 67 w 73"/>
                <a:gd name="T83" fmla="*/ 54 h 76"/>
                <a:gd name="T84" fmla="*/ 63 w 73"/>
                <a:gd name="T85" fmla="*/ 51 h 76"/>
                <a:gd name="T86" fmla="*/ 63 w 73"/>
                <a:gd name="T87" fmla="*/ 54 h 7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73"/>
                <a:gd name="T133" fmla="*/ 0 h 76"/>
                <a:gd name="T134" fmla="*/ 73 w 73"/>
                <a:gd name="T135" fmla="*/ 76 h 7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73" h="76">
                  <a:moveTo>
                    <a:pt x="63" y="54"/>
                  </a:moveTo>
                  <a:lnTo>
                    <a:pt x="61" y="49"/>
                  </a:lnTo>
                  <a:lnTo>
                    <a:pt x="57" y="46"/>
                  </a:lnTo>
                  <a:lnTo>
                    <a:pt x="54" y="42"/>
                  </a:lnTo>
                  <a:lnTo>
                    <a:pt x="49" y="37"/>
                  </a:lnTo>
                  <a:lnTo>
                    <a:pt x="45" y="33"/>
                  </a:lnTo>
                  <a:lnTo>
                    <a:pt x="42" y="28"/>
                  </a:lnTo>
                  <a:lnTo>
                    <a:pt x="37" y="25"/>
                  </a:lnTo>
                  <a:lnTo>
                    <a:pt x="34" y="21"/>
                  </a:lnTo>
                  <a:lnTo>
                    <a:pt x="30" y="16"/>
                  </a:lnTo>
                  <a:lnTo>
                    <a:pt x="25" y="13"/>
                  </a:lnTo>
                  <a:lnTo>
                    <a:pt x="22" y="9"/>
                  </a:lnTo>
                  <a:lnTo>
                    <a:pt x="18" y="6"/>
                  </a:lnTo>
                  <a:lnTo>
                    <a:pt x="13" y="1"/>
                  </a:lnTo>
                  <a:lnTo>
                    <a:pt x="9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9"/>
                  </a:lnTo>
                  <a:lnTo>
                    <a:pt x="0" y="13"/>
                  </a:lnTo>
                  <a:lnTo>
                    <a:pt x="1" y="18"/>
                  </a:lnTo>
                  <a:lnTo>
                    <a:pt x="6" y="21"/>
                  </a:lnTo>
                  <a:lnTo>
                    <a:pt x="10" y="22"/>
                  </a:lnTo>
                  <a:lnTo>
                    <a:pt x="13" y="27"/>
                  </a:lnTo>
                  <a:lnTo>
                    <a:pt x="18" y="30"/>
                  </a:lnTo>
                  <a:lnTo>
                    <a:pt x="21" y="34"/>
                  </a:lnTo>
                  <a:lnTo>
                    <a:pt x="22" y="39"/>
                  </a:lnTo>
                  <a:lnTo>
                    <a:pt x="27" y="42"/>
                  </a:lnTo>
                  <a:lnTo>
                    <a:pt x="30" y="46"/>
                  </a:lnTo>
                  <a:lnTo>
                    <a:pt x="34" y="49"/>
                  </a:lnTo>
                  <a:lnTo>
                    <a:pt x="39" y="52"/>
                  </a:lnTo>
                  <a:lnTo>
                    <a:pt x="43" y="57"/>
                  </a:lnTo>
                  <a:lnTo>
                    <a:pt x="48" y="60"/>
                  </a:lnTo>
                  <a:lnTo>
                    <a:pt x="52" y="63"/>
                  </a:lnTo>
                  <a:lnTo>
                    <a:pt x="57" y="67"/>
                  </a:lnTo>
                  <a:lnTo>
                    <a:pt x="60" y="72"/>
                  </a:lnTo>
                  <a:lnTo>
                    <a:pt x="64" y="75"/>
                  </a:lnTo>
                  <a:lnTo>
                    <a:pt x="69" y="75"/>
                  </a:lnTo>
                  <a:lnTo>
                    <a:pt x="72" y="70"/>
                  </a:lnTo>
                  <a:lnTo>
                    <a:pt x="72" y="66"/>
                  </a:lnTo>
                  <a:lnTo>
                    <a:pt x="72" y="61"/>
                  </a:lnTo>
                  <a:lnTo>
                    <a:pt x="67" y="54"/>
                  </a:lnTo>
                  <a:lnTo>
                    <a:pt x="63" y="51"/>
                  </a:lnTo>
                  <a:lnTo>
                    <a:pt x="63" y="54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18" name="Freeform 54"/>
            <p:cNvSpPr>
              <a:spLocks/>
            </p:cNvSpPr>
            <p:nvPr/>
          </p:nvSpPr>
          <p:spPr bwMode="auto">
            <a:xfrm>
              <a:off x="1788" y="910"/>
              <a:ext cx="59" cy="97"/>
            </a:xfrm>
            <a:custGeom>
              <a:avLst/>
              <a:gdLst>
                <a:gd name="T0" fmla="*/ 32 w 59"/>
                <a:gd name="T1" fmla="*/ 22 h 97"/>
                <a:gd name="T2" fmla="*/ 28 w 59"/>
                <a:gd name="T3" fmla="*/ 18 h 97"/>
                <a:gd name="T4" fmla="*/ 23 w 59"/>
                <a:gd name="T5" fmla="*/ 15 h 97"/>
                <a:gd name="T6" fmla="*/ 19 w 59"/>
                <a:gd name="T7" fmla="*/ 12 h 97"/>
                <a:gd name="T8" fmla="*/ 16 w 59"/>
                <a:gd name="T9" fmla="*/ 7 h 97"/>
                <a:gd name="T10" fmla="*/ 13 w 59"/>
                <a:gd name="T11" fmla="*/ 3 h 97"/>
                <a:gd name="T12" fmla="*/ 8 w 59"/>
                <a:gd name="T13" fmla="*/ 1 h 97"/>
                <a:gd name="T14" fmla="*/ 4 w 59"/>
                <a:gd name="T15" fmla="*/ 0 h 97"/>
                <a:gd name="T16" fmla="*/ 0 w 59"/>
                <a:gd name="T17" fmla="*/ 1 h 97"/>
                <a:gd name="T18" fmla="*/ 0 w 59"/>
                <a:gd name="T19" fmla="*/ 6 h 97"/>
                <a:gd name="T20" fmla="*/ 0 w 59"/>
                <a:gd name="T21" fmla="*/ 10 h 97"/>
                <a:gd name="T22" fmla="*/ 0 w 59"/>
                <a:gd name="T23" fmla="*/ 15 h 97"/>
                <a:gd name="T24" fmla="*/ 1 w 59"/>
                <a:gd name="T25" fmla="*/ 19 h 97"/>
                <a:gd name="T26" fmla="*/ 4 w 59"/>
                <a:gd name="T27" fmla="*/ 24 h 97"/>
                <a:gd name="T28" fmla="*/ 8 w 59"/>
                <a:gd name="T29" fmla="*/ 28 h 97"/>
                <a:gd name="T30" fmla="*/ 13 w 59"/>
                <a:gd name="T31" fmla="*/ 31 h 97"/>
                <a:gd name="T32" fmla="*/ 16 w 59"/>
                <a:gd name="T33" fmla="*/ 36 h 97"/>
                <a:gd name="T34" fmla="*/ 19 w 59"/>
                <a:gd name="T35" fmla="*/ 40 h 97"/>
                <a:gd name="T36" fmla="*/ 20 w 59"/>
                <a:gd name="T37" fmla="*/ 45 h 97"/>
                <a:gd name="T38" fmla="*/ 22 w 59"/>
                <a:gd name="T39" fmla="*/ 49 h 97"/>
                <a:gd name="T40" fmla="*/ 23 w 59"/>
                <a:gd name="T41" fmla="*/ 55 h 97"/>
                <a:gd name="T42" fmla="*/ 23 w 59"/>
                <a:gd name="T43" fmla="*/ 60 h 97"/>
                <a:gd name="T44" fmla="*/ 25 w 59"/>
                <a:gd name="T45" fmla="*/ 64 h 97"/>
                <a:gd name="T46" fmla="*/ 25 w 59"/>
                <a:gd name="T47" fmla="*/ 69 h 97"/>
                <a:gd name="T48" fmla="*/ 28 w 59"/>
                <a:gd name="T49" fmla="*/ 73 h 97"/>
                <a:gd name="T50" fmla="*/ 31 w 59"/>
                <a:gd name="T51" fmla="*/ 78 h 97"/>
                <a:gd name="T52" fmla="*/ 34 w 59"/>
                <a:gd name="T53" fmla="*/ 82 h 97"/>
                <a:gd name="T54" fmla="*/ 38 w 59"/>
                <a:gd name="T55" fmla="*/ 87 h 97"/>
                <a:gd name="T56" fmla="*/ 41 w 59"/>
                <a:gd name="T57" fmla="*/ 91 h 97"/>
                <a:gd name="T58" fmla="*/ 46 w 59"/>
                <a:gd name="T59" fmla="*/ 96 h 97"/>
                <a:gd name="T60" fmla="*/ 50 w 59"/>
                <a:gd name="T61" fmla="*/ 96 h 97"/>
                <a:gd name="T62" fmla="*/ 55 w 59"/>
                <a:gd name="T63" fmla="*/ 96 h 97"/>
                <a:gd name="T64" fmla="*/ 56 w 59"/>
                <a:gd name="T65" fmla="*/ 91 h 97"/>
                <a:gd name="T66" fmla="*/ 58 w 59"/>
                <a:gd name="T67" fmla="*/ 87 h 97"/>
                <a:gd name="T68" fmla="*/ 58 w 59"/>
                <a:gd name="T69" fmla="*/ 82 h 97"/>
                <a:gd name="T70" fmla="*/ 58 w 59"/>
                <a:gd name="T71" fmla="*/ 78 h 97"/>
                <a:gd name="T72" fmla="*/ 58 w 59"/>
                <a:gd name="T73" fmla="*/ 73 h 97"/>
                <a:gd name="T74" fmla="*/ 56 w 59"/>
                <a:gd name="T75" fmla="*/ 69 h 97"/>
                <a:gd name="T76" fmla="*/ 52 w 59"/>
                <a:gd name="T77" fmla="*/ 64 h 97"/>
                <a:gd name="T78" fmla="*/ 49 w 59"/>
                <a:gd name="T79" fmla="*/ 60 h 97"/>
                <a:gd name="T80" fmla="*/ 44 w 59"/>
                <a:gd name="T81" fmla="*/ 57 h 97"/>
                <a:gd name="T82" fmla="*/ 43 w 59"/>
                <a:gd name="T83" fmla="*/ 52 h 97"/>
                <a:gd name="T84" fmla="*/ 41 w 59"/>
                <a:gd name="T85" fmla="*/ 48 h 97"/>
                <a:gd name="T86" fmla="*/ 38 w 59"/>
                <a:gd name="T87" fmla="*/ 43 h 97"/>
                <a:gd name="T88" fmla="*/ 38 w 59"/>
                <a:gd name="T89" fmla="*/ 39 h 97"/>
                <a:gd name="T90" fmla="*/ 38 w 59"/>
                <a:gd name="T91" fmla="*/ 34 h 97"/>
                <a:gd name="T92" fmla="*/ 37 w 59"/>
                <a:gd name="T93" fmla="*/ 30 h 97"/>
                <a:gd name="T94" fmla="*/ 32 w 59"/>
                <a:gd name="T95" fmla="*/ 25 h 97"/>
                <a:gd name="T96" fmla="*/ 31 w 59"/>
                <a:gd name="T97" fmla="*/ 21 h 97"/>
                <a:gd name="T98" fmla="*/ 32 w 59"/>
                <a:gd name="T99" fmla="*/ 22 h 9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59"/>
                <a:gd name="T151" fmla="*/ 0 h 97"/>
                <a:gd name="T152" fmla="*/ 59 w 59"/>
                <a:gd name="T153" fmla="*/ 97 h 97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59" h="97">
                  <a:moveTo>
                    <a:pt x="32" y="22"/>
                  </a:moveTo>
                  <a:lnTo>
                    <a:pt x="28" y="18"/>
                  </a:lnTo>
                  <a:lnTo>
                    <a:pt x="23" y="15"/>
                  </a:lnTo>
                  <a:lnTo>
                    <a:pt x="19" y="12"/>
                  </a:lnTo>
                  <a:lnTo>
                    <a:pt x="16" y="7"/>
                  </a:lnTo>
                  <a:lnTo>
                    <a:pt x="13" y="3"/>
                  </a:lnTo>
                  <a:lnTo>
                    <a:pt x="8" y="1"/>
                  </a:lnTo>
                  <a:lnTo>
                    <a:pt x="4" y="0"/>
                  </a:lnTo>
                  <a:lnTo>
                    <a:pt x="0" y="1"/>
                  </a:lnTo>
                  <a:lnTo>
                    <a:pt x="0" y="6"/>
                  </a:lnTo>
                  <a:lnTo>
                    <a:pt x="0" y="10"/>
                  </a:lnTo>
                  <a:lnTo>
                    <a:pt x="0" y="15"/>
                  </a:lnTo>
                  <a:lnTo>
                    <a:pt x="1" y="19"/>
                  </a:lnTo>
                  <a:lnTo>
                    <a:pt x="4" y="24"/>
                  </a:lnTo>
                  <a:lnTo>
                    <a:pt x="8" y="28"/>
                  </a:lnTo>
                  <a:lnTo>
                    <a:pt x="13" y="31"/>
                  </a:lnTo>
                  <a:lnTo>
                    <a:pt x="16" y="36"/>
                  </a:lnTo>
                  <a:lnTo>
                    <a:pt x="19" y="40"/>
                  </a:lnTo>
                  <a:lnTo>
                    <a:pt x="20" y="45"/>
                  </a:lnTo>
                  <a:lnTo>
                    <a:pt x="22" y="49"/>
                  </a:lnTo>
                  <a:lnTo>
                    <a:pt x="23" y="55"/>
                  </a:lnTo>
                  <a:lnTo>
                    <a:pt x="23" y="60"/>
                  </a:lnTo>
                  <a:lnTo>
                    <a:pt x="25" y="64"/>
                  </a:lnTo>
                  <a:lnTo>
                    <a:pt x="25" y="69"/>
                  </a:lnTo>
                  <a:lnTo>
                    <a:pt x="28" y="73"/>
                  </a:lnTo>
                  <a:lnTo>
                    <a:pt x="31" y="78"/>
                  </a:lnTo>
                  <a:lnTo>
                    <a:pt x="34" y="82"/>
                  </a:lnTo>
                  <a:lnTo>
                    <a:pt x="38" y="87"/>
                  </a:lnTo>
                  <a:lnTo>
                    <a:pt x="41" y="91"/>
                  </a:lnTo>
                  <a:lnTo>
                    <a:pt x="46" y="96"/>
                  </a:lnTo>
                  <a:lnTo>
                    <a:pt x="50" y="96"/>
                  </a:lnTo>
                  <a:lnTo>
                    <a:pt x="55" y="96"/>
                  </a:lnTo>
                  <a:lnTo>
                    <a:pt x="56" y="91"/>
                  </a:lnTo>
                  <a:lnTo>
                    <a:pt x="58" y="87"/>
                  </a:lnTo>
                  <a:lnTo>
                    <a:pt x="58" y="82"/>
                  </a:lnTo>
                  <a:lnTo>
                    <a:pt x="58" y="78"/>
                  </a:lnTo>
                  <a:lnTo>
                    <a:pt x="58" y="73"/>
                  </a:lnTo>
                  <a:lnTo>
                    <a:pt x="56" y="69"/>
                  </a:lnTo>
                  <a:lnTo>
                    <a:pt x="52" y="64"/>
                  </a:lnTo>
                  <a:lnTo>
                    <a:pt x="49" y="60"/>
                  </a:lnTo>
                  <a:lnTo>
                    <a:pt x="44" y="57"/>
                  </a:lnTo>
                  <a:lnTo>
                    <a:pt x="43" y="52"/>
                  </a:lnTo>
                  <a:lnTo>
                    <a:pt x="41" y="48"/>
                  </a:lnTo>
                  <a:lnTo>
                    <a:pt x="38" y="43"/>
                  </a:lnTo>
                  <a:lnTo>
                    <a:pt x="38" y="39"/>
                  </a:lnTo>
                  <a:lnTo>
                    <a:pt x="38" y="34"/>
                  </a:lnTo>
                  <a:lnTo>
                    <a:pt x="37" y="30"/>
                  </a:lnTo>
                  <a:lnTo>
                    <a:pt x="32" y="25"/>
                  </a:lnTo>
                  <a:lnTo>
                    <a:pt x="31" y="21"/>
                  </a:lnTo>
                  <a:lnTo>
                    <a:pt x="32" y="22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19" name="Freeform 55"/>
            <p:cNvSpPr>
              <a:spLocks/>
            </p:cNvSpPr>
            <p:nvPr/>
          </p:nvSpPr>
          <p:spPr bwMode="auto">
            <a:xfrm>
              <a:off x="1621" y="763"/>
              <a:ext cx="81" cy="66"/>
            </a:xfrm>
            <a:custGeom>
              <a:avLst/>
              <a:gdLst>
                <a:gd name="T0" fmla="*/ 73 w 81"/>
                <a:gd name="T1" fmla="*/ 42 h 66"/>
                <a:gd name="T2" fmla="*/ 69 w 81"/>
                <a:gd name="T3" fmla="*/ 37 h 66"/>
                <a:gd name="T4" fmla="*/ 64 w 81"/>
                <a:gd name="T5" fmla="*/ 36 h 66"/>
                <a:gd name="T6" fmla="*/ 60 w 81"/>
                <a:gd name="T7" fmla="*/ 31 h 66"/>
                <a:gd name="T8" fmla="*/ 55 w 81"/>
                <a:gd name="T9" fmla="*/ 28 h 66"/>
                <a:gd name="T10" fmla="*/ 51 w 81"/>
                <a:gd name="T11" fmla="*/ 27 h 66"/>
                <a:gd name="T12" fmla="*/ 46 w 81"/>
                <a:gd name="T13" fmla="*/ 24 h 66"/>
                <a:gd name="T14" fmla="*/ 42 w 81"/>
                <a:gd name="T15" fmla="*/ 21 h 66"/>
                <a:gd name="T16" fmla="*/ 37 w 81"/>
                <a:gd name="T17" fmla="*/ 18 h 66"/>
                <a:gd name="T18" fmla="*/ 33 w 81"/>
                <a:gd name="T19" fmla="*/ 15 h 66"/>
                <a:gd name="T20" fmla="*/ 28 w 81"/>
                <a:gd name="T21" fmla="*/ 12 h 66"/>
                <a:gd name="T22" fmla="*/ 24 w 81"/>
                <a:gd name="T23" fmla="*/ 7 h 66"/>
                <a:gd name="T24" fmla="*/ 19 w 81"/>
                <a:gd name="T25" fmla="*/ 4 h 66"/>
                <a:gd name="T26" fmla="*/ 15 w 81"/>
                <a:gd name="T27" fmla="*/ 1 h 66"/>
                <a:gd name="T28" fmla="*/ 10 w 81"/>
                <a:gd name="T29" fmla="*/ 0 h 66"/>
                <a:gd name="T30" fmla="*/ 6 w 81"/>
                <a:gd name="T31" fmla="*/ 0 h 66"/>
                <a:gd name="T32" fmla="*/ 0 w 81"/>
                <a:gd name="T33" fmla="*/ 9 h 66"/>
                <a:gd name="T34" fmla="*/ 0 w 81"/>
                <a:gd name="T35" fmla="*/ 13 h 66"/>
                <a:gd name="T36" fmla="*/ 1 w 81"/>
                <a:gd name="T37" fmla="*/ 22 h 66"/>
                <a:gd name="T38" fmla="*/ 6 w 81"/>
                <a:gd name="T39" fmla="*/ 24 h 66"/>
                <a:gd name="T40" fmla="*/ 9 w 81"/>
                <a:gd name="T41" fmla="*/ 28 h 66"/>
                <a:gd name="T42" fmla="*/ 13 w 81"/>
                <a:gd name="T43" fmla="*/ 31 h 66"/>
                <a:gd name="T44" fmla="*/ 18 w 81"/>
                <a:gd name="T45" fmla="*/ 34 h 66"/>
                <a:gd name="T46" fmla="*/ 24 w 81"/>
                <a:gd name="T47" fmla="*/ 36 h 66"/>
                <a:gd name="T48" fmla="*/ 28 w 81"/>
                <a:gd name="T49" fmla="*/ 39 h 66"/>
                <a:gd name="T50" fmla="*/ 33 w 81"/>
                <a:gd name="T51" fmla="*/ 40 h 66"/>
                <a:gd name="T52" fmla="*/ 37 w 81"/>
                <a:gd name="T53" fmla="*/ 43 h 66"/>
                <a:gd name="T54" fmla="*/ 42 w 81"/>
                <a:gd name="T55" fmla="*/ 46 h 66"/>
                <a:gd name="T56" fmla="*/ 46 w 81"/>
                <a:gd name="T57" fmla="*/ 48 h 66"/>
                <a:gd name="T58" fmla="*/ 49 w 81"/>
                <a:gd name="T59" fmla="*/ 52 h 66"/>
                <a:gd name="T60" fmla="*/ 54 w 81"/>
                <a:gd name="T61" fmla="*/ 55 h 66"/>
                <a:gd name="T62" fmla="*/ 58 w 81"/>
                <a:gd name="T63" fmla="*/ 58 h 66"/>
                <a:gd name="T64" fmla="*/ 63 w 81"/>
                <a:gd name="T65" fmla="*/ 61 h 66"/>
                <a:gd name="T66" fmla="*/ 67 w 81"/>
                <a:gd name="T67" fmla="*/ 63 h 66"/>
                <a:gd name="T68" fmla="*/ 72 w 81"/>
                <a:gd name="T69" fmla="*/ 65 h 66"/>
                <a:gd name="T70" fmla="*/ 76 w 81"/>
                <a:gd name="T71" fmla="*/ 65 h 66"/>
                <a:gd name="T72" fmla="*/ 78 w 81"/>
                <a:gd name="T73" fmla="*/ 60 h 66"/>
                <a:gd name="T74" fmla="*/ 80 w 81"/>
                <a:gd name="T75" fmla="*/ 55 h 66"/>
                <a:gd name="T76" fmla="*/ 80 w 81"/>
                <a:gd name="T77" fmla="*/ 51 h 66"/>
                <a:gd name="T78" fmla="*/ 76 w 81"/>
                <a:gd name="T79" fmla="*/ 46 h 66"/>
                <a:gd name="T80" fmla="*/ 73 w 81"/>
                <a:gd name="T81" fmla="*/ 42 h 6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81"/>
                <a:gd name="T124" fmla="*/ 0 h 66"/>
                <a:gd name="T125" fmla="*/ 81 w 81"/>
                <a:gd name="T126" fmla="*/ 66 h 6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81" h="66">
                  <a:moveTo>
                    <a:pt x="73" y="42"/>
                  </a:moveTo>
                  <a:lnTo>
                    <a:pt x="69" y="37"/>
                  </a:lnTo>
                  <a:lnTo>
                    <a:pt x="64" y="36"/>
                  </a:lnTo>
                  <a:lnTo>
                    <a:pt x="60" y="31"/>
                  </a:lnTo>
                  <a:lnTo>
                    <a:pt x="55" y="28"/>
                  </a:lnTo>
                  <a:lnTo>
                    <a:pt x="51" y="27"/>
                  </a:lnTo>
                  <a:lnTo>
                    <a:pt x="46" y="24"/>
                  </a:lnTo>
                  <a:lnTo>
                    <a:pt x="42" y="21"/>
                  </a:lnTo>
                  <a:lnTo>
                    <a:pt x="37" y="18"/>
                  </a:lnTo>
                  <a:lnTo>
                    <a:pt x="33" y="15"/>
                  </a:lnTo>
                  <a:lnTo>
                    <a:pt x="28" y="12"/>
                  </a:lnTo>
                  <a:lnTo>
                    <a:pt x="24" y="7"/>
                  </a:lnTo>
                  <a:lnTo>
                    <a:pt x="19" y="4"/>
                  </a:lnTo>
                  <a:lnTo>
                    <a:pt x="15" y="1"/>
                  </a:lnTo>
                  <a:lnTo>
                    <a:pt x="10" y="0"/>
                  </a:lnTo>
                  <a:lnTo>
                    <a:pt x="6" y="0"/>
                  </a:lnTo>
                  <a:lnTo>
                    <a:pt x="0" y="9"/>
                  </a:lnTo>
                  <a:lnTo>
                    <a:pt x="0" y="13"/>
                  </a:lnTo>
                  <a:lnTo>
                    <a:pt x="1" y="22"/>
                  </a:lnTo>
                  <a:lnTo>
                    <a:pt x="6" y="24"/>
                  </a:lnTo>
                  <a:lnTo>
                    <a:pt x="9" y="28"/>
                  </a:lnTo>
                  <a:lnTo>
                    <a:pt x="13" y="31"/>
                  </a:lnTo>
                  <a:lnTo>
                    <a:pt x="18" y="34"/>
                  </a:lnTo>
                  <a:lnTo>
                    <a:pt x="24" y="36"/>
                  </a:lnTo>
                  <a:lnTo>
                    <a:pt x="28" y="39"/>
                  </a:lnTo>
                  <a:lnTo>
                    <a:pt x="33" y="40"/>
                  </a:lnTo>
                  <a:lnTo>
                    <a:pt x="37" y="43"/>
                  </a:lnTo>
                  <a:lnTo>
                    <a:pt x="42" y="46"/>
                  </a:lnTo>
                  <a:lnTo>
                    <a:pt x="46" y="48"/>
                  </a:lnTo>
                  <a:lnTo>
                    <a:pt x="49" y="52"/>
                  </a:lnTo>
                  <a:lnTo>
                    <a:pt x="54" y="55"/>
                  </a:lnTo>
                  <a:lnTo>
                    <a:pt x="58" y="58"/>
                  </a:lnTo>
                  <a:lnTo>
                    <a:pt x="63" y="61"/>
                  </a:lnTo>
                  <a:lnTo>
                    <a:pt x="67" y="63"/>
                  </a:lnTo>
                  <a:lnTo>
                    <a:pt x="72" y="65"/>
                  </a:lnTo>
                  <a:lnTo>
                    <a:pt x="76" y="65"/>
                  </a:lnTo>
                  <a:lnTo>
                    <a:pt x="78" y="60"/>
                  </a:lnTo>
                  <a:lnTo>
                    <a:pt x="80" y="55"/>
                  </a:lnTo>
                  <a:lnTo>
                    <a:pt x="80" y="51"/>
                  </a:lnTo>
                  <a:lnTo>
                    <a:pt x="76" y="46"/>
                  </a:lnTo>
                  <a:lnTo>
                    <a:pt x="73" y="42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20" name="Freeform 56"/>
            <p:cNvSpPr>
              <a:spLocks/>
            </p:cNvSpPr>
            <p:nvPr/>
          </p:nvSpPr>
          <p:spPr bwMode="auto">
            <a:xfrm>
              <a:off x="565" y="1790"/>
              <a:ext cx="94" cy="102"/>
            </a:xfrm>
            <a:custGeom>
              <a:avLst/>
              <a:gdLst>
                <a:gd name="T0" fmla="*/ 35 w 94"/>
                <a:gd name="T1" fmla="*/ 83 h 102"/>
                <a:gd name="T2" fmla="*/ 25 w 94"/>
                <a:gd name="T3" fmla="*/ 98 h 102"/>
                <a:gd name="T4" fmla="*/ 20 w 94"/>
                <a:gd name="T5" fmla="*/ 99 h 102"/>
                <a:gd name="T6" fmla="*/ 15 w 94"/>
                <a:gd name="T7" fmla="*/ 98 h 102"/>
                <a:gd name="T8" fmla="*/ 10 w 94"/>
                <a:gd name="T9" fmla="*/ 98 h 102"/>
                <a:gd name="T10" fmla="*/ 7 w 94"/>
                <a:gd name="T11" fmla="*/ 94 h 102"/>
                <a:gd name="T12" fmla="*/ 3 w 94"/>
                <a:gd name="T13" fmla="*/ 90 h 102"/>
                <a:gd name="T14" fmla="*/ 2 w 94"/>
                <a:gd name="T15" fmla="*/ 86 h 102"/>
                <a:gd name="T16" fmla="*/ 1 w 94"/>
                <a:gd name="T17" fmla="*/ 81 h 102"/>
                <a:gd name="T18" fmla="*/ 0 w 94"/>
                <a:gd name="T19" fmla="*/ 77 h 102"/>
                <a:gd name="T20" fmla="*/ 2 w 94"/>
                <a:gd name="T21" fmla="*/ 72 h 102"/>
                <a:gd name="T22" fmla="*/ 5 w 94"/>
                <a:gd name="T23" fmla="*/ 69 h 102"/>
                <a:gd name="T24" fmla="*/ 7 w 94"/>
                <a:gd name="T25" fmla="*/ 63 h 102"/>
                <a:gd name="T26" fmla="*/ 11 w 94"/>
                <a:gd name="T27" fmla="*/ 58 h 102"/>
                <a:gd name="T28" fmla="*/ 12 w 94"/>
                <a:gd name="T29" fmla="*/ 53 h 102"/>
                <a:gd name="T30" fmla="*/ 14 w 94"/>
                <a:gd name="T31" fmla="*/ 48 h 102"/>
                <a:gd name="T32" fmla="*/ 17 w 94"/>
                <a:gd name="T33" fmla="*/ 42 h 102"/>
                <a:gd name="T34" fmla="*/ 20 w 94"/>
                <a:gd name="T35" fmla="*/ 37 h 102"/>
                <a:gd name="T36" fmla="*/ 23 w 94"/>
                <a:gd name="T37" fmla="*/ 32 h 102"/>
                <a:gd name="T38" fmla="*/ 25 w 94"/>
                <a:gd name="T39" fmla="*/ 27 h 102"/>
                <a:gd name="T40" fmla="*/ 29 w 94"/>
                <a:gd name="T41" fmla="*/ 22 h 102"/>
                <a:gd name="T42" fmla="*/ 32 w 94"/>
                <a:gd name="T43" fmla="*/ 19 h 102"/>
                <a:gd name="T44" fmla="*/ 36 w 94"/>
                <a:gd name="T45" fmla="*/ 14 h 102"/>
                <a:gd name="T46" fmla="*/ 40 w 94"/>
                <a:gd name="T47" fmla="*/ 11 h 102"/>
                <a:gd name="T48" fmla="*/ 44 w 94"/>
                <a:gd name="T49" fmla="*/ 6 h 102"/>
                <a:gd name="T50" fmla="*/ 47 w 94"/>
                <a:gd name="T51" fmla="*/ 2 h 102"/>
                <a:gd name="T52" fmla="*/ 51 w 94"/>
                <a:gd name="T53" fmla="*/ 0 h 102"/>
                <a:gd name="T54" fmla="*/ 55 w 94"/>
                <a:gd name="T55" fmla="*/ 0 h 102"/>
                <a:gd name="T56" fmla="*/ 61 w 94"/>
                <a:gd name="T57" fmla="*/ 2 h 102"/>
                <a:gd name="T58" fmla="*/ 63 w 94"/>
                <a:gd name="T59" fmla="*/ 6 h 102"/>
                <a:gd name="T60" fmla="*/ 64 w 94"/>
                <a:gd name="T61" fmla="*/ 10 h 102"/>
                <a:gd name="T62" fmla="*/ 66 w 94"/>
                <a:gd name="T63" fmla="*/ 16 h 102"/>
                <a:gd name="T64" fmla="*/ 67 w 94"/>
                <a:gd name="T65" fmla="*/ 20 h 102"/>
                <a:gd name="T66" fmla="*/ 68 w 94"/>
                <a:gd name="T67" fmla="*/ 25 h 102"/>
                <a:gd name="T68" fmla="*/ 69 w 94"/>
                <a:gd name="T69" fmla="*/ 29 h 102"/>
                <a:gd name="T70" fmla="*/ 70 w 94"/>
                <a:gd name="T71" fmla="*/ 34 h 102"/>
                <a:gd name="T72" fmla="*/ 69 w 94"/>
                <a:gd name="T73" fmla="*/ 38 h 102"/>
                <a:gd name="T74" fmla="*/ 71 w 94"/>
                <a:gd name="T75" fmla="*/ 42 h 102"/>
                <a:gd name="T76" fmla="*/ 71 w 94"/>
                <a:gd name="T77" fmla="*/ 47 h 102"/>
                <a:gd name="T78" fmla="*/ 72 w 94"/>
                <a:gd name="T79" fmla="*/ 51 h 102"/>
                <a:gd name="T80" fmla="*/ 73 w 94"/>
                <a:gd name="T81" fmla="*/ 56 h 102"/>
                <a:gd name="T82" fmla="*/ 74 w 94"/>
                <a:gd name="T83" fmla="*/ 60 h 102"/>
                <a:gd name="T84" fmla="*/ 77 w 94"/>
                <a:gd name="T85" fmla="*/ 64 h 102"/>
                <a:gd name="T86" fmla="*/ 81 w 94"/>
                <a:gd name="T87" fmla="*/ 67 h 102"/>
                <a:gd name="T88" fmla="*/ 85 w 94"/>
                <a:gd name="T89" fmla="*/ 71 h 102"/>
                <a:gd name="T90" fmla="*/ 87 w 94"/>
                <a:gd name="T91" fmla="*/ 75 h 102"/>
                <a:gd name="T92" fmla="*/ 89 w 94"/>
                <a:gd name="T93" fmla="*/ 80 h 102"/>
                <a:gd name="T94" fmla="*/ 92 w 94"/>
                <a:gd name="T95" fmla="*/ 84 h 102"/>
                <a:gd name="T96" fmla="*/ 93 w 94"/>
                <a:gd name="T97" fmla="*/ 88 h 102"/>
                <a:gd name="T98" fmla="*/ 92 w 94"/>
                <a:gd name="T99" fmla="*/ 93 h 102"/>
                <a:gd name="T100" fmla="*/ 89 w 94"/>
                <a:gd name="T101" fmla="*/ 96 h 102"/>
                <a:gd name="T102" fmla="*/ 85 w 94"/>
                <a:gd name="T103" fmla="*/ 99 h 102"/>
                <a:gd name="T104" fmla="*/ 81 w 94"/>
                <a:gd name="T105" fmla="*/ 101 h 102"/>
                <a:gd name="T106" fmla="*/ 75 w 94"/>
                <a:gd name="T107" fmla="*/ 98 h 102"/>
                <a:gd name="T108" fmla="*/ 70 w 94"/>
                <a:gd name="T109" fmla="*/ 96 h 102"/>
                <a:gd name="T110" fmla="*/ 66 w 94"/>
                <a:gd name="T111" fmla="*/ 92 h 102"/>
                <a:gd name="T112" fmla="*/ 62 w 94"/>
                <a:gd name="T113" fmla="*/ 89 h 102"/>
                <a:gd name="T114" fmla="*/ 57 w 94"/>
                <a:gd name="T115" fmla="*/ 87 h 102"/>
                <a:gd name="T116" fmla="*/ 52 w 94"/>
                <a:gd name="T117" fmla="*/ 85 h 102"/>
                <a:gd name="T118" fmla="*/ 48 w 94"/>
                <a:gd name="T119" fmla="*/ 85 h 102"/>
                <a:gd name="T120" fmla="*/ 43 w 94"/>
                <a:gd name="T121" fmla="*/ 84 h 102"/>
                <a:gd name="T122" fmla="*/ 38 w 94"/>
                <a:gd name="T123" fmla="*/ 84 h 102"/>
                <a:gd name="T124" fmla="*/ 35 w 94"/>
                <a:gd name="T125" fmla="*/ 83 h 10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94"/>
                <a:gd name="T190" fmla="*/ 0 h 102"/>
                <a:gd name="T191" fmla="*/ 94 w 94"/>
                <a:gd name="T192" fmla="*/ 102 h 10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94" h="102">
                  <a:moveTo>
                    <a:pt x="35" y="83"/>
                  </a:moveTo>
                  <a:lnTo>
                    <a:pt x="25" y="98"/>
                  </a:lnTo>
                  <a:lnTo>
                    <a:pt x="20" y="99"/>
                  </a:lnTo>
                  <a:lnTo>
                    <a:pt x="15" y="98"/>
                  </a:lnTo>
                  <a:lnTo>
                    <a:pt x="10" y="98"/>
                  </a:lnTo>
                  <a:lnTo>
                    <a:pt x="7" y="94"/>
                  </a:lnTo>
                  <a:lnTo>
                    <a:pt x="3" y="90"/>
                  </a:lnTo>
                  <a:lnTo>
                    <a:pt x="2" y="86"/>
                  </a:lnTo>
                  <a:lnTo>
                    <a:pt x="1" y="81"/>
                  </a:lnTo>
                  <a:lnTo>
                    <a:pt x="0" y="77"/>
                  </a:lnTo>
                  <a:lnTo>
                    <a:pt x="2" y="72"/>
                  </a:lnTo>
                  <a:lnTo>
                    <a:pt x="5" y="69"/>
                  </a:lnTo>
                  <a:lnTo>
                    <a:pt x="7" y="63"/>
                  </a:lnTo>
                  <a:lnTo>
                    <a:pt x="11" y="58"/>
                  </a:lnTo>
                  <a:lnTo>
                    <a:pt x="12" y="53"/>
                  </a:lnTo>
                  <a:lnTo>
                    <a:pt x="14" y="48"/>
                  </a:lnTo>
                  <a:lnTo>
                    <a:pt x="17" y="42"/>
                  </a:lnTo>
                  <a:lnTo>
                    <a:pt x="20" y="37"/>
                  </a:lnTo>
                  <a:lnTo>
                    <a:pt x="23" y="32"/>
                  </a:lnTo>
                  <a:lnTo>
                    <a:pt x="25" y="27"/>
                  </a:lnTo>
                  <a:lnTo>
                    <a:pt x="29" y="22"/>
                  </a:lnTo>
                  <a:lnTo>
                    <a:pt x="32" y="19"/>
                  </a:lnTo>
                  <a:lnTo>
                    <a:pt x="36" y="14"/>
                  </a:lnTo>
                  <a:lnTo>
                    <a:pt x="40" y="11"/>
                  </a:lnTo>
                  <a:lnTo>
                    <a:pt x="44" y="6"/>
                  </a:lnTo>
                  <a:lnTo>
                    <a:pt x="47" y="2"/>
                  </a:lnTo>
                  <a:lnTo>
                    <a:pt x="51" y="0"/>
                  </a:lnTo>
                  <a:lnTo>
                    <a:pt x="55" y="0"/>
                  </a:lnTo>
                  <a:lnTo>
                    <a:pt x="61" y="2"/>
                  </a:lnTo>
                  <a:lnTo>
                    <a:pt x="63" y="6"/>
                  </a:lnTo>
                  <a:lnTo>
                    <a:pt x="64" y="10"/>
                  </a:lnTo>
                  <a:lnTo>
                    <a:pt x="66" y="16"/>
                  </a:lnTo>
                  <a:lnTo>
                    <a:pt x="67" y="20"/>
                  </a:lnTo>
                  <a:lnTo>
                    <a:pt x="68" y="25"/>
                  </a:lnTo>
                  <a:lnTo>
                    <a:pt x="69" y="29"/>
                  </a:lnTo>
                  <a:lnTo>
                    <a:pt x="70" y="34"/>
                  </a:lnTo>
                  <a:lnTo>
                    <a:pt x="69" y="38"/>
                  </a:lnTo>
                  <a:lnTo>
                    <a:pt x="71" y="42"/>
                  </a:lnTo>
                  <a:lnTo>
                    <a:pt x="71" y="47"/>
                  </a:lnTo>
                  <a:lnTo>
                    <a:pt x="72" y="51"/>
                  </a:lnTo>
                  <a:lnTo>
                    <a:pt x="73" y="56"/>
                  </a:lnTo>
                  <a:lnTo>
                    <a:pt x="74" y="60"/>
                  </a:lnTo>
                  <a:lnTo>
                    <a:pt x="77" y="64"/>
                  </a:lnTo>
                  <a:lnTo>
                    <a:pt x="81" y="67"/>
                  </a:lnTo>
                  <a:lnTo>
                    <a:pt x="85" y="71"/>
                  </a:lnTo>
                  <a:lnTo>
                    <a:pt x="87" y="75"/>
                  </a:lnTo>
                  <a:lnTo>
                    <a:pt x="89" y="80"/>
                  </a:lnTo>
                  <a:lnTo>
                    <a:pt x="92" y="84"/>
                  </a:lnTo>
                  <a:lnTo>
                    <a:pt x="93" y="88"/>
                  </a:lnTo>
                  <a:lnTo>
                    <a:pt x="92" y="93"/>
                  </a:lnTo>
                  <a:lnTo>
                    <a:pt x="89" y="96"/>
                  </a:lnTo>
                  <a:lnTo>
                    <a:pt x="85" y="99"/>
                  </a:lnTo>
                  <a:lnTo>
                    <a:pt x="81" y="101"/>
                  </a:lnTo>
                  <a:lnTo>
                    <a:pt x="75" y="98"/>
                  </a:lnTo>
                  <a:lnTo>
                    <a:pt x="70" y="96"/>
                  </a:lnTo>
                  <a:lnTo>
                    <a:pt x="66" y="92"/>
                  </a:lnTo>
                  <a:lnTo>
                    <a:pt x="62" y="89"/>
                  </a:lnTo>
                  <a:lnTo>
                    <a:pt x="57" y="87"/>
                  </a:lnTo>
                  <a:lnTo>
                    <a:pt x="52" y="85"/>
                  </a:lnTo>
                  <a:lnTo>
                    <a:pt x="48" y="85"/>
                  </a:lnTo>
                  <a:lnTo>
                    <a:pt x="43" y="84"/>
                  </a:lnTo>
                  <a:lnTo>
                    <a:pt x="38" y="84"/>
                  </a:lnTo>
                  <a:lnTo>
                    <a:pt x="35" y="83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21" name="Freeform 57"/>
            <p:cNvSpPr>
              <a:spLocks/>
            </p:cNvSpPr>
            <p:nvPr/>
          </p:nvSpPr>
          <p:spPr bwMode="auto">
            <a:xfrm>
              <a:off x="640" y="1710"/>
              <a:ext cx="111" cy="106"/>
            </a:xfrm>
            <a:custGeom>
              <a:avLst/>
              <a:gdLst>
                <a:gd name="T0" fmla="*/ 85 w 111"/>
                <a:gd name="T1" fmla="*/ 0 h 106"/>
                <a:gd name="T2" fmla="*/ 76 w 111"/>
                <a:gd name="T3" fmla="*/ 0 h 106"/>
                <a:gd name="T4" fmla="*/ 67 w 111"/>
                <a:gd name="T5" fmla="*/ 0 h 106"/>
                <a:gd name="T6" fmla="*/ 58 w 111"/>
                <a:gd name="T7" fmla="*/ 6 h 106"/>
                <a:gd name="T8" fmla="*/ 49 w 111"/>
                <a:gd name="T9" fmla="*/ 12 h 106"/>
                <a:gd name="T10" fmla="*/ 40 w 111"/>
                <a:gd name="T11" fmla="*/ 16 h 106"/>
                <a:gd name="T12" fmla="*/ 31 w 111"/>
                <a:gd name="T13" fmla="*/ 24 h 106"/>
                <a:gd name="T14" fmla="*/ 22 w 111"/>
                <a:gd name="T15" fmla="*/ 30 h 106"/>
                <a:gd name="T16" fmla="*/ 13 w 111"/>
                <a:gd name="T17" fmla="*/ 39 h 106"/>
                <a:gd name="T18" fmla="*/ 6 w 111"/>
                <a:gd name="T19" fmla="*/ 46 h 106"/>
                <a:gd name="T20" fmla="*/ 0 w 111"/>
                <a:gd name="T21" fmla="*/ 55 h 106"/>
                <a:gd name="T22" fmla="*/ 0 w 111"/>
                <a:gd name="T23" fmla="*/ 64 h 106"/>
                <a:gd name="T24" fmla="*/ 6 w 111"/>
                <a:gd name="T25" fmla="*/ 72 h 106"/>
                <a:gd name="T26" fmla="*/ 15 w 111"/>
                <a:gd name="T27" fmla="*/ 75 h 106"/>
                <a:gd name="T28" fmla="*/ 24 w 111"/>
                <a:gd name="T29" fmla="*/ 76 h 106"/>
                <a:gd name="T30" fmla="*/ 33 w 111"/>
                <a:gd name="T31" fmla="*/ 76 h 106"/>
                <a:gd name="T32" fmla="*/ 43 w 111"/>
                <a:gd name="T33" fmla="*/ 76 h 106"/>
                <a:gd name="T34" fmla="*/ 54 w 111"/>
                <a:gd name="T35" fmla="*/ 78 h 106"/>
                <a:gd name="T36" fmla="*/ 63 w 111"/>
                <a:gd name="T37" fmla="*/ 79 h 106"/>
                <a:gd name="T38" fmla="*/ 72 w 111"/>
                <a:gd name="T39" fmla="*/ 84 h 106"/>
                <a:gd name="T40" fmla="*/ 79 w 111"/>
                <a:gd name="T41" fmla="*/ 91 h 106"/>
                <a:gd name="T42" fmla="*/ 84 w 111"/>
                <a:gd name="T43" fmla="*/ 100 h 106"/>
                <a:gd name="T44" fmla="*/ 93 w 111"/>
                <a:gd name="T45" fmla="*/ 105 h 106"/>
                <a:gd name="T46" fmla="*/ 103 w 111"/>
                <a:gd name="T47" fmla="*/ 105 h 106"/>
                <a:gd name="T48" fmla="*/ 110 w 111"/>
                <a:gd name="T49" fmla="*/ 96 h 106"/>
                <a:gd name="T50" fmla="*/ 110 w 111"/>
                <a:gd name="T51" fmla="*/ 85 h 106"/>
                <a:gd name="T52" fmla="*/ 105 w 111"/>
                <a:gd name="T53" fmla="*/ 76 h 106"/>
                <a:gd name="T54" fmla="*/ 99 w 111"/>
                <a:gd name="T55" fmla="*/ 69 h 106"/>
                <a:gd name="T56" fmla="*/ 94 w 111"/>
                <a:gd name="T57" fmla="*/ 58 h 106"/>
                <a:gd name="T58" fmla="*/ 94 w 111"/>
                <a:gd name="T59" fmla="*/ 48 h 106"/>
                <a:gd name="T60" fmla="*/ 94 w 111"/>
                <a:gd name="T61" fmla="*/ 39 h 106"/>
                <a:gd name="T62" fmla="*/ 94 w 111"/>
                <a:gd name="T63" fmla="*/ 28 h 106"/>
                <a:gd name="T64" fmla="*/ 94 w 111"/>
                <a:gd name="T65" fmla="*/ 19 h 106"/>
                <a:gd name="T66" fmla="*/ 93 w 111"/>
                <a:gd name="T67" fmla="*/ 10 h 106"/>
                <a:gd name="T68" fmla="*/ 87 w 111"/>
                <a:gd name="T69" fmla="*/ 4 h 10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1"/>
                <a:gd name="T106" fmla="*/ 0 h 106"/>
                <a:gd name="T107" fmla="*/ 111 w 111"/>
                <a:gd name="T108" fmla="*/ 106 h 10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1" h="106">
                  <a:moveTo>
                    <a:pt x="87" y="4"/>
                  </a:moveTo>
                  <a:lnTo>
                    <a:pt x="85" y="0"/>
                  </a:lnTo>
                  <a:lnTo>
                    <a:pt x="81" y="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67" y="0"/>
                  </a:lnTo>
                  <a:lnTo>
                    <a:pt x="63" y="4"/>
                  </a:lnTo>
                  <a:lnTo>
                    <a:pt x="58" y="6"/>
                  </a:lnTo>
                  <a:lnTo>
                    <a:pt x="54" y="9"/>
                  </a:lnTo>
                  <a:lnTo>
                    <a:pt x="49" y="12"/>
                  </a:lnTo>
                  <a:lnTo>
                    <a:pt x="45" y="15"/>
                  </a:lnTo>
                  <a:lnTo>
                    <a:pt x="40" y="16"/>
                  </a:lnTo>
                  <a:lnTo>
                    <a:pt x="36" y="21"/>
                  </a:lnTo>
                  <a:lnTo>
                    <a:pt x="31" y="24"/>
                  </a:lnTo>
                  <a:lnTo>
                    <a:pt x="27" y="27"/>
                  </a:lnTo>
                  <a:lnTo>
                    <a:pt x="22" y="30"/>
                  </a:lnTo>
                  <a:lnTo>
                    <a:pt x="18" y="34"/>
                  </a:lnTo>
                  <a:lnTo>
                    <a:pt x="13" y="39"/>
                  </a:lnTo>
                  <a:lnTo>
                    <a:pt x="10" y="43"/>
                  </a:lnTo>
                  <a:lnTo>
                    <a:pt x="6" y="46"/>
                  </a:lnTo>
                  <a:lnTo>
                    <a:pt x="3" y="51"/>
                  </a:lnTo>
                  <a:lnTo>
                    <a:pt x="0" y="55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1" y="69"/>
                  </a:lnTo>
                  <a:lnTo>
                    <a:pt x="6" y="72"/>
                  </a:lnTo>
                  <a:lnTo>
                    <a:pt x="10" y="73"/>
                  </a:lnTo>
                  <a:lnTo>
                    <a:pt x="15" y="75"/>
                  </a:lnTo>
                  <a:lnTo>
                    <a:pt x="19" y="75"/>
                  </a:lnTo>
                  <a:lnTo>
                    <a:pt x="24" y="76"/>
                  </a:lnTo>
                  <a:lnTo>
                    <a:pt x="28" y="76"/>
                  </a:lnTo>
                  <a:lnTo>
                    <a:pt x="33" y="76"/>
                  </a:lnTo>
                  <a:lnTo>
                    <a:pt x="37" y="76"/>
                  </a:lnTo>
                  <a:lnTo>
                    <a:pt x="43" y="76"/>
                  </a:lnTo>
                  <a:lnTo>
                    <a:pt x="49" y="76"/>
                  </a:lnTo>
                  <a:lnTo>
                    <a:pt x="54" y="78"/>
                  </a:lnTo>
                  <a:lnTo>
                    <a:pt x="58" y="78"/>
                  </a:lnTo>
                  <a:lnTo>
                    <a:pt x="63" y="79"/>
                  </a:lnTo>
                  <a:lnTo>
                    <a:pt x="67" y="81"/>
                  </a:lnTo>
                  <a:lnTo>
                    <a:pt x="72" y="84"/>
                  </a:lnTo>
                  <a:lnTo>
                    <a:pt x="76" y="87"/>
                  </a:lnTo>
                  <a:lnTo>
                    <a:pt x="79" y="91"/>
                  </a:lnTo>
                  <a:lnTo>
                    <a:pt x="81" y="96"/>
                  </a:lnTo>
                  <a:lnTo>
                    <a:pt x="84" y="100"/>
                  </a:lnTo>
                  <a:lnTo>
                    <a:pt x="88" y="103"/>
                  </a:lnTo>
                  <a:lnTo>
                    <a:pt x="93" y="105"/>
                  </a:lnTo>
                  <a:lnTo>
                    <a:pt x="99" y="105"/>
                  </a:lnTo>
                  <a:lnTo>
                    <a:pt x="103" y="105"/>
                  </a:lnTo>
                  <a:lnTo>
                    <a:pt x="108" y="100"/>
                  </a:lnTo>
                  <a:lnTo>
                    <a:pt x="110" y="96"/>
                  </a:lnTo>
                  <a:lnTo>
                    <a:pt x="110" y="91"/>
                  </a:lnTo>
                  <a:lnTo>
                    <a:pt x="110" y="85"/>
                  </a:lnTo>
                  <a:lnTo>
                    <a:pt x="106" y="81"/>
                  </a:lnTo>
                  <a:lnTo>
                    <a:pt x="105" y="76"/>
                  </a:lnTo>
                  <a:lnTo>
                    <a:pt x="100" y="73"/>
                  </a:lnTo>
                  <a:lnTo>
                    <a:pt x="99" y="69"/>
                  </a:lnTo>
                  <a:lnTo>
                    <a:pt x="96" y="64"/>
                  </a:lnTo>
                  <a:lnTo>
                    <a:pt x="94" y="58"/>
                  </a:lnTo>
                  <a:lnTo>
                    <a:pt x="94" y="54"/>
                  </a:lnTo>
                  <a:lnTo>
                    <a:pt x="94" y="48"/>
                  </a:lnTo>
                  <a:lnTo>
                    <a:pt x="94" y="43"/>
                  </a:lnTo>
                  <a:lnTo>
                    <a:pt x="94" y="39"/>
                  </a:lnTo>
                  <a:lnTo>
                    <a:pt x="94" y="34"/>
                  </a:lnTo>
                  <a:lnTo>
                    <a:pt x="94" y="28"/>
                  </a:lnTo>
                  <a:lnTo>
                    <a:pt x="94" y="24"/>
                  </a:lnTo>
                  <a:lnTo>
                    <a:pt x="94" y="19"/>
                  </a:lnTo>
                  <a:lnTo>
                    <a:pt x="94" y="15"/>
                  </a:lnTo>
                  <a:lnTo>
                    <a:pt x="93" y="10"/>
                  </a:lnTo>
                  <a:lnTo>
                    <a:pt x="88" y="6"/>
                  </a:lnTo>
                  <a:lnTo>
                    <a:pt x="87" y="4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22" name="Freeform 58"/>
            <p:cNvSpPr>
              <a:spLocks/>
            </p:cNvSpPr>
            <p:nvPr/>
          </p:nvSpPr>
          <p:spPr bwMode="auto">
            <a:xfrm>
              <a:off x="750" y="1657"/>
              <a:ext cx="122" cy="97"/>
            </a:xfrm>
            <a:custGeom>
              <a:avLst/>
              <a:gdLst>
                <a:gd name="T0" fmla="*/ 113 w 122"/>
                <a:gd name="T1" fmla="*/ 3 h 97"/>
                <a:gd name="T2" fmla="*/ 104 w 122"/>
                <a:gd name="T3" fmla="*/ 1 h 97"/>
                <a:gd name="T4" fmla="*/ 94 w 122"/>
                <a:gd name="T5" fmla="*/ 0 h 97"/>
                <a:gd name="T6" fmla="*/ 83 w 122"/>
                <a:gd name="T7" fmla="*/ 0 h 97"/>
                <a:gd name="T8" fmla="*/ 74 w 122"/>
                <a:gd name="T9" fmla="*/ 0 h 97"/>
                <a:gd name="T10" fmla="*/ 65 w 122"/>
                <a:gd name="T11" fmla="*/ 1 h 97"/>
                <a:gd name="T12" fmla="*/ 55 w 122"/>
                <a:gd name="T13" fmla="*/ 7 h 97"/>
                <a:gd name="T14" fmla="*/ 44 w 122"/>
                <a:gd name="T15" fmla="*/ 12 h 97"/>
                <a:gd name="T16" fmla="*/ 35 w 122"/>
                <a:gd name="T17" fmla="*/ 16 h 97"/>
                <a:gd name="T18" fmla="*/ 26 w 122"/>
                <a:gd name="T19" fmla="*/ 18 h 97"/>
                <a:gd name="T20" fmla="*/ 17 w 122"/>
                <a:gd name="T21" fmla="*/ 22 h 97"/>
                <a:gd name="T22" fmla="*/ 8 w 122"/>
                <a:gd name="T23" fmla="*/ 25 h 97"/>
                <a:gd name="T24" fmla="*/ 1 w 122"/>
                <a:gd name="T25" fmla="*/ 33 h 97"/>
                <a:gd name="T26" fmla="*/ 0 w 122"/>
                <a:gd name="T27" fmla="*/ 42 h 97"/>
                <a:gd name="T28" fmla="*/ 8 w 122"/>
                <a:gd name="T29" fmla="*/ 46 h 97"/>
                <a:gd name="T30" fmla="*/ 17 w 122"/>
                <a:gd name="T31" fmla="*/ 46 h 97"/>
                <a:gd name="T32" fmla="*/ 26 w 122"/>
                <a:gd name="T33" fmla="*/ 48 h 97"/>
                <a:gd name="T34" fmla="*/ 35 w 122"/>
                <a:gd name="T35" fmla="*/ 49 h 97"/>
                <a:gd name="T36" fmla="*/ 44 w 122"/>
                <a:gd name="T37" fmla="*/ 49 h 97"/>
                <a:gd name="T38" fmla="*/ 53 w 122"/>
                <a:gd name="T39" fmla="*/ 52 h 97"/>
                <a:gd name="T40" fmla="*/ 61 w 122"/>
                <a:gd name="T41" fmla="*/ 60 h 97"/>
                <a:gd name="T42" fmla="*/ 67 w 122"/>
                <a:gd name="T43" fmla="*/ 69 h 97"/>
                <a:gd name="T44" fmla="*/ 70 w 122"/>
                <a:gd name="T45" fmla="*/ 78 h 97"/>
                <a:gd name="T46" fmla="*/ 73 w 122"/>
                <a:gd name="T47" fmla="*/ 87 h 97"/>
                <a:gd name="T48" fmla="*/ 77 w 122"/>
                <a:gd name="T49" fmla="*/ 94 h 97"/>
                <a:gd name="T50" fmla="*/ 86 w 122"/>
                <a:gd name="T51" fmla="*/ 96 h 97"/>
                <a:gd name="T52" fmla="*/ 94 w 122"/>
                <a:gd name="T53" fmla="*/ 88 h 97"/>
                <a:gd name="T54" fmla="*/ 97 w 122"/>
                <a:gd name="T55" fmla="*/ 78 h 97"/>
                <a:gd name="T56" fmla="*/ 97 w 122"/>
                <a:gd name="T57" fmla="*/ 69 h 97"/>
                <a:gd name="T58" fmla="*/ 97 w 122"/>
                <a:gd name="T59" fmla="*/ 60 h 97"/>
                <a:gd name="T60" fmla="*/ 97 w 122"/>
                <a:gd name="T61" fmla="*/ 51 h 97"/>
                <a:gd name="T62" fmla="*/ 95 w 122"/>
                <a:gd name="T63" fmla="*/ 42 h 97"/>
                <a:gd name="T64" fmla="*/ 94 w 122"/>
                <a:gd name="T65" fmla="*/ 31 h 97"/>
                <a:gd name="T66" fmla="*/ 98 w 122"/>
                <a:gd name="T67" fmla="*/ 22 h 97"/>
                <a:gd name="T68" fmla="*/ 107 w 122"/>
                <a:gd name="T69" fmla="*/ 21 h 97"/>
                <a:gd name="T70" fmla="*/ 116 w 122"/>
                <a:gd name="T71" fmla="*/ 18 h 97"/>
                <a:gd name="T72" fmla="*/ 121 w 122"/>
                <a:gd name="T73" fmla="*/ 10 h 9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22"/>
                <a:gd name="T112" fmla="*/ 0 h 97"/>
                <a:gd name="T113" fmla="*/ 122 w 122"/>
                <a:gd name="T114" fmla="*/ 97 h 9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22" h="97">
                  <a:moveTo>
                    <a:pt x="121" y="9"/>
                  </a:moveTo>
                  <a:lnTo>
                    <a:pt x="113" y="3"/>
                  </a:lnTo>
                  <a:lnTo>
                    <a:pt x="109" y="1"/>
                  </a:lnTo>
                  <a:lnTo>
                    <a:pt x="104" y="1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88" y="0"/>
                  </a:lnTo>
                  <a:lnTo>
                    <a:pt x="83" y="0"/>
                  </a:lnTo>
                  <a:lnTo>
                    <a:pt x="79" y="0"/>
                  </a:lnTo>
                  <a:lnTo>
                    <a:pt x="74" y="0"/>
                  </a:lnTo>
                  <a:lnTo>
                    <a:pt x="70" y="0"/>
                  </a:lnTo>
                  <a:lnTo>
                    <a:pt x="65" y="1"/>
                  </a:lnTo>
                  <a:lnTo>
                    <a:pt x="61" y="3"/>
                  </a:lnTo>
                  <a:lnTo>
                    <a:pt x="55" y="7"/>
                  </a:lnTo>
                  <a:lnTo>
                    <a:pt x="50" y="10"/>
                  </a:lnTo>
                  <a:lnTo>
                    <a:pt x="44" y="12"/>
                  </a:lnTo>
                  <a:lnTo>
                    <a:pt x="40" y="13"/>
                  </a:lnTo>
                  <a:lnTo>
                    <a:pt x="35" y="16"/>
                  </a:lnTo>
                  <a:lnTo>
                    <a:pt x="31" y="16"/>
                  </a:lnTo>
                  <a:lnTo>
                    <a:pt x="26" y="18"/>
                  </a:lnTo>
                  <a:lnTo>
                    <a:pt x="22" y="19"/>
                  </a:lnTo>
                  <a:lnTo>
                    <a:pt x="17" y="22"/>
                  </a:lnTo>
                  <a:lnTo>
                    <a:pt x="13" y="24"/>
                  </a:lnTo>
                  <a:lnTo>
                    <a:pt x="8" y="25"/>
                  </a:lnTo>
                  <a:lnTo>
                    <a:pt x="4" y="28"/>
                  </a:lnTo>
                  <a:lnTo>
                    <a:pt x="1" y="33"/>
                  </a:lnTo>
                  <a:lnTo>
                    <a:pt x="0" y="37"/>
                  </a:lnTo>
                  <a:lnTo>
                    <a:pt x="0" y="42"/>
                  </a:lnTo>
                  <a:lnTo>
                    <a:pt x="4" y="45"/>
                  </a:lnTo>
                  <a:lnTo>
                    <a:pt x="8" y="46"/>
                  </a:lnTo>
                  <a:lnTo>
                    <a:pt x="13" y="46"/>
                  </a:lnTo>
                  <a:lnTo>
                    <a:pt x="17" y="46"/>
                  </a:lnTo>
                  <a:lnTo>
                    <a:pt x="22" y="46"/>
                  </a:lnTo>
                  <a:lnTo>
                    <a:pt x="26" y="48"/>
                  </a:lnTo>
                  <a:lnTo>
                    <a:pt x="31" y="49"/>
                  </a:lnTo>
                  <a:lnTo>
                    <a:pt x="35" y="49"/>
                  </a:lnTo>
                  <a:lnTo>
                    <a:pt x="40" y="49"/>
                  </a:lnTo>
                  <a:lnTo>
                    <a:pt x="44" y="49"/>
                  </a:lnTo>
                  <a:lnTo>
                    <a:pt x="49" y="51"/>
                  </a:lnTo>
                  <a:lnTo>
                    <a:pt x="53" y="52"/>
                  </a:lnTo>
                  <a:lnTo>
                    <a:pt x="56" y="57"/>
                  </a:lnTo>
                  <a:lnTo>
                    <a:pt x="61" y="60"/>
                  </a:lnTo>
                  <a:lnTo>
                    <a:pt x="64" y="64"/>
                  </a:lnTo>
                  <a:lnTo>
                    <a:pt x="67" y="69"/>
                  </a:lnTo>
                  <a:lnTo>
                    <a:pt x="68" y="73"/>
                  </a:lnTo>
                  <a:lnTo>
                    <a:pt x="70" y="78"/>
                  </a:lnTo>
                  <a:lnTo>
                    <a:pt x="71" y="82"/>
                  </a:lnTo>
                  <a:lnTo>
                    <a:pt x="73" y="87"/>
                  </a:lnTo>
                  <a:lnTo>
                    <a:pt x="73" y="91"/>
                  </a:lnTo>
                  <a:lnTo>
                    <a:pt x="77" y="94"/>
                  </a:lnTo>
                  <a:lnTo>
                    <a:pt x="82" y="96"/>
                  </a:lnTo>
                  <a:lnTo>
                    <a:pt x="86" y="96"/>
                  </a:lnTo>
                  <a:lnTo>
                    <a:pt x="91" y="93"/>
                  </a:lnTo>
                  <a:lnTo>
                    <a:pt x="94" y="88"/>
                  </a:lnTo>
                  <a:lnTo>
                    <a:pt x="95" y="84"/>
                  </a:lnTo>
                  <a:lnTo>
                    <a:pt x="97" y="78"/>
                  </a:lnTo>
                  <a:lnTo>
                    <a:pt x="97" y="73"/>
                  </a:lnTo>
                  <a:lnTo>
                    <a:pt x="97" y="69"/>
                  </a:lnTo>
                  <a:lnTo>
                    <a:pt x="97" y="64"/>
                  </a:lnTo>
                  <a:lnTo>
                    <a:pt x="97" y="60"/>
                  </a:lnTo>
                  <a:lnTo>
                    <a:pt x="97" y="55"/>
                  </a:lnTo>
                  <a:lnTo>
                    <a:pt x="97" y="51"/>
                  </a:lnTo>
                  <a:lnTo>
                    <a:pt x="97" y="46"/>
                  </a:lnTo>
                  <a:lnTo>
                    <a:pt x="95" y="42"/>
                  </a:lnTo>
                  <a:lnTo>
                    <a:pt x="94" y="37"/>
                  </a:lnTo>
                  <a:lnTo>
                    <a:pt x="94" y="31"/>
                  </a:lnTo>
                  <a:lnTo>
                    <a:pt x="94" y="27"/>
                  </a:lnTo>
                  <a:lnTo>
                    <a:pt x="98" y="22"/>
                  </a:lnTo>
                  <a:lnTo>
                    <a:pt x="103" y="22"/>
                  </a:lnTo>
                  <a:lnTo>
                    <a:pt x="107" y="21"/>
                  </a:lnTo>
                  <a:lnTo>
                    <a:pt x="112" y="21"/>
                  </a:lnTo>
                  <a:lnTo>
                    <a:pt x="116" y="18"/>
                  </a:lnTo>
                  <a:lnTo>
                    <a:pt x="121" y="15"/>
                  </a:lnTo>
                  <a:lnTo>
                    <a:pt x="121" y="10"/>
                  </a:lnTo>
                  <a:lnTo>
                    <a:pt x="121" y="9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23" name="Freeform 59"/>
            <p:cNvSpPr>
              <a:spLocks/>
            </p:cNvSpPr>
            <p:nvPr/>
          </p:nvSpPr>
          <p:spPr bwMode="auto">
            <a:xfrm>
              <a:off x="888" y="1650"/>
              <a:ext cx="104" cy="92"/>
            </a:xfrm>
            <a:custGeom>
              <a:avLst/>
              <a:gdLst>
                <a:gd name="T0" fmla="*/ 100 w 104"/>
                <a:gd name="T1" fmla="*/ 7 h 92"/>
                <a:gd name="T2" fmla="*/ 91 w 104"/>
                <a:gd name="T3" fmla="*/ 2 h 92"/>
                <a:gd name="T4" fmla="*/ 82 w 104"/>
                <a:gd name="T5" fmla="*/ 0 h 92"/>
                <a:gd name="T6" fmla="*/ 71 w 104"/>
                <a:gd name="T7" fmla="*/ 0 h 92"/>
                <a:gd name="T8" fmla="*/ 62 w 104"/>
                <a:gd name="T9" fmla="*/ 0 h 92"/>
                <a:gd name="T10" fmla="*/ 52 w 104"/>
                <a:gd name="T11" fmla="*/ 0 h 92"/>
                <a:gd name="T12" fmla="*/ 43 w 104"/>
                <a:gd name="T13" fmla="*/ 0 h 92"/>
                <a:gd name="T14" fmla="*/ 32 w 104"/>
                <a:gd name="T15" fmla="*/ 0 h 92"/>
                <a:gd name="T16" fmla="*/ 23 w 104"/>
                <a:gd name="T17" fmla="*/ 0 h 92"/>
                <a:gd name="T18" fmla="*/ 14 w 104"/>
                <a:gd name="T19" fmla="*/ 0 h 92"/>
                <a:gd name="T20" fmla="*/ 5 w 104"/>
                <a:gd name="T21" fmla="*/ 4 h 92"/>
                <a:gd name="T22" fmla="*/ 0 w 104"/>
                <a:gd name="T23" fmla="*/ 13 h 92"/>
                <a:gd name="T24" fmla="*/ 4 w 104"/>
                <a:gd name="T25" fmla="*/ 20 h 92"/>
                <a:gd name="T26" fmla="*/ 13 w 104"/>
                <a:gd name="T27" fmla="*/ 23 h 92"/>
                <a:gd name="T28" fmla="*/ 22 w 104"/>
                <a:gd name="T29" fmla="*/ 28 h 92"/>
                <a:gd name="T30" fmla="*/ 31 w 104"/>
                <a:gd name="T31" fmla="*/ 31 h 92"/>
                <a:gd name="T32" fmla="*/ 35 w 104"/>
                <a:gd name="T33" fmla="*/ 40 h 92"/>
                <a:gd name="T34" fmla="*/ 37 w 104"/>
                <a:gd name="T35" fmla="*/ 49 h 92"/>
                <a:gd name="T36" fmla="*/ 37 w 104"/>
                <a:gd name="T37" fmla="*/ 58 h 92"/>
                <a:gd name="T38" fmla="*/ 32 w 104"/>
                <a:gd name="T39" fmla="*/ 68 h 92"/>
                <a:gd name="T40" fmla="*/ 28 w 104"/>
                <a:gd name="T41" fmla="*/ 79 h 92"/>
                <a:gd name="T42" fmla="*/ 28 w 104"/>
                <a:gd name="T43" fmla="*/ 88 h 92"/>
                <a:gd name="T44" fmla="*/ 37 w 104"/>
                <a:gd name="T45" fmla="*/ 91 h 92"/>
                <a:gd name="T46" fmla="*/ 46 w 104"/>
                <a:gd name="T47" fmla="*/ 91 h 92"/>
                <a:gd name="T48" fmla="*/ 55 w 104"/>
                <a:gd name="T49" fmla="*/ 88 h 92"/>
                <a:gd name="T50" fmla="*/ 62 w 104"/>
                <a:gd name="T51" fmla="*/ 79 h 92"/>
                <a:gd name="T52" fmla="*/ 67 w 104"/>
                <a:gd name="T53" fmla="*/ 70 h 92"/>
                <a:gd name="T54" fmla="*/ 70 w 104"/>
                <a:gd name="T55" fmla="*/ 61 h 92"/>
                <a:gd name="T56" fmla="*/ 71 w 104"/>
                <a:gd name="T57" fmla="*/ 50 h 92"/>
                <a:gd name="T58" fmla="*/ 77 w 104"/>
                <a:gd name="T59" fmla="*/ 41 h 92"/>
                <a:gd name="T60" fmla="*/ 86 w 104"/>
                <a:gd name="T61" fmla="*/ 37 h 92"/>
                <a:gd name="T62" fmla="*/ 95 w 104"/>
                <a:gd name="T63" fmla="*/ 32 h 92"/>
                <a:gd name="T64" fmla="*/ 101 w 104"/>
                <a:gd name="T65" fmla="*/ 23 h 92"/>
                <a:gd name="T66" fmla="*/ 103 w 104"/>
                <a:gd name="T67" fmla="*/ 16 h 9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04"/>
                <a:gd name="T103" fmla="*/ 0 h 92"/>
                <a:gd name="T104" fmla="*/ 104 w 104"/>
                <a:gd name="T105" fmla="*/ 92 h 9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04" h="92">
                  <a:moveTo>
                    <a:pt x="103" y="16"/>
                  </a:moveTo>
                  <a:lnTo>
                    <a:pt x="100" y="7"/>
                  </a:lnTo>
                  <a:lnTo>
                    <a:pt x="95" y="5"/>
                  </a:lnTo>
                  <a:lnTo>
                    <a:pt x="91" y="2"/>
                  </a:lnTo>
                  <a:lnTo>
                    <a:pt x="86" y="1"/>
                  </a:lnTo>
                  <a:lnTo>
                    <a:pt x="82" y="0"/>
                  </a:lnTo>
                  <a:lnTo>
                    <a:pt x="76" y="0"/>
                  </a:lnTo>
                  <a:lnTo>
                    <a:pt x="71" y="0"/>
                  </a:lnTo>
                  <a:lnTo>
                    <a:pt x="67" y="0"/>
                  </a:lnTo>
                  <a:lnTo>
                    <a:pt x="62" y="0"/>
                  </a:lnTo>
                  <a:lnTo>
                    <a:pt x="58" y="0"/>
                  </a:lnTo>
                  <a:lnTo>
                    <a:pt x="52" y="0"/>
                  </a:lnTo>
                  <a:lnTo>
                    <a:pt x="47" y="0"/>
                  </a:lnTo>
                  <a:lnTo>
                    <a:pt x="43" y="0"/>
                  </a:lnTo>
                  <a:lnTo>
                    <a:pt x="38" y="0"/>
                  </a:lnTo>
                  <a:lnTo>
                    <a:pt x="32" y="0"/>
                  </a:lnTo>
                  <a:lnTo>
                    <a:pt x="28" y="0"/>
                  </a:lnTo>
                  <a:lnTo>
                    <a:pt x="23" y="0"/>
                  </a:lnTo>
                  <a:lnTo>
                    <a:pt x="19" y="0"/>
                  </a:lnTo>
                  <a:lnTo>
                    <a:pt x="14" y="0"/>
                  </a:lnTo>
                  <a:lnTo>
                    <a:pt x="10" y="1"/>
                  </a:lnTo>
                  <a:lnTo>
                    <a:pt x="5" y="4"/>
                  </a:lnTo>
                  <a:lnTo>
                    <a:pt x="1" y="8"/>
                  </a:lnTo>
                  <a:lnTo>
                    <a:pt x="0" y="13"/>
                  </a:lnTo>
                  <a:lnTo>
                    <a:pt x="0" y="17"/>
                  </a:lnTo>
                  <a:lnTo>
                    <a:pt x="4" y="20"/>
                  </a:lnTo>
                  <a:lnTo>
                    <a:pt x="8" y="22"/>
                  </a:lnTo>
                  <a:lnTo>
                    <a:pt x="13" y="23"/>
                  </a:lnTo>
                  <a:lnTo>
                    <a:pt x="17" y="26"/>
                  </a:lnTo>
                  <a:lnTo>
                    <a:pt x="22" y="28"/>
                  </a:lnTo>
                  <a:lnTo>
                    <a:pt x="26" y="28"/>
                  </a:lnTo>
                  <a:lnTo>
                    <a:pt x="31" y="31"/>
                  </a:lnTo>
                  <a:lnTo>
                    <a:pt x="34" y="35"/>
                  </a:lnTo>
                  <a:lnTo>
                    <a:pt x="35" y="40"/>
                  </a:lnTo>
                  <a:lnTo>
                    <a:pt x="37" y="44"/>
                  </a:lnTo>
                  <a:lnTo>
                    <a:pt x="37" y="49"/>
                  </a:lnTo>
                  <a:lnTo>
                    <a:pt x="37" y="53"/>
                  </a:lnTo>
                  <a:lnTo>
                    <a:pt x="37" y="58"/>
                  </a:lnTo>
                  <a:lnTo>
                    <a:pt x="34" y="64"/>
                  </a:lnTo>
                  <a:lnTo>
                    <a:pt x="32" y="68"/>
                  </a:lnTo>
                  <a:lnTo>
                    <a:pt x="29" y="73"/>
                  </a:lnTo>
                  <a:lnTo>
                    <a:pt x="28" y="79"/>
                  </a:lnTo>
                  <a:lnTo>
                    <a:pt x="28" y="83"/>
                  </a:lnTo>
                  <a:lnTo>
                    <a:pt x="28" y="88"/>
                  </a:lnTo>
                  <a:lnTo>
                    <a:pt x="32" y="91"/>
                  </a:lnTo>
                  <a:lnTo>
                    <a:pt x="37" y="91"/>
                  </a:lnTo>
                  <a:lnTo>
                    <a:pt x="41" y="91"/>
                  </a:lnTo>
                  <a:lnTo>
                    <a:pt x="46" y="91"/>
                  </a:lnTo>
                  <a:lnTo>
                    <a:pt x="50" y="89"/>
                  </a:lnTo>
                  <a:lnTo>
                    <a:pt x="55" y="88"/>
                  </a:lnTo>
                  <a:lnTo>
                    <a:pt x="59" y="83"/>
                  </a:lnTo>
                  <a:lnTo>
                    <a:pt x="62" y="79"/>
                  </a:lnTo>
                  <a:lnTo>
                    <a:pt x="65" y="74"/>
                  </a:lnTo>
                  <a:lnTo>
                    <a:pt x="67" y="70"/>
                  </a:lnTo>
                  <a:lnTo>
                    <a:pt x="70" y="65"/>
                  </a:lnTo>
                  <a:lnTo>
                    <a:pt x="70" y="61"/>
                  </a:lnTo>
                  <a:lnTo>
                    <a:pt x="70" y="56"/>
                  </a:lnTo>
                  <a:lnTo>
                    <a:pt x="71" y="50"/>
                  </a:lnTo>
                  <a:lnTo>
                    <a:pt x="73" y="46"/>
                  </a:lnTo>
                  <a:lnTo>
                    <a:pt x="77" y="41"/>
                  </a:lnTo>
                  <a:lnTo>
                    <a:pt x="82" y="38"/>
                  </a:lnTo>
                  <a:lnTo>
                    <a:pt x="86" y="37"/>
                  </a:lnTo>
                  <a:lnTo>
                    <a:pt x="91" y="35"/>
                  </a:lnTo>
                  <a:lnTo>
                    <a:pt x="95" y="32"/>
                  </a:lnTo>
                  <a:lnTo>
                    <a:pt x="98" y="28"/>
                  </a:lnTo>
                  <a:lnTo>
                    <a:pt x="101" y="23"/>
                  </a:lnTo>
                  <a:lnTo>
                    <a:pt x="103" y="19"/>
                  </a:lnTo>
                  <a:lnTo>
                    <a:pt x="103" y="16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24" name="Freeform 60"/>
            <p:cNvSpPr>
              <a:spLocks/>
            </p:cNvSpPr>
            <p:nvPr/>
          </p:nvSpPr>
          <p:spPr bwMode="auto">
            <a:xfrm>
              <a:off x="1017" y="1666"/>
              <a:ext cx="95" cy="103"/>
            </a:xfrm>
            <a:custGeom>
              <a:avLst/>
              <a:gdLst>
                <a:gd name="T0" fmla="*/ 94 w 95"/>
                <a:gd name="T1" fmla="*/ 48 h 103"/>
                <a:gd name="T2" fmla="*/ 92 w 95"/>
                <a:gd name="T3" fmla="*/ 39 h 103"/>
                <a:gd name="T4" fmla="*/ 88 w 95"/>
                <a:gd name="T5" fmla="*/ 34 h 103"/>
                <a:gd name="T6" fmla="*/ 83 w 95"/>
                <a:gd name="T7" fmla="*/ 31 h 103"/>
                <a:gd name="T8" fmla="*/ 77 w 95"/>
                <a:gd name="T9" fmla="*/ 28 h 103"/>
                <a:gd name="T10" fmla="*/ 71 w 95"/>
                <a:gd name="T11" fmla="*/ 24 h 103"/>
                <a:gd name="T12" fmla="*/ 65 w 95"/>
                <a:gd name="T13" fmla="*/ 19 h 103"/>
                <a:gd name="T14" fmla="*/ 61 w 95"/>
                <a:gd name="T15" fmla="*/ 16 h 103"/>
                <a:gd name="T16" fmla="*/ 56 w 95"/>
                <a:gd name="T17" fmla="*/ 13 h 103"/>
                <a:gd name="T18" fmla="*/ 52 w 95"/>
                <a:gd name="T19" fmla="*/ 10 h 103"/>
                <a:gd name="T20" fmla="*/ 46 w 95"/>
                <a:gd name="T21" fmla="*/ 7 h 103"/>
                <a:gd name="T22" fmla="*/ 40 w 95"/>
                <a:gd name="T23" fmla="*/ 6 h 103"/>
                <a:gd name="T24" fmla="*/ 35 w 95"/>
                <a:gd name="T25" fmla="*/ 4 h 103"/>
                <a:gd name="T26" fmla="*/ 31 w 95"/>
                <a:gd name="T27" fmla="*/ 4 h 103"/>
                <a:gd name="T28" fmla="*/ 26 w 95"/>
                <a:gd name="T29" fmla="*/ 3 h 103"/>
                <a:gd name="T30" fmla="*/ 20 w 95"/>
                <a:gd name="T31" fmla="*/ 1 h 103"/>
                <a:gd name="T32" fmla="*/ 16 w 95"/>
                <a:gd name="T33" fmla="*/ 0 h 103"/>
                <a:gd name="T34" fmla="*/ 11 w 95"/>
                <a:gd name="T35" fmla="*/ 0 h 103"/>
                <a:gd name="T36" fmla="*/ 7 w 95"/>
                <a:gd name="T37" fmla="*/ 0 h 103"/>
                <a:gd name="T38" fmla="*/ 2 w 95"/>
                <a:gd name="T39" fmla="*/ 1 h 103"/>
                <a:gd name="T40" fmla="*/ 0 w 95"/>
                <a:gd name="T41" fmla="*/ 6 h 103"/>
                <a:gd name="T42" fmla="*/ 0 w 95"/>
                <a:gd name="T43" fmla="*/ 10 h 103"/>
                <a:gd name="T44" fmla="*/ 0 w 95"/>
                <a:gd name="T45" fmla="*/ 15 h 103"/>
                <a:gd name="T46" fmla="*/ 0 w 95"/>
                <a:gd name="T47" fmla="*/ 21 h 103"/>
                <a:gd name="T48" fmla="*/ 0 w 95"/>
                <a:gd name="T49" fmla="*/ 25 h 103"/>
                <a:gd name="T50" fmla="*/ 4 w 95"/>
                <a:gd name="T51" fmla="*/ 28 h 103"/>
                <a:gd name="T52" fmla="*/ 8 w 95"/>
                <a:gd name="T53" fmla="*/ 31 h 103"/>
                <a:gd name="T54" fmla="*/ 13 w 95"/>
                <a:gd name="T55" fmla="*/ 34 h 103"/>
                <a:gd name="T56" fmla="*/ 17 w 95"/>
                <a:gd name="T57" fmla="*/ 36 h 103"/>
                <a:gd name="T58" fmla="*/ 22 w 95"/>
                <a:gd name="T59" fmla="*/ 39 h 103"/>
                <a:gd name="T60" fmla="*/ 25 w 95"/>
                <a:gd name="T61" fmla="*/ 43 h 103"/>
                <a:gd name="T62" fmla="*/ 26 w 95"/>
                <a:gd name="T63" fmla="*/ 48 h 103"/>
                <a:gd name="T64" fmla="*/ 26 w 95"/>
                <a:gd name="T65" fmla="*/ 52 h 103"/>
                <a:gd name="T66" fmla="*/ 25 w 95"/>
                <a:gd name="T67" fmla="*/ 57 h 103"/>
                <a:gd name="T68" fmla="*/ 23 w 95"/>
                <a:gd name="T69" fmla="*/ 61 h 103"/>
                <a:gd name="T70" fmla="*/ 23 w 95"/>
                <a:gd name="T71" fmla="*/ 66 h 103"/>
                <a:gd name="T72" fmla="*/ 22 w 95"/>
                <a:gd name="T73" fmla="*/ 70 h 103"/>
                <a:gd name="T74" fmla="*/ 20 w 95"/>
                <a:gd name="T75" fmla="*/ 78 h 103"/>
                <a:gd name="T76" fmla="*/ 19 w 95"/>
                <a:gd name="T77" fmla="*/ 84 h 103"/>
                <a:gd name="T78" fmla="*/ 19 w 95"/>
                <a:gd name="T79" fmla="*/ 90 h 103"/>
                <a:gd name="T80" fmla="*/ 19 w 95"/>
                <a:gd name="T81" fmla="*/ 94 h 103"/>
                <a:gd name="T82" fmla="*/ 23 w 95"/>
                <a:gd name="T83" fmla="*/ 99 h 103"/>
                <a:gd name="T84" fmla="*/ 28 w 95"/>
                <a:gd name="T85" fmla="*/ 102 h 103"/>
                <a:gd name="T86" fmla="*/ 32 w 95"/>
                <a:gd name="T87" fmla="*/ 102 h 103"/>
                <a:gd name="T88" fmla="*/ 37 w 95"/>
                <a:gd name="T89" fmla="*/ 100 h 103"/>
                <a:gd name="T90" fmla="*/ 41 w 95"/>
                <a:gd name="T91" fmla="*/ 97 h 103"/>
                <a:gd name="T92" fmla="*/ 44 w 95"/>
                <a:gd name="T93" fmla="*/ 93 h 103"/>
                <a:gd name="T94" fmla="*/ 46 w 95"/>
                <a:gd name="T95" fmla="*/ 88 h 103"/>
                <a:gd name="T96" fmla="*/ 49 w 95"/>
                <a:gd name="T97" fmla="*/ 84 h 103"/>
                <a:gd name="T98" fmla="*/ 52 w 95"/>
                <a:gd name="T99" fmla="*/ 79 h 103"/>
                <a:gd name="T100" fmla="*/ 52 w 95"/>
                <a:gd name="T101" fmla="*/ 75 h 103"/>
                <a:gd name="T102" fmla="*/ 55 w 95"/>
                <a:gd name="T103" fmla="*/ 70 h 103"/>
                <a:gd name="T104" fmla="*/ 56 w 95"/>
                <a:gd name="T105" fmla="*/ 66 h 103"/>
                <a:gd name="T106" fmla="*/ 61 w 95"/>
                <a:gd name="T107" fmla="*/ 64 h 103"/>
                <a:gd name="T108" fmla="*/ 65 w 95"/>
                <a:gd name="T109" fmla="*/ 63 h 103"/>
                <a:gd name="T110" fmla="*/ 70 w 95"/>
                <a:gd name="T111" fmla="*/ 63 h 103"/>
                <a:gd name="T112" fmla="*/ 74 w 95"/>
                <a:gd name="T113" fmla="*/ 61 h 103"/>
                <a:gd name="T114" fmla="*/ 79 w 95"/>
                <a:gd name="T115" fmla="*/ 58 h 103"/>
                <a:gd name="T116" fmla="*/ 83 w 95"/>
                <a:gd name="T117" fmla="*/ 57 h 103"/>
                <a:gd name="T118" fmla="*/ 88 w 95"/>
                <a:gd name="T119" fmla="*/ 54 h 103"/>
                <a:gd name="T120" fmla="*/ 92 w 95"/>
                <a:gd name="T121" fmla="*/ 52 h 103"/>
                <a:gd name="T122" fmla="*/ 94 w 95"/>
                <a:gd name="T123" fmla="*/ 48 h 103"/>
                <a:gd name="T124" fmla="*/ 94 w 95"/>
                <a:gd name="T125" fmla="*/ 48 h 10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95"/>
                <a:gd name="T190" fmla="*/ 0 h 103"/>
                <a:gd name="T191" fmla="*/ 95 w 95"/>
                <a:gd name="T192" fmla="*/ 103 h 10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95" h="103">
                  <a:moveTo>
                    <a:pt x="94" y="48"/>
                  </a:moveTo>
                  <a:lnTo>
                    <a:pt x="92" y="39"/>
                  </a:lnTo>
                  <a:lnTo>
                    <a:pt x="88" y="34"/>
                  </a:lnTo>
                  <a:lnTo>
                    <a:pt x="83" y="31"/>
                  </a:lnTo>
                  <a:lnTo>
                    <a:pt x="77" y="28"/>
                  </a:lnTo>
                  <a:lnTo>
                    <a:pt x="71" y="24"/>
                  </a:lnTo>
                  <a:lnTo>
                    <a:pt x="65" y="19"/>
                  </a:lnTo>
                  <a:lnTo>
                    <a:pt x="61" y="16"/>
                  </a:lnTo>
                  <a:lnTo>
                    <a:pt x="56" y="13"/>
                  </a:lnTo>
                  <a:lnTo>
                    <a:pt x="52" y="10"/>
                  </a:lnTo>
                  <a:lnTo>
                    <a:pt x="46" y="7"/>
                  </a:lnTo>
                  <a:lnTo>
                    <a:pt x="40" y="6"/>
                  </a:lnTo>
                  <a:lnTo>
                    <a:pt x="35" y="4"/>
                  </a:lnTo>
                  <a:lnTo>
                    <a:pt x="31" y="4"/>
                  </a:lnTo>
                  <a:lnTo>
                    <a:pt x="26" y="3"/>
                  </a:lnTo>
                  <a:lnTo>
                    <a:pt x="20" y="1"/>
                  </a:lnTo>
                  <a:lnTo>
                    <a:pt x="16" y="0"/>
                  </a:lnTo>
                  <a:lnTo>
                    <a:pt x="11" y="0"/>
                  </a:lnTo>
                  <a:lnTo>
                    <a:pt x="7" y="0"/>
                  </a:lnTo>
                  <a:lnTo>
                    <a:pt x="2" y="1"/>
                  </a:lnTo>
                  <a:lnTo>
                    <a:pt x="0" y="6"/>
                  </a:lnTo>
                  <a:lnTo>
                    <a:pt x="0" y="10"/>
                  </a:lnTo>
                  <a:lnTo>
                    <a:pt x="0" y="15"/>
                  </a:lnTo>
                  <a:lnTo>
                    <a:pt x="0" y="21"/>
                  </a:lnTo>
                  <a:lnTo>
                    <a:pt x="0" y="25"/>
                  </a:lnTo>
                  <a:lnTo>
                    <a:pt x="4" y="28"/>
                  </a:lnTo>
                  <a:lnTo>
                    <a:pt x="8" y="31"/>
                  </a:lnTo>
                  <a:lnTo>
                    <a:pt x="13" y="34"/>
                  </a:lnTo>
                  <a:lnTo>
                    <a:pt x="17" y="36"/>
                  </a:lnTo>
                  <a:lnTo>
                    <a:pt x="22" y="39"/>
                  </a:lnTo>
                  <a:lnTo>
                    <a:pt x="25" y="43"/>
                  </a:lnTo>
                  <a:lnTo>
                    <a:pt x="26" y="48"/>
                  </a:lnTo>
                  <a:lnTo>
                    <a:pt x="26" y="52"/>
                  </a:lnTo>
                  <a:lnTo>
                    <a:pt x="25" y="57"/>
                  </a:lnTo>
                  <a:lnTo>
                    <a:pt x="23" y="61"/>
                  </a:lnTo>
                  <a:lnTo>
                    <a:pt x="23" y="66"/>
                  </a:lnTo>
                  <a:lnTo>
                    <a:pt x="22" y="70"/>
                  </a:lnTo>
                  <a:lnTo>
                    <a:pt x="20" y="78"/>
                  </a:lnTo>
                  <a:lnTo>
                    <a:pt x="19" y="84"/>
                  </a:lnTo>
                  <a:lnTo>
                    <a:pt x="19" y="90"/>
                  </a:lnTo>
                  <a:lnTo>
                    <a:pt x="19" y="94"/>
                  </a:lnTo>
                  <a:lnTo>
                    <a:pt x="23" y="99"/>
                  </a:lnTo>
                  <a:lnTo>
                    <a:pt x="28" y="102"/>
                  </a:lnTo>
                  <a:lnTo>
                    <a:pt x="32" y="102"/>
                  </a:lnTo>
                  <a:lnTo>
                    <a:pt x="37" y="100"/>
                  </a:lnTo>
                  <a:lnTo>
                    <a:pt x="41" y="97"/>
                  </a:lnTo>
                  <a:lnTo>
                    <a:pt x="44" y="93"/>
                  </a:lnTo>
                  <a:lnTo>
                    <a:pt x="46" y="88"/>
                  </a:lnTo>
                  <a:lnTo>
                    <a:pt x="49" y="84"/>
                  </a:lnTo>
                  <a:lnTo>
                    <a:pt x="52" y="79"/>
                  </a:lnTo>
                  <a:lnTo>
                    <a:pt x="52" y="75"/>
                  </a:lnTo>
                  <a:lnTo>
                    <a:pt x="55" y="70"/>
                  </a:lnTo>
                  <a:lnTo>
                    <a:pt x="56" y="66"/>
                  </a:lnTo>
                  <a:lnTo>
                    <a:pt x="61" y="64"/>
                  </a:lnTo>
                  <a:lnTo>
                    <a:pt x="65" y="63"/>
                  </a:lnTo>
                  <a:lnTo>
                    <a:pt x="70" y="63"/>
                  </a:lnTo>
                  <a:lnTo>
                    <a:pt x="74" y="61"/>
                  </a:lnTo>
                  <a:lnTo>
                    <a:pt x="79" y="58"/>
                  </a:lnTo>
                  <a:lnTo>
                    <a:pt x="83" y="57"/>
                  </a:lnTo>
                  <a:lnTo>
                    <a:pt x="88" y="54"/>
                  </a:lnTo>
                  <a:lnTo>
                    <a:pt x="92" y="52"/>
                  </a:lnTo>
                  <a:lnTo>
                    <a:pt x="94" y="48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25" name="Freeform 61"/>
            <p:cNvSpPr>
              <a:spLocks/>
            </p:cNvSpPr>
            <p:nvPr/>
          </p:nvSpPr>
          <p:spPr bwMode="auto">
            <a:xfrm>
              <a:off x="1419" y="1771"/>
              <a:ext cx="125" cy="100"/>
            </a:xfrm>
            <a:custGeom>
              <a:avLst/>
              <a:gdLst>
                <a:gd name="T0" fmla="*/ 124 w 125"/>
                <a:gd name="T1" fmla="*/ 10 h 100"/>
                <a:gd name="T2" fmla="*/ 116 w 125"/>
                <a:gd name="T3" fmla="*/ 3 h 100"/>
                <a:gd name="T4" fmla="*/ 107 w 125"/>
                <a:gd name="T5" fmla="*/ 0 h 100"/>
                <a:gd name="T6" fmla="*/ 97 w 125"/>
                <a:gd name="T7" fmla="*/ 0 h 100"/>
                <a:gd name="T8" fmla="*/ 88 w 125"/>
                <a:gd name="T9" fmla="*/ 0 h 100"/>
                <a:gd name="T10" fmla="*/ 79 w 125"/>
                <a:gd name="T11" fmla="*/ 0 h 100"/>
                <a:gd name="T12" fmla="*/ 70 w 125"/>
                <a:gd name="T13" fmla="*/ 3 h 100"/>
                <a:gd name="T14" fmla="*/ 59 w 125"/>
                <a:gd name="T15" fmla="*/ 6 h 100"/>
                <a:gd name="T16" fmla="*/ 50 w 125"/>
                <a:gd name="T17" fmla="*/ 9 h 100"/>
                <a:gd name="T18" fmla="*/ 41 w 125"/>
                <a:gd name="T19" fmla="*/ 9 h 100"/>
                <a:gd name="T20" fmla="*/ 32 w 125"/>
                <a:gd name="T21" fmla="*/ 10 h 100"/>
                <a:gd name="T22" fmla="*/ 23 w 125"/>
                <a:gd name="T23" fmla="*/ 10 h 100"/>
                <a:gd name="T24" fmla="*/ 13 w 125"/>
                <a:gd name="T25" fmla="*/ 12 h 100"/>
                <a:gd name="T26" fmla="*/ 4 w 125"/>
                <a:gd name="T27" fmla="*/ 13 h 100"/>
                <a:gd name="T28" fmla="*/ 0 w 125"/>
                <a:gd name="T29" fmla="*/ 22 h 100"/>
                <a:gd name="T30" fmla="*/ 0 w 125"/>
                <a:gd name="T31" fmla="*/ 31 h 100"/>
                <a:gd name="T32" fmla="*/ 8 w 125"/>
                <a:gd name="T33" fmla="*/ 39 h 100"/>
                <a:gd name="T34" fmla="*/ 17 w 125"/>
                <a:gd name="T35" fmla="*/ 45 h 100"/>
                <a:gd name="T36" fmla="*/ 26 w 125"/>
                <a:gd name="T37" fmla="*/ 48 h 100"/>
                <a:gd name="T38" fmla="*/ 37 w 125"/>
                <a:gd name="T39" fmla="*/ 48 h 100"/>
                <a:gd name="T40" fmla="*/ 46 w 125"/>
                <a:gd name="T41" fmla="*/ 48 h 100"/>
                <a:gd name="T42" fmla="*/ 55 w 125"/>
                <a:gd name="T43" fmla="*/ 48 h 100"/>
                <a:gd name="T44" fmla="*/ 64 w 125"/>
                <a:gd name="T45" fmla="*/ 52 h 100"/>
                <a:gd name="T46" fmla="*/ 70 w 125"/>
                <a:gd name="T47" fmla="*/ 60 h 100"/>
                <a:gd name="T48" fmla="*/ 71 w 125"/>
                <a:gd name="T49" fmla="*/ 69 h 100"/>
                <a:gd name="T50" fmla="*/ 76 w 125"/>
                <a:gd name="T51" fmla="*/ 78 h 100"/>
                <a:gd name="T52" fmla="*/ 83 w 125"/>
                <a:gd name="T53" fmla="*/ 87 h 100"/>
                <a:gd name="T54" fmla="*/ 92 w 125"/>
                <a:gd name="T55" fmla="*/ 94 h 100"/>
                <a:gd name="T56" fmla="*/ 101 w 125"/>
                <a:gd name="T57" fmla="*/ 99 h 100"/>
                <a:gd name="T58" fmla="*/ 110 w 125"/>
                <a:gd name="T59" fmla="*/ 99 h 100"/>
                <a:gd name="T60" fmla="*/ 119 w 125"/>
                <a:gd name="T61" fmla="*/ 96 h 100"/>
                <a:gd name="T62" fmla="*/ 119 w 125"/>
                <a:gd name="T63" fmla="*/ 87 h 100"/>
                <a:gd name="T64" fmla="*/ 119 w 125"/>
                <a:gd name="T65" fmla="*/ 78 h 100"/>
                <a:gd name="T66" fmla="*/ 113 w 125"/>
                <a:gd name="T67" fmla="*/ 67 h 100"/>
                <a:gd name="T68" fmla="*/ 104 w 125"/>
                <a:gd name="T69" fmla="*/ 60 h 100"/>
                <a:gd name="T70" fmla="*/ 98 w 125"/>
                <a:gd name="T71" fmla="*/ 51 h 100"/>
                <a:gd name="T72" fmla="*/ 98 w 125"/>
                <a:gd name="T73" fmla="*/ 42 h 100"/>
                <a:gd name="T74" fmla="*/ 98 w 125"/>
                <a:gd name="T75" fmla="*/ 33 h 100"/>
                <a:gd name="T76" fmla="*/ 107 w 125"/>
                <a:gd name="T77" fmla="*/ 27 h 100"/>
                <a:gd name="T78" fmla="*/ 116 w 125"/>
                <a:gd name="T79" fmla="*/ 22 h 100"/>
                <a:gd name="T80" fmla="*/ 122 w 125"/>
                <a:gd name="T81" fmla="*/ 15 h 10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5"/>
                <a:gd name="T124" fmla="*/ 0 h 100"/>
                <a:gd name="T125" fmla="*/ 125 w 125"/>
                <a:gd name="T126" fmla="*/ 100 h 10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5" h="100">
                  <a:moveTo>
                    <a:pt x="124" y="15"/>
                  </a:moveTo>
                  <a:lnTo>
                    <a:pt x="124" y="10"/>
                  </a:lnTo>
                  <a:lnTo>
                    <a:pt x="119" y="7"/>
                  </a:lnTo>
                  <a:lnTo>
                    <a:pt x="116" y="3"/>
                  </a:lnTo>
                  <a:lnTo>
                    <a:pt x="112" y="1"/>
                  </a:lnTo>
                  <a:lnTo>
                    <a:pt x="107" y="0"/>
                  </a:lnTo>
                  <a:lnTo>
                    <a:pt x="101" y="0"/>
                  </a:lnTo>
                  <a:lnTo>
                    <a:pt x="97" y="0"/>
                  </a:lnTo>
                  <a:lnTo>
                    <a:pt x="92" y="0"/>
                  </a:lnTo>
                  <a:lnTo>
                    <a:pt x="88" y="0"/>
                  </a:lnTo>
                  <a:lnTo>
                    <a:pt x="83" y="0"/>
                  </a:lnTo>
                  <a:lnTo>
                    <a:pt x="79" y="0"/>
                  </a:lnTo>
                  <a:lnTo>
                    <a:pt x="74" y="1"/>
                  </a:lnTo>
                  <a:lnTo>
                    <a:pt x="70" y="3"/>
                  </a:lnTo>
                  <a:lnTo>
                    <a:pt x="65" y="6"/>
                  </a:lnTo>
                  <a:lnTo>
                    <a:pt x="59" y="6"/>
                  </a:lnTo>
                  <a:lnTo>
                    <a:pt x="55" y="9"/>
                  </a:lnTo>
                  <a:lnTo>
                    <a:pt x="50" y="9"/>
                  </a:lnTo>
                  <a:lnTo>
                    <a:pt x="46" y="9"/>
                  </a:lnTo>
                  <a:lnTo>
                    <a:pt x="41" y="9"/>
                  </a:lnTo>
                  <a:lnTo>
                    <a:pt x="37" y="9"/>
                  </a:lnTo>
                  <a:lnTo>
                    <a:pt x="32" y="10"/>
                  </a:lnTo>
                  <a:lnTo>
                    <a:pt x="28" y="10"/>
                  </a:lnTo>
                  <a:lnTo>
                    <a:pt x="23" y="10"/>
                  </a:lnTo>
                  <a:lnTo>
                    <a:pt x="17" y="12"/>
                  </a:lnTo>
                  <a:lnTo>
                    <a:pt x="13" y="12"/>
                  </a:lnTo>
                  <a:lnTo>
                    <a:pt x="8" y="12"/>
                  </a:lnTo>
                  <a:lnTo>
                    <a:pt x="4" y="13"/>
                  </a:lnTo>
                  <a:lnTo>
                    <a:pt x="1" y="18"/>
                  </a:lnTo>
                  <a:lnTo>
                    <a:pt x="0" y="22"/>
                  </a:lnTo>
                  <a:lnTo>
                    <a:pt x="0" y="27"/>
                  </a:lnTo>
                  <a:lnTo>
                    <a:pt x="0" y="31"/>
                  </a:lnTo>
                  <a:lnTo>
                    <a:pt x="4" y="36"/>
                  </a:lnTo>
                  <a:lnTo>
                    <a:pt x="8" y="39"/>
                  </a:lnTo>
                  <a:lnTo>
                    <a:pt x="13" y="42"/>
                  </a:lnTo>
                  <a:lnTo>
                    <a:pt x="17" y="45"/>
                  </a:lnTo>
                  <a:lnTo>
                    <a:pt x="22" y="46"/>
                  </a:lnTo>
                  <a:lnTo>
                    <a:pt x="26" y="48"/>
                  </a:lnTo>
                  <a:lnTo>
                    <a:pt x="32" y="48"/>
                  </a:lnTo>
                  <a:lnTo>
                    <a:pt x="37" y="48"/>
                  </a:lnTo>
                  <a:lnTo>
                    <a:pt x="41" y="48"/>
                  </a:lnTo>
                  <a:lnTo>
                    <a:pt x="46" y="48"/>
                  </a:lnTo>
                  <a:lnTo>
                    <a:pt x="50" y="48"/>
                  </a:lnTo>
                  <a:lnTo>
                    <a:pt x="55" y="48"/>
                  </a:lnTo>
                  <a:lnTo>
                    <a:pt x="59" y="49"/>
                  </a:lnTo>
                  <a:lnTo>
                    <a:pt x="64" y="52"/>
                  </a:lnTo>
                  <a:lnTo>
                    <a:pt x="68" y="55"/>
                  </a:lnTo>
                  <a:lnTo>
                    <a:pt x="70" y="60"/>
                  </a:lnTo>
                  <a:lnTo>
                    <a:pt x="70" y="64"/>
                  </a:lnTo>
                  <a:lnTo>
                    <a:pt x="71" y="69"/>
                  </a:lnTo>
                  <a:lnTo>
                    <a:pt x="74" y="73"/>
                  </a:lnTo>
                  <a:lnTo>
                    <a:pt x="76" y="78"/>
                  </a:lnTo>
                  <a:lnTo>
                    <a:pt x="79" y="82"/>
                  </a:lnTo>
                  <a:lnTo>
                    <a:pt x="83" y="87"/>
                  </a:lnTo>
                  <a:lnTo>
                    <a:pt x="88" y="90"/>
                  </a:lnTo>
                  <a:lnTo>
                    <a:pt x="92" y="94"/>
                  </a:lnTo>
                  <a:lnTo>
                    <a:pt x="97" y="96"/>
                  </a:lnTo>
                  <a:lnTo>
                    <a:pt x="101" y="99"/>
                  </a:lnTo>
                  <a:lnTo>
                    <a:pt x="106" y="99"/>
                  </a:lnTo>
                  <a:lnTo>
                    <a:pt x="110" y="99"/>
                  </a:lnTo>
                  <a:lnTo>
                    <a:pt x="115" y="99"/>
                  </a:lnTo>
                  <a:lnTo>
                    <a:pt x="119" y="96"/>
                  </a:lnTo>
                  <a:lnTo>
                    <a:pt x="119" y="91"/>
                  </a:lnTo>
                  <a:lnTo>
                    <a:pt x="119" y="87"/>
                  </a:lnTo>
                  <a:lnTo>
                    <a:pt x="119" y="82"/>
                  </a:lnTo>
                  <a:lnTo>
                    <a:pt x="119" y="78"/>
                  </a:lnTo>
                  <a:lnTo>
                    <a:pt x="118" y="73"/>
                  </a:lnTo>
                  <a:lnTo>
                    <a:pt x="113" y="67"/>
                  </a:lnTo>
                  <a:lnTo>
                    <a:pt x="109" y="63"/>
                  </a:lnTo>
                  <a:lnTo>
                    <a:pt x="104" y="60"/>
                  </a:lnTo>
                  <a:lnTo>
                    <a:pt x="101" y="55"/>
                  </a:lnTo>
                  <a:lnTo>
                    <a:pt x="98" y="51"/>
                  </a:lnTo>
                  <a:lnTo>
                    <a:pt x="98" y="46"/>
                  </a:lnTo>
                  <a:lnTo>
                    <a:pt x="98" y="42"/>
                  </a:lnTo>
                  <a:lnTo>
                    <a:pt x="98" y="37"/>
                  </a:lnTo>
                  <a:lnTo>
                    <a:pt x="98" y="33"/>
                  </a:lnTo>
                  <a:lnTo>
                    <a:pt x="103" y="28"/>
                  </a:lnTo>
                  <a:lnTo>
                    <a:pt x="107" y="27"/>
                  </a:lnTo>
                  <a:lnTo>
                    <a:pt x="112" y="25"/>
                  </a:lnTo>
                  <a:lnTo>
                    <a:pt x="116" y="22"/>
                  </a:lnTo>
                  <a:lnTo>
                    <a:pt x="121" y="19"/>
                  </a:lnTo>
                  <a:lnTo>
                    <a:pt x="122" y="15"/>
                  </a:lnTo>
                  <a:lnTo>
                    <a:pt x="124" y="15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26" name="Freeform 62"/>
            <p:cNvSpPr>
              <a:spLocks/>
            </p:cNvSpPr>
            <p:nvPr/>
          </p:nvSpPr>
          <p:spPr bwMode="auto">
            <a:xfrm>
              <a:off x="1127" y="1723"/>
              <a:ext cx="118" cy="124"/>
            </a:xfrm>
            <a:custGeom>
              <a:avLst/>
              <a:gdLst>
                <a:gd name="T0" fmla="*/ 114 w 118"/>
                <a:gd name="T1" fmla="*/ 37 h 124"/>
                <a:gd name="T2" fmla="*/ 105 w 118"/>
                <a:gd name="T3" fmla="*/ 33 h 124"/>
                <a:gd name="T4" fmla="*/ 94 w 118"/>
                <a:gd name="T5" fmla="*/ 28 h 124"/>
                <a:gd name="T6" fmla="*/ 85 w 118"/>
                <a:gd name="T7" fmla="*/ 25 h 124"/>
                <a:gd name="T8" fmla="*/ 76 w 118"/>
                <a:gd name="T9" fmla="*/ 24 h 124"/>
                <a:gd name="T10" fmla="*/ 67 w 118"/>
                <a:gd name="T11" fmla="*/ 19 h 124"/>
                <a:gd name="T12" fmla="*/ 58 w 118"/>
                <a:gd name="T13" fmla="*/ 16 h 124"/>
                <a:gd name="T14" fmla="*/ 49 w 118"/>
                <a:gd name="T15" fmla="*/ 13 h 124"/>
                <a:gd name="T16" fmla="*/ 40 w 118"/>
                <a:gd name="T17" fmla="*/ 9 h 124"/>
                <a:gd name="T18" fmla="*/ 31 w 118"/>
                <a:gd name="T19" fmla="*/ 4 h 124"/>
                <a:gd name="T20" fmla="*/ 22 w 118"/>
                <a:gd name="T21" fmla="*/ 1 h 124"/>
                <a:gd name="T22" fmla="*/ 13 w 118"/>
                <a:gd name="T23" fmla="*/ 0 h 124"/>
                <a:gd name="T24" fmla="*/ 4 w 118"/>
                <a:gd name="T25" fmla="*/ 0 h 124"/>
                <a:gd name="T26" fmla="*/ 0 w 118"/>
                <a:gd name="T27" fmla="*/ 7 h 124"/>
                <a:gd name="T28" fmla="*/ 1 w 118"/>
                <a:gd name="T29" fmla="*/ 16 h 124"/>
                <a:gd name="T30" fmla="*/ 9 w 118"/>
                <a:gd name="T31" fmla="*/ 25 h 124"/>
                <a:gd name="T32" fmla="*/ 12 w 118"/>
                <a:gd name="T33" fmla="*/ 34 h 124"/>
                <a:gd name="T34" fmla="*/ 21 w 118"/>
                <a:gd name="T35" fmla="*/ 40 h 124"/>
                <a:gd name="T36" fmla="*/ 30 w 118"/>
                <a:gd name="T37" fmla="*/ 46 h 124"/>
                <a:gd name="T38" fmla="*/ 37 w 118"/>
                <a:gd name="T39" fmla="*/ 55 h 124"/>
                <a:gd name="T40" fmla="*/ 43 w 118"/>
                <a:gd name="T41" fmla="*/ 64 h 124"/>
                <a:gd name="T42" fmla="*/ 45 w 118"/>
                <a:gd name="T43" fmla="*/ 73 h 124"/>
                <a:gd name="T44" fmla="*/ 46 w 118"/>
                <a:gd name="T45" fmla="*/ 82 h 124"/>
                <a:gd name="T46" fmla="*/ 48 w 118"/>
                <a:gd name="T47" fmla="*/ 91 h 124"/>
                <a:gd name="T48" fmla="*/ 49 w 118"/>
                <a:gd name="T49" fmla="*/ 100 h 124"/>
                <a:gd name="T50" fmla="*/ 54 w 118"/>
                <a:gd name="T51" fmla="*/ 109 h 124"/>
                <a:gd name="T52" fmla="*/ 60 w 118"/>
                <a:gd name="T53" fmla="*/ 118 h 124"/>
                <a:gd name="T54" fmla="*/ 66 w 118"/>
                <a:gd name="T55" fmla="*/ 123 h 124"/>
                <a:gd name="T56" fmla="*/ 75 w 118"/>
                <a:gd name="T57" fmla="*/ 123 h 124"/>
                <a:gd name="T58" fmla="*/ 81 w 118"/>
                <a:gd name="T59" fmla="*/ 114 h 124"/>
                <a:gd name="T60" fmla="*/ 81 w 118"/>
                <a:gd name="T61" fmla="*/ 105 h 124"/>
                <a:gd name="T62" fmla="*/ 81 w 118"/>
                <a:gd name="T63" fmla="*/ 94 h 124"/>
                <a:gd name="T64" fmla="*/ 81 w 118"/>
                <a:gd name="T65" fmla="*/ 85 h 124"/>
                <a:gd name="T66" fmla="*/ 81 w 118"/>
                <a:gd name="T67" fmla="*/ 76 h 124"/>
                <a:gd name="T68" fmla="*/ 81 w 118"/>
                <a:gd name="T69" fmla="*/ 67 h 124"/>
                <a:gd name="T70" fmla="*/ 84 w 118"/>
                <a:gd name="T71" fmla="*/ 58 h 124"/>
                <a:gd name="T72" fmla="*/ 93 w 118"/>
                <a:gd name="T73" fmla="*/ 55 h 124"/>
                <a:gd name="T74" fmla="*/ 102 w 118"/>
                <a:gd name="T75" fmla="*/ 55 h 124"/>
                <a:gd name="T76" fmla="*/ 111 w 118"/>
                <a:gd name="T77" fmla="*/ 54 h 124"/>
                <a:gd name="T78" fmla="*/ 115 w 118"/>
                <a:gd name="T79" fmla="*/ 45 h 124"/>
                <a:gd name="T80" fmla="*/ 117 w 118"/>
                <a:gd name="T81" fmla="*/ 42 h 12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8"/>
                <a:gd name="T124" fmla="*/ 0 h 124"/>
                <a:gd name="T125" fmla="*/ 118 w 118"/>
                <a:gd name="T126" fmla="*/ 124 h 12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8" h="124">
                  <a:moveTo>
                    <a:pt x="117" y="42"/>
                  </a:moveTo>
                  <a:lnTo>
                    <a:pt x="114" y="37"/>
                  </a:lnTo>
                  <a:lnTo>
                    <a:pt x="109" y="36"/>
                  </a:lnTo>
                  <a:lnTo>
                    <a:pt x="105" y="33"/>
                  </a:lnTo>
                  <a:lnTo>
                    <a:pt x="99" y="30"/>
                  </a:lnTo>
                  <a:lnTo>
                    <a:pt x="94" y="28"/>
                  </a:lnTo>
                  <a:lnTo>
                    <a:pt x="90" y="27"/>
                  </a:lnTo>
                  <a:lnTo>
                    <a:pt x="85" y="25"/>
                  </a:lnTo>
                  <a:lnTo>
                    <a:pt x="81" y="25"/>
                  </a:lnTo>
                  <a:lnTo>
                    <a:pt x="76" y="24"/>
                  </a:lnTo>
                  <a:lnTo>
                    <a:pt x="72" y="21"/>
                  </a:lnTo>
                  <a:lnTo>
                    <a:pt x="67" y="19"/>
                  </a:lnTo>
                  <a:lnTo>
                    <a:pt x="63" y="19"/>
                  </a:lnTo>
                  <a:lnTo>
                    <a:pt x="58" y="16"/>
                  </a:lnTo>
                  <a:lnTo>
                    <a:pt x="54" y="16"/>
                  </a:lnTo>
                  <a:lnTo>
                    <a:pt x="49" y="13"/>
                  </a:lnTo>
                  <a:lnTo>
                    <a:pt x="45" y="12"/>
                  </a:lnTo>
                  <a:lnTo>
                    <a:pt x="40" y="9"/>
                  </a:lnTo>
                  <a:lnTo>
                    <a:pt x="36" y="7"/>
                  </a:lnTo>
                  <a:lnTo>
                    <a:pt x="31" y="4"/>
                  </a:lnTo>
                  <a:lnTo>
                    <a:pt x="27" y="3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3" y="0"/>
                  </a:lnTo>
                  <a:lnTo>
                    <a:pt x="9" y="0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0" y="12"/>
                  </a:lnTo>
                  <a:lnTo>
                    <a:pt x="1" y="16"/>
                  </a:lnTo>
                  <a:lnTo>
                    <a:pt x="6" y="21"/>
                  </a:lnTo>
                  <a:lnTo>
                    <a:pt x="9" y="25"/>
                  </a:lnTo>
                  <a:lnTo>
                    <a:pt x="10" y="30"/>
                  </a:lnTo>
                  <a:lnTo>
                    <a:pt x="12" y="34"/>
                  </a:lnTo>
                  <a:lnTo>
                    <a:pt x="16" y="37"/>
                  </a:lnTo>
                  <a:lnTo>
                    <a:pt x="21" y="40"/>
                  </a:lnTo>
                  <a:lnTo>
                    <a:pt x="25" y="43"/>
                  </a:lnTo>
                  <a:lnTo>
                    <a:pt x="30" y="46"/>
                  </a:lnTo>
                  <a:lnTo>
                    <a:pt x="34" y="51"/>
                  </a:lnTo>
                  <a:lnTo>
                    <a:pt x="37" y="55"/>
                  </a:lnTo>
                  <a:lnTo>
                    <a:pt x="40" y="60"/>
                  </a:lnTo>
                  <a:lnTo>
                    <a:pt x="43" y="64"/>
                  </a:lnTo>
                  <a:lnTo>
                    <a:pt x="45" y="69"/>
                  </a:lnTo>
                  <a:lnTo>
                    <a:pt x="45" y="73"/>
                  </a:lnTo>
                  <a:lnTo>
                    <a:pt x="46" y="78"/>
                  </a:lnTo>
                  <a:lnTo>
                    <a:pt x="46" y="82"/>
                  </a:lnTo>
                  <a:lnTo>
                    <a:pt x="46" y="87"/>
                  </a:lnTo>
                  <a:lnTo>
                    <a:pt x="48" y="91"/>
                  </a:lnTo>
                  <a:lnTo>
                    <a:pt x="48" y="96"/>
                  </a:lnTo>
                  <a:lnTo>
                    <a:pt x="49" y="100"/>
                  </a:lnTo>
                  <a:lnTo>
                    <a:pt x="51" y="105"/>
                  </a:lnTo>
                  <a:lnTo>
                    <a:pt x="54" y="109"/>
                  </a:lnTo>
                  <a:lnTo>
                    <a:pt x="55" y="114"/>
                  </a:lnTo>
                  <a:lnTo>
                    <a:pt x="60" y="118"/>
                  </a:lnTo>
                  <a:lnTo>
                    <a:pt x="61" y="123"/>
                  </a:lnTo>
                  <a:lnTo>
                    <a:pt x="66" y="123"/>
                  </a:lnTo>
                  <a:lnTo>
                    <a:pt x="70" y="123"/>
                  </a:lnTo>
                  <a:lnTo>
                    <a:pt x="75" y="123"/>
                  </a:lnTo>
                  <a:lnTo>
                    <a:pt x="81" y="118"/>
                  </a:lnTo>
                  <a:lnTo>
                    <a:pt x="81" y="114"/>
                  </a:lnTo>
                  <a:lnTo>
                    <a:pt x="81" y="109"/>
                  </a:lnTo>
                  <a:lnTo>
                    <a:pt x="81" y="105"/>
                  </a:lnTo>
                  <a:lnTo>
                    <a:pt x="81" y="100"/>
                  </a:lnTo>
                  <a:lnTo>
                    <a:pt x="81" y="94"/>
                  </a:lnTo>
                  <a:lnTo>
                    <a:pt x="81" y="90"/>
                  </a:lnTo>
                  <a:lnTo>
                    <a:pt x="81" y="85"/>
                  </a:lnTo>
                  <a:lnTo>
                    <a:pt x="81" y="81"/>
                  </a:lnTo>
                  <a:lnTo>
                    <a:pt x="81" y="76"/>
                  </a:lnTo>
                  <a:lnTo>
                    <a:pt x="81" y="72"/>
                  </a:lnTo>
                  <a:lnTo>
                    <a:pt x="81" y="67"/>
                  </a:lnTo>
                  <a:lnTo>
                    <a:pt x="81" y="63"/>
                  </a:lnTo>
                  <a:lnTo>
                    <a:pt x="84" y="58"/>
                  </a:lnTo>
                  <a:lnTo>
                    <a:pt x="88" y="57"/>
                  </a:lnTo>
                  <a:lnTo>
                    <a:pt x="93" y="55"/>
                  </a:lnTo>
                  <a:lnTo>
                    <a:pt x="97" y="55"/>
                  </a:lnTo>
                  <a:lnTo>
                    <a:pt x="102" y="55"/>
                  </a:lnTo>
                  <a:lnTo>
                    <a:pt x="106" y="55"/>
                  </a:lnTo>
                  <a:lnTo>
                    <a:pt x="111" y="54"/>
                  </a:lnTo>
                  <a:lnTo>
                    <a:pt x="115" y="49"/>
                  </a:lnTo>
                  <a:lnTo>
                    <a:pt x="115" y="45"/>
                  </a:lnTo>
                  <a:lnTo>
                    <a:pt x="115" y="40"/>
                  </a:lnTo>
                  <a:lnTo>
                    <a:pt x="117" y="42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" name="Group 63"/>
            <p:cNvGrpSpPr>
              <a:grpSpLocks/>
            </p:cNvGrpSpPr>
            <p:nvPr/>
          </p:nvGrpSpPr>
          <p:grpSpPr bwMode="auto">
            <a:xfrm>
              <a:off x="1249" y="871"/>
              <a:ext cx="438" cy="208"/>
              <a:chOff x="1249" y="871"/>
              <a:chExt cx="438" cy="208"/>
            </a:xfrm>
          </p:grpSpPr>
          <p:sp>
            <p:nvSpPr>
              <p:cNvPr id="18651" name="Oval 64"/>
              <p:cNvSpPr>
                <a:spLocks noChangeArrowheads="1"/>
              </p:cNvSpPr>
              <p:nvPr/>
            </p:nvSpPr>
            <p:spPr bwMode="auto">
              <a:xfrm rot="8400000">
                <a:off x="1249" y="871"/>
                <a:ext cx="438" cy="208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652" name="Arc 65"/>
              <p:cNvSpPr>
                <a:spLocks/>
              </p:cNvSpPr>
              <p:nvPr/>
            </p:nvSpPr>
            <p:spPr bwMode="auto">
              <a:xfrm>
                <a:off x="1388" y="922"/>
                <a:ext cx="202" cy="144"/>
              </a:xfrm>
              <a:custGeom>
                <a:avLst/>
                <a:gdLst>
                  <a:gd name="T0" fmla="*/ 0 w 21600"/>
                  <a:gd name="T1" fmla="*/ 1 h 21600"/>
                  <a:gd name="T2" fmla="*/ 2 w 21600"/>
                  <a:gd name="T3" fmla="*/ 0 h 21600"/>
                  <a:gd name="T4" fmla="*/ 2 w 21600"/>
                  <a:gd name="T5" fmla="*/ 1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712"/>
                      <a:pt x="9605" y="59"/>
                      <a:pt x="21493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712"/>
                      <a:pt x="9605" y="59"/>
                      <a:pt x="21493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" name="Group 66"/>
            <p:cNvGrpSpPr>
              <a:grpSpLocks/>
            </p:cNvGrpSpPr>
            <p:nvPr/>
          </p:nvGrpSpPr>
          <p:grpSpPr bwMode="auto">
            <a:xfrm>
              <a:off x="1114" y="1255"/>
              <a:ext cx="357" cy="352"/>
              <a:chOff x="1114" y="1255"/>
              <a:chExt cx="357" cy="352"/>
            </a:xfrm>
          </p:grpSpPr>
          <p:sp>
            <p:nvSpPr>
              <p:cNvPr id="18649" name="Oval 67"/>
              <p:cNvSpPr>
                <a:spLocks noChangeArrowheads="1"/>
              </p:cNvSpPr>
              <p:nvPr/>
            </p:nvSpPr>
            <p:spPr bwMode="auto">
              <a:xfrm>
                <a:off x="1114" y="1255"/>
                <a:ext cx="357" cy="352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650" name="Arc 68"/>
              <p:cNvSpPr>
                <a:spLocks/>
              </p:cNvSpPr>
              <p:nvPr/>
            </p:nvSpPr>
            <p:spPr bwMode="auto">
              <a:xfrm>
                <a:off x="1188" y="1306"/>
                <a:ext cx="216" cy="252"/>
              </a:xfrm>
              <a:custGeom>
                <a:avLst/>
                <a:gdLst>
                  <a:gd name="T0" fmla="*/ 0 w 43199"/>
                  <a:gd name="T1" fmla="*/ 1 h 43200"/>
                  <a:gd name="T2" fmla="*/ 0 w 43199"/>
                  <a:gd name="T3" fmla="*/ 1 h 43200"/>
                  <a:gd name="T4" fmla="*/ 1 w 43199"/>
                  <a:gd name="T5" fmla="*/ 1 h 43200"/>
                  <a:gd name="T6" fmla="*/ 0 60000 65536"/>
                  <a:gd name="T7" fmla="*/ 0 60000 65536"/>
                  <a:gd name="T8" fmla="*/ 0 60000 65536"/>
                  <a:gd name="T9" fmla="*/ 0 w 43199"/>
                  <a:gd name="T10" fmla="*/ 0 h 43200"/>
                  <a:gd name="T11" fmla="*/ 43199 w 43199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199" h="43200" fill="none" extrusionOk="0">
                    <a:moveTo>
                      <a:pt x="-1" y="21428"/>
                    </a:moveTo>
                    <a:cubicBezTo>
                      <a:pt x="93" y="9566"/>
                      <a:pt x="9736" y="-1"/>
                      <a:pt x="21599" y="0"/>
                    </a:cubicBezTo>
                    <a:cubicBezTo>
                      <a:pt x="33528" y="0"/>
                      <a:pt x="43199" y="9670"/>
                      <a:pt x="43199" y="21600"/>
                    </a:cubicBezTo>
                    <a:cubicBezTo>
                      <a:pt x="43199" y="33529"/>
                      <a:pt x="33528" y="43200"/>
                      <a:pt x="21599" y="43200"/>
                    </a:cubicBezTo>
                    <a:cubicBezTo>
                      <a:pt x="18124" y="43200"/>
                      <a:pt x="14702" y="42362"/>
                      <a:pt x="11620" y="40757"/>
                    </a:cubicBezTo>
                  </a:path>
                  <a:path w="43199" h="43200" stroke="0" extrusionOk="0">
                    <a:moveTo>
                      <a:pt x="-1" y="21428"/>
                    </a:moveTo>
                    <a:cubicBezTo>
                      <a:pt x="93" y="9566"/>
                      <a:pt x="9736" y="-1"/>
                      <a:pt x="21599" y="0"/>
                    </a:cubicBezTo>
                    <a:cubicBezTo>
                      <a:pt x="33528" y="0"/>
                      <a:pt x="43199" y="9670"/>
                      <a:pt x="43199" y="21600"/>
                    </a:cubicBezTo>
                    <a:cubicBezTo>
                      <a:pt x="43199" y="33529"/>
                      <a:pt x="33528" y="43200"/>
                      <a:pt x="21599" y="43200"/>
                    </a:cubicBezTo>
                    <a:cubicBezTo>
                      <a:pt x="18124" y="43200"/>
                      <a:pt x="14702" y="42362"/>
                      <a:pt x="11620" y="40757"/>
                    </a:cubicBezTo>
                    <a:lnTo>
                      <a:pt x="21599" y="21600"/>
                    </a:lnTo>
                    <a:close/>
                  </a:path>
                </a:pathLst>
              </a:custGeom>
              <a:solidFill>
                <a:srgbClr val="CC3300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8629" name="Oval 69"/>
            <p:cNvSpPr>
              <a:spLocks noChangeArrowheads="1"/>
            </p:cNvSpPr>
            <p:nvPr/>
          </p:nvSpPr>
          <p:spPr bwMode="auto">
            <a:xfrm>
              <a:off x="1482" y="781"/>
              <a:ext cx="28" cy="28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30" name="Oval 70"/>
            <p:cNvSpPr>
              <a:spLocks noChangeArrowheads="1"/>
            </p:cNvSpPr>
            <p:nvPr/>
          </p:nvSpPr>
          <p:spPr bwMode="auto">
            <a:xfrm>
              <a:off x="1074" y="1333"/>
              <a:ext cx="28" cy="28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31" name="Oval 71"/>
            <p:cNvSpPr>
              <a:spLocks noChangeArrowheads="1"/>
            </p:cNvSpPr>
            <p:nvPr/>
          </p:nvSpPr>
          <p:spPr bwMode="auto">
            <a:xfrm>
              <a:off x="1242" y="1213"/>
              <a:ext cx="28" cy="28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32" name="Oval 72"/>
            <p:cNvSpPr>
              <a:spLocks noChangeArrowheads="1"/>
            </p:cNvSpPr>
            <p:nvPr/>
          </p:nvSpPr>
          <p:spPr bwMode="auto">
            <a:xfrm>
              <a:off x="1530" y="1597"/>
              <a:ext cx="28" cy="28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33" name="Oval 73"/>
            <p:cNvSpPr>
              <a:spLocks noChangeArrowheads="1"/>
            </p:cNvSpPr>
            <p:nvPr/>
          </p:nvSpPr>
          <p:spPr bwMode="auto">
            <a:xfrm>
              <a:off x="1146" y="1573"/>
              <a:ext cx="28" cy="28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34" name="Oval 74"/>
            <p:cNvSpPr>
              <a:spLocks noChangeArrowheads="1"/>
            </p:cNvSpPr>
            <p:nvPr/>
          </p:nvSpPr>
          <p:spPr bwMode="auto">
            <a:xfrm>
              <a:off x="1746" y="973"/>
              <a:ext cx="28" cy="28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35" name="Oval 75"/>
            <p:cNvSpPr>
              <a:spLocks noChangeArrowheads="1"/>
            </p:cNvSpPr>
            <p:nvPr/>
          </p:nvSpPr>
          <p:spPr bwMode="auto">
            <a:xfrm>
              <a:off x="1050" y="1477"/>
              <a:ext cx="28" cy="28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36" name="Oval 76"/>
            <p:cNvSpPr>
              <a:spLocks noChangeArrowheads="1"/>
            </p:cNvSpPr>
            <p:nvPr/>
          </p:nvSpPr>
          <p:spPr bwMode="auto">
            <a:xfrm>
              <a:off x="1458" y="1621"/>
              <a:ext cx="28" cy="28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37" name="Oval 77"/>
            <p:cNvSpPr>
              <a:spLocks noChangeArrowheads="1"/>
            </p:cNvSpPr>
            <p:nvPr/>
          </p:nvSpPr>
          <p:spPr bwMode="auto">
            <a:xfrm>
              <a:off x="1386" y="1213"/>
              <a:ext cx="28" cy="28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38" name="Oval 78"/>
            <p:cNvSpPr>
              <a:spLocks noChangeArrowheads="1"/>
            </p:cNvSpPr>
            <p:nvPr/>
          </p:nvSpPr>
          <p:spPr bwMode="auto">
            <a:xfrm>
              <a:off x="1332" y="877"/>
              <a:ext cx="28" cy="28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39" name="Oval 79"/>
            <p:cNvSpPr>
              <a:spLocks noChangeArrowheads="1"/>
            </p:cNvSpPr>
            <p:nvPr/>
          </p:nvSpPr>
          <p:spPr bwMode="auto">
            <a:xfrm>
              <a:off x="1674" y="925"/>
              <a:ext cx="28" cy="28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40" name="Oval 80"/>
            <p:cNvSpPr>
              <a:spLocks noChangeArrowheads="1"/>
            </p:cNvSpPr>
            <p:nvPr/>
          </p:nvSpPr>
          <p:spPr bwMode="auto">
            <a:xfrm>
              <a:off x="1368" y="781"/>
              <a:ext cx="28" cy="28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41" name="Oval 81"/>
            <p:cNvSpPr>
              <a:spLocks noChangeArrowheads="1"/>
            </p:cNvSpPr>
            <p:nvPr/>
          </p:nvSpPr>
          <p:spPr bwMode="auto">
            <a:xfrm>
              <a:off x="1362" y="1645"/>
              <a:ext cx="28" cy="28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5" name="Group 82"/>
            <p:cNvGrpSpPr>
              <a:grpSpLocks/>
            </p:cNvGrpSpPr>
            <p:nvPr/>
          </p:nvGrpSpPr>
          <p:grpSpPr bwMode="auto">
            <a:xfrm>
              <a:off x="1450" y="1021"/>
              <a:ext cx="425" cy="397"/>
              <a:chOff x="1450" y="1021"/>
              <a:chExt cx="425" cy="397"/>
            </a:xfrm>
          </p:grpSpPr>
          <p:sp>
            <p:nvSpPr>
              <p:cNvPr id="18645" name="Freeform 83"/>
              <p:cNvSpPr>
                <a:spLocks/>
              </p:cNvSpPr>
              <p:nvPr/>
            </p:nvSpPr>
            <p:spPr bwMode="auto">
              <a:xfrm>
                <a:off x="1450" y="1021"/>
                <a:ext cx="425" cy="397"/>
              </a:xfrm>
              <a:custGeom>
                <a:avLst/>
                <a:gdLst>
                  <a:gd name="T0" fmla="*/ 259 w 425"/>
                  <a:gd name="T1" fmla="*/ 4 h 397"/>
                  <a:gd name="T2" fmla="*/ 280 w 425"/>
                  <a:gd name="T3" fmla="*/ 18 h 397"/>
                  <a:gd name="T4" fmla="*/ 300 w 425"/>
                  <a:gd name="T5" fmla="*/ 18 h 397"/>
                  <a:gd name="T6" fmla="*/ 367 w 425"/>
                  <a:gd name="T7" fmla="*/ 66 h 397"/>
                  <a:gd name="T8" fmla="*/ 387 w 425"/>
                  <a:gd name="T9" fmla="*/ 84 h 397"/>
                  <a:gd name="T10" fmla="*/ 408 w 425"/>
                  <a:gd name="T11" fmla="*/ 107 h 397"/>
                  <a:gd name="T12" fmla="*/ 412 w 425"/>
                  <a:gd name="T13" fmla="*/ 130 h 397"/>
                  <a:gd name="T14" fmla="*/ 421 w 425"/>
                  <a:gd name="T15" fmla="*/ 153 h 397"/>
                  <a:gd name="T16" fmla="*/ 414 w 425"/>
                  <a:gd name="T17" fmla="*/ 235 h 397"/>
                  <a:gd name="T18" fmla="*/ 414 w 425"/>
                  <a:gd name="T19" fmla="*/ 256 h 397"/>
                  <a:gd name="T20" fmla="*/ 410 w 425"/>
                  <a:gd name="T21" fmla="*/ 277 h 397"/>
                  <a:gd name="T22" fmla="*/ 401 w 425"/>
                  <a:gd name="T23" fmla="*/ 297 h 397"/>
                  <a:gd name="T24" fmla="*/ 380 w 425"/>
                  <a:gd name="T25" fmla="*/ 308 h 397"/>
                  <a:gd name="T26" fmla="*/ 360 w 425"/>
                  <a:gd name="T27" fmla="*/ 320 h 397"/>
                  <a:gd name="T28" fmla="*/ 346 w 425"/>
                  <a:gd name="T29" fmla="*/ 340 h 397"/>
                  <a:gd name="T30" fmla="*/ 325 w 425"/>
                  <a:gd name="T31" fmla="*/ 350 h 397"/>
                  <a:gd name="T32" fmla="*/ 305 w 425"/>
                  <a:gd name="T33" fmla="*/ 352 h 397"/>
                  <a:gd name="T34" fmla="*/ 284 w 425"/>
                  <a:gd name="T35" fmla="*/ 366 h 397"/>
                  <a:gd name="T36" fmla="*/ 259 w 425"/>
                  <a:gd name="T37" fmla="*/ 386 h 397"/>
                  <a:gd name="T38" fmla="*/ 239 w 425"/>
                  <a:gd name="T39" fmla="*/ 396 h 397"/>
                  <a:gd name="T40" fmla="*/ 218 w 425"/>
                  <a:gd name="T41" fmla="*/ 396 h 397"/>
                  <a:gd name="T42" fmla="*/ 198 w 425"/>
                  <a:gd name="T43" fmla="*/ 388 h 397"/>
                  <a:gd name="T44" fmla="*/ 170 w 425"/>
                  <a:gd name="T45" fmla="*/ 377 h 397"/>
                  <a:gd name="T46" fmla="*/ 150 w 425"/>
                  <a:gd name="T47" fmla="*/ 377 h 397"/>
                  <a:gd name="T48" fmla="*/ 129 w 425"/>
                  <a:gd name="T49" fmla="*/ 379 h 397"/>
                  <a:gd name="T50" fmla="*/ 109 w 425"/>
                  <a:gd name="T51" fmla="*/ 386 h 397"/>
                  <a:gd name="T52" fmla="*/ 88 w 425"/>
                  <a:gd name="T53" fmla="*/ 386 h 397"/>
                  <a:gd name="T54" fmla="*/ 65 w 425"/>
                  <a:gd name="T55" fmla="*/ 366 h 397"/>
                  <a:gd name="T56" fmla="*/ 59 w 425"/>
                  <a:gd name="T57" fmla="*/ 345 h 397"/>
                  <a:gd name="T58" fmla="*/ 40 w 425"/>
                  <a:gd name="T59" fmla="*/ 329 h 397"/>
                  <a:gd name="T60" fmla="*/ 20 w 425"/>
                  <a:gd name="T61" fmla="*/ 322 h 397"/>
                  <a:gd name="T62" fmla="*/ 8 w 425"/>
                  <a:gd name="T63" fmla="*/ 299 h 397"/>
                  <a:gd name="T64" fmla="*/ 11 w 425"/>
                  <a:gd name="T65" fmla="*/ 279 h 397"/>
                  <a:gd name="T66" fmla="*/ 15 w 425"/>
                  <a:gd name="T67" fmla="*/ 258 h 397"/>
                  <a:gd name="T68" fmla="*/ 8 w 425"/>
                  <a:gd name="T69" fmla="*/ 235 h 397"/>
                  <a:gd name="T70" fmla="*/ 0 w 425"/>
                  <a:gd name="T71" fmla="*/ 213 h 397"/>
                  <a:gd name="T72" fmla="*/ 0 w 425"/>
                  <a:gd name="T73" fmla="*/ 192 h 397"/>
                  <a:gd name="T74" fmla="*/ 8 w 425"/>
                  <a:gd name="T75" fmla="*/ 171 h 397"/>
                  <a:gd name="T76" fmla="*/ 20 w 425"/>
                  <a:gd name="T77" fmla="*/ 150 h 397"/>
                  <a:gd name="T78" fmla="*/ 20 w 425"/>
                  <a:gd name="T79" fmla="*/ 128 h 397"/>
                  <a:gd name="T80" fmla="*/ 22 w 425"/>
                  <a:gd name="T81" fmla="*/ 107 h 397"/>
                  <a:gd name="T82" fmla="*/ 33 w 425"/>
                  <a:gd name="T83" fmla="*/ 84 h 397"/>
                  <a:gd name="T84" fmla="*/ 63 w 425"/>
                  <a:gd name="T85" fmla="*/ 66 h 397"/>
                  <a:gd name="T86" fmla="*/ 86 w 425"/>
                  <a:gd name="T87" fmla="*/ 55 h 397"/>
                  <a:gd name="T88" fmla="*/ 106 w 425"/>
                  <a:gd name="T89" fmla="*/ 25 h 397"/>
                  <a:gd name="T90" fmla="*/ 134 w 425"/>
                  <a:gd name="T91" fmla="*/ 13 h 397"/>
                  <a:gd name="T92" fmla="*/ 154 w 425"/>
                  <a:gd name="T93" fmla="*/ 13 h 397"/>
                  <a:gd name="T94" fmla="*/ 175 w 425"/>
                  <a:gd name="T95" fmla="*/ 9 h 397"/>
                  <a:gd name="T96" fmla="*/ 195 w 425"/>
                  <a:gd name="T97" fmla="*/ 0 h 397"/>
                  <a:gd name="T98" fmla="*/ 216 w 425"/>
                  <a:gd name="T99" fmla="*/ 0 h 397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425"/>
                  <a:gd name="T151" fmla="*/ 0 h 397"/>
                  <a:gd name="T152" fmla="*/ 425 w 425"/>
                  <a:gd name="T153" fmla="*/ 397 h 397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425" h="397">
                    <a:moveTo>
                      <a:pt x="239" y="0"/>
                    </a:moveTo>
                    <a:lnTo>
                      <a:pt x="246" y="0"/>
                    </a:lnTo>
                    <a:lnTo>
                      <a:pt x="259" y="4"/>
                    </a:lnTo>
                    <a:lnTo>
                      <a:pt x="266" y="11"/>
                    </a:lnTo>
                    <a:lnTo>
                      <a:pt x="273" y="16"/>
                    </a:lnTo>
                    <a:lnTo>
                      <a:pt x="280" y="18"/>
                    </a:lnTo>
                    <a:lnTo>
                      <a:pt x="287" y="18"/>
                    </a:lnTo>
                    <a:lnTo>
                      <a:pt x="294" y="18"/>
                    </a:lnTo>
                    <a:lnTo>
                      <a:pt x="300" y="18"/>
                    </a:lnTo>
                    <a:lnTo>
                      <a:pt x="353" y="52"/>
                    </a:lnTo>
                    <a:lnTo>
                      <a:pt x="360" y="59"/>
                    </a:lnTo>
                    <a:lnTo>
                      <a:pt x="367" y="66"/>
                    </a:lnTo>
                    <a:lnTo>
                      <a:pt x="373" y="75"/>
                    </a:lnTo>
                    <a:lnTo>
                      <a:pt x="380" y="80"/>
                    </a:lnTo>
                    <a:lnTo>
                      <a:pt x="387" y="84"/>
                    </a:lnTo>
                    <a:lnTo>
                      <a:pt x="398" y="93"/>
                    </a:lnTo>
                    <a:lnTo>
                      <a:pt x="403" y="100"/>
                    </a:lnTo>
                    <a:lnTo>
                      <a:pt x="408" y="107"/>
                    </a:lnTo>
                    <a:lnTo>
                      <a:pt x="410" y="114"/>
                    </a:lnTo>
                    <a:lnTo>
                      <a:pt x="412" y="123"/>
                    </a:lnTo>
                    <a:lnTo>
                      <a:pt x="412" y="130"/>
                    </a:lnTo>
                    <a:lnTo>
                      <a:pt x="412" y="137"/>
                    </a:lnTo>
                    <a:lnTo>
                      <a:pt x="414" y="144"/>
                    </a:lnTo>
                    <a:lnTo>
                      <a:pt x="421" y="153"/>
                    </a:lnTo>
                    <a:lnTo>
                      <a:pt x="424" y="222"/>
                    </a:lnTo>
                    <a:lnTo>
                      <a:pt x="419" y="229"/>
                    </a:lnTo>
                    <a:lnTo>
                      <a:pt x="414" y="235"/>
                    </a:lnTo>
                    <a:lnTo>
                      <a:pt x="414" y="242"/>
                    </a:lnTo>
                    <a:lnTo>
                      <a:pt x="414" y="249"/>
                    </a:lnTo>
                    <a:lnTo>
                      <a:pt x="414" y="256"/>
                    </a:lnTo>
                    <a:lnTo>
                      <a:pt x="414" y="263"/>
                    </a:lnTo>
                    <a:lnTo>
                      <a:pt x="412" y="270"/>
                    </a:lnTo>
                    <a:lnTo>
                      <a:pt x="410" y="277"/>
                    </a:lnTo>
                    <a:lnTo>
                      <a:pt x="408" y="283"/>
                    </a:lnTo>
                    <a:lnTo>
                      <a:pt x="405" y="290"/>
                    </a:lnTo>
                    <a:lnTo>
                      <a:pt x="401" y="297"/>
                    </a:lnTo>
                    <a:lnTo>
                      <a:pt x="394" y="302"/>
                    </a:lnTo>
                    <a:lnTo>
                      <a:pt x="387" y="306"/>
                    </a:lnTo>
                    <a:lnTo>
                      <a:pt x="380" y="308"/>
                    </a:lnTo>
                    <a:lnTo>
                      <a:pt x="373" y="308"/>
                    </a:lnTo>
                    <a:lnTo>
                      <a:pt x="367" y="313"/>
                    </a:lnTo>
                    <a:lnTo>
                      <a:pt x="360" y="320"/>
                    </a:lnTo>
                    <a:lnTo>
                      <a:pt x="357" y="327"/>
                    </a:lnTo>
                    <a:lnTo>
                      <a:pt x="353" y="334"/>
                    </a:lnTo>
                    <a:lnTo>
                      <a:pt x="346" y="340"/>
                    </a:lnTo>
                    <a:lnTo>
                      <a:pt x="339" y="345"/>
                    </a:lnTo>
                    <a:lnTo>
                      <a:pt x="332" y="347"/>
                    </a:lnTo>
                    <a:lnTo>
                      <a:pt x="325" y="350"/>
                    </a:lnTo>
                    <a:lnTo>
                      <a:pt x="319" y="350"/>
                    </a:lnTo>
                    <a:lnTo>
                      <a:pt x="312" y="350"/>
                    </a:lnTo>
                    <a:lnTo>
                      <a:pt x="305" y="352"/>
                    </a:lnTo>
                    <a:lnTo>
                      <a:pt x="298" y="354"/>
                    </a:lnTo>
                    <a:lnTo>
                      <a:pt x="291" y="361"/>
                    </a:lnTo>
                    <a:lnTo>
                      <a:pt x="284" y="366"/>
                    </a:lnTo>
                    <a:lnTo>
                      <a:pt x="273" y="377"/>
                    </a:lnTo>
                    <a:lnTo>
                      <a:pt x="266" y="382"/>
                    </a:lnTo>
                    <a:lnTo>
                      <a:pt x="259" y="386"/>
                    </a:lnTo>
                    <a:lnTo>
                      <a:pt x="252" y="391"/>
                    </a:lnTo>
                    <a:lnTo>
                      <a:pt x="246" y="393"/>
                    </a:lnTo>
                    <a:lnTo>
                      <a:pt x="239" y="396"/>
                    </a:lnTo>
                    <a:lnTo>
                      <a:pt x="232" y="396"/>
                    </a:lnTo>
                    <a:lnTo>
                      <a:pt x="225" y="396"/>
                    </a:lnTo>
                    <a:lnTo>
                      <a:pt x="218" y="396"/>
                    </a:lnTo>
                    <a:lnTo>
                      <a:pt x="211" y="396"/>
                    </a:lnTo>
                    <a:lnTo>
                      <a:pt x="205" y="393"/>
                    </a:lnTo>
                    <a:lnTo>
                      <a:pt x="198" y="388"/>
                    </a:lnTo>
                    <a:lnTo>
                      <a:pt x="191" y="384"/>
                    </a:lnTo>
                    <a:lnTo>
                      <a:pt x="177" y="379"/>
                    </a:lnTo>
                    <a:lnTo>
                      <a:pt x="170" y="377"/>
                    </a:lnTo>
                    <a:lnTo>
                      <a:pt x="164" y="377"/>
                    </a:lnTo>
                    <a:lnTo>
                      <a:pt x="157" y="377"/>
                    </a:lnTo>
                    <a:lnTo>
                      <a:pt x="150" y="377"/>
                    </a:lnTo>
                    <a:lnTo>
                      <a:pt x="143" y="377"/>
                    </a:lnTo>
                    <a:lnTo>
                      <a:pt x="136" y="377"/>
                    </a:lnTo>
                    <a:lnTo>
                      <a:pt x="129" y="379"/>
                    </a:lnTo>
                    <a:lnTo>
                      <a:pt x="122" y="382"/>
                    </a:lnTo>
                    <a:lnTo>
                      <a:pt x="116" y="384"/>
                    </a:lnTo>
                    <a:lnTo>
                      <a:pt x="109" y="386"/>
                    </a:lnTo>
                    <a:lnTo>
                      <a:pt x="102" y="386"/>
                    </a:lnTo>
                    <a:lnTo>
                      <a:pt x="95" y="386"/>
                    </a:lnTo>
                    <a:lnTo>
                      <a:pt x="88" y="386"/>
                    </a:lnTo>
                    <a:lnTo>
                      <a:pt x="77" y="379"/>
                    </a:lnTo>
                    <a:lnTo>
                      <a:pt x="70" y="372"/>
                    </a:lnTo>
                    <a:lnTo>
                      <a:pt x="65" y="366"/>
                    </a:lnTo>
                    <a:lnTo>
                      <a:pt x="63" y="359"/>
                    </a:lnTo>
                    <a:lnTo>
                      <a:pt x="61" y="352"/>
                    </a:lnTo>
                    <a:lnTo>
                      <a:pt x="59" y="345"/>
                    </a:lnTo>
                    <a:lnTo>
                      <a:pt x="54" y="338"/>
                    </a:lnTo>
                    <a:lnTo>
                      <a:pt x="47" y="334"/>
                    </a:lnTo>
                    <a:lnTo>
                      <a:pt x="40" y="329"/>
                    </a:lnTo>
                    <a:lnTo>
                      <a:pt x="33" y="327"/>
                    </a:lnTo>
                    <a:lnTo>
                      <a:pt x="27" y="324"/>
                    </a:lnTo>
                    <a:lnTo>
                      <a:pt x="20" y="322"/>
                    </a:lnTo>
                    <a:lnTo>
                      <a:pt x="11" y="313"/>
                    </a:lnTo>
                    <a:lnTo>
                      <a:pt x="8" y="306"/>
                    </a:lnTo>
                    <a:lnTo>
                      <a:pt x="8" y="299"/>
                    </a:lnTo>
                    <a:lnTo>
                      <a:pt x="8" y="293"/>
                    </a:lnTo>
                    <a:lnTo>
                      <a:pt x="8" y="286"/>
                    </a:lnTo>
                    <a:lnTo>
                      <a:pt x="11" y="279"/>
                    </a:lnTo>
                    <a:lnTo>
                      <a:pt x="15" y="272"/>
                    </a:lnTo>
                    <a:lnTo>
                      <a:pt x="15" y="265"/>
                    </a:lnTo>
                    <a:lnTo>
                      <a:pt x="15" y="258"/>
                    </a:lnTo>
                    <a:lnTo>
                      <a:pt x="15" y="251"/>
                    </a:lnTo>
                    <a:lnTo>
                      <a:pt x="13" y="245"/>
                    </a:lnTo>
                    <a:lnTo>
                      <a:pt x="8" y="235"/>
                    </a:lnTo>
                    <a:lnTo>
                      <a:pt x="6" y="229"/>
                    </a:lnTo>
                    <a:lnTo>
                      <a:pt x="2" y="219"/>
                    </a:lnTo>
                    <a:lnTo>
                      <a:pt x="0" y="213"/>
                    </a:lnTo>
                    <a:lnTo>
                      <a:pt x="0" y="206"/>
                    </a:lnTo>
                    <a:lnTo>
                      <a:pt x="0" y="199"/>
                    </a:lnTo>
                    <a:lnTo>
                      <a:pt x="0" y="192"/>
                    </a:lnTo>
                    <a:lnTo>
                      <a:pt x="2" y="185"/>
                    </a:lnTo>
                    <a:lnTo>
                      <a:pt x="4" y="178"/>
                    </a:lnTo>
                    <a:lnTo>
                      <a:pt x="8" y="171"/>
                    </a:lnTo>
                    <a:lnTo>
                      <a:pt x="13" y="164"/>
                    </a:lnTo>
                    <a:lnTo>
                      <a:pt x="18" y="157"/>
                    </a:lnTo>
                    <a:lnTo>
                      <a:pt x="20" y="150"/>
                    </a:lnTo>
                    <a:lnTo>
                      <a:pt x="20" y="144"/>
                    </a:lnTo>
                    <a:lnTo>
                      <a:pt x="20" y="137"/>
                    </a:lnTo>
                    <a:lnTo>
                      <a:pt x="20" y="128"/>
                    </a:lnTo>
                    <a:lnTo>
                      <a:pt x="20" y="121"/>
                    </a:lnTo>
                    <a:lnTo>
                      <a:pt x="22" y="114"/>
                    </a:lnTo>
                    <a:lnTo>
                      <a:pt x="22" y="107"/>
                    </a:lnTo>
                    <a:lnTo>
                      <a:pt x="24" y="100"/>
                    </a:lnTo>
                    <a:lnTo>
                      <a:pt x="29" y="93"/>
                    </a:lnTo>
                    <a:lnTo>
                      <a:pt x="33" y="84"/>
                    </a:lnTo>
                    <a:lnTo>
                      <a:pt x="43" y="77"/>
                    </a:lnTo>
                    <a:lnTo>
                      <a:pt x="56" y="68"/>
                    </a:lnTo>
                    <a:lnTo>
                      <a:pt x="63" y="66"/>
                    </a:lnTo>
                    <a:lnTo>
                      <a:pt x="70" y="61"/>
                    </a:lnTo>
                    <a:lnTo>
                      <a:pt x="79" y="59"/>
                    </a:lnTo>
                    <a:lnTo>
                      <a:pt x="86" y="55"/>
                    </a:lnTo>
                    <a:lnTo>
                      <a:pt x="95" y="43"/>
                    </a:lnTo>
                    <a:lnTo>
                      <a:pt x="97" y="36"/>
                    </a:lnTo>
                    <a:lnTo>
                      <a:pt x="106" y="25"/>
                    </a:lnTo>
                    <a:lnTo>
                      <a:pt x="120" y="16"/>
                    </a:lnTo>
                    <a:lnTo>
                      <a:pt x="127" y="16"/>
                    </a:lnTo>
                    <a:lnTo>
                      <a:pt x="134" y="13"/>
                    </a:lnTo>
                    <a:lnTo>
                      <a:pt x="141" y="13"/>
                    </a:lnTo>
                    <a:lnTo>
                      <a:pt x="148" y="13"/>
                    </a:lnTo>
                    <a:lnTo>
                      <a:pt x="154" y="13"/>
                    </a:lnTo>
                    <a:lnTo>
                      <a:pt x="161" y="13"/>
                    </a:lnTo>
                    <a:lnTo>
                      <a:pt x="168" y="13"/>
                    </a:lnTo>
                    <a:lnTo>
                      <a:pt x="175" y="9"/>
                    </a:lnTo>
                    <a:lnTo>
                      <a:pt x="182" y="4"/>
                    </a:lnTo>
                    <a:lnTo>
                      <a:pt x="189" y="2"/>
                    </a:lnTo>
                    <a:lnTo>
                      <a:pt x="195" y="0"/>
                    </a:lnTo>
                    <a:lnTo>
                      <a:pt x="202" y="0"/>
                    </a:lnTo>
                    <a:lnTo>
                      <a:pt x="209" y="0"/>
                    </a:lnTo>
                    <a:lnTo>
                      <a:pt x="216" y="0"/>
                    </a:lnTo>
                    <a:lnTo>
                      <a:pt x="239" y="0"/>
                    </a:lnTo>
                  </a:path>
                </a:pathLst>
              </a:custGeom>
              <a:solidFill>
                <a:srgbClr val="00B0F0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6" name="Group 84"/>
              <p:cNvGrpSpPr>
                <a:grpSpLocks/>
              </p:cNvGrpSpPr>
              <p:nvPr/>
            </p:nvGrpSpPr>
            <p:grpSpPr bwMode="auto">
              <a:xfrm>
                <a:off x="1523" y="1090"/>
                <a:ext cx="282" cy="273"/>
                <a:chOff x="1523" y="1090"/>
                <a:chExt cx="282" cy="273"/>
              </a:xfrm>
            </p:grpSpPr>
            <p:sp>
              <p:nvSpPr>
                <p:cNvPr id="18647" name="Freeform 85"/>
                <p:cNvSpPr>
                  <a:spLocks/>
                </p:cNvSpPr>
                <p:nvPr/>
              </p:nvSpPr>
              <p:spPr bwMode="auto">
                <a:xfrm>
                  <a:off x="1523" y="1092"/>
                  <a:ext cx="282" cy="271"/>
                </a:xfrm>
                <a:custGeom>
                  <a:avLst/>
                  <a:gdLst>
                    <a:gd name="T0" fmla="*/ 119 w 282"/>
                    <a:gd name="T1" fmla="*/ 212 h 271"/>
                    <a:gd name="T2" fmla="*/ 122 w 282"/>
                    <a:gd name="T3" fmla="*/ 234 h 271"/>
                    <a:gd name="T4" fmla="*/ 122 w 282"/>
                    <a:gd name="T5" fmla="*/ 255 h 271"/>
                    <a:gd name="T6" fmla="*/ 101 w 282"/>
                    <a:gd name="T7" fmla="*/ 259 h 271"/>
                    <a:gd name="T8" fmla="*/ 79 w 282"/>
                    <a:gd name="T9" fmla="*/ 270 h 271"/>
                    <a:gd name="T10" fmla="*/ 57 w 282"/>
                    <a:gd name="T11" fmla="*/ 270 h 271"/>
                    <a:gd name="T12" fmla="*/ 36 w 282"/>
                    <a:gd name="T13" fmla="*/ 259 h 271"/>
                    <a:gd name="T14" fmla="*/ 18 w 282"/>
                    <a:gd name="T15" fmla="*/ 241 h 271"/>
                    <a:gd name="T16" fmla="*/ 11 w 282"/>
                    <a:gd name="T17" fmla="*/ 216 h 271"/>
                    <a:gd name="T18" fmla="*/ 0 w 282"/>
                    <a:gd name="T19" fmla="*/ 191 h 271"/>
                    <a:gd name="T20" fmla="*/ 0 w 282"/>
                    <a:gd name="T21" fmla="*/ 169 h 271"/>
                    <a:gd name="T22" fmla="*/ 3 w 282"/>
                    <a:gd name="T23" fmla="*/ 147 h 271"/>
                    <a:gd name="T24" fmla="*/ 21 w 282"/>
                    <a:gd name="T25" fmla="*/ 133 h 271"/>
                    <a:gd name="T26" fmla="*/ 25 w 282"/>
                    <a:gd name="T27" fmla="*/ 111 h 271"/>
                    <a:gd name="T28" fmla="*/ 25 w 282"/>
                    <a:gd name="T29" fmla="*/ 90 h 271"/>
                    <a:gd name="T30" fmla="*/ 25 w 282"/>
                    <a:gd name="T31" fmla="*/ 68 h 271"/>
                    <a:gd name="T32" fmla="*/ 32 w 282"/>
                    <a:gd name="T33" fmla="*/ 47 h 271"/>
                    <a:gd name="T34" fmla="*/ 39 w 282"/>
                    <a:gd name="T35" fmla="*/ 25 h 271"/>
                    <a:gd name="T36" fmla="*/ 61 w 282"/>
                    <a:gd name="T37" fmla="*/ 14 h 271"/>
                    <a:gd name="T38" fmla="*/ 83 w 282"/>
                    <a:gd name="T39" fmla="*/ 3 h 271"/>
                    <a:gd name="T40" fmla="*/ 104 w 282"/>
                    <a:gd name="T41" fmla="*/ 0 h 271"/>
                    <a:gd name="T42" fmla="*/ 126 w 282"/>
                    <a:gd name="T43" fmla="*/ 0 h 271"/>
                    <a:gd name="T44" fmla="*/ 151 w 282"/>
                    <a:gd name="T45" fmla="*/ 0 h 271"/>
                    <a:gd name="T46" fmla="*/ 173 w 282"/>
                    <a:gd name="T47" fmla="*/ 11 h 271"/>
                    <a:gd name="T48" fmla="*/ 183 w 282"/>
                    <a:gd name="T49" fmla="*/ 32 h 271"/>
                    <a:gd name="T50" fmla="*/ 183 w 282"/>
                    <a:gd name="T51" fmla="*/ 54 h 271"/>
                    <a:gd name="T52" fmla="*/ 198 w 282"/>
                    <a:gd name="T53" fmla="*/ 72 h 271"/>
                    <a:gd name="T54" fmla="*/ 220 w 282"/>
                    <a:gd name="T55" fmla="*/ 75 h 271"/>
                    <a:gd name="T56" fmla="*/ 241 w 282"/>
                    <a:gd name="T57" fmla="*/ 79 h 271"/>
                    <a:gd name="T58" fmla="*/ 263 w 282"/>
                    <a:gd name="T59" fmla="*/ 90 h 271"/>
                    <a:gd name="T60" fmla="*/ 277 w 282"/>
                    <a:gd name="T61" fmla="*/ 111 h 271"/>
                    <a:gd name="T62" fmla="*/ 281 w 282"/>
                    <a:gd name="T63" fmla="*/ 133 h 271"/>
                    <a:gd name="T64" fmla="*/ 281 w 282"/>
                    <a:gd name="T65" fmla="*/ 155 h 271"/>
                    <a:gd name="T66" fmla="*/ 277 w 282"/>
                    <a:gd name="T67" fmla="*/ 176 h 271"/>
                    <a:gd name="T68" fmla="*/ 259 w 282"/>
                    <a:gd name="T69" fmla="*/ 191 h 271"/>
                    <a:gd name="T70" fmla="*/ 238 w 282"/>
                    <a:gd name="T71" fmla="*/ 198 h 271"/>
                    <a:gd name="T72" fmla="*/ 216 w 282"/>
                    <a:gd name="T73" fmla="*/ 201 h 271"/>
                    <a:gd name="T74" fmla="*/ 194 w 282"/>
                    <a:gd name="T75" fmla="*/ 198 h 271"/>
                    <a:gd name="T76" fmla="*/ 176 w 282"/>
                    <a:gd name="T77" fmla="*/ 176 h 271"/>
                    <a:gd name="T78" fmla="*/ 173 w 282"/>
                    <a:gd name="T79" fmla="*/ 155 h 271"/>
                    <a:gd name="T80" fmla="*/ 183 w 282"/>
                    <a:gd name="T81" fmla="*/ 133 h 271"/>
                    <a:gd name="T82" fmla="*/ 194 w 282"/>
                    <a:gd name="T83" fmla="*/ 115 h 271"/>
                    <a:gd name="T84" fmla="*/ 194 w 282"/>
                    <a:gd name="T85" fmla="*/ 93 h 271"/>
                    <a:gd name="T86" fmla="*/ 176 w 282"/>
                    <a:gd name="T87" fmla="*/ 79 h 271"/>
                    <a:gd name="T88" fmla="*/ 155 w 282"/>
                    <a:gd name="T89" fmla="*/ 68 h 271"/>
                    <a:gd name="T90" fmla="*/ 151 w 282"/>
                    <a:gd name="T91" fmla="*/ 90 h 271"/>
                    <a:gd name="T92" fmla="*/ 144 w 282"/>
                    <a:gd name="T93" fmla="*/ 115 h 271"/>
                    <a:gd name="T94" fmla="*/ 122 w 282"/>
                    <a:gd name="T95" fmla="*/ 122 h 271"/>
                    <a:gd name="T96" fmla="*/ 101 w 282"/>
                    <a:gd name="T97" fmla="*/ 119 h 271"/>
                    <a:gd name="T98" fmla="*/ 79 w 282"/>
                    <a:gd name="T99" fmla="*/ 104 h 271"/>
                    <a:gd name="T100" fmla="*/ 57 w 282"/>
                    <a:gd name="T101" fmla="*/ 97 h 271"/>
                    <a:gd name="T102" fmla="*/ 43 w 282"/>
                    <a:gd name="T103" fmla="*/ 119 h 271"/>
                    <a:gd name="T104" fmla="*/ 39 w 282"/>
                    <a:gd name="T105" fmla="*/ 140 h 271"/>
                    <a:gd name="T106" fmla="*/ 39 w 282"/>
                    <a:gd name="T107" fmla="*/ 162 h 271"/>
                    <a:gd name="T108" fmla="*/ 39 w 282"/>
                    <a:gd name="T109" fmla="*/ 183 h 271"/>
                    <a:gd name="T110" fmla="*/ 54 w 282"/>
                    <a:gd name="T111" fmla="*/ 198 h 271"/>
                    <a:gd name="T112" fmla="*/ 75 w 282"/>
                    <a:gd name="T113" fmla="*/ 198 h 271"/>
                    <a:gd name="T114" fmla="*/ 97 w 282"/>
                    <a:gd name="T115" fmla="*/ 183 h 271"/>
                    <a:gd name="T116" fmla="*/ 111 w 282"/>
                    <a:gd name="T117" fmla="*/ 201 h 271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w 282"/>
                    <a:gd name="T178" fmla="*/ 0 h 271"/>
                    <a:gd name="T179" fmla="*/ 282 w 282"/>
                    <a:gd name="T180" fmla="*/ 271 h 271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T177" t="T178" r="T179" b="T180"/>
                  <a:pathLst>
                    <a:path w="282" h="271">
                      <a:moveTo>
                        <a:pt x="113" y="200"/>
                      </a:moveTo>
                      <a:lnTo>
                        <a:pt x="119" y="212"/>
                      </a:lnTo>
                      <a:lnTo>
                        <a:pt x="122" y="223"/>
                      </a:lnTo>
                      <a:lnTo>
                        <a:pt x="122" y="234"/>
                      </a:lnTo>
                      <a:lnTo>
                        <a:pt x="122" y="245"/>
                      </a:lnTo>
                      <a:lnTo>
                        <a:pt x="122" y="255"/>
                      </a:lnTo>
                      <a:lnTo>
                        <a:pt x="111" y="255"/>
                      </a:lnTo>
                      <a:lnTo>
                        <a:pt x="101" y="259"/>
                      </a:lnTo>
                      <a:lnTo>
                        <a:pt x="90" y="266"/>
                      </a:lnTo>
                      <a:lnTo>
                        <a:pt x="79" y="270"/>
                      </a:lnTo>
                      <a:lnTo>
                        <a:pt x="68" y="270"/>
                      </a:lnTo>
                      <a:lnTo>
                        <a:pt x="57" y="270"/>
                      </a:lnTo>
                      <a:lnTo>
                        <a:pt x="47" y="266"/>
                      </a:lnTo>
                      <a:lnTo>
                        <a:pt x="36" y="259"/>
                      </a:lnTo>
                      <a:lnTo>
                        <a:pt x="29" y="248"/>
                      </a:lnTo>
                      <a:lnTo>
                        <a:pt x="18" y="241"/>
                      </a:lnTo>
                      <a:lnTo>
                        <a:pt x="14" y="230"/>
                      </a:lnTo>
                      <a:lnTo>
                        <a:pt x="11" y="216"/>
                      </a:lnTo>
                      <a:lnTo>
                        <a:pt x="7" y="205"/>
                      </a:lnTo>
                      <a:lnTo>
                        <a:pt x="0" y="191"/>
                      </a:lnTo>
                      <a:lnTo>
                        <a:pt x="0" y="180"/>
                      </a:lnTo>
                      <a:lnTo>
                        <a:pt x="0" y="169"/>
                      </a:lnTo>
                      <a:lnTo>
                        <a:pt x="0" y="158"/>
                      </a:lnTo>
                      <a:lnTo>
                        <a:pt x="3" y="147"/>
                      </a:lnTo>
                      <a:lnTo>
                        <a:pt x="14" y="144"/>
                      </a:lnTo>
                      <a:lnTo>
                        <a:pt x="21" y="133"/>
                      </a:lnTo>
                      <a:lnTo>
                        <a:pt x="25" y="122"/>
                      </a:lnTo>
                      <a:lnTo>
                        <a:pt x="25" y="111"/>
                      </a:lnTo>
                      <a:lnTo>
                        <a:pt x="25" y="101"/>
                      </a:lnTo>
                      <a:lnTo>
                        <a:pt x="25" y="90"/>
                      </a:lnTo>
                      <a:lnTo>
                        <a:pt x="25" y="79"/>
                      </a:lnTo>
                      <a:lnTo>
                        <a:pt x="25" y="68"/>
                      </a:lnTo>
                      <a:lnTo>
                        <a:pt x="29" y="57"/>
                      </a:lnTo>
                      <a:lnTo>
                        <a:pt x="32" y="47"/>
                      </a:lnTo>
                      <a:lnTo>
                        <a:pt x="36" y="36"/>
                      </a:lnTo>
                      <a:lnTo>
                        <a:pt x="39" y="25"/>
                      </a:lnTo>
                      <a:lnTo>
                        <a:pt x="50" y="18"/>
                      </a:lnTo>
                      <a:lnTo>
                        <a:pt x="61" y="14"/>
                      </a:lnTo>
                      <a:lnTo>
                        <a:pt x="72" y="11"/>
                      </a:lnTo>
                      <a:lnTo>
                        <a:pt x="83" y="3"/>
                      </a:lnTo>
                      <a:lnTo>
                        <a:pt x="93" y="0"/>
                      </a:lnTo>
                      <a:lnTo>
                        <a:pt x="104" y="0"/>
                      </a:lnTo>
                      <a:lnTo>
                        <a:pt x="115" y="0"/>
                      </a:lnTo>
                      <a:lnTo>
                        <a:pt x="126" y="0"/>
                      </a:lnTo>
                      <a:lnTo>
                        <a:pt x="140" y="0"/>
                      </a:lnTo>
                      <a:lnTo>
                        <a:pt x="151" y="0"/>
                      </a:lnTo>
                      <a:lnTo>
                        <a:pt x="162" y="3"/>
                      </a:lnTo>
                      <a:lnTo>
                        <a:pt x="173" y="11"/>
                      </a:lnTo>
                      <a:lnTo>
                        <a:pt x="180" y="21"/>
                      </a:lnTo>
                      <a:lnTo>
                        <a:pt x="183" y="32"/>
                      </a:lnTo>
                      <a:lnTo>
                        <a:pt x="183" y="43"/>
                      </a:lnTo>
                      <a:lnTo>
                        <a:pt x="183" y="54"/>
                      </a:lnTo>
                      <a:lnTo>
                        <a:pt x="187" y="65"/>
                      </a:lnTo>
                      <a:lnTo>
                        <a:pt x="198" y="72"/>
                      </a:lnTo>
                      <a:lnTo>
                        <a:pt x="209" y="75"/>
                      </a:lnTo>
                      <a:lnTo>
                        <a:pt x="220" y="75"/>
                      </a:lnTo>
                      <a:lnTo>
                        <a:pt x="230" y="75"/>
                      </a:lnTo>
                      <a:lnTo>
                        <a:pt x="241" y="79"/>
                      </a:lnTo>
                      <a:lnTo>
                        <a:pt x="252" y="83"/>
                      </a:lnTo>
                      <a:lnTo>
                        <a:pt x="263" y="90"/>
                      </a:lnTo>
                      <a:lnTo>
                        <a:pt x="274" y="101"/>
                      </a:lnTo>
                      <a:lnTo>
                        <a:pt x="277" y="111"/>
                      </a:lnTo>
                      <a:lnTo>
                        <a:pt x="281" y="122"/>
                      </a:lnTo>
                      <a:lnTo>
                        <a:pt x="281" y="133"/>
                      </a:lnTo>
                      <a:lnTo>
                        <a:pt x="281" y="144"/>
                      </a:lnTo>
                      <a:lnTo>
                        <a:pt x="281" y="155"/>
                      </a:lnTo>
                      <a:lnTo>
                        <a:pt x="281" y="165"/>
                      </a:lnTo>
                      <a:lnTo>
                        <a:pt x="277" y="176"/>
                      </a:lnTo>
                      <a:lnTo>
                        <a:pt x="270" y="187"/>
                      </a:lnTo>
                      <a:lnTo>
                        <a:pt x="259" y="191"/>
                      </a:lnTo>
                      <a:lnTo>
                        <a:pt x="248" y="194"/>
                      </a:lnTo>
                      <a:lnTo>
                        <a:pt x="238" y="198"/>
                      </a:lnTo>
                      <a:lnTo>
                        <a:pt x="227" y="201"/>
                      </a:lnTo>
                      <a:lnTo>
                        <a:pt x="216" y="201"/>
                      </a:lnTo>
                      <a:lnTo>
                        <a:pt x="205" y="201"/>
                      </a:lnTo>
                      <a:lnTo>
                        <a:pt x="194" y="198"/>
                      </a:lnTo>
                      <a:lnTo>
                        <a:pt x="187" y="187"/>
                      </a:lnTo>
                      <a:lnTo>
                        <a:pt x="176" y="176"/>
                      </a:lnTo>
                      <a:lnTo>
                        <a:pt x="173" y="165"/>
                      </a:lnTo>
                      <a:lnTo>
                        <a:pt x="173" y="155"/>
                      </a:lnTo>
                      <a:lnTo>
                        <a:pt x="173" y="144"/>
                      </a:lnTo>
                      <a:lnTo>
                        <a:pt x="183" y="133"/>
                      </a:lnTo>
                      <a:lnTo>
                        <a:pt x="194" y="126"/>
                      </a:lnTo>
                      <a:lnTo>
                        <a:pt x="194" y="115"/>
                      </a:lnTo>
                      <a:lnTo>
                        <a:pt x="194" y="104"/>
                      </a:lnTo>
                      <a:lnTo>
                        <a:pt x="194" y="93"/>
                      </a:lnTo>
                      <a:lnTo>
                        <a:pt x="183" y="90"/>
                      </a:lnTo>
                      <a:lnTo>
                        <a:pt x="176" y="79"/>
                      </a:lnTo>
                      <a:lnTo>
                        <a:pt x="165" y="68"/>
                      </a:lnTo>
                      <a:lnTo>
                        <a:pt x="155" y="68"/>
                      </a:lnTo>
                      <a:lnTo>
                        <a:pt x="155" y="79"/>
                      </a:lnTo>
                      <a:lnTo>
                        <a:pt x="151" y="90"/>
                      </a:lnTo>
                      <a:lnTo>
                        <a:pt x="147" y="104"/>
                      </a:lnTo>
                      <a:lnTo>
                        <a:pt x="144" y="115"/>
                      </a:lnTo>
                      <a:lnTo>
                        <a:pt x="133" y="122"/>
                      </a:lnTo>
                      <a:lnTo>
                        <a:pt x="122" y="122"/>
                      </a:lnTo>
                      <a:lnTo>
                        <a:pt x="111" y="122"/>
                      </a:lnTo>
                      <a:lnTo>
                        <a:pt x="101" y="119"/>
                      </a:lnTo>
                      <a:lnTo>
                        <a:pt x="90" y="111"/>
                      </a:lnTo>
                      <a:lnTo>
                        <a:pt x="79" y="104"/>
                      </a:lnTo>
                      <a:lnTo>
                        <a:pt x="68" y="97"/>
                      </a:lnTo>
                      <a:lnTo>
                        <a:pt x="57" y="97"/>
                      </a:lnTo>
                      <a:lnTo>
                        <a:pt x="47" y="108"/>
                      </a:lnTo>
                      <a:lnTo>
                        <a:pt x="43" y="119"/>
                      </a:lnTo>
                      <a:lnTo>
                        <a:pt x="39" y="129"/>
                      </a:lnTo>
                      <a:lnTo>
                        <a:pt x="39" y="140"/>
                      </a:lnTo>
                      <a:lnTo>
                        <a:pt x="39" y="151"/>
                      </a:lnTo>
                      <a:lnTo>
                        <a:pt x="39" y="162"/>
                      </a:lnTo>
                      <a:lnTo>
                        <a:pt x="39" y="173"/>
                      </a:lnTo>
                      <a:lnTo>
                        <a:pt x="39" y="183"/>
                      </a:lnTo>
                      <a:lnTo>
                        <a:pt x="43" y="194"/>
                      </a:lnTo>
                      <a:lnTo>
                        <a:pt x="54" y="198"/>
                      </a:lnTo>
                      <a:lnTo>
                        <a:pt x="65" y="198"/>
                      </a:lnTo>
                      <a:lnTo>
                        <a:pt x="75" y="198"/>
                      </a:lnTo>
                      <a:lnTo>
                        <a:pt x="86" y="191"/>
                      </a:lnTo>
                      <a:lnTo>
                        <a:pt x="97" y="183"/>
                      </a:lnTo>
                      <a:lnTo>
                        <a:pt x="108" y="191"/>
                      </a:lnTo>
                      <a:lnTo>
                        <a:pt x="111" y="201"/>
                      </a:lnTo>
                      <a:lnTo>
                        <a:pt x="113" y="200"/>
                      </a:lnTo>
                    </a:path>
                  </a:pathLst>
                </a:custGeom>
                <a:solidFill>
                  <a:schemeClr val="bg2"/>
                </a:solidFill>
                <a:ln w="12700" cap="rnd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648" name="Freeform 86"/>
                <p:cNvSpPr>
                  <a:spLocks/>
                </p:cNvSpPr>
                <p:nvPr/>
              </p:nvSpPr>
              <p:spPr bwMode="auto">
                <a:xfrm>
                  <a:off x="1524" y="1090"/>
                  <a:ext cx="280" cy="273"/>
                </a:xfrm>
                <a:custGeom>
                  <a:avLst/>
                  <a:gdLst>
                    <a:gd name="T0" fmla="*/ 21 w 280"/>
                    <a:gd name="T1" fmla="*/ 200 h 273"/>
                    <a:gd name="T2" fmla="*/ 44 w 280"/>
                    <a:gd name="T3" fmla="*/ 234 h 273"/>
                    <a:gd name="T4" fmla="*/ 80 w 280"/>
                    <a:gd name="T5" fmla="*/ 237 h 273"/>
                    <a:gd name="T6" fmla="*/ 56 w 280"/>
                    <a:gd name="T7" fmla="*/ 221 h 273"/>
                    <a:gd name="T8" fmla="*/ 38 w 280"/>
                    <a:gd name="T9" fmla="*/ 196 h 273"/>
                    <a:gd name="T10" fmla="*/ 26 w 280"/>
                    <a:gd name="T11" fmla="*/ 158 h 273"/>
                    <a:gd name="T12" fmla="*/ 34 w 280"/>
                    <a:gd name="T13" fmla="*/ 114 h 273"/>
                    <a:gd name="T14" fmla="*/ 56 w 280"/>
                    <a:gd name="T15" fmla="*/ 76 h 273"/>
                    <a:gd name="T16" fmla="*/ 92 w 280"/>
                    <a:gd name="T17" fmla="*/ 86 h 273"/>
                    <a:gd name="T18" fmla="*/ 117 w 280"/>
                    <a:gd name="T19" fmla="*/ 89 h 273"/>
                    <a:gd name="T20" fmla="*/ 127 w 280"/>
                    <a:gd name="T21" fmla="*/ 73 h 273"/>
                    <a:gd name="T22" fmla="*/ 160 w 280"/>
                    <a:gd name="T23" fmla="*/ 60 h 273"/>
                    <a:gd name="T24" fmla="*/ 195 w 280"/>
                    <a:gd name="T25" fmla="*/ 86 h 273"/>
                    <a:gd name="T26" fmla="*/ 214 w 280"/>
                    <a:gd name="T27" fmla="*/ 129 h 273"/>
                    <a:gd name="T28" fmla="*/ 224 w 280"/>
                    <a:gd name="T29" fmla="*/ 161 h 273"/>
                    <a:gd name="T30" fmla="*/ 245 w 280"/>
                    <a:gd name="T31" fmla="*/ 158 h 273"/>
                    <a:gd name="T32" fmla="*/ 258 w 280"/>
                    <a:gd name="T33" fmla="*/ 130 h 273"/>
                    <a:gd name="T34" fmla="*/ 231 w 280"/>
                    <a:gd name="T35" fmla="*/ 100 h 273"/>
                    <a:gd name="T36" fmla="*/ 193 w 280"/>
                    <a:gd name="T37" fmla="*/ 89 h 273"/>
                    <a:gd name="T38" fmla="*/ 158 w 280"/>
                    <a:gd name="T39" fmla="*/ 59 h 273"/>
                    <a:gd name="T40" fmla="*/ 131 w 280"/>
                    <a:gd name="T41" fmla="*/ 31 h 273"/>
                    <a:gd name="T42" fmla="*/ 99 w 280"/>
                    <a:gd name="T43" fmla="*/ 43 h 273"/>
                    <a:gd name="T44" fmla="*/ 63 w 280"/>
                    <a:gd name="T45" fmla="*/ 33 h 273"/>
                    <a:gd name="T46" fmla="*/ 41 w 280"/>
                    <a:gd name="T47" fmla="*/ 59 h 273"/>
                    <a:gd name="T48" fmla="*/ 33 w 280"/>
                    <a:gd name="T49" fmla="*/ 103 h 273"/>
                    <a:gd name="T50" fmla="*/ 22 w 280"/>
                    <a:gd name="T51" fmla="*/ 146 h 273"/>
                    <a:gd name="T52" fmla="*/ 1 w 280"/>
                    <a:gd name="T53" fmla="*/ 176 h 273"/>
                    <a:gd name="T54" fmla="*/ 16 w 280"/>
                    <a:gd name="T55" fmla="*/ 142 h 273"/>
                    <a:gd name="T56" fmla="*/ 22 w 280"/>
                    <a:gd name="T57" fmla="*/ 105 h 273"/>
                    <a:gd name="T58" fmla="*/ 24 w 280"/>
                    <a:gd name="T59" fmla="*/ 66 h 273"/>
                    <a:gd name="T60" fmla="*/ 41 w 280"/>
                    <a:gd name="T61" fmla="*/ 26 h 273"/>
                    <a:gd name="T62" fmla="*/ 80 w 280"/>
                    <a:gd name="T63" fmla="*/ 5 h 273"/>
                    <a:gd name="T64" fmla="*/ 119 w 280"/>
                    <a:gd name="T65" fmla="*/ 0 h 273"/>
                    <a:gd name="T66" fmla="*/ 160 w 280"/>
                    <a:gd name="T67" fmla="*/ 4 h 273"/>
                    <a:gd name="T68" fmla="*/ 184 w 280"/>
                    <a:gd name="T69" fmla="*/ 39 h 273"/>
                    <a:gd name="T70" fmla="*/ 195 w 280"/>
                    <a:gd name="T71" fmla="*/ 75 h 273"/>
                    <a:gd name="T72" fmla="*/ 236 w 280"/>
                    <a:gd name="T73" fmla="*/ 82 h 273"/>
                    <a:gd name="T74" fmla="*/ 272 w 280"/>
                    <a:gd name="T75" fmla="*/ 112 h 273"/>
                    <a:gd name="T76" fmla="*/ 279 w 280"/>
                    <a:gd name="T77" fmla="*/ 153 h 273"/>
                    <a:gd name="T78" fmla="*/ 267 w 280"/>
                    <a:gd name="T79" fmla="*/ 189 h 273"/>
                    <a:gd name="T80" fmla="*/ 229 w 280"/>
                    <a:gd name="T81" fmla="*/ 200 h 273"/>
                    <a:gd name="T82" fmla="*/ 188 w 280"/>
                    <a:gd name="T83" fmla="*/ 197 h 273"/>
                    <a:gd name="T84" fmla="*/ 171 w 280"/>
                    <a:gd name="T85" fmla="*/ 158 h 273"/>
                    <a:gd name="T86" fmla="*/ 193 w 280"/>
                    <a:gd name="T87" fmla="*/ 124 h 273"/>
                    <a:gd name="T88" fmla="*/ 183 w 280"/>
                    <a:gd name="T89" fmla="*/ 92 h 273"/>
                    <a:gd name="T90" fmla="*/ 153 w 280"/>
                    <a:gd name="T91" fmla="*/ 80 h 273"/>
                    <a:gd name="T92" fmla="*/ 144 w 280"/>
                    <a:gd name="T93" fmla="*/ 117 h 273"/>
                    <a:gd name="T94" fmla="*/ 106 w 280"/>
                    <a:gd name="T95" fmla="*/ 124 h 273"/>
                    <a:gd name="T96" fmla="*/ 68 w 280"/>
                    <a:gd name="T97" fmla="*/ 100 h 273"/>
                    <a:gd name="T98" fmla="*/ 42 w 280"/>
                    <a:gd name="T99" fmla="*/ 126 h 273"/>
                    <a:gd name="T100" fmla="*/ 38 w 280"/>
                    <a:gd name="T101" fmla="*/ 166 h 273"/>
                    <a:gd name="T102" fmla="*/ 55 w 280"/>
                    <a:gd name="T103" fmla="*/ 201 h 273"/>
                    <a:gd name="T104" fmla="*/ 93 w 280"/>
                    <a:gd name="T105" fmla="*/ 189 h 273"/>
                    <a:gd name="T106" fmla="*/ 119 w 280"/>
                    <a:gd name="T107" fmla="*/ 220 h 273"/>
                    <a:gd name="T108" fmla="*/ 118 w 280"/>
                    <a:gd name="T109" fmla="*/ 259 h 273"/>
                    <a:gd name="T110" fmla="*/ 79 w 280"/>
                    <a:gd name="T111" fmla="*/ 272 h 273"/>
                    <a:gd name="T112" fmla="*/ 41 w 280"/>
                    <a:gd name="T113" fmla="*/ 264 h 273"/>
                    <a:gd name="T114" fmla="*/ 14 w 280"/>
                    <a:gd name="T115" fmla="*/ 227 h 273"/>
                    <a:gd name="T116" fmla="*/ 1 w 280"/>
                    <a:gd name="T117" fmla="*/ 188 h 273"/>
                    <a:gd name="T118" fmla="*/ 3 w 280"/>
                    <a:gd name="T119" fmla="*/ 186 h 273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w 280"/>
                    <a:gd name="T181" fmla="*/ 0 h 273"/>
                    <a:gd name="T182" fmla="*/ 280 w 280"/>
                    <a:gd name="T183" fmla="*/ 273 h 273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T180" t="T181" r="T182" b="T183"/>
                  <a:pathLst>
                    <a:path w="280" h="273">
                      <a:moveTo>
                        <a:pt x="1" y="175"/>
                      </a:moveTo>
                      <a:lnTo>
                        <a:pt x="6" y="176"/>
                      </a:lnTo>
                      <a:lnTo>
                        <a:pt x="9" y="175"/>
                      </a:lnTo>
                      <a:lnTo>
                        <a:pt x="13" y="175"/>
                      </a:lnTo>
                      <a:lnTo>
                        <a:pt x="15" y="179"/>
                      </a:lnTo>
                      <a:lnTo>
                        <a:pt x="16" y="182"/>
                      </a:lnTo>
                      <a:lnTo>
                        <a:pt x="16" y="185"/>
                      </a:lnTo>
                      <a:lnTo>
                        <a:pt x="16" y="188"/>
                      </a:lnTo>
                      <a:lnTo>
                        <a:pt x="16" y="191"/>
                      </a:lnTo>
                      <a:lnTo>
                        <a:pt x="19" y="194"/>
                      </a:lnTo>
                      <a:lnTo>
                        <a:pt x="21" y="197"/>
                      </a:lnTo>
                      <a:lnTo>
                        <a:pt x="21" y="200"/>
                      </a:lnTo>
                      <a:lnTo>
                        <a:pt x="21" y="203"/>
                      </a:lnTo>
                      <a:lnTo>
                        <a:pt x="21" y="206"/>
                      </a:lnTo>
                      <a:lnTo>
                        <a:pt x="22" y="209"/>
                      </a:lnTo>
                      <a:lnTo>
                        <a:pt x="26" y="212"/>
                      </a:lnTo>
                      <a:lnTo>
                        <a:pt x="29" y="216"/>
                      </a:lnTo>
                      <a:lnTo>
                        <a:pt x="29" y="219"/>
                      </a:lnTo>
                      <a:lnTo>
                        <a:pt x="31" y="223"/>
                      </a:lnTo>
                      <a:lnTo>
                        <a:pt x="31" y="226"/>
                      </a:lnTo>
                      <a:lnTo>
                        <a:pt x="35" y="228"/>
                      </a:lnTo>
                      <a:lnTo>
                        <a:pt x="39" y="228"/>
                      </a:lnTo>
                      <a:lnTo>
                        <a:pt x="43" y="231"/>
                      </a:lnTo>
                      <a:lnTo>
                        <a:pt x="44" y="234"/>
                      </a:lnTo>
                      <a:lnTo>
                        <a:pt x="45" y="238"/>
                      </a:lnTo>
                      <a:lnTo>
                        <a:pt x="49" y="239"/>
                      </a:lnTo>
                      <a:lnTo>
                        <a:pt x="52" y="239"/>
                      </a:lnTo>
                      <a:lnTo>
                        <a:pt x="56" y="239"/>
                      </a:lnTo>
                      <a:lnTo>
                        <a:pt x="59" y="240"/>
                      </a:lnTo>
                      <a:lnTo>
                        <a:pt x="60" y="237"/>
                      </a:lnTo>
                      <a:lnTo>
                        <a:pt x="64" y="237"/>
                      </a:lnTo>
                      <a:lnTo>
                        <a:pt x="69" y="240"/>
                      </a:lnTo>
                      <a:lnTo>
                        <a:pt x="72" y="241"/>
                      </a:lnTo>
                      <a:lnTo>
                        <a:pt x="75" y="241"/>
                      </a:lnTo>
                      <a:lnTo>
                        <a:pt x="79" y="240"/>
                      </a:lnTo>
                      <a:lnTo>
                        <a:pt x="80" y="237"/>
                      </a:lnTo>
                      <a:lnTo>
                        <a:pt x="81" y="232"/>
                      </a:lnTo>
                      <a:lnTo>
                        <a:pt x="81" y="228"/>
                      </a:lnTo>
                      <a:lnTo>
                        <a:pt x="81" y="225"/>
                      </a:lnTo>
                      <a:lnTo>
                        <a:pt x="79" y="222"/>
                      </a:lnTo>
                      <a:lnTo>
                        <a:pt x="76" y="220"/>
                      </a:lnTo>
                      <a:lnTo>
                        <a:pt x="73" y="219"/>
                      </a:lnTo>
                      <a:lnTo>
                        <a:pt x="72" y="216"/>
                      </a:lnTo>
                      <a:lnTo>
                        <a:pt x="69" y="216"/>
                      </a:lnTo>
                      <a:lnTo>
                        <a:pt x="65" y="219"/>
                      </a:lnTo>
                      <a:lnTo>
                        <a:pt x="62" y="220"/>
                      </a:lnTo>
                      <a:lnTo>
                        <a:pt x="59" y="221"/>
                      </a:lnTo>
                      <a:lnTo>
                        <a:pt x="56" y="221"/>
                      </a:lnTo>
                      <a:lnTo>
                        <a:pt x="55" y="218"/>
                      </a:lnTo>
                      <a:lnTo>
                        <a:pt x="55" y="215"/>
                      </a:lnTo>
                      <a:lnTo>
                        <a:pt x="52" y="212"/>
                      </a:lnTo>
                      <a:lnTo>
                        <a:pt x="49" y="212"/>
                      </a:lnTo>
                      <a:lnTo>
                        <a:pt x="45" y="212"/>
                      </a:lnTo>
                      <a:lnTo>
                        <a:pt x="41" y="212"/>
                      </a:lnTo>
                      <a:lnTo>
                        <a:pt x="38" y="212"/>
                      </a:lnTo>
                      <a:lnTo>
                        <a:pt x="36" y="208"/>
                      </a:lnTo>
                      <a:lnTo>
                        <a:pt x="36" y="205"/>
                      </a:lnTo>
                      <a:lnTo>
                        <a:pt x="37" y="202"/>
                      </a:lnTo>
                      <a:lnTo>
                        <a:pt x="38" y="199"/>
                      </a:lnTo>
                      <a:lnTo>
                        <a:pt x="38" y="196"/>
                      </a:lnTo>
                      <a:lnTo>
                        <a:pt x="37" y="192"/>
                      </a:lnTo>
                      <a:lnTo>
                        <a:pt x="36" y="189"/>
                      </a:lnTo>
                      <a:lnTo>
                        <a:pt x="36" y="186"/>
                      </a:lnTo>
                      <a:lnTo>
                        <a:pt x="33" y="183"/>
                      </a:lnTo>
                      <a:lnTo>
                        <a:pt x="30" y="181"/>
                      </a:lnTo>
                      <a:lnTo>
                        <a:pt x="29" y="178"/>
                      </a:lnTo>
                      <a:lnTo>
                        <a:pt x="26" y="175"/>
                      </a:lnTo>
                      <a:lnTo>
                        <a:pt x="26" y="171"/>
                      </a:lnTo>
                      <a:lnTo>
                        <a:pt x="26" y="167"/>
                      </a:lnTo>
                      <a:lnTo>
                        <a:pt x="26" y="164"/>
                      </a:lnTo>
                      <a:lnTo>
                        <a:pt x="26" y="161"/>
                      </a:lnTo>
                      <a:lnTo>
                        <a:pt x="26" y="158"/>
                      </a:lnTo>
                      <a:lnTo>
                        <a:pt x="27" y="155"/>
                      </a:lnTo>
                      <a:lnTo>
                        <a:pt x="27" y="152"/>
                      </a:lnTo>
                      <a:lnTo>
                        <a:pt x="27" y="148"/>
                      </a:lnTo>
                      <a:lnTo>
                        <a:pt x="27" y="145"/>
                      </a:lnTo>
                      <a:lnTo>
                        <a:pt x="27" y="140"/>
                      </a:lnTo>
                      <a:lnTo>
                        <a:pt x="28" y="137"/>
                      </a:lnTo>
                      <a:lnTo>
                        <a:pt x="28" y="133"/>
                      </a:lnTo>
                      <a:lnTo>
                        <a:pt x="31" y="131"/>
                      </a:lnTo>
                      <a:lnTo>
                        <a:pt x="31" y="128"/>
                      </a:lnTo>
                      <a:lnTo>
                        <a:pt x="33" y="123"/>
                      </a:lnTo>
                      <a:lnTo>
                        <a:pt x="33" y="118"/>
                      </a:lnTo>
                      <a:lnTo>
                        <a:pt x="34" y="114"/>
                      </a:lnTo>
                      <a:lnTo>
                        <a:pt x="35" y="110"/>
                      </a:lnTo>
                      <a:lnTo>
                        <a:pt x="35" y="107"/>
                      </a:lnTo>
                      <a:lnTo>
                        <a:pt x="36" y="104"/>
                      </a:lnTo>
                      <a:lnTo>
                        <a:pt x="37" y="101"/>
                      </a:lnTo>
                      <a:lnTo>
                        <a:pt x="38" y="97"/>
                      </a:lnTo>
                      <a:lnTo>
                        <a:pt x="40" y="93"/>
                      </a:lnTo>
                      <a:lnTo>
                        <a:pt x="43" y="92"/>
                      </a:lnTo>
                      <a:lnTo>
                        <a:pt x="45" y="89"/>
                      </a:lnTo>
                      <a:lnTo>
                        <a:pt x="48" y="86"/>
                      </a:lnTo>
                      <a:lnTo>
                        <a:pt x="50" y="83"/>
                      </a:lnTo>
                      <a:lnTo>
                        <a:pt x="52" y="79"/>
                      </a:lnTo>
                      <a:lnTo>
                        <a:pt x="56" y="76"/>
                      </a:lnTo>
                      <a:lnTo>
                        <a:pt x="59" y="76"/>
                      </a:lnTo>
                      <a:lnTo>
                        <a:pt x="62" y="76"/>
                      </a:lnTo>
                      <a:lnTo>
                        <a:pt x="66" y="72"/>
                      </a:lnTo>
                      <a:lnTo>
                        <a:pt x="71" y="71"/>
                      </a:lnTo>
                      <a:lnTo>
                        <a:pt x="74" y="72"/>
                      </a:lnTo>
                      <a:lnTo>
                        <a:pt x="77" y="75"/>
                      </a:lnTo>
                      <a:lnTo>
                        <a:pt x="78" y="79"/>
                      </a:lnTo>
                      <a:lnTo>
                        <a:pt x="79" y="82"/>
                      </a:lnTo>
                      <a:lnTo>
                        <a:pt x="83" y="84"/>
                      </a:lnTo>
                      <a:lnTo>
                        <a:pt x="86" y="83"/>
                      </a:lnTo>
                      <a:lnTo>
                        <a:pt x="90" y="83"/>
                      </a:lnTo>
                      <a:lnTo>
                        <a:pt x="92" y="86"/>
                      </a:lnTo>
                      <a:lnTo>
                        <a:pt x="92" y="89"/>
                      </a:lnTo>
                      <a:lnTo>
                        <a:pt x="94" y="93"/>
                      </a:lnTo>
                      <a:lnTo>
                        <a:pt x="97" y="95"/>
                      </a:lnTo>
                      <a:lnTo>
                        <a:pt x="100" y="91"/>
                      </a:lnTo>
                      <a:lnTo>
                        <a:pt x="100" y="88"/>
                      </a:lnTo>
                      <a:lnTo>
                        <a:pt x="100" y="85"/>
                      </a:lnTo>
                      <a:lnTo>
                        <a:pt x="103" y="83"/>
                      </a:lnTo>
                      <a:lnTo>
                        <a:pt x="106" y="82"/>
                      </a:lnTo>
                      <a:lnTo>
                        <a:pt x="110" y="82"/>
                      </a:lnTo>
                      <a:lnTo>
                        <a:pt x="113" y="83"/>
                      </a:lnTo>
                      <a:lnTo>
                        <a:pt x="115" y="86"/>
                      </a:lnTo>
                      <a:lnTo>
                        <a:pt x="117" y="89"/>
                      </a:lnTo>
                      <a:lnTo>
                        <a:pt x="118" y="92"/>
                      </a:lnTo>
                      <a:lnTo>
                        <a:pt x="121" y="95"/>
                      </a:lnTo>
                      <a:lnTo>
                        <a:pt x="124" y="95"/>
                      </a:lnTo>
                      <a:lnTo>
                        <a:pt x="125" y="92"/>
                      </a:lnTo>
                      <a:lnTo>
                        <a:pt x="125" y="89"/>
                      </a:lnTo>
                      <a:lnTo>
                        <a:pt x="124" y="86"/>
                      </a:lnTo>
                      <a:lnTo>
                        <a:pt x="121" y="84"/>
                      </a:lnTo>
                      <a:lnTo>
                        <a:pt x="119" y="81"/>
                      </a:lnTo>
                      <a:lnTo>
                        <a:pt x="118" y="77"/>
                      </a:lnTo>
                      <a:lnTo>
                        <a:pt x="121" y="75"/>
                      </a:lnTo>
                      <a:lnTo>
                        <a:pt x="124" y="74"/>
                      </a:lnTo>
                      <a:lnTo>
                        <a:pt x="127" y="73"/>
                      </a:lnTo>
                      <a:lnTo>
                        <a:pt x="127" y="70"/>
                      </a:lnTo>
                      <a:lnTo>
                        <a:pt x="128" y="67"/>
                      </a:lnTo>
                      <a:lnTo>
                        <a:pt x="132" y="65"/>
                      </a:lnTo>
                      <a:lnTo>
                        <a:pt x="135" y="65"/>
                      </a:lnTo>
                      <a:lnTo>
                        <a:pt x="138" y="65"/>
                      </a:lnTo>
                      <a:lnTo>
                        <a:pt x="141" y="65"/>
                      </a:lnTo>
                      <a:lnTo>
                        <a:pt x="144" y="65"/>
                      </a:lnTo>
                      <a:lnTo>
                        <a:pt x="147" y="64"/>
                      </a:lnTo>
                      <a:lnTo>
                        <a:pt x="151" y="64"/>
                      </a:lnTo>
                      <a:lnTo>
                        <a:pt x="154" y="64"/>
                      </a:lnTo>
                      <a:lnTo>
                        <a:pt x="157" y="61"/>
                      </a:lnTo>
                      <a:lnTo>
                        <a:pt x="160" y="60"/>
                      </a:lnTo>
                      <a:lnTo>
                        <a:pt x="163" y="60"/>
                      </a:lnTo>
                      <a:lnTo>
                        <a:pt x="166" y="60"/>
                      </a:lnTo>
                      <a:lnTo>
                        <a:pt x="167" y="63"/>
                      </a:lnTo>
                      <a:lnTo>
                        <a:pt x="169" y="67"/>
                      </a:lnTo>
                      <a:lnTo>
                        <a:pt x="173" y="69"/>
                      </a:lnTo>
                      <a:lnTo>
                        <a:pt x="176" y="71"/>
                      </a:lnTo>
                      <a:lnTo>
                        <a:pt x="178" y="74"/>
                      </a:lnTo>
                      <a:lnTo>
                        <a:pt x="180" y="77"/>
                      </a:lnTo>
                      <a:lnTo>
                        <a:pt x="184" y="77"/>
                      </a:lnTo>
                      <a:lnTo>
                        <a:pt x="187" y="80"/>
                      </a:lnTo>
                      <a:lnTo>
                        <a:pt x="192" y="84"/>
                      </a:lnTo>
                      <a:lnTo>
                        <a:pt x="195" y="86"/>
                      </a:lnTo>
                      <a:lnTo>
                        <a:pt x="197" y="89"/>
                      </a:lnTo>
                      <a:lnTo>
                        <a:pt x="197" y="92"/>
                      </a:lnTo>
                      <a:lnTo>
                        <a:pt x="199" y="95"/>
                      </a:lnTo>
                      <a:lnTo>
                        <a:pt x="201" y="101"/>
                      </a:lnTo>
                      <a:lnTo>
                        <a:pt x="203" y="104"/>
                      </a:lnTo>
                      <a:lnTo>
                        <a:pt x="204" y="108"/>
                      </a:lnTo>
                      <a:lnTo>
                        <a:pt x="205" y="111"/>
                      </a:lnTo>
                      <a:lnTo>
                        <a:pt x="206" y="114"/>
                      </a:lnTo>
                      <a:lnTo>
                        <a:pt x="207" y="118"/>
                      </a:lnTo>
                      <a:lnTo>
                        <a:pt x="210" y="123"/>
                      </a:lnTo>
                      <a:lnTo>
                        <a:pt x="213" y="126"/>
                      </a:lnTo>
                      <a:lnTo>
                        <a:pt x="214" y="129"/>
                      </a:lnTo>
                      <a:lnTo>
                        <a:pt x="215" y="132"/>
                      </a:lnTo>
                      <a:lnTo>
                        <a:pt x="215" y="138"/>
                      </a:lnTo>
                      <a:lnTo>
                        <a:pt x="214" y="143"/>
                      </a:lnTo>
                      <a:lnTo>
                        <a:pt x="213" y="146"/>
                      </a:lnTo>
                      <a:lnTo>
                        <a:pt x="210" y="149"/>
                      </a:lnTo>
                      <a:lnTo>
                        <a:pt x="209" y="153"/>
                      </a:lnTo>
                      <a:lnTo>
                        <a:pt x="209" y="157"/>
                      </a:lnTo>
                      <a:lnTo>
                        <a:pt x="212" y="160"/>
                      </a:lnTo>
                      <a:lnTo>
                        <a:pt x="216" y="159"/>
                      </a:lnTo>
                      <a:lnTo>
                        <a:pt x="218" y="156"/>
                      </a:lnTo>
                      <a:lnTo>
                        <a:pt x="222" y="157"/>
                      </a:lnTo>
                      <a:lnTo>
                        <a:pt x="224" y="161"/>
                      </a:lnTo>
                      <a:lnTo>
                        <a:pt x="226" y="164"/>
                      </a:lnTo>
                      <a:lnTo>
                        <a:pt x="226" y="167"/>
                      </a:lnTo>
                      <a:lnTo>
                        <a:pt x="226" y="170"/>
                      </a:lnTo>
                      <a:lnTo>
                        <a:pt x="226" y="174"/>
                      </a:lnTo>
                      <a:lnTo>
                        <a:pt x="230" y="177"/>
                      </a:lnTo>
                      <a:lnTo>
                        <a:pt x="235" y="176"/>
                      </a:lnTo>
                      <a:lnTo>
                        <a:pt x="238" y="174"/>
                      </a:lnTo>
                      <a:lnTo>
                        <a:pt x="240" y="170"/>
                      </a:lnTo>
                      <a:lnTo>
                        <a:pt x="243" y="167"/>
                      </a:lnTo>
                      <a:lnTo>
                        <a:pt x="244" y="164"/>
                      </a:lnTo>
                      <a:lnTo>
                        <a:pt x="245" y="161"/>
                      </a:lnTo>
                      <a:lnTo>
                        <a:pt x="245" y="158"/>
                      </a:lnTo>
                      <a:lnTo>
                        <a:pt x="243" y="154"/>
                      </a:lnTo>
                      <a:lnTo>
                        <a:pt x="243" y="150"/>
                      </a:lnTo>
                      <a:lnTo>
                        <a:pt x="247" y="149"/>
                      </a:lnTo>
                      <a:lnTo>
                        <a:pt x="250" y="149"/>
                      </a:lnTo>
                      <a:lnTo>
                        <a:pt x="255" y="149"/>
                      </a:lnTo>
                      <a:lnTo>
                        <a:pt x="258" y="149"/>
                      </a:lnTo>
                      <a:lnTo>
                        <a:pt x="260" y="146"/>
                      </a:lnTo>
                      <a:lnTo>
                        <a:pt x="261" y="143"/>
                      </a:lnTo>
                      <a:lnTo>
                        <a:pt x="261" y="140"/>
                      </a:lnTo>
                      <a:lnTo>
                        <a:pt x="261" y="137"/>
                      </a:lnTo>
                      <a:lnTo>
                        <a:pt x="261" y="133"/>
                      </a:lnTo>
                      <a:lnTo>
                        <a:pt x="258" y="130"/>
                      </a:lnTo>
                      <a:lnTo>
                        <a:pt x="256" y="127"/>
                      </a:lnTo>
                      <a:lnTo>
                        <a:pt x="252" y="127"/>
                      </a:lnTo>
                      <a:lnTo>
                        <a:pt x="249" y="125"/>
                      </a:lnTo>
                      <a:lnTo>
                        <a:pt x="246" y="125"/>
                      </a:lnTo>
                      <a:lnTo>
                        <a:pt x="242" y="123"/>
                      </a:lnTo>
                      <a:lnTo>
                        <a:pt x="240" y="119"/>
                      </a:lnTo>
                      <a:lnTo>
                        <a:pt x="239" y="116"/>
                      </a:lnTo>
                      <a:lnTo>
                        <a:pt x="239" y="113"/>
                      </a:lnTo>
                      <a:lnTo>
                        <a:pt x="239" y="110"/>
                      </a:lnTo>
                      <a:lnTo>
                        <a:pt x="237" y="107"/>
                      </a:lnTo>
                      <a:lnTo>
                        <a:pt x="234" y="103"/>
                      </a:lnTo>
                      <a:lnTo>
                        <a:pt x="231" y="100"/>
                      </a:lnTo>
                      <a:lnTo>
                        <a:pt x="229" y="95"/>
                      </a:lnTo>
                      <a:lnTo>
                        <a:pt x="226" y="93"/>
                      </a:lnTo>
                      <a:lnTo>
                        <a:pt x="223" y="92"/>
                      </a:lnTo>
                      <a:lnTo>
                        <a:pt x="220" y="91"/>
                      </a:lnTo>
                      <a:lnTo>
                        <a:pt x="217" y="91"/>
                      </a:lnTo>
                      <a:lnTo>
                        <a:pt x="216" y="94"/>
                      </a:lnTo>
                      <a:lnTo>
                        <a:pt x="213" y="97"/>
                      </a:lnTo>
                      <a:lnTo>
                        <a:pt x="206" y="97"/>
                      </a:lnTo>
                      <a:lnTo>
                        <a:pt x="202" y="96"/>
                      </a:lnTo>
                      <a:lnTo>
                        <a:pt x="199" y="93"/>
                      </a:lnTo>
                      <a:lnTo>
                        <a:pt x="196" y="90"/>
                      </a:lnTo>
                      <a:lnTo>
                        <a:pt x="193" y="89"/>
                      </a:lnTo>
                      <a:lnTo>
                        <a:pt x="189" y="88"/>
                      </a:lnTo>
                      <a:lnTo>
                        <a:pt x="186" y="87"/>
                      </a:lnTo>
                      <a:lnTo>
                        <a:pt x="183" y="85"/>
                      </a:lnTo>
                      <a:lnTo>
                        <a:pt x="180" y="83"/>
                      </a:lnTo>
                      <a:lnTo>
                        <a:pt x="177" y="80"/>
                      </a:lnTo>
                      <a:lnTo>
                        <a:pt x="176" y="76"/>
                      </a:lnTo>
                      <a:lnTo>
                        <a:pt x="173" y="73"/>
                      </a:lnTo>
                      <a:lnTo>
                        <a:pt x="171" y="70"/>
                      </a:lnTo>
                      <a:lnTo>
                        <a:pt x="167" y="67"/>
                      </a:lnTo>
                      <a:lnTo>
                        <a:pt x="165" y="64"/>
                      </a:lnTo>
                      <a:lnTo>
                        <a:pt x="162" y="61"/>
                      </a:lnTo>
                      <a:lnTo>
                        <a:pt x="158" y="59"/>
                      </a:lnTo>
                      <a:lnTo>
                        <a:pt x="157" y="55"/>
                      </a:lnTo>
                      <a:lnTo>
                        <a:pt x="157" y="51"/>
                      </a:lnTo>
                      <a:lnTo>
                        <a:pt x="157" y="48"/>
                      </a:lnTo>
                      <a:lnTo>
                        <a:pt x="156" y="45"/>
                      </a:lnTo>
                      <a:lnTo>
                        <a:pt x="154" y="42"/>
                      </a:lnTo>
                      <a:lnTo>
                        <a:pt x="151" y="40"/>
                      </a:lnTo>
                      <a:lnTo>
                        <a:pt x="147" y="39"/>
                      </a:lnTo>
                      <a:lnTo>
                        <a:pt x="144" y="40"/>
                      </a:lnTo>
                      <a:lnTo>
                        <a:pt x="141" y="41"/>
                      </a:lnTo>
                      <a:lnTo>
                        <a:pt x="138" y="41"/>
                      </a:lnTo>
                      <a:lnTo>
                        <a:pt x="135" y="35"/>
                      </a:lnTo>
                      <a:lnTo>
                        <a:pt x="131" y="31"/>
                      </a:lnTo>
                      <a:lnTo>
                        <a:pt x="126" y="29"/>
                      </a:lnTo>
                      <a:lnTo>
                        <a:pt x="123" y="29"/>
                      </a:lnTo>
                      <a:lnTo>
                        <a:pt x="120" y="28"/>
                      </a:lnTo>
                      <a:lnTo>
                        <a:pt x="116" y="28"/>
                      </a:lnTo>
                      <a:lnTo>
                        <a:pt x="113" y="28"/>
                      </a:lnTo>
                      <a:lnTo>
                        <a:pt x="110" y="29"/>
                      </a:lnTo>
                      <a:lnTo>
                        <a:pt x="107" y="32"/>
                      </a:lnTo>
                      <a:lnTo>
                        <a:pt x="107" y="35"/>
                      </a:lnTo>
                      <a:lnTo>
                        <a:pt x="107" y="39"/>
                      </a:lnTo>
                      <a:lnTo>
                        <a:pt x="106" y="42"/>
                      </a:lnTo>
                      <a:lnTo>
                        <a:pt x="102" y="43"/>
                      </a:lnTo>
                      <a:lnTo>
                        <a:pt x="99" y="43"/>
                      </a:lnTo>
                      <a:lnTo>
                        <a:pt x="96" y="43"/>
                      </a:lnTo>
                      <a:lnTo>
                        <a:pt x="93" y="39"/>
                      </a:lnTo>
                      <a:lnTo>
                        <a:pt x="91" y="35"/>
                      </a:lnTo>
                      <a:lnTo>
                        <a:pt x="89" y="31"/>
                      </a:lnTo>
                      <a:lnTo>
                        <a:pt x="85" y="28"/>
                      </a:lnTo>
                      <a:lnTo>
                        <a:pt x="82" y="26"/>
                      </a:lnTo>
                      <a:lnTo>
                        <a:pt x="79" y="26"/>
                      </a:lnTo>
                      <a:lnTo>
                        <a:pt x="76" y="26"/>
                      </a:lnTo>
                      <a:lnTo>
                        <a:pt x="72" y="26"/>
                      </a:lnTo>
                      <a:lnTo>
                        <a:pt x="69" y="27"/>
                      </a:lnTo>
                      <a:lnTo>
                        <a:pt x="65" y="30"/>
                      </a:lnTo>
                      <a:lnTo>
                        <a:pt x="63" y="33"/>
                      </a:lnTo>
                      <a:lnTo>
                        <a:pt x="61" y="37"/>
                      </a:lnTo>
                      <a:lnTo>
                        <a:pt x="61" y="40"/>
                      </a:lnTo>
                      <a:lnTo>
                        <a:pt x="62" y="43"/>
                      </a:lnTo>
                      <a:lnTo>
                        <a:pt x="63" y="46"/>
                      </a:lnTo>
                      <a:lnTo>
                        <a:pt x="60" y="49"/>
                      </a:lnTo>
                      <a:lnTo>
                        <a:pt x="56" y="50"/>
                      </a:lnTo>
                      <a:lnTo>
                        <a:pt x="52" y="50"/>
                      </a:lnTo>
                      <a:lnTo>
                        <a:pt x="49" y="50"/>
                      </a:lnTo>
                      <a:lnTo>
                        <a:pt x="45" y="50"/>
                      </a:lnTo>
                      <a:lnTo>
                        <a:pt x="42" y="51"/>
                      </a:lnTo>
                      <a:lnTo>
                        <a:pt x="41" y="54"/>
                      </a:lnTo>
                      <a:lnTo>
                        <a:pt x="41" y="59"/>
                      </a:lnTo>
                      <a:lnTo>
                        <a:pt x="41" y="63"/>
                      </a:lnTo>
                      <a:lnTo>
                        <a:pt x="41" y="67"/>
                      </a:lnTo>
                      <a:lnTo>
                        <a:pt x="41" y="70"/>
                      </a:lnTo>
                      <a:lnTo>
                        <a:pt x="39" y="73"/>
                      </a:lnTo>
                      <a:lnTo>
                        <a:pt x="38" y="79"/>
                      </a:lnTo>
                      <a:lnTo>
                        <a:pt x="38" y="82"/>
                      </a:lnTo>
                      <a:lnTo>
                        <a:pt x="37" y="85"/>
                      </a:lnTo>
                      <a:lnTo>
                        <a:pt x="36" y="89"/>
                      </a:lnTo>
                      <a:lnTo>
                        <a:pt x="35" y="93"/>
                      </a:lnTo>
                      <a:lnTo>
                        <a:pt x="35" y="96"/>
                      </a:lnTo>
                      <a:lnTo>
                        <a:pt x="34" y="100"/>
                      </a:lnTo>
                      <a:lnTo>
                        <a:pt x="33" y="103"/>
                      </a:lnTo>
                      <a:lnTo>
                        <a:pt x="32" y="107"/>
                      </a:lnTo>
                      <a:lnTo>
                        <a:pt x="32" y="113"/>
                      </a:lnTo>
                      <a:lnTo>
                        <a:pt x="32" y="116"/>
                      </a:lnTo>
                      <a:lnTo>
                        <a:pt x="32" y="119"/>
                      </a:lnTo>
                      <a:lnTo>
                        <a:pt x="32" y="123"/>
                      </a:lnTo>
                      <a:lnTo>
                        <a:pt x="31" y="126"/>
                      </a:lnTo>
                      <a:lnTo>
                        <a:pt x="29" y="130"/>
                      </a:lnTo>
                      <a:lnTo>
                        <a:pt x="28" y="133"/>
                      </a:lnTo>
                      <a:lnTo>
                        <a:pt x="27" y="137"/>
                      </a:lnTo>
                      <a:lnTo>
                        <a:pt x="24" y="140"/>
                      </a:lnTo>
                      <a:lnTo>
                        <a:pt x="23" y="143"/>
                      </a:lnTo>
                      <a:lnTo>
                        <a:pt x="22" y="146"/>
                      </a:lnTo>
                      <a:lnTo>
                        <a:pt x="22" y="149"/>
                      </a:lnTo>
                      <a:lnTo>
                        <a:pt x="22" y="153"/>
                      </a:lnTo>
                      <a:lnTo>
                        <a:pt x="22" y="156"/>
                      </a:lnTo>
                      <a:lnTo>
                        <a:pt x="19" y="158"/>
                      </a:lnTo>
                      <a:lnTo>
                        <a:pt x="16" y="160"/>
                      </a:lnTo>
                      <a:lnTo>
                        <a:pt x="14" y="163"/>
                      </a:lnTo>
                      <a:lnTo>
                        <a:pt x="13" y="166"/>
                      </a:lnTo>
                      <a:lnTo>
                        <a:pt x="12" y="169"/>
                      </a:lnTo>
                      <a:lnTo>
                        <a:pt x="9" y="170"/>
                      </a:lnTo>
                      <a:lnTo>
                        <a:pt x="6" y="173"/>
                      </a:lnTo>
                      <a:lnTo>
                        <a:pt x="5" y="176"/>
                      </a:lnTo>
                      <a:lnTo>
                        <a:pt x="1" y="176"/>
                      </a:lnTo>
                      <a:lnTo>
                        <a:pt x="0" y="173"/>
                      </a:lnTo>
                      <a:lnTo>
                        <a:pt x="0" y="169"/>
                      </a:lnTo>
                      <a:lnTo>
                        <a:pt x="0" y="166"/>
                      </a:lnTo>
                      <a:lnTo>
                        <a:pt x="0" y="163"/>
                      </a:lnTo>
                      <a:lnTo>
                        <a:pt x="0" y="160"/>
                      </a:lnTo>
                      <a:lnTo>
                        <a:pt x="0" y="157"/>
                      </a:lnTo>
                      <a:lnTo>
                        <a:pt x="2" y="154"/>
                      </a:lnTo>
                      <a:lnTo>
                        <a:pt x="5" y="150"/>
                      </a:lnTo>
                      <a:lnTo>
                        <a:pt x="8" y="148"/>
                      </a:lnTo>
                      <a:lnTo>
                        <a:pt x="11" y="148"/>
                      </a:lnTo>
                      <a:lnTo>
                        <a:pt x="14" y="146"/>
                      </a:lnTo>
                      <a:lnTo>
                        <a:pt x="16" y="142"/>
                      </a:lnTo>
                      <a:lnTo>
                        <a:pt x="19" y="140"/>
                      </a:lnTo>
                      <a:lnTo>
                        <a:pt x="20" y="137"/>
                      </a:lnTo>
                      <a:lnTo>
                        <a:pt x="21" y="133"/>
                      </a:lnTo>
                      <a:lnTo>
                        <a:pt x="22" y="130"/>
                      </a:lnTo>
                      <a:lnTo>
                        <a:pt x="22" y="127"/>
                      </a:lnTo>
                      <a:lnTo>
                        <a:pt x="22" y="124"/>
                      </a:lnTo>
                      <a:lnTo>
                        <a:pt x="22" y="121"/>
                      </a:lnTo>
                      <a:lnTo>
                        <a:pt x="22" y="117"/>
                      </a:lnTo>
                      <a:lnTo>
                        <a:pt x="22" y="114"/>
                      </a:lnTo>
                      <a:lnTo>
                        <a:pt x="22" y="111"/>
                      </a:lnTo>
                      <a:lnTo>
                        <a:pt x="22" y="108"/>
                      </a:lnTo>
                      <a:lnTo>
                        <a:pt x="22" y="105"/>
                      </a:lnTo>
                      <a:lnTo>
                        <a:pt x="22" y="102"/>
                      </a:lnTo>
                      <a:lnTo>
                        <a:pt x="22" y="98"/>
                      </a:lnTo>
                      <a:lnTo>
                        <a:pt x="22" y="95"/>
                      </a:lnTo>
                      <a:lnTo>
                        <a:pt x="22" y="92"/>
                      </a:lnTo>
                      <a:lnTo>
                        <a:pt x="22" y="89"/>
                      </a:lnTo>
                      <a:lnTo>
                        <a:pt x="22" y="86"/>
                      </a:lnTo>
                      <a:lnTo>
                        <a:pt x="22" y="83"/>
                      </a:lnTo>
                      <a:lnTo>
                        <a:pt x="22" y="80"/>
                      </a:lnTo>
                      <a:lnTo>
                        <a:pt x="22" y="76"/>
                      </a:lnTo>
                      <a:lnTo>
                        <a:pt x="23" y="72"/>
                      </a:lnTo>
                      <a:lnTo>
                        <a:pt x="24" y="69"/>
                      </a:lnTo>
                      <a:lnTo>
                        <a:pt x="24" y="66"/>
                      </a:lnTo>
                      <a:lnTo>
                        <a:pt x="26" y="63"/>
                      </a:lnTo>
                      <a:lnTo>
                        <a:pt x="27" y="60"/>
                      </a:lnTo>
                      <a:lnTo>
                        <a:pt x="28" y="56"/>
                      </a:lnTo>
                      <a:lnTo>
                        <a:pt x="30" y="52"/>
                      </a:lnTo>
                      <a:lnTo>
                        <a:pt x="31" y="48"/>
                      </a:lnTo>
                      <a:lnTo>
                        <a:pt x="32" y="45"/>
                      </a:lnTo>
                      <a:lnTo>
                        <a:pt x="33" y="42"/>
                      </a:lnTo>
                      <a:lnTo>
                        <a:pt x="34" y="39"/>
                      </a:lnTo>
                      <a:lnTo>
                        <a:pt x="35" y="35"/>
                      </a:lnTo>
                      <a:lnTo>
                        <a:pt x="37" y="32"/>
                      </a:lnTo>
                      <a:lnTo>
                        <a:pt x="39" y="29"/>
                      </a:lnTo>
                      <a:lnTo>
                        <a:pt x="41" y="26"/>
                      </a:lnTo>
                      <a:lnTo>
                        <a:pt x="45" y="24"/>
                      </a:lnTo>
                      <a:lnTo>
                        <a:pt x="48" y="21"/>
                      </a:lnTo>
                      <a:lnTo>
                        <a:pt x="51" y="19"/>
                      </a:lnTo>
                      <a:lnTo>
                        <a:pt x="54" y="18"/>
                      </a:lnTo>
                      <a:lnTo>
                        <a:pt x="57" y="18"/>
                      </a:lnTo>
                      <a:lnTo>
                        <a:pt x="60" y="18"/>
                      </a:lnTo>
                      <a:lnTo>
                        <a:pt x="63" y="14"/>
                      </a:lnTo>
                      <a:lnTo>
                        <a:pt x="66" y="12"/>
                      </a:lnTo>
                      <a:lnTo>
                        <a:pt x="70" y="9"/>
                      </a:lnTo>
                      <a:lnTo>
                        <a:pt x="73" y="8"/>
                      </a:lnTo>
                      <a:lnTo>
                        <a:pt x="77" y="6"/>
                      </a:lnTo>
                      <a:lnTo>
                        <a:pt x="80" y="5"/>
                      </a:lnTo>
                      <a:lnTo>
                        <a:pt x="83" y="4"/>
                      </a:lnTo>
                      <a:lnTo>
                        <a:pt x="86" y="3"/>
                      </a:lnTo>
                      <a:lnTo>
                        <a:pt x="90" y="3"/>
                      </a:lnTo>
                      <a:lnTo>
                        <a:pt x="93" y="3"/>
                      </a:lnTo>
                      <a:lnTo>
                        <a:pt x="96" y="2"/>
                      </a:lnTo>
                      <a:lnTo>
                        <a:pt x="99" y="1"/>
                      </a:lnTo>
                      <a:lnTo>
                        <a:pt x="102" y="1"/>
                      </a:lnTo>
                      <a:lnTo>
                        <a:pt x="105" y="1"/>
                      </a:lnTo>
                      <a:lnTo>
                        <a:pt x="109" y="1"/>
                      </a:lnTo>
                      <a:lnTo>
                        <a:pt x="112" y="1"/>
                      </a:lnTo>
                      <a:lnTo>
                        <a:pt x="115" y="0"/>
                      </a:lnTo>
                      <a:lnTo>
                        <a:pt x="119" y="0"/>
                      </a:lnTo>
                      <a:lnTo>
                        <a:pt x="122" y="0"/>
                      </a:lnTo>
                      <a:lnTo>
                        <a:pt x="125" y="0"/>
                      </a:lnTo>
                      <a:lnTo>
                        <a:pt x="130" y="0"/>
                      </a:lnTo>
                      <a:lnTo>
                        <a:pt x="133" y="0"/>
                      </a:lnTo>
                      <a:lnTo>
                        <a:pt x="136" y="0"/>
                      </a:lnTo>
                      <a:lnTo>
                        <a:pt x="139" y="0"/>
                      </a:lnTo>
                      <a:lnTo>
                        <a:pt x="142" y="0"/>
                      </a:lnTo>
                      <a:lnTo>
                        <a:pt x="145" y="1"/>
                      </a:lnTo>
                      <a:lnTo>
                        <a:pt x="150" y="3"/>
                      </a:lnTo>
                      <a:lnTo>
                        <a:pt x="153" y="4"/>
                      </a:lnTo>
                      <a:lnTo>
                        <a:pt x="157" y="4"/>
                      </a:lnTo>
                      <a:lnTo>
                        <a:pt x="160" y="4"/>
                      </a:lnTo>
                      <a:lnTo>
                        <a:pt x="163" y="6"/>
                      </a:lnTo>
                      <a:lnTo>
                        <a:pt x="166" y="8"/>
                      </a:lnTo>
                      <a:lnTo>
                        <a:pt x="169" y="10"/>
                      </a:lnTo>
                      <a:lnTo>
                        <a:pt x="172" y="13"/>
                      </a:lnTo>
                      <a:lnTo>
                        <a:pt x="174" y="17"/>
                      </a:lnTo>
                      <a:lnTo>
                        <a:pt x="177" y="20"/>
                      </a:lnTo>
                      <a:lnTo>
                        <a:pt x="179" y="23"/>
                      </a:lnTo>
                      <a:lnTo>
                        <a:pt x="182" y="26"/>
                      </a:lnTo>
                      <a:lnTo>
                        <a:pt x="183" y="29"/>
                      </a:lnTo>
                      <a:lnTo>
                        <a:pt x="184" y="32"/>
                      </a:lnTo>
                      <a:lnTo>
                        <a:pt x="184" y="35"/>
                      </a:lnTo>
                      <a:lnTo>
                        <a:pt x="184" y="39"/>
                      </a:lnTo>
                      <a:lnTo>
                        <a:pt x="184" y="42"/>
                      </a:lnTo>
                      <a:lnTo>
                        <a:pt x="184" y="46"/>
                      </a:lnTo>
                      <a:lnTo>
                        <a:pt x="184" y="49"/>
                      </a:lnTo>
                      <a:lnTo>
                        <a:pt x="184" y="52"/>
                      </a:lnTo>
                      <a:lnTo>
                        <a:pt x="184" y="56"/>
                      </a:lnTo>
                      <a:lnTo>
                        <a:pt x="184" y="60"/>
                      </a:lnTo>
                      <a:lnTo>
                        <a:pt x="184" y="63"/>
                      </a:lnTo>
                      <a:lnTo>
                        <a:pt x="184" y="66"/>
                      </a:lnTo>
                      <a:lnTo>
                        <a:pt x="187" y="68"/>
                      </a:lnTo>
                      <a:lnTo>
                        <a:pt x="189" y="71"/>
                      </a:lnTo>
                      <a:lnTo>
                        <a:pt x="192" y="74"/>
                      </a:lnTo>
                      <a:lnTo>
                        <a:pt x="195" y="75"/>
                      </a:lnTo>
                      <a:lnTo>
                        <a:pt x="198" y="75"/>
                      </a:lnTo>
                      <a:lnTo>
                        <a:pt x="201" y="75"/>
                      </a:lnTo>
                      <a:lnTo>
                        <a:pt x="204" y="76"/>
                      </a:lnTo>
                      <a:lnTo>
                        <a:pt x="207" y="77"/>
                      </a:lnTo>
                      <a:lnTo>
                        <a:pt x="210" y="80"/>
                      </a:lnTo>
                      <a:lnTo>
                        <a:pt x="214" y="80"/>
                      </a:lnTo>
                      <a:lnTo>
                        <a:pt x="218" y="80"/>
                      </a:lnTo>
                      <a:lnTo>
                        <a:pt x="222" y="80"/>
                      </a:lnTo>
                      <a:lnTo>
                        <a:pt x="226" y="80"/>
                      </a:lnTo>
                      <a:lnTo>
                        <a:pt x="229" y="80"/>
                      </a:lnTo>
                      <a:lnTo>
                        <a:pt x="233" y="81"/>
                      </a:lnTo>
                      <a:lnTo>
                        <a:pt x="236" y="82"/>
                      </a:lnTo>
                      <a:lnTo>
                        <a:pt x="239" y="83"/>
                      </a:lnTo>
                      <a:lnTo>
                        <a:pt x="243" y="85"/>
                      </a:lnTo>
                      <a:lnTo>
                        <a:pt x="247" y="87"/>
                      </a:lnTo>
                      <a:lnTo>
                        <a:pt x="251" y="88"/>
                      </a:lnTo>
                      <a:lnTo>
                        <a:pt x="255" y="88"/>
                      </a:lnTo>
                      <a:lnTo>
                        <a:pt x="258" y="90"/>
                      </a:lnTo>
                      <a:lnTo>
                        <a:pt x="261" y="94"/>
                      </a:lnTo>
                      <a:lnTo>
                        <a:pt x="264" y="96"/>
                      </a:lnTo>
                      <a:lnTo>
                        <a:pt x="266" y="101"/>
                      </a:lnTo>
                      <a:lnTo>
                        <a:pt x="269" y="105"/>
                      </a:lnTo>
                      <a:lnTo>
                        <a:pt x="271" y="108"/>
                      </a:lnTo>
                      <a:lnTo>
                        <a:pt x="272" y="112"/>
                      </a:lnTo>
                      <a:lnTo>
                        <a:pt x="276" y="115"/>
                      </a:lnTo>
                      <a:lnTo>
                        <a:pt x="278" y="118"/>
                      </a:lnTo>
                      <a:lnTo>
                        <a:pt x="279" y="122"/>
                      </a:lnTo>
                      <a:lnTo>
                        <a:pt x="279" y="126"/>
                      </a:lnTo>
                      <a:lnTo>
                        <a:pt x="279" y="129"/>
                      </a:lnTo>
                      <a:lnTo>
                        <a:pt x="279" y="132"/>
                      </a:lnTo>
                      <a:lnTo>
                        <a:pt x="279" y="137"/>
                      </a:lnTo>
                      <a:lnTo>
                        <a:pt x="279" y="140"/>
                      </a:lnTo>
                      <a:lnTo>
                        <a:pt x="279" y="143"/>
                      </a:lnTo>
                      <a:lnTo>
                        <a:pt x="279" y="146"/>
                      </a:lnTo>
                      <a:lnTo>
                        <a:pt x="279" y="149"/>
                      </a:lnTo>
                      <a:lnTo>
                        <a:pt x="279" y="153"/>
                      </a:lnTo>
                      <a:lnTo>
                        <a:pt x="279" y="156"/>
                      </a:lnTo>
                      <a:lnTo>
                        <a:pt x="279" y="160"/>
                      </a:lnTo>
                      <a:lnTo>
                        <a:pt x="279" y="163"/>
                      </a:lnTo>
                      <a:lnTo>
                        <a:pt x="279" y="166"/>
                      </a:lnTo>
                      <a:lnTo>
                        <a:pt x="279" y="169"/>
                      </a:lnTo>
                      <a:lnTo>
                        <a:pt x="279" y="173"/>
                      </a:lnTo>
                      <a:lnTo>
                        <a:pt x="276" y="174"/>
                      </a:lnTo>
                      <a:lnTo>
                        <a:pt x="273" y="177"/>
                      </a:lnTo>
                      <a:lnTo>
                        <a:pt x="272" y="180"/>
                      </a:lnTo>
                      <a:lnTo>
                        <a:pt x="270" y="183"/>
                      </a:lnTo>
                      <a:lnTo>
                        <a:pt x="269" y="186"/>
                      </a:lnTo>
                      <a:lnTo>
                        <a:pt x="267" y="189"/>
                      </a:lnTo>
                      <a:lnTo>
                        <a:pt x="264" y="190"/>
                      </a:lnTo>
                      <a:lnTo>
                        <a:pt x="261" y="194"/>
                      </a:lnTo>
                      <a:lnTo>
                        <a:pt x="258" y="194"/>
                      </a:lnTo>
                      <a:lnTo>
                        <a:pt x="255" y="194"/>
                      </a:lnTo>
                      <a:lnTo>
                        <a:pt x="251" y="194"/>
                      </a:lnTo>
                      <a:lnTo>
                        <a:pt x="248" y="196"/>
                      </a:lnTo>
                      <a:lnTo>
                        <a:pt x="245" y="197"/>
                      </a:lnTo>
                      <a:lnTo>
                        <a:pt x="242" y="198"/>
                      </a:lnTo>
                      <a:lnTo>
                        <a:pt x="239" y="200"/>
                      </a:lnTo>
                      <a:lnTo>
                        <a:pt x="236" y="200"/>
                      </a:lnTo>
                      <a:lnTo>
                        <a:pt x="233" y="200"/>
                      </a:lnTo>
                      <a:lnTo>
                        <a:pt x="229" y="200"/>
                      </a:lnTo>
                      <a:lnTo>
                        <a:pt x="225" y="202"/>
                      </a:lnTo>
                      <a:lnTo>
                        <a:pt x="221" y="203"/>
                      </a:lnTo>
                      <a:lnTo>
                        <a:pt x="218" y="203"/>
                      </a:lnTo>
                      <a:lnTo>
                        <a:pt x="215" y="204"/>
                      </a:lnTo>
                      <a:lnTo>
                        <a:pt x="212" y="204"/>
                      </a:lnTo>
                      <a:lnTo>
                        <a:pt x="208" y="204"/>
                      </a:lnTo>
                      <a:lnTo>
                        <a:pt x="205" y="204"/>
                      </a:lnTo>
                      <a:lnTo>
                        <a:pt x="202" y="204"/>
                      </a:lnTo>
                      <a:lnTo>
                        <a:pt x="199" y="204"/>
                      </a:lnTo>
                      <a:lnTo>
                        <a:pt x="196" y="203"/>
                      </a:lnTo>
                      <a:lnTo>
                        <a:pt x="192" y="200"/>
                      </a:lnTo>
                      <a:lnTo>
                        <a:pt x="188" y="197"/>
                      </a:lnTo>
                      <a:lnTo>
                        <a:pt x="185" y="195"/>
                      </a:lnTo>
                      <a:lnTo>
                        <a:pt x="183" y="191"/>
                      </a:lnTo>
                      <a:lnTo>
                        <a:pt x="181" y="188"/>
                      </a:lnTo>
                      <a:lnTo>
                        <a:pt x="179" y="185"/>
                      </a:lnTo>
                      <a:lnTo>
                        <a:pt x="178" y="182"/>
                      </a:lnTo>
                      <a:lnTo>
                        <a:pt x="175" y="178"/>
                      </a:lnTo>
                      <a:lnTo>
                        <a:pt x="174" y="175"/>
                      </a:lnTo>
                      <a:lnTo>
                        <a:pt x="173" y="171"/>
                      </a:lnTo>
                      <a:lnTo>
                        <a:pt x="172" y="167"/>
                      </a:lnTo>
                      <a:lnTo>
                        <a:pt x="171" y="164"/>
                      </a:lnTo>
                      <a:lnTo>
                        <a:pt x="171" y="161"/>
                      </a:lnTo>
                      <a:lnTo>
                        <a:pt x="171" y="158"/>
                      </a:lnTo>
                      <a:lnTo>
                        <a:pt x="171" y="155"/>
                      </a:lnTo>
                      <a:lnTo>
                        <a:pt x="171" y="150"/>
                      </a:lnTo>
                      <a:lnTo>
                        <a:pt x="172" y="147"/>
                      </a:lnTo>
                      <a:lnTo>
                        <a:pt x="173" y="144"/>
                      </a:lnTo>
                      <a:lnTo>
                        <a:pt x="175" y="141"/>
                      </a:lnTo>
                      <a:lnTo>
                        <a:pt x="178" y="138"/>
                      </a:lnTo>
                      <a:lnTo>
                        <a:pt x="181" y="136"/>
                      </a:lnTo>
                      <a:lnTo>
                        <a:pt x="184" y="134"/>
                      </a:lnTo>
                      <a:lnTo>
                        <a:pt x="187" y="133"/>
                      </a:lnTo>
                      <a:lnTo>
                        <a:pt x="190" y="130"/>
                      </a:lnTo>
                      <a:lnTo>
                        <a:pt x="193" y="127"/>
                      </a:lnTo>
                      <a:lnTo>
                        <a:pt x="193" y="124"/>
                      </a:lnTo>
                      <a:lnTo>
                        <a:pt x="193" y="121"/>
                      </a:lnTo>
                      <a:lnTo>
                        <a:pt x="193" y="117"/>
                      </a:lnTo>
                      <a:lnTo>
                        <a:pt x="193" y="114"/>
                      </a:lnTo>
                      <a:lnTo>
                        <a:pt x="194" y="111"/>
                      </a:lnTo>
                      <a:lnTo>
                        <a:pt x="195" y="108"/>
                      </a:lnTo>
                      <a:lnTo>
                        <a:pt x="195" y="105"/>
                      </a:lnTo>
                      <a:lnTo>
                        <a:pt x="195" y="102"/>
                      </a:lnTo>
                      <a:lnTo>
                        <a:pt x="195" y="98"/>
                      </a:lnTo>
                      <a:lnTo>
                        <a:pt x="193" y="95"/>
                      </a:lnTo>
                      <a:lnTo>
                        <a:pt x="189" y="93"/>
                      </a:lnTo>
                      <a:lnTo>
                        <a:pt x="186" y="92"/>
                      </a:lnTo>
                      <a:lnTo>
                        <a:pt x="183" y="92"/>
                      </a:lnTo>
                      <a:lnTo>
                        <a:pt x="179" y="89"/>
                      </a:lnTo>
                      <a:lnTo>
                        <a:pt x="177" y="86"/>
                      </a:lnTo>
                      <a:lnTo>
                        <a:pt x="175" y="83"/>
                      </a:lnTo>
                      <a:lnTo>
                        <a:pt x="172" y="81"/>
                      </a:lnTo>
                      <a:lnTo>
                        <a:pt x="171" y="77"/>
                      </a:lnTo>
                      <a:lnTo>
                        <a:pt x="166" y="73"/>
                      </a:lnTo>
                      <a:lnTo>
                        <a:pt x="162" y="71"/>
                      </a:lnTo>
                      <a:lnTo>
                        <a:pt x="159" y="70"/>
                      </a:lnTo>
                      <a:lnTo>
                        <a:pt x="156" y="70"/>
                      </a:lnTo>
                      <a:lnTo>
                        <a:pt x="154" y="73"/>
                      </a:lnTo>
                      <a:lnTo>
                        <a:pt x="153" y="76"/>
                      </a:lnTo>
                      <a:lnTo>
                        <a:pt x="153" y="80"/>
                      </a:lnTo>
                      <a:lnTo>
                        <a:pt x="153" y="83"/>
                      </a:lnTo>
                      <a:lnTo>
                        <a:pt x="153" y="86"/>
                      </a:lnTo>
                      <a:lnTo>
                        <a:pt x="153" y="89"/>
                      </a:lnTo>
                      <a:lnTo>
                        <a:pt x="153" y="92"/>
                      </a:lnTo>
                      <a:lnTo>
                        <a:pt x="153" y="95"/>
                      </a:lnTo>
                      <a:lnTo>
                        <a:pt x="152" y="98"/>
                      </a:lnTo>
                      <a:lnTo>
                        <a:pt x="151" y="102"/>
                      </a:lnTo>
                      <a:lnTo>
                        <a:pt x="151" y="105"/>
                      </a:lnTo>
                      <a:lnTo>
                        <a:pt x="150" y="108"/>
                      </a:lnTo>
                      <a:lnTo>
                        <a:pt x="147" y="111"/>
                      </a:lnTo>
                      <a:lnTo>
                        <a:pt x="145" y="114"/>
                      </a:lnTo>
                      <a:lnTo>
                        <a:pt x="144" y="117"/>
                      </a:lnTo>
                      <a:lnTo>
                        <a:pt x="142" y="121"/>
                      </a:lnTo>
                      <a:lnTo>
                        <a:pt x="139" y="122"/>
                      </a:lnTo>
                      <a:lnTo>
                        <a:pt x="136" y="123"/>
                      </a:lnTo>
                      <a:lnTo>
                        <a:pt x="133" y="124"/>
                      </a:lnTo>
                      <a:lnTo>
                        <a:pt x="130" y="124"/>
                      </a:lnTo>
                      <a:lnTo>
                        <a:pt x="126" y="124"/>
                      </a:lnTo>
                      <a:lnTo>
                        <a:pt x="123" y="124"/>
                      </a:lnTo>
                      <a:lnTo>
                        <a:pt x="120" y="124"/>
                      </a:lnTo>
                      <a:lnTo>
                        <a:pt x="117" y="124"/>
                      </a:lnTo>
                      <a:lnTo>
                        <a:pt x="114" y="124"/>
                      </a:lnTo>
                      <a:lnTo>
                        <a:pt x="110" y="124"/>
                      </a:lnTo>
                      <a:lnTo>
                        <a:pt x="106" y="124"/>
                      </a:lnTo>
                      <a:lnTo>
                        <a:pt x="103" y="123"/>
                      </a:lnTo>
                      <a:lnTo>
                        <a:pt x="100" y="121"/>
                      </a:lnTo>
                      <a:lnTo>
                        <a:pt x="97" y="118"/>
                      </a:lnTo>
                      <a:lnTo>
                        <a:pt x="94" y="116"/>
                      </a:lnTo>
                      <a:lnTo>
                        <a:pt x="91" y="114"/>
                      </a:lnTo>
                      <a:lnTo>
                        <a:pt x="88" y="111"/>
                      </a:lnTo>
                      <a:lnTo>
                        <a:pt x="84" y="110"/>
                      </a:lnTo>
                      <a:lnTo>
                        <a:pt x="80" y="107"/>
                      </a:lnTo>
                      <a:lnTo>
                        <a:pt x="77" y="105"/>
                      </a:lnTo>
                      <a:lnTo>
                        <a:pt x="74" y="103"/>
                      </a:lnTo>
                      <a:lnTo>
                        <a:pt x="71" y="102"/>
                      </a:lnTo>
                      <a:lnTo>
                        <a:pt x="68" y="100"/>
                      </a:lnTo>
                      <a:lnTo>
                        <a:pt x="64" y="98"/>
                      </a:lnTo>
                      <a:lnTo>
                        <a:pt x="61" y="98"/>
                      </a:lnTo>
                      <a:lnTo>
                        <a:pt x="58" y="98"/>
                      </a:lnTo>
                      <a:lnTo>
                        <a:pt x="55" y="101"/>
                      </a:lnTo>
                      <a:lnTo>
                        <a:pt x="53" y="104"/>
                      </a:lnTo>
                      <a:lnTo>
                        <a:pt x="51" y="107"/>
                      </a:lnTo>
                      <a:lnTo>
                        <a:pt x="50" y="110"/>
                      </a:lnTo>
                      <a:lnTo>
                        <a:pt x="48" y="113"/>
                      </a:lnTo>
                      <a:lnTo>
                        <a:pt x="45" y="116"/>
                      </a:lnTo>
                      <a:lnTo>
                        <a:pt x="44" y="119"/>
                      </a:lnTo>
                      <a:lnTo>
                        <a:pt x="42" y="123"/>
                      </a:lnTo>
                      <a:lnTo>
                        <a:pt x="42" y="126"/>
                      </a:lnTo>
                      <a:lnTo>
                        <a:pt x="41" y="129"/>
                      </a:lnTo>
                      <a:lnTo>
                        <a:pt x="40" y="132"/>
                      </a:lnTo>
                      <a:lnTo>
                        <a:pt x="40" y="137"/>
                      </a:lnTo>
                      <a:lnTo>
                        <a:pt x="39" y="141"/>
                      </a:lnTo>
                      <a:lnTo>
                        <a:pt x="39" y="144"/>
                      </a:lnTo>
                      <a:lnTo>
                        <a:pt x="38" y="147"/>
                      </a:lnTo>
                      <a:lnTo>
                        <a:pt x="38" y="150"/>
                      </a:lnTo>
                      <a:lnTo>
                        <a:pt x="38" y="154"/>
                      </a:lnTo>
                      <a:lnTo>
                        <a:pt x="38" y="157"/>
                      </a:lnTo>
                      <a:lnTo>
                        <a:pt x="38" y="160"/>
                      </a:lnTo>
                      <a:lnTo>
                        <a:pt x="38" y="163"/>
                      </a:lnTo>
                      <a:lnTo>
                        <a:pt x="38" y="166"/>
                      </a:lnTo>
                      <a:lnTo>
                        <a:pt x="38" y="169"/>
                      </a:lnTo>
                      <a:lnTo>
                        <a:pt x="38" y="173"/>
                      </a:lnTo>
                      <a:lnTo>
                        <a:pt x="38" y="177"/>
                      </a:lnTo>
                      <a:lnTo>
                        <a:pt x="38" y="180"/>
                      </a:lnTo>
                      <a:lnTo>
                        <a:pt x="38" y="183"/>
                      </a:lnTo>
                      <a:lnTo>
                        <a:pt x="38" y="186"/>
                      </a:lnTo>
                      <a:lnTo>
                        <a:pt x="39" y="189"/>
                      </a:lnTo>
                      <a:lnTo>
                        <a:pt x="41" y="192"/>
                      </a:lnTo>
                      <a:lnTo>
                        <a:pt x="44" y="195"/>
                      </a:lnTo>
                      <a:lnTo>
                        <a:pt x="48" y="198"/>
                      </a:lnTo>
                      <a:lnTo>
                        <a:pt x="52" y="199"/>
                      </a:lnTo>
                      <a:lnTo>
                        <a:pt x="55" y="201"/>
                      </a:lnTo>
                      <a:lnTo>
                        <a:pt x="58" y="201"/>
                      </a:lnTo>
                      <a:lnTo>
                        <a:pt x="61" y="201"/>
                      </a:lnTo>
                      <a:lnTo>
                        <a:pt x="64" y="201"/>
                      </a:lnTo>
                      <a:lnTo>
                        <a:pt x="68" y="201"/>
                      </a:lnTo>
                      <a:lnTo>
                        <a:pt x="71" y="201"/>
                      </a:lnTo>
                      <a:lnTo>
                        <a:pt x="74" y="200"/>
                      </a:lnTo>
                      <a:lnTo>
                        <a:pt x="77" y="198"/>
                      </a:lnTo>
                      <a:lnTo>
                        <a:pt x="80" y="195"/>
                      </a:lnTo>
                      <a:lnTo>
                        <a:pt x="83" y="192"/>
                      </a:lnTo>
                      <a:lnTo>
                        <a:pt x="86" y="190"/>
                      </a:lnTo>
                      <a:lnTo>
                        <a:pt x="90" y="190"/>
                      </a:lnTo>
                      <a:lnTo>
                        <a:pt x="93" y="189"/>
                      </a:lnTo>
                      <a:lnTo>
                        <a:pt x="96" y="188"/>
                      </a:lnTo>
                      <a:lnTo>
                        <a:pt x="99" y="188"/>
                      </a:lnTo>
                      <a:lnTo>
                        <a:pt x="102" y="190"/>
                      </a:lnTo>
                      <a:lnTo>
                        <a:pt x="104" y="194"/>
                      </a:lnTo>
                      <a:lnTo>
                        <a:pt x="107" y="197"/>
                      </a:lnTo>
                      <a:lnTo>
                        <a:pt x="110" y="200"/>
                      </a:lnTo>
                      <a:lnTo>
                        <a:pt x="111" y="204"/>
                      </a:lnTo>
                      <a:lnTo>
                        <a:pt x="113" y="207"/>
                      </a:lnTo>
                      <a:lnTo>
                        <a:pt x="114" y="210"/>
                      </a:lnTo>
                      <a:lnTo>
                        <a:pt x="115" y="213"/>
                      </a:lnTo>
                      <a:lnTo>
                        <a:pt x="117" y="217"/>
                      </a:lnTo>
                      <a:lnTo>
                        <a:pt x="119" y="220"/>
                      </a:lnTo>
                      <a:lnTo>
                        <a:pt x="119" y="223"/>
                      </a:lnTo>
                      <a:lnTo>
                        <a:pt x="119" y="227"/>
                      </a:lnTo>
                      <a:lnTo>
                        <a:pt x="119" y="230"/>
                      </a:lnTo>
                      <a:lnTo>
                        <a:pt x="119" y="233"/>
                      </a:lnTo>
                      <a:lnTo>
                        <a:pt x="119" y="237"/>
                      </a:lnTo>
                      <a:lnTo>
                        <a:pt x="119" y="240"/>
                      </a:lnTo>
                      <a:lnTo>
                        <a:pt x="119" y="243"/>
                      </a:lnTo>
                      <a:lnTo>
                        <a:pt x="121" y="246"/>
                      </a:lnTo>
                      <a:lnTo>
                        <a:pt x="121" y="249"/>
                      </a:lnTo>
                      <a:lnTo>
                        <a:pt x="121" y="252"/>
                      </a:lnTo>
                      <a:lnTo>
                        <a:pt x="120" y="255"/>
                      </a:lnTo>
                      <a:lnTo>
                        <a:pt x="118" y="259"/>
                      </a:lnTo>
                      <a:lnTo>
                        <a:pt x="115" y="261"/>
                      </a:lnTo>
                      <a:lnTo>
                        <a:pt x="112" y="261"/>
                      </a:lnTo>
                      <a:lnTo>
                        <a:pt x="109" y="262"/>
                      </a:lnTo>
                      <a:lnTo>
                        <a:pt x="105" y="263"/>
                      </a:lnTo>
                      <a:lnTo>
                        <a:pt x="102" y="263"/>
                      </a:lnTo>
                      <a:lnTo>
                        <a:pt x="99" y="264"/>
                      </a:lnTo>
                      <a:lnTo>
                        <a:pt x="96" y="266"/>
                      </a:lnTo>
                      <a:lnTo>
                        <a:pt x="93" y="268"/>
                      </a:lnTo>
                      <a:lnTo>
                        <a:pt x="90" y="269"/>
                      </a:lnTo>
                      <a:lnTo>
                        <a:pt x="86" y="270"/>
                      </a:lnTo>
                      <a:lnTo>
                        <a:pt x="82" y="272"/>
                      </a:lnTo>
                      <a:lnTo>
                        <a:pt x="79" y="272"/>
                      </a:lnTo>
                      <a:lnTo>
                        <a:pt x="76" y="272"/>
                      </a:lnTo>
                      <a:lnTo>
                        <a:pt x="73" y="272"/>
                      </a:lnTo>
                      <a:lnTo>
                        <a:pt x="70" y="272"/>
                      </a:lnTo>
                      <a:lnTo>
                        <a:pt x="66" y="272"/>
                      </a:lnTo>
                      <a:lnTo>
                        <a:pt x="63" y="272"/>
                      </a:lnTo>
                      <a:lnTo>
                        <a:pt x="60" y="272"/>
                      </a:lnTo>
                      <a:lnTo>
                        <a:pt x="57" y="272"/>
                      </a:lnTo>
                      <a:lnTo>
                        <a:pt x="54" y="270"/>
                      </a:lnTo>
                      <a:lnTo>
                        <a:pt x="51" y="268"/>
                      </a:lnTo>
                      <a:lnTo>
                        <a:pt x="48" y="266"/>
                      </a:lnTo>
                      <a:lnTo>
                        <a:pt x="44" y="266"/>
                      </a:lnTo>
                      <a:lnTo>
                        <a:pt x="41" y="264"/>
                      </a:lnTo>
                      <a:lnTo>
                        <a:pt x="37" y="262"/>
                      </a:lnTo>
                      <a:lnTo>
                        <a:pt x="34" y="258"/>
                      </a:lnTo>
                      <a:lnTo>
                        <a:pt x="30" y="255"/>
                      </a:lnTo>
                      <a:lnTo>
                        <a:pt x="28" y="251"/>
                      </a:lnTo>
                      <a:lnTo>
                        <a:pt x="26" y="248"/>
                      </a:lnTo>
                      <a:lnTo>
                        <a:pt x="23" y="245"/>
                      </a:lnTo>
                      <a:lnTo>
                        <a:pt x="20" y="244"/>
                      </a:lnTo>
                      <a:lnTo>
                        <a:pt x="17" y="241"/>
                      </a:lnTo>
                      <a:lnTo>
                        <a:pt x="16" y="238"/>
                      </a:lnTo>
                      <a:lnTo>
                        <a:pt x="15" y="234"/>
                      </a:lnTo>
                      <a:lnTo>
                        <a:pt x="15" y="230"/>
                      </a:lnTo>
                      <a:lnTo>
                        <a:pt x="14" y="227"/>
                      </a:lnTo>
                      <a:lnTo>
                        <a:pt x="13" y="224"/>
                      </a:lnTo>
                      <a:lnTo>
                        <a:pt x="12" y="220"/>
                      </a:lnTo>
                      <a:lnTo>
                        <a:pt x="10" y="217"/>
                      </a:lnTo>
                      <a:lnTo>
                        <a:pt x="9" y="213"/>
                      </a:lnTo>
                      <a:lnTo>
                        <a:pt x="7" y="210"/>
                      </a:lnTo>
                      <a:lnTo>
                        <a:pt x="6" y="207"/>
                      </a:lnTo>
                      <a:lnTo>
                        <a:pt x="5" y="204"/>
                      </a:lnTo>
                      <a:lnTo>
                        <a:pt x="2" y="201"/>
                      </a:lnTo>
                      <a:lnTo>
                        <a:pt x="2" y="198"/>
                      </a:lnTo>
                      <a:lnTo>
                        <a:pt x="1" y="195"/>
                      </a:lnTo>
                      <a:lnTo>
                        <a:pt x="1" y="191"/>
                      </a:lnTo>
                      <a:lnTo>
                        <a:pt x="1" y="188"/>
                      </a:lnTo>
                      <a:lnTo>
                        <a:pt x="1" y="185"/>
                      </a:lnTo>
                      <a:lnTo>
                        <a:pt x="1" y="182"/>
                      </a:lnTo>
                      <a:lnTo>
                        <a:pt x="1" y="179"/>
                      </a:lnTo>
                      <a:lnTo>
                        <a:pt x="1" y="176"/>
                      </a:lnTo>
                      <a:lnTo>
                        <a:pt x="0" y="179"/>
                      </a:lnTo>
                      <a:lnTo>
                        <a:pt x="0" y="182"/>
                      </a:lnTo>
                      <a:lnTo>
                        <a:pt x="0" y="185"/>
                      </a:lnTo>
                      <a:lnTo>
                        <a:pt x="0" y="188"/>
                      </a:lnTo>
                      <a:lnTo>
                        <a:pt x="0" y="192"/>
                      </a:lnTo>
                      <a:lnTo>
                        <a:pt x="0" y="197"/>
                      </a:lnTo>
                      <a:lnTo>
                        <a:pt x="2" y="191"/>
                      </a:lnTo>
                      <a:lnTo>
                        <a:pt x="3" y="186"/>
                      </a:lnTo>
                      <a:lnTo>
                        <a:pt x="3" y="183"/>
                      </a:lnTo>
                      <a:lnTo>
                        <a:pt x="3" y="179"/>
                      </a:lnTo>
                      <a:lnTo>
                        <a:pt x="2" y="176"/>
                      </a:lnTo>
                      <a:lnTo>
                        <a:pt x="1" y="175"/>
                      </a:lnTo>
                    </a:path>
                  </a:pathLst>
                </a:custGeom>
                <a:solidFill>
                  <a:schemeClr val="tx2"/>
                </a:solidFill>
                <a:ln w="12700" cap="rnd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18643" name="Oval 87"/>
            <p:cNvSpPr>
              <a:spLocks noChangeArrowheads="1"/>
            </p:cNvSpPr>
            <p:nvPr/>
          </p:nvSpPr>
          <p:spPr bwMode="auto">
            <a:xfrm>
              <a:off x="1650" y="1477"/>
              <a:ext cx="28" cy="28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44" name="Oval 88"/>
            <p:cNvSpPr>
              <a:spLocks noChangeArrowheads="1"/>
            </p:cNvSpPr>
            <p:nvPr/>
          </p:nvSpPr>
          <p:spPr bwMode="auto">
            <a:xfrm>
              <a:off x="1530" y="1477"/>
              <a:ext cx="28" cy="28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435" name="Rectangle 89"/>
          <p:cNvSpPr>
            <a:spLocks noChangeArrowheads="1"/>
          </p:cNvSpPr>
          <p:nvPr/>
        </p:nvSpPr>
        <p:spPr bwMode="auto">
          <a:xfrm>
            <a:off x="533400" y="4800600"/>
            <a:ext cx="3962400" cy="1631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 algn="l"/>
            <a:r>
              <a:rPr lang="en-US" sz="2000" dirty="0">
                <a:latin typeface="Calibri" pitchFamily="34" charset="0"/>
              </a:rPr>
              <a:t>A normal capillary in a </a:t>
            </a:r>
            <a:r>
              <a:rPr lang="en-US" sz="2000" dirty="0" err="1">
                <a:latin typeface="Calibri" pitchFamily="34" charset="0"/>
              </a:rPr>
              <a:t>glomerulus</a:t>
            </a:r>
            <a:r>
              <a:rPr lang="en-US" sz="2000" dirty="0">
                <a:latin typeface="Calibri" pitchFamily="34" charset="0"/>
              </a:rPr>
              <a:t> keeps red blood cells, white blood cells and most proteins in the blood and only lets watery fluid into the urine.</a:t>
            </a:r>
          </a:p>
        </p:txBody>
      </p:sp>
      <p:sp>
        <p:nvSpPr>
          <p:cNvPr id="18436" name="Rectangle 90"/>
          <p:cNvSpPr>
            <a:spLocks noChangeArrowheads="1"/>
          </p:cNvSpPr>
          <p:nvPr/>
        </p:nvSpPr>
        <p:spPr bwMode="auto">
          <a:xfrm>
            <a:off x="4648200" y="4800600"/>
            <a:ext cx="4123266" cy="1324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 algn="l"/>
            <a:r>
              <a:rPr lang="en-US" sz="2000" dirty="0">
                <a:latin typeface="Calibri" pitchFamily="34" charset="0"/>
              </a:rPr>
              <a:t>A capillary in a diseased </a:t>
            </a:r>
            <a:r>
              <a:rPr lang="en-US" sz="2000" dirty="0" err="1">
                <a:latin typeface="Calibri" pitchFamily="34" charset="0"/>
              </a:rPr>
              <a:t>glomerulus</a:t>
            </a:r>
            <a:r>
              <a:rPr lang="en-US" sz="2000" dirty="0">
                <a:latin typeface="Calibri" pitchFamily="34" charset="0"/>
              </a:rPr>
              <a:t> lets protein into the urine (</a:t>
            </a:r>
            <a:r>
              <a:rPr lang="en-US" sz="2000" dirty="0" err="1">
                <a:latin typeface="Calibri" pitchFamily="34" charset="0"/>
              </a:rPr>
              <a:t>proteinuria</a:t>
            </a:r>
            <a:r>
              <a:rPr lang="en-US" sz="2000" dirty="0">
                <a:latin typeface="Calibri" pitchFamily="34" charset="0"/>
              </a:rPr>
              <a:t>) and red blood cells into the urine (</a:t>
            </a:r>
            <a:r>
              <a:rPr lang="en-US" sz="2000" dirty="0" err="1">
                <a:latin typeface="Calibri" pitchFamily="34" charset="0"/>
              </a:rPr>
              <a:t>hematuria</a:t>
            </a:r>
            <a:r>
              <a:rPr lang="en-US" sz="2000" dirty="0">
                <a:latin typeface="Calibri" pitchFamily="34" charset="0"/>
              </a:rPr>
              <a:t>).</a:t>
            </a:r>
          </a:p>
        </p:txBody>
      </p:sp>
      <p:sp>
        <p:nvSpPr>
          <p:cNvPr id="18437" name="Line 91"/>
          <p:cNvSpPr>
            <a:spLocks noChangeShapeType="1"/>
          </p:cNvSpPr>
          <p:nvPr/>
        </p:nvSpPr>
        <p:spPr bwMode="auto">
          <a:xfrm flipV="1">
            <a:off x="5520267" y="4114800"/>
            <a:ext cx="270933" cy="76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438" name="Line 92"/>
          <p:cNvSpPr>
            <a:spLocks noChangeShapeType="1"/>
          </p:cNvSpPr>
          <p:nvPr/>
        </p:nvSpPr>
        <p:spPr bwMode="auto">
          <a:xfrm flipH="1">
            <a:off x="8026400" y="1219200"/>
            <a:ext cx="135467" cy="457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439" name="Text Box 93"/>
          <p:cNvSpPr txBox="1">
            <a:spLocks noChangeArrowheads="1"/>
          </p:cNvSpPr>
          <p:nvPr/>
        </p:nvSpPr>
        <p:spPr bwMode="auto">
          <a:xfrm>
            <a:off x="4343401" y="3962401"/>
            <a:ext cx="129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sz="2400" dirty="0">
                <a:latin typeface="Arial" pitchFamily="34" charset="0"/>
              </a:rPr>
              <a:t>Protein</a:t>
            </a:r>
          </a:p>
        </p:txBody>
      </p:sp>
      <p:sp>
        <p:nvSpPr>
          <p:cNvPr id="18440" name="Text Box 94"/>
          <p:cNvSpPr txBox="1">
            <a:spLocks noChangeArrowheads="1"/>
          </p:cNvSpPr>
          <p:nvPr/>
        </p:nvSpPr>
        <p:spPr bwMode="auto">
          <a:xfrm>
            <a:off x="7213600" y="473075"/>
            <a:ext cx="1828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>
                <a:latin typeface="Arial" pitchFamily="34" charset="0"/>
              </a:rPr>
              <a:t>Red blood cell</a:t>
            </a:r>
          </a:p>
        </p:txBody>
      </p:sp>
      <p:grpSp>
        <p:nvGrpSpPr>
          <p:cNvPr id="7" name="Group 95"/>
          <p:cNvGrpSpPr>
            <a:grpSpLocks/>
          </p:cNvGrpSpPr>
          <p:nvPr/>
        </p:nvGrpSpPr>
        <p:grpSpPr bwMode="auto">
          <a:xfrm>
            <a:off x="4659489" y="692150"/>
            <a:ext cx="4111978" cy="3575050"/>
            <a:chOff x="3302" y="230"/>
            <a:chExt cx="2914" cy="2252"/>
          </a:xfrm>
        </p:grpSpPr>
        <p:sp>
          <p:nvSpPr>
            <p:cNvPr id="18443" name="Oval 96"/>
            <p:cNvSpPr>
              <a:spLocks noChangeArrowheads="1"/>
            </p:cNvSpPr>
            <p:nvPr/>
          </p:nvSpPr>
          <p:spPr bwMode="auto">
            <a:xfrm>
              <a:off x="3972" y="772"/>
              <a:ext cx="1260" cy="1260"/>
            </a:xfrm>
            <a:prstGeom prst="ellipse">
              <a:avLst/>
            </a:prstGeom>
            <a:noFill/>
            <a:ln w="1270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4" name="Freeform 97"/>
            <p:cNvSpPr>
              <a:spLocks/>
            </p:cNvSpPr>
            <p:nvPr/>
          </p:nvSpPr>
          <p:spPr bwMode="auto">
            <a:xfrm>
              <a:off x="3302" y="604"/>
              <a:ext cx="1035" cy="1597"/>
            </a:xfrm>
            <a:custGeom>
              <a:avLst/>
              <a:gdLst>
                <a:gd name="T0" fmla="*/ 0 w 841"/>
                <a:gd name="T1" fmla="*/ 0 h 1297"/>
                <a:gd name="T2" fmla="*/ 222 w 841"/>
                <a:gd name="T3" fmla="*/ 0 h 1297"/>
                <a:gd name="T4" fmla="*/ 281 w 841"/>
                <a:gd name="T5" fmla="*/ 115 h 1297"/>
                <a:gd name="T6" fmla="*/ 318 w 841"/>
                <a:gd name="T7" fmla="*/ 159 h 1297"/>
                <a:gd name="T8" fmla="*/ 347 w 841"/>
                <a:gd name="T9" fmla="*/ 188 h 1297"/>
                <a:gd name="T10" fmla="*/ 414 w 841"/>
                <a:gd name="T11" fmla="*/ 240 h 1297"/>
                <a:gd name="T12" fmla="*/ 469 w 841"/>
                <a:gd name="T13" fmla="*/ 270 h 1297"/>
                <a:gd name="T14" fmla="*/ 491 w 841"/>
                <a:gd name="T15" fmla="*/ 281 h 1297"/>
                <a:gd name="T16" fmla="*/ 557 w 841"/>
                <a:gd name="T17" fmla="*/ 307 h 1297"/>
                <a:gd name="T18" fmla="*/ 591 w 841"/>
                <a:gd name="T19" fmla="*/ 314 h 1297"/>
                <a:gd name="T20" fmla="*/ 613 w 841"/>
                <a:gd name="T21" fmla="*/ 318 h 1297"/>
                <a:gd name="T22" fmla="*/ 661 w 841"/>
                <a:gd name="T23" fmla="*/ 325 h 1297"/>
                <a:gd name="T24" fmla="*/ 797 w 841"/>
                <a:gd name="T25" fmla="*/ 325 h 1297"/>
                <a:gd name="T26" fmla="*/ 901 w 841"/>
                <a:gd name="T27" fmla="*/ 310 h 1297"/>
                <a:gd name="T28" fmla="*/ 934 w 841"/>
                <a:gd name="T29" fmla="*/ 296 h 1297"/>
                <a:gd name="T30" fmla="*/ 1034 w 841"/>
                <a:gd name="T31" fmla="*/ 236 h 1297"/>
                <a:gd name="T32" fmla="*/ 1004 w 841"/>
                <a:gd name="T33" fmla="*/ 266 h 1297"/>
                <a:gd name="T34" fmla="*/ 975 w 841"/>
                <a:gd name="T35" fmla="*/ 296 h 1297"/>
                <a:gd name="T36" fmla="*/ 864 w 841"/>
                <a:gd name="T37" fmla="*/ 366 h 1297"/>
                <a:gd name="T38" fmla="*/ 842 w 841"/>
                <a:gd name="T39" fmla="*/ 395 h 1297"/>
                <a:gd name="T40" fmla="*/ 823 w 841"/>
                <a:gd name="T41" fmla="*/ 417 h 1297"/>
                <a:gd name="T42" fmla="*/ 805 w 841"/>
                <a:gd name="T43" fmla="*/ 440 h 1297"/>
                <a:gd name="T44" fmla="*/ 794 w 841"/>
                <a:gd name="T45" fmla="*/ 462 h 1297"/>
                <a:gd name="T46" fmla="*/ 783 w 841"/>
                <a:gd name="T47" fmla="*/ 484 h 1297"/>
                <a:gd name="T48" fmla="*/ 768 w 841"/>
                <a:gd name="T49" fmla="*/ 506 h 1297"/>
                <a:gd name="T50" fmla="*/ 753 w 841"/>
                <a:gd name="T51" fmla="*/ 543 h 1297"/>
                <a:gd name="T52" fmla="*/ 746 w 841"/>
                <a:gd name="T53" fmla="*/ 565 h 1297"/>
                <a:gd name="T54" fmla="*/ 713 w 841"/>
                <a:gd name="T55" fmla="*/ 661 h 1297"/>
                <a:gd name="T56" fmla="*/ 679 w 841"/>
                <a:gd name="T57" fmla="*/ 768 h 1297"/>
                <a:gd name="T58" fmla="*/ 738 w 841"/>
                <a:gd name="T59" fmla="*/ 1005 h 1297"/>
                <a:gd name="T60" fmla="*/ 812 w 841"/>
                <a:gd name="T61" fmla="*/ 1156 h 1297"/>
                <a:gd name="T62" fmla="*/ 827 w 841"/>
                <a:gd name="T63" fmla="*/ 1178 h 1297"/>
                <a:gd name="T64" fmla="*/ 893 w 841"/>
                <a:gd name="T65" fmla="*/ 1278 h 1297"/>
                <a:gd name="T66" fmla="*/ 871 w 841"/>
                <a:gd name="T67" fmla="*/ 1271 h 1297"/>
                <a:gd name="T68" fmla="*/ 849 w 841"/>
                <a:gd name="T69" fmla="*/ 1271 h 1297"/>
                <a:gd name="T70" fmla="*/ 827 w 841"/>
                <a:gd name="T71" fmla="*/ 1267 h 1297"/>
                <a:gd name="T72" fmla="*/ 790 w 841"/>
                <a:gd name="T73" fmla="*/ 1263 h 1297"/>
                <a:gd name="T74" fmla="*/ 768 w 841"/>
                <a:gd name="T75" fmla="*/ 1263 h 1297"/>
                <a:gd name="T76" fmla="*/ 742 w 841"/>
                <a:gd name="T77" fmla="*/ 1263 h 1297"/>
                <a:gd name="T78" fmla="*/ 720 w 841"/>
                <a:gd name="T79" fmla="*/ 1263 h 1297"/>
                <a:gd name="T80" fmla="*/ 698 w 841"/>
                <a:gd name="T81" fmla="*/ 1263 h 1297"/>
                <a:gd name="T82" fmla="*/ 676 w 841"/>
                <a:gd name="T83" fmla="*/ 1263 h 1297"/>
                <a:gd name="T84" fmla="*/ 620 w 841"/>
                <a:gd name="T85" fmla="*/ 1271 h 1297"/>
                <a:gd name="T86" fmla="*/ 532 w 841"/>
                <a:gd name="T87" fmla="*/ 1300 h 1297"/>
                <a:gd name="T88" fmla="*/ 391 w 841"/>
                <a:gd name="T89" fmla="*/ 1370 h 1297"/>
                <a:gd name="T90" fmla="*/ 318 w 841"/>
                <a:gd name="T91" fmla="*/ 1437 h 1297"/>
                <a:gd name="T92" fmla="*/ 236 w 841"/>
                <a:gd name="T93" fmla="*/ 1566 h 1297"/>
                <a:gd name="T94" fmla="*/ 236 w 841"/>
                <a:gd name="T95" fmla="*/ 1566 h 1297"/>
                <a:gd name="T96" fmla="*/ 207 w 841"/>
                <a:gd name="T97" fmla="*/ 1596 h 1297"/>
                <a:gd name="T98" fmla="*/ 207 w 841"/>
                <a:gd name="T99" fmla="*/ 1596 h 1297"/>
                <a:gd name="T100" fmla="*/ 207 w 841"/>
                <a:gd name="T101" fmla="*/ 1596 h 1297"/>
                <a:gd name="T102" fmla="*/ 236 w 841"/>
                <a:gd name="T103" fmla="*/ 1566 h 1297"/>
                <a:gd name="T104" fmla="*/ 236 w 841"/>
                <a:gd name="T105" fmla="*/ 1566 h 1297"/>
                <a:gd name="T106" fmla="*/ 207 w 841"/>
                <a:gd name="T107" fmla="*/ 1596 h 1297"/>
                <a:gd name="T108" fmla="*/ 207 w 841"/>
                <a:gd name="T109" fmla="*/ 1596 h 1297"/>
                <a:gd name="T110" fmla="*/ 207 w 841"/>
                <a:gd name="T111" fmla="*/ 1596 h 1297"/>
                <a:gd name="T112" fmla="*/ 207 w 841"/>
                <a:gd name="T113" fmla="*/ 1596 h 1297"/>
                <a:gd name="T114" fmla="*/ 207 w 841"/>
                <a:gd name="T115" fmla="*/ 1596 h 1297"/>
                <a:gd name="T116" fmla="*/ 207 w 841"/>
                <a:gd name="T117" fmla="*/ 1596 h 1297"/>
                <a:gd name="T118" fmla="*/ 207 w 841"/>
                <a:gd name="T119" fmla="*/ 1596 h 1297"/>
                <a:gd name="T120" fmla="*/ 207 w 841"/>
                <a:gd name="T121" fmla="*/ 1596 h 1297"/>
                <a:gd name="T122" fmla="*/ 177 w 841"/>
                <a:gd name="T123" fmla="*/ 1596 h 129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841"/>
                <a:gd name="T187" fmla="*/ 0 h 1297"/>
                <a:gd name="T188" fmla="*/ 841 w 841"/>
                <a:gd name="T189" fmla="*/ 1297 h 1297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841" h="1297">
                  <a:moveTo>
                    <a:pt x="0" y="1296"/>
                  </a:moveTo>
                  <a:lnTo>
                    <a:pt x="0" y="0"/>
                  </a:lnTo>
                  <a:lnTo>
                    <a:pt x="168" y="0"/>
                  </a:lnTo>
                  <a:lnTo>
                    <a:pt x="180" y="0"/>
                  </a:lnTo>
                  <a:lnTo>
                    <a:pt x="195" y="33"/>
                  </a:lnTo>
                  <a:lnTo>
                    <a:pt x="228" y="93"/>
                  </a:lnTo>
                  <a:lnTo>
                    <a:pt x="240" y="105"/>
                  </a:lnTo>
                  <a:lnTo>
                    <a:pt x="258" y="129"/>
                  </a:lnTo>
                  <a:lnTo>
                    <a:pt x="267" y="138"/>
                  </a:lnTo>
                  <a:lnTo>
                    <a:pt x="282" y="153"/>
                  </a:lnTo>
                  <a:lnTo>
                    <a:pt x="291" y="159"/>
                  </a:lnTo>
                  <a:lnTo>
                    <a:pt x="336" y="195"/>
                  </a:lnTo>
                  <a:lnTo>
                    <a:pt x="345" y="201"/>
                  </a:lnTo>
                  <a:lnTo>
                    <a:pt x="381" y="219"/>
                  </a:lnTo>
                  <a:lnTo>
                    <a:pt x="384" y="219"/>
                  </a:lnTo>
                  <a:lnTo>
                    <a:pt x="399" y="228"/>
                  </a:lnTo>
                  <a:lnTo>
                    <a:pt x="435" y="243"/>
                  </a:lnTo>
                  <a:lnTo>
                    <a:pt x="453" y="249"/>
                  </a:lnTo>
                  <a:lnTo>
                    <a:pt x="471" y="252"/>
                  </a:lnTo>
                  <a:lnTo>
                    <a:pt x="480" y="255"/>
                  </a:lnTo>
                  <a:lnTo>
                    <a:pt x="489" y="255"/>
                  </a:lnTo>
                  <a:lnTo>
                    <a:pt x="498" y="258"/>
                  </a:lnTo>
                  <a:lnTo>
                    <a:pt x="516" y="261"/>
                  </a:lnTo>
                  <a:lnTo>
                    <a:pt x="537" y="264"/>
                  </a:lnTo>
                  <a:lnTo>
                    <a:pt x="555" y="267"/>
                  </a:lnTo>
                  <a:lnTo>
                    <a:pt x="648" y="264"/>
                  </a:lnTo>
                  <a:lnTo>
                    <a:pt x="714" y="255"/>
                  </a:lnTo>
                  <a:lnTo>
                    <a:pt x="732" y="252"/>
                  </a:lnTo>
                  <a:lnTo>
                    <a:pt x="750" y="246"/>
                  </a:lnTo>
                  <a:lnTo>
                    <a:pt x="759" y="240"/>
                  </a:lnTo>
                  <a:lnTo>
                    <a:pt x="840" y="192"/>
                  </a:lnTo>
                  <a:lnTo>
                    <a:pt x="816" y="216"/>
                  </a:lnTo>
                  <a:lnTo>
                    <a:pt x="792" y="240"/>
                  </a:lnTo>
                  <a:lnTo>
                    <a:pt x="711" y="291"/>
                  </a:lnTo>
                  <a:lnTo>
                    <a:pt x="702" y="297"/>
                  </a:lnTo>
                  <a:lnTo>
                    <a:pt x="690" y="312"/>
                  </a:lnTo>
                  <a:lnTo>
                    <a:pt x="684" y="321"/>
                  </a:lnTo>
                  <a:lnTo>
                    <a:pt x="678" y="330"/>
                  </a:lnTo>
                  <a:lnTo>
                    <a:pt x="669" y="339"/>
                  </a:lnTo>
                  <a:lnTo>
                    <a:pt x="663" y="348"/>
                  </a:lnTo>
                  <a:lnTo>
                    <a:pt x="654" y="357"/>
                  </a:lnTo>
                  <a:lnTo>
                    <a:pt x="651" y="366"/>
                  </a:lnTo>
                  <a:lnTo>
                    <a:pt x="645" y="375"/>
                  </a:lnTo>
                  <a:lnTo>
                    <a:pt x="642" y="384"/>
                  </a:lnTo>
                  <a:lnTo>
                    <a:pt x="636" y="393"/>
                  </a:lnTo>
                  <a:lnTo>
                    <a:pt x="630" y="402"/>
                  </a:lnTo>
                  <a:lnTo>
                    <a:pt x="624" y="411"/>
                  </a:lnTo>
                  <a:lnTo>
                    <a:pt x="618" y="420"/>
                  </a:lnTo>
                  <a:lnTo>
                    <a:pt x="612" y="441"/>
                  </a:lnTo>
                  <a:lnTo>
                    <a:pt x="609" y="450"/>
                  </a:lnTo>
                  <a:lnTo>
                    <a:pt x="606" y="459"/>
                  </a:lnTo>
                  <a:lnTo>
                    <a:pt x="591" y="489"/>
                  </a:lnTo>
                  <a:lnTo>
                    <a:pt x="579" y="537"/>
                  </a:lnTo>
                  <a:lnTo>
                    <a:pt x="552" y="624"/>
                  </a:lnTo>
                  <a:lnTo>
                    <a:pt x="576" y="744"/>
                  </a:lnTo>
                  <a:lnTo>
                    <a:pt x="600" y="816"/>
                  </a:lnTo>
                  <a:lnTo>
                    <a:pt x="624" y="864"/>
                  </a:lnTo>
                  <a:lnTo>
                    <a:pt x="660" y="939"/>
                  </a:lnTo>
                  <a:lnTo>
                    <a:pt x="666" y="948"/>
                  </a:lnTo>
                  <a:lnTo>
                    <a:pt x="672" y="957"/>
                  </a:lnTo>
                  <a:lnTo>
                    <a:pt x="720" y="1008"/>
                  </a:lnTo>
                  <a:lnTo>
                    <a:pt x="726" y="1038"/>
                  </a:lnTo>
                  <a:lnTo>
                    <a:pt x="717" y="1035"/>
                  </a:lnTo>
                  <a:lnTo>
                    <a:pt x="708" y="1032"/>
                  </a:lnTo>
                  <a:lnTo>
                    <a:pt x="699" y="1032"/>
                  </a:lnTo>
                  <a:lnTo>
                    <a:pt x="690" y="1032"/>
                  </a:lnTo>
                  <a:lnTo>
                    <a:pt x="681" y="1032"/>
                  </a:lnTo>
                  <a:lnTo>
                    <a:pt x="672" y="1029"/>
                  </a:lnTo>
                  <a:lnTo>
                    <a:pt x="663" y="1029"/>
                  </a:lnTo>
                  <a:lnTo>
                    <a:pt x="642" y="1026"/>
                  </a:lnTo>
                  <a:lnTo>
                    <a:pt x="633" y="1026"/>
                  </a:lnTo>
                  <a:lnTo>
                    <a:pt x="624" y="1026"/>
                  </a:lnTo>
                  <a:lnTo>
                    <a:pt x="615" y="1026"/>
                  </a:lnTo>
                  <a:lnTo>
                    <a:pt x="603" y="1026"/>
                  </a:lnTo>
                  <a:lnTo>
                    <a:pt x="594" y="1026"/>
                  </a:lnTo>
                  <a:lnTo>
                    <a:pt x="585" y="1026"/>
                  </a:lnTo>
                  <a:lnTo>
                    <a:pt x="576" y="1026"/>
                  </a:lnTo>
                  <a:lnTo>
                    <a:pt x="567" y="1026"/>
                  </a:lnTo>
                  <a:lnTo>
                    <a:pt x="558" y="1026"/>
                  </a:lnTo>
                  <a:lnTo>
                    <a:pt x="549" y="1026"/>
                  </a:lnTo>
                  <a:lnTo>
                    <a:pt x="540" y="1026"/>
                  </a:lnTo>
                  <a:lnTo>
                    <a:pt x="504" y="1032"/>
                  </a:lnTo>
                  <a:lnTo>
                    <a:pt x="462" y="1041"/>
                  </a:lnTo>
                  <a:lnTo>
                    <a:pt x="432" y="1056"/>
                  </a:lnTo>
                  <a:lnTo>
                    <a:pt x="384" y="1080"/>
                  </a:lnTo>
                  <a:lnTo>
                    <a:pt x="318" y="1113"/>
                  </a:lnTo>
                  <a:lnTo>
                    <a:pt x="273" y="1152"/>
                  </a:lnTo>
                  <a:lnTo>
                    <a:pt x="258" y="1167"/>
                  </a:lnTo>
                  <a:lnTo>
                    <a:pt x="210" y="1233"/>
                  </a:lnTo>
                  <a:lnTo>
                    <a:pt x="192" y="1272"/>
                  </a:lnTo>
                  <a:lnTo>
                    <a:pt x="168" y="1296"/>
                  </a:lnTo>
                  <a:lnTo>
                    <a:pt x="192" y="1272"/>
                  </a:lnTo>
                  <a:lnTo>
                    <a:pt x="168" y="1296"/>
                  </a:lnTo>
                  <a:lnTo>
                    <a:pt x="144" y="1296"/>
                  </a:lnTo>
                  <a:lnTo>
                    <a:pt x="0" y="1296"/>
                  </a:lnTo>
                </a:path>
              </a:pathLst>
            </a:custGeom>
            <a:solidFill>
              <a:schemeClr val="folHlink"/>
            </a:solidFill>
            <a:ln w="12700" cap="rnd" cmpd="sng">
              <a:solidFill>
                <a:schemeClr val="folHlink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45" name="Arc 98"/>
            <p:cNvSpPr>
              <a:spLocks/>
            </p:cNvSpPr>
            <p:nvPr/>
          </p:nvSpPr>
          <p:spPr bwMode="auto">
            <a:xfrm rot="4080000">
              <a:off x="3606" y="455"/>
              <a:ext cx="531" cy="590"/>
            </a:xfrm>
            <a:custGeom>
              <a:avLst/>
              <a:gdLst>
                <a:gd name="T0" fmla="*/ 13 w 21600"/>
                <a:gd name="T1" fmla="*/ 0 h 21600"/>
                <a:gd name="T2" fmla="*/ 0 w 21600"/>
                <a:gd name="T3" fmla="*/ 16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127000" cap="rnd">
              <a:solidFill>
                <a:schemeClr val="bg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6" name="Arc 99"/>
            <p:cNvSpPr>
              <a:spLocks/>
            </p:cNvSpPr>
            <p:nvPr/>
          </p:nvSpPr>
          <p:spPr bwMode="auto">
            <a:xfrm rot="6720000">
              <a:off x="3608" y="1753"/>
              <a:ext cx="532" cy="591"/>
            </a:xfrm>
            <a:custGeom>
              <a:avLst/>
              <a:gdLst>
                <a:gd name="T0" fmla="*/ 13 w 21600"/>
                <a:gd name="T1" fmla="*/ 16 h 21600"/>
                <a:gd name="T2" fmla="*/ 0 w 21600"/>
                <a:gd name="T3" fmla="*/ 0 h 21600"/>
                <a:gd name="T4" fmla="*/ 13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127000" cap="rnd">
              <a:solidFill>
                <a:schemeClr val="bg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7" name="Freeform 100"/>
            <p:cNvSpPr>
              <a:spLocks/>
            </p:cNvSpPr>
            <p:nvPr/>
          </p:nvSpPr>
          <p:spPr bwMode="auto">
            <a:xfrm>
              <a:off x="3479" y="2170"/>
              <a:ext cx="31" cy="31"/>
            </a:xfrm>
            <a:custGeom>
              <a:avLst/>
              <a:gdLst>
                <a:gd name="T0" fmla="*/ 30 w 25"/>
                <a:gd name="T1" fmla="*/ 0 h 25"/>
                <a:gd name="T2" fmla="*/ 30 w 25"/>
                <a:gd name="T3" fmla="*/ 2 h 25"/>
                <a:gd name="T4" fmla="*/ 26 w 25"/>
                <a:gd name="T5" fmla="*/ 5 h 25"/>
                <a:gd name="T6" fmla="*/ 26 w 25"/>
                <a:gd name="T7" fmla="*/ 9 h 25"/>
                <a:gd name="T8" fmla="*/ 24 w 25"/>
                <a:gd name="T9" fmla="*/ 12 h 25"/>
                <a:gd name="T10" fmla="*/ 22 w 25"/>
                <a:gd name="T11" fmla="*/ 16 h 25"/>
                <a:gd name="T12" fmla="*/ 21 w 25"/>
                <a:gd name="T13" fmla="*/ 20 h 25"/>
                <a:gd name="T14" fmla="*/ 19 w 25"/>
                <a:gd name="T15" fmla="*/ 24 h 25"/>
                <a:gd name="T16" fmla="*/ 19 w 25"/>
                <a:gd name="T17" fmla="*/ 27 h 25"/>
                <a:gd name="T18" fmla="*/ 0 w 25"/>
                <a:gd name="T19" fmla="*/ 30 h 25"/>
                <a:gd name="T20" fmla="*/ 30 w 25"/>
                <a:gd name="T21" fmla="*/ 0 h 2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5"/>
                <a:gd name="T34" fmla="*/ 0 h 25"/>
                <a:gd name="T35" fmla="*/ 25 w 25"/>
                <a:gd name="T36" fmla="*/ 25 h 2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5" h="25">
                  <a:moveTo>
                    <a:pt x="24" y="0"/>
                  </a:moveTo>
                  <a:lnTo>
                    <a:pt x="24" y="2"/>
                  </a:lnTo>
                  <a:lnTo>
                    <a:pt x="21" y="4"/>
                  </a:lnTo>
                  <a:lnTo>
                    <a:pt x="21" y="7"/>
                  </a:lnTo>
                  <a:lnTo>
                    <a:pt x="19" y="10"/>
                  </a:lnTo>
                  <a:lnTo>
                    <a:pt x="18" y="13"/>
                  </a:lnTo>
                  <a:lnTo>
                    <a:pt x="17" y="16"/>
                  </a:lnTo>
                  <a:lnTo>
                    <a:pt x="15" y="19"/>
                  </a:lnTo>
                  <a:lnTo>
                    <a:pt x="15" y="22"/>
                  </a:lnTo>
                  <a:lnTo>
                    <a:pt x="0" y="24"/>
                  </a:lnTo>
                  <a:lnTo>
                    <a:pt x="24" y="0"/>
                  </a:lnTo>
                </a:path>
              </a:pathLst>
            </a:custGeom>
            <a:solidFill>
              <a:schemeClr val="folHlink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48" name="Freeform 101"/>
            <p:cNvSpPr>
              <a:spLocks/>
            </p:cNvSpPr>
            <p:nvPr/>
          </p:nvSpPr>
          <p:spPr bwMode="auto">
            <a:xfrm>
              <a:off x="3950" y="1284"/>
              <a:ext cx="33" cy="183"/>
            </a:xfrm>
            <a:custGeom>
              <a:avLst/>
              <a:gdLst>
                <a:gd name="T0" fmla="*/ 31 w 27"/>
                <a:gd name="T1" fmla="*/ 5 h 149"/>
                <a:gd name="T2" fmla="*/ 29 w 27"/>
                <a:gd name="T3" fmla="*/ 12 h 149"/>
                <a:gd name="T4" fmla="*/ 29 w 27"/>
                <a:gd name="T5" fmla="*/ 20 h 149"/>
                <a:gd name="T6" fmla="*/ 26 w 27"/>
                <a:gd name="T7" fmla="*/ 27 h 149"/>
                <a:gd name="T8" fmla="*/ 26 w 27"/>
                <a:gd name="T9" fmla="*/ 34 h 149"/>
                <a:gd name="T10" fmla="*/ 24 w 27"/>
                <a:gd name="T11" fmla="*/ 42 h 149"/>
                <a:gd name="T12" fmla="*/ 24 w 27"/>
                <a:gd name="T13" fmla="*/ 49 h 149"/>
                <a:gd name="T14" fmla="*/ 24 w 27"/>
                <a:gd name="T15" fmla="*/ 56 h 149"/>
                <a:gd name="T16" fmla="*/ 24 w 27"/>
                <a:gd name="T17" fmla="*/ 64 h 149"/>
                <a:gd name="T18" fmla="*/ 24 w 27"/>
                <a:gd name="T19" fmla="*/ 71 h 149"/>
                <a:gd name="T20" fmla="*/ 21 w 27"/>
                <a:gd name="T21" fmla="*/ 79 h 149"/>
                <a:gd name="T22" fmla="*/ 21 w 27"/>
                <a:gd name="T23" fmla="*/ 86 h 149"/>
                <a:gd name="T24" fmla="*/ 21 w 27"/>
                <a:gd name="T25" fmla="*/ 93 h 149"/>
                <a:gd name="T26" fmla="*/ 21 w 27"/>
                <a:gd name="T27" fmla="*/ 101 h 149"/>
                <a:gd name="T28" fmla="*/ 21 w 27"/>
                <a:gd name="T29" fmla="*/ 108 h 149"/>
                <a:gd name="T30" fmla="*/ 21 w 27"/>
                <a:gd name="T31" fmla="*/ 115 h 149"/>
                <a:gd name="T32" fmla="*/ 21 w 27"/>
                <a:gd name="T33" fmla="*/ 123 h 149"/>
                <a:gd name="T34" fmla="*/ 21 w 27"/>
                <a:gd name="T35" fmla="*/ 130 h 149"/>
                <a:gd name="T36" fmla="*/ 21 w 27"/>
                <a:gd name="T37" fmla="*/ 138 h 149"/>
                <a:gd name="T38" fmla="*/ 21 w 27"/>
                <a:gd name="T39" fmla="*/ 145 h 149"/>
                <a:gd name="T40" fmla="*/ 21 w 27"/>
                <a:gd name="T41" fmla="*/ 152 h 149"/>
                <a:gd name="T42" fmla="*/ 21 w 27"/>
                <a:gd name="T43" fmla="*/ 160 h 149"/>
                <a:gd name="T44" fmla="*/ 21 w 27"/>
                <a:gd name="T45" fmla="*/ 167 h 149"/>
                <a:gd name="T46" fmla="*/ 22 w 27"/>
                <a:gd name="T47" fmla="*/ 174 h 149"/>
                <a:gd name="T48" fmla="*/ 24 w 27"/>
                <a:gd name="T49" fmla="*/ 182 h 149"/>
                <a:gd name="T50" fmla="*/ 24 w 27"/>
                <a:gd name="T51" fmla="*/ 176 h 149"/>
                <a:gd name="T52" fmla="*/ 21 w 27"/>
                <a:gd name="T53" fmla="*/ 168 h 149"/>
                <a:gd name="T54" fmla="*/ 17 w 27"/>
                <a:gd name="T55" fmla="*/ 161 h 149"/>
                <a:gd name="T56" fmla="*/ 15 w 27"/>
                <a:gd name="T57" fmla="*/ 154 h 149"/>
                <a:gd name="T58" fmla="*/ 12 w 27"/>
                <a:gd name="T59" fmla="*/ 146 h 149"/>
                <a:gd name="T60" fmla="*/ 11 w 27"/>
                <a:gd name="T61" fmla="*/ 138 h 149"/>
                <a:gd name="T62" fmla="*/ 9 w 27"/>
                <a:gd name="T63" fmla="*/ 131 h 149"/>
                <a:gd name="T64" fmla="*/ 6 w 27"/>
                <a:gd name="T65" fmla="*/ 123 h 149"/>
                <a:gd name="T66" fmla="*/ 4 w 27"/>
                <a:gd name="T67" fmla="*/ 117 h 149"/>
                <a:gd name="T68" fmla="*/ 2 w 27"/>
                <a:gd name="T69" fmla="*/ 109 h 149"/>
                <a:gd name="T70" fmla="*/ 0 w 27"/>
                <a:gd name="T71" fmla="*/ 102 h 149"/>
                <a:gd name="T72" fmla="*/ 0 w 27"/>
                <a:gd name="T73" fmla="*/ 95 h 149"/>
                <a:gd name="T74" fmla="*/ 0 w 27"/>
                <a:gd name="T75" fmla="*/ 86 h 149"/>
                <a:gd name="T76" fmla="*/ 1 w 27"/>
                <a:gd name="T77" fmla="*/ 77 h 149"/>
                <a:gd name="T78" fmla="*/ 5 w 27"/>
                <a:gd name="T79" fmla="*/ 70 h 149"/>
                <a:gd name="T80" fmla="*/ 6 w 27"/>
                <a:gd name="T81" fmla="*/ 63 h 149"/>
                <a:gd name="T82" fmla="*/ 6 w 27"/>
                <a:gd name="T83" fmla="*/ 55 h 149"/>
                <a:gd name="T84" fmla="*/ 10 w 27"/>
                <a:gd name="T85" fmla="*/ 48 h 149"/>
                <a:gd name="T86" fmla="*/ 12 w 27"/>
                <a:gd name="T87" fmla="*/ 41 h 149"/>
                <a:gd name="T88" fmla="*/ 13 w 27"/>
                <a:gd name="T89" fmla="*/ 33 h 149"/>
                <a:gd name="T90" fmla="*/ 17 w 27"/>
                <a:gd name="T91" fmla="*/ 26 h 149"/>
                <a:gd name="T92" fmla="*/ 21 w 27"/>
                <a:gd name="T93" fmla="*/ 18 h 149"/>
                <a:gd name="T94" fmla="*/ 26 w 27"/>
                <a:gd name="T95" fmla="*/ 12 h 149"/>
                <a:gd name="T96" fmla="*/ 32 w 27"/>
                <a:gd name="T97" fmla="*/ 0 h 14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7"/>
                <a:gd name="T148" fmla="*/ 0 h 149"/>
                <a:gd name="T149" fmla="*/ 27 w 27"/>
                <a:gd name="T150" fmla="*/ 149 h 14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7" h="149">
                  <a:moveTo>
                    <a:pt x="26" y="0"/>
                  </a:moveTo>
                  <a:lnTo>
                    <a:pt x="25" y="4"/>
                  </a:lnTo>
                  <a:lnTo>
                    <a:pt x="24" y="7"/>
                  </a:lnTo>
                  <a:lnTo>
                    <a:pt x="24" y="10"/>
                  </a:lnTo>
                  <a:lnTo>
                    <a:pt x="24" y="13"/>
                  </a:lnTo>
                  <a:lnTo>
                    <a:pt x="24" y="16"/>
                  </a:lnTo>
                  <a:lnTo>
                    <a:pt x="23" y="19"/>
                  </a:lnTo>
                  <a:lnTo>
                    <a:pt x="21" y="22"/>
                  </a:lnTo>
                  <a:lnTo>
                    <a:pt x="21" y="25"/>
                  </a:lnTo>
                  <a:lnTo>
                    <a:pt x="21" y="28"/>
                  </a:lnTo>
                  <a:lnTo>
                    <a:pt x="20" y="31"/>
                  </a:lnTo>
                  <a:lnTo>
                    <a:pt x="20" y="34"/>
                  </a:lnTo>
                  <a:lnTo>
                    <a:pt x="20" y="37"/>
                  </a:lnTo>
                  <a:lnTo>
                    <a:pt x="20" y="40"/>
                  </a:lnTo>
                  <a:lnTo>
                    <a:pt x="20" y="43"/>
                  </a:lnTo>
                  <a:lnTo>
                    <a:pt x="20" y="46"/>
                  </a:lnTo>
                  <a:lnTo>
                    <a:pt x="20" y="49"/>
                  </a:lnTo>
                  <a:lnTo>
                    <a:pt x="20" y="52"/>
                  </a:lnTo>
                  <a:lnTo>
                    <a:pt x="20" y="55"/>
                  </a:lnTo>
                  <a:lnTo>
                    <a:pt x="20" y="58"/>
                  </a:lnTo>
                  <a:lnTo>
                    <a:pt x="18" y="61"/>
                  </a:lnTo>
                  <a:lnTo>
                    <a:pt x="17" y="64"/>
                  </a:lnTo>
                  <a:lnTo>
                    <a:pt x="17" y="67"/>
                  </a:lnTo>
                  <a:lnTo>
                    <a:pt x="17" y="70"/>
                  </a:lnTo>
                  <a:lnTo>
                    <a:pt x="17" y="73"/>
                  </a:lnTo>
                  <a:lnTo>
                    <a:pt x="17" y="76"/>
                  </a:lnTo>
                  <a:lnTo>
                    <a:pt x="17" y="79"/>
                  </a:lnTo>
                  <a:lnTo>
                    <a:pt x="17" y="82"/>
                  </a:lnTo>
                  <a:lnTo>
                    <a:pt x="17" y="85"/>
                  </a:lnTo>
                  <a:lnTo>
                    <a:pt x="17" y="88"/>
                  </a:lnTo>
                  <a:lnTo>
                    <a:pt x="17" y="91"/>
                  </a:lnTo>
                  <a:lnTo>
                    <a:pt x="17" y="94"/>
                  </a:lnTo>
                  <a:lnTo>
                    <a:pt x="17" y="97"/>
                  </a:lnTo>
                  <a:lnTo>
                    <a:pt x="17" y="100"/>
                  </a:lnTo>
                  <a:lnTo>
                    <a:pt x="17" y="103"/>
                  </a:lnTo>
                  <a:lnTo>
                    <a:pt x="17" y="106"/>
                  </a:lnTo>
                  <a:lnTo>
                    <a:pt x="17" y="109"/>
                  </a:lnTo>
                  <a:lnTo>
                    <a:pt x="17" y="112"/>
                  </a:lnTo>
                  <a:lnTo>
                    <a:pt x="17" y="115"/>
                  </a:lnTo>
                  <a:lnTo>
                    <a:pt x="17" y="118"/>
                  </a:lnTo>
                  <a:lnTo>
                    <a:pt x="17" y="121"/>
                  </a:lnTo>
                  <a:lnTo>
                    <a:pt x="17" y="124"/>
                  </a:lnTo>
                  <a:lnTo>
                    <a:pt x="17" y="127"/>
                  </a:lnTo>
                  <a:lnTo>
                    <a:pt x="17" y="130"/>
                  </a:lnTo>
                  <a:lnTo>
                    <a:pt x="17" y="133"/>
                  </a:lnTo>
                  <a:lnTo>
                    <a:pt x="17" y="136"/>
                  </a:lnTo>
                  <a:lnTo>
                    <a:pt x="17" y="139"/>
                  </a:lnTo>
                  <a:lnTo>
                    <a:pt x="18" y="142"/>
                  </a:lnTo>
                  <a:lnTo>
                    <a:pt x="19" y="145"/>
                  </a:lnTo>
                  <a:lnTo>
                    <a:pt x="20" y="148"/>
                  </a:lnTo>
                  <a:lnTo>
                    <a:pt x="20" y="145"/>
                  </a:lnTo>
                  <a:lnTo>
                    <a:pt x="20" y="143"/>
                  </a:lnTo>
                  <a:lnTo>
                    <a:pt x="18" y="140"/>
                  </a:lnTo>
                  <a:lnTo>
                    <a:pt x="17" y="137"/>
                  </a:lnTo>
                  <a:lnTo>
                    <a:pt x="15" y="134"/>
                  </a:lnTo>
                  <a:lnTo>
                    <a:pt x="14" y="131"/>
                  </a:lnTo>
                  <a:lnTo>
                    <a:pt x="13" y="128"/>
                  </a:lnTo>
                  <a:lnTo>
                    <a:pt x="12" y="125"/>
                  </a:lnTo>
                  <a:lnTo>
                    <a:pt x="11" y="121"/>
                  </a:lnTo>
                  <a:lnTo>
                    <a:pt x="10" y="119"/>
                  </a:lnTo>
                  <a:lnTo>
                    <a:pt x="9" y="116"/>
                  </a:lnTo>
                  <a:lnTo>
                    <a:pt x="9" y="112"/>
                  </a:lnTo>
                  <a:lnTo>
                    <a:pt x="8" y="110"/>
                  </a:lnTo>
                  <a:lnTo>
                    <a:pt x="7" y="107"/>
                  </a:lnTo>
                  <a:lnTo>
                    <a:pt x="6" y="104"/>
                  </a:lnTo>
                  <a:lnTo>
                    <a:pt x="5" y="100"/>
                  </a:lnTo>
                  <a:lnTo>
                    <a:pt x="3" y="98"/>
                  </a:lnTo>
                  <a:lnTo>
                    <a:pt x="3" y="95"/>
                  </a:lnTo>
                  <a:lnTo>
                    <a:pt x="2" y="92"/>
                  </a:lnTo>
                  <a:lnTo>
                    <a:pt x="2" y="89"/>
                  </a:lnTo>
                  <a:lnTo>
                    <a:pt x="0" y="86"/>
                  </a:lnTo>
                  <a:lnTo>
                    <a:pt x="0" y="83"/>
                  </a:lnTo>
                  <a:lnTo>
                    <a:pt x="0" y="80"/>
                  </a:lnTo>
                  <a:lnTo>
                    <a:pt x="0" y="77"/>
                  </a:lnTo>
                  <a:lnTo>
                    <a:pt x="0" y="74"/>
                  </a:lnTo>
                  <a:lnTo>
                    <a:pt x="0" y="70"/>
                  </a:lnTo>
                  <a:lnTo>
                    <a:pt x="0" y="66"/>
                  </a:lnTo>
                  <a:lnTo>
                    <a:pt x="1" y="63"/>
                  </a:lnTo>
                  <a:lnTo>
                    <a:pt x="2" y="60"/>
                  </a:lnTo>
                  <a:lnTo>
                    <a:pt x="4" y="57"/>
                  </a:lnTo>
                  <a:lnTo>
                    <a:pt x="5" y="54"/>
                  </a:lnTo>
                  <a:lnTo>
                    <a:pt x="5" y="51"/>
                  </a:lnTo>
                  <a:lnTo>
                    <a:pt x="5" y="48"/>
                  </a:lnTo>
                  <a:lnTo>
                    <a:pt x="5" y="45"/>
                  </a:lnTo>
                  <a:lnTo>
                    <a:pt x="6" y="42"/>
                  </a:lnTo>
                  <a:lnTo>
                    <a:pt x="8" y="39"/>
                  </a:lnTo>
                  <a:lnTo>
                    <a:pt x="8" y="36"/>
                  </a:lnTo>
                  <a:lnTo>
                    <a:pt x="10" y="33"/>
                  </a:lnTo>
                  <a:lnTo>
                    <a:pt x="11" y="30"/>
                  </a:lnTo>
                  <a:lnTo>
                    <a:pt x="11" y="27"/>
                  </a:lnTo>
                  <a:lnTo>
                    <a:pt x="14" y="24"/>
                  </a:lnTo>
                  <a:lnTo>
                    <a:pt x="14" y="21"/>
                  </a:lnTo>
                  <a:lnTo>
                    <a:pt x="16" y="18"/>
                  </a:lnTo>
                  <a:lnTo>
                    <a:pt x="17" y="15"/>
                  </a:lnTo>
                  <a:lnTo>
                    <a:pt x="19" y="12"/>
                  </a:lnTo>
                  <a:lnTo>
                    <a:pt x="21" y="10"/>
                  </a:lnTo>
                  <a:lnTo>
                    <a:pt x="23" y="8"/>
                  </a:lnTo>
                  <a:lnTo>
                    <a:pt x="26" y="0"/>
                  </a:lnTo>
                </a:path>
              </a:pathLst>
            </a:custGeom>
            <a:solidFill>
              <a:schemeClr val="folHlink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49" name="Freeform 102"/>
            <p:cNvSpPr>
              <a:spLocks/>
            </p:cNvSpPr>
            <p:nvPr/>
          </p:nvSpPr>
          <p:spPr bwMode="auto">
            <a:xfrm>
              <a:off x="3980" y="780"/>
              <a:ext cx="723" cy="981"/>
            </a:xfrm>
            <a:custGeom>
              <a:avLst/>
              <a:gdLst>
                <a:gd name="T0" fmla="*/ 676 w 587"/>
                <a:gd name="T1" fmla="*/ 0 h 797"/>
                <a:gd name="T2" fmla="*/ 621 w 587"/>
                <a:gd name="T3" fmla="*/ 0 h 797"/>
                <a:gd name="T4" fmla="*/ 606 w 587"/>
                <a:gd name="T5" fmla="*/ 0 h 797"/>
                <a:gd name="T6" fmla="*/ 573 w 587"/>
                <a:gd name="T7" fmla="*/ 0 h 797"/>
                <a:gd name="T8" fmla="*/ 536 w 587"/>
                <a:gd name="T9" fmla="*/ 0 h 797"/>
                <a:gd name="T10" fmla="*/ 484 w 587"/>
                <a:gd name="T11" fmla="*/ 15 h 797"/>
                <a:gd name="T12" fmla="*/ 432 w 587"/>
                <a:gd name="T13" fmla="*/ 26 h 797"/>
                <a:gd name="T14" fmla="*/ 399 w 587"/>
                <a:gd name="T15" fmla="*/ 37 h 797"/>
                <a:gd name="T16" fmla="*/ 366 w 587"/>
                <a:gd name="T17" fmla="*/ 52 h 797"/>
                <a:gd name="T18" fmla="*/ 333 w 587"/>
                <a:gd name="T19" fmla="*/ 70 h 797"/>
                <a:gd name="T20" fmla="*/ 310 w 587"/>
                <a:gd name="T21" fmla="*/ 96 h 797"/>
                <a:gd name="T22" fmla="*/ 285 w 587"/>
                <a:gd name="T23" fmla="*/ 122 h 797"/>
                <a:gd name="T24" fmla="*/ 251 w 587"/>
                <a:gd name="T25" fmla="*/ 144 h 797"/>
                <a:gd name="T26" fmla="*/ 218 w 587"/>
                <a:gd name="T27" fmla="*/ 159 h 797"/>
                <a:gd name="T28" fmla="*/ 185 w 587"/>
                <a:gd name="T29" fmla="*/ 185 h 797"/>
                <a:gd name="T30" fmla="*/ 155 w 587"/>
                <a:gd name="T31" fmla="*/ 210 h 797"/>
                <a:gd name="T32" fmla="*/ 133 w 587"/>
                <a:gd name="T33" fmla="*/ 240 h 797"/>
                <a:gd name="T34" fmla="*/ 107 w 587"/>
                <a:gd name="T35" fmla="*/ 270 h 797"/>
                <a:gd name="T36" fmla="*/ 81 w 587"/>
                <a:gd name="T37" fmla="*/ 321 h 797"/>
                <a:gd name="T38" fmla="*/ 55 w 587"/>
                <a:gd name="T39" fmla="*/ 366 h 797"/>
                <a:gd name="T40" fmla="*/ 37 w 587"/>
                <a:gd name="T41" fmla="*/ 421 h 797"/>
                <a:gd name="T42" fmla="*/ 26 w 587"/>
                <a:gd name="T43" fmla="*/ 454 h 797"/>
                <a:gd name="T44" fmla="*/ 11 w 587"/>
                <a:gd name="T45" fmla="*/ 502 h 797"/>
                <a:gd name="T46" fmla="*/ 4 w 587"/>
                <a:gd name="T47" fmla="*/ 558 h 797"/>
                <a:gd name="T48" fmla="*/ 4 w 587"/>
                <a:gd name="T49" fmla="*/ 591 h 797"/>
                <a:gd name="T50" fmla="*/ 0 w 587"/>
                <a:gd name="T51" fmla="*/ 624 h 797"/>
                <a:gd name="T52" fmla="*/ 11 w 587"/>
                <a:gd name="T53" fmla="*/ 702 h 797"/>
                <a:gd name="T54" fmla="*/ 18 w 587"/>
                <a:gd name="T55" fmla="*/ 746 h 797"/>
                <a:gd name="T56" fmla="*/ 30 w 587"/>
                <a:gd name="T57" fmla="*/ 790 h 797"/>
                <a:gd name="T58" fmla="*/ 55 w 587"/>
                <a:gd name="T59" fmla="*/ 842 h 797"/>
                <a:gd name="T60" fmla="*/ 70 w 587"/>
                <a:gd name="T61" fmla="*/ 875 h 797"/>
                <a:gd name="T62" fmla="*/ 103 w 587"/>
                <a:gd name="T63" fmla="*/ 949 h 797"/>
                <a:gd name="T64" fmla="*/ 137 w 587"/>
                <a:gd name="T65" fmla="*/ 980 h 797"/>
                <a:gd name="T66" fmla="*/ 137 w 587"/>
                <a:gd name="T67" fmla="*/ 938 h 797"/>
                <a:gd name="T68" fmla="*/ 137 w 587"/>
                <a:gd name="T69" fmla="*/ 905 h 797"/>
                <a:gd name="T70" fmla="*/ 155 w 587"/>
                <a:gd name="T71" fmla="*/ 849 h 797"/>
                <a:gd name="T72" fmla="*/ 170 w 587"/>
                <a:gd name="T73" fmla="*/ 812 h 797"/>
                <a:gd name="T74" fmla="*/ 188 w 587"/>
                <a:gd name="T75" fmla="*/ 742 h 797"/>
                <a:gd name="T76" fmla="*/ 225 w 587"/>
                <a:gd name="T77" fmla="*/ 709 h 797"/>
                <a:gd name="T78" fmla="*/ 266 w 587"/>
                <a:gd name="T79" fmla="*/ 702 h 797"/>
                <a:gd name="T80" fmla="*/ 303 w 587"/>
                <a:gd name="T81" fmla="*/ 683 h 797"/>
                <a:gd name="T82" fmla="*/ 340 w 587"/>
                <a:gd name="T83" fmla="*/ 661 h 797"/>
                <a:gd name="T84" fmla="*/ 373 w 587"/>
                <a:gd name="T85" fmla="*/ 639 h 797"/>
                <a:gd name="T86" fmla="*/ 403 w 587"/>
                <a:gd name="T87" fmla="*/ 609 h 797"/>
                <a:gd name="T88" fmla="*/ 432 w 587"/>
                <a:gd name="T89" fmla="*/ 561 h 797"/>
                <a:gd name="T90" fmla="*/ 447 w 587"/>
                <a:gd name="T91" fmla="*/ 510 h 797"/>
                <a:gd name="T92" fmla="*/ 454 w 587"/>
                <a:gd name="T93" fmla="*/ 462 h 797"/>
                <a:gd name="T94" fmla="*/ 454 w 587"/>
                <a:gd name="T95" fmla="*/ 421 h 797"/>
                <a:gd name="T96" fmla="*/ 454 w 587"/>
                <a:gd name="T97" fmla="*/ 388 h 797"/>
                <a:gd name="T98" fmla="*/ 447 w 587"/>
                <a:gd name="T99" fmla="*/ 354 h 797"/>
                <a:gd name="T100" fmla="*/ 443 w 587"/>
                <a:gd name="T101" fmla="*/ 318 h 797"/>
                <a:gd name="T102" fmla="*/ 443 w 587"/>
                <a:gd name="T103" fmla="*/ 281 h 797"/>
                <a:gd name="T104" fmla="*/ 443 w 587"/>
                <a:gd name="T105" fmla="*/ 247 h 797"/>
                <a:gd name="T106" fmla="*/ 458 w 587"/>
                <a:gd name="T107" fmla="*/ 196 h 797"/>
                <a:gd name="T108" fmla="*/ 477 w 587"/>
                <a:gd name="T109" fmla="*/ 151 h 797"/>
                <a:gd name="T110" fmla="*/ 503 w 587"/>
                <a:gd name="T111" fmla="*/ 118 h 797"/>
                <a:gd name="T112" fmla="*/ 525 w 587"/>
                <a:gd name="T113" fmla="*/ 89 h 797"/>
                <a:gd name="T114" fmla="*/ 558 w 587"/>
                <a:gd name="T115" fmla="*/ 70 h 797"/>
                <a:gd name="T116" fmla="*/ 606 w 587"/>
                <a:gd name="T117" fmla="*/ 44 h 797"/>
                <a:gd name="T118" fmla="*/ 639 w 587"/>
                <a:gd name="T119" fmla="*/ 33 h 797"/>
                <a:gd name="T120" fmla="*/ 673 w 587"/>
                <a:gd name="T121" fmla="*/ 33 h 797"/>
                <a:gd name="T122" fmla="*/ 706 w 587"/>
                <a:gd name="T123" fmla="*/ 30 h 797"/>
                <a:gd name="T124" fmla="*/ 722 w 587"/>
                <a:gd name="T125" fmla="*/ 4 h 79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587"/>
                <a:gd name="T190" fmla="*/ 0 h 797"/>
                <a:gd name="T191" fmla="*/ 587 w 587"/>
                <a:gd name="T192" fmla="*/ 797 h 797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587" h="797">
                  <a:moveTo>
                    <a:pt x="567" y="0"/>
                  </a:moveTo>
                  <a:lnTo>
                    <a:pt x="558" y="0"/>
                  </a:lnTo>
                  <a:lnTo>
                    <a:pt x="549" y="0"/>
                  </a:lnTo>
                  <a:lnTo>
                    <a:pt x="540" y="0"/>
                  </a:lnTo>
                  <a:lnTo>
                    <a:pt x="531" y="0"/>
                  </a:lnTo>
                  <a:lnTo>
                    <a:pt x="504" y="0"/>
                  </a:lnTo>
                  <a:lnTo>
                    <a:pt x="501" y="0"/>
                  </a:lnTo>
                  <a:lnTo>
                    <a:pt x="492" y="0"/>
                  </a:lnTo>
                  <a:lnTo>
                    <a:pt x="483" y="0"/>
                  </a:lnTo>
                  <a:lnTo>
                    <a:pt x="474" y="0"/>
                  </a:lnTo>
                  <a:lnTo>
                    <a:pt x="465" y="0"/>
                  </a:lnTo>
                  <a:lnTo>
                    <a:pt x="453" y="0"/>
                  </a:lnTo>
                  <a:lnTo>
                    <a:pt x="444" y="0"/>
                  </a:lnTo>
                  <a:lnTo>
                    <a:pt x="435" y="0"/>
                  </a:lnTo>
                  <a:lnTo>
                    <a:pt x="423" y="3"/>
                  </a:lnTo>
                  <a:lnTo>
                    <a:pt x="405" y="9"/>
                  </a:lnTo>
                  <a:lnTo>
                    <a:pt x="393" y="12"/>
                  </a:lnTo>
                  <a:lnTo>
                    <a:pt x="378" y="15"/>
                  </a:lnTo>
                  <a:lnTo>
                    <a:pt x="369" y="15"/>
                  </a:lnTo>
                  <a:lnTo>
                    <a:pt x="351" y="21"/>
                  </a:lnTo>
                  <a:lnTo>
                    <a:pt x="342" y="24"/>
                  </a:lnTo>
                  <a:lnTo>
                    <a:pt x="333" y="27"/>
                  </a:lnTo>
                  <a:lnTo>
                    <a:pt x="324" y="30"/>
                  </a:lnTo>
                  <a:lnTo>
                    <a:pt x="315" y="33"/>
                  </a:lnTo>
                  <a:lnTo>
                    <a:pt x="306" y="39"/>
                  </a:lnTo>
                  <a:lnTo>
                    <a:pt x="297" y="42"/>
                  </a:lnTo>
                  <a:lnTo>
                    <a:pt x="288" y="48"/>
                  </a:lnTo>
                  <a:lnTo>
                    <a:pt x="279" y="54"/>
                  </a:lnTo>
                  <a:lnTo>
                    <a:pt x="270" y="57"/>
                  </a:lnTo>
                  <a:lnTo>
                    <a:pt x="264" y="66"/>
                  </a:lnTo>
                  <a:lnTo>
                    <a:pt x="255" y="69"/>
                  </a:lnTo>
                  <a:lnTo>
                    <a:pt x="252" y="78"/>
                  </a:lnTo>
                  <a:lnTo>
                    <a:pt x="243" y="84"/>
                  </a:lnTo>
                  <a:lnTo>
                    <a:pt x="234" y="90"/>
                  </a:lnTo>
                  <a:lnTo>
                    <a:pt x="231" y="99"/>
                  </a:lnTo>
                  <a:lnTo>
                    <a:pt x="222" y="102"/>
                  </a:lnTo>
                  <a:lnTo>
                    <a:pt x="213" y="108"/>
                  </a:lnTo>
                  <a:lnTo>
                    <a:pt x="204" y="117"/>
                  </a:lnTo>
                  <a:lnTo>
                    <a:pt x="195" y="120"/>
                  </a:lnTo>
                  <a:lnTo>
                    <a:pt x="186" y="126"/>
                  </a:lnTo>
                  <a:lnTo>
                    <a:pt x="177" y="129"/>
                  </a:lnTo>
                  <a:lnTo>
                    <a:pt x="168" y="135"/>
                  </a:lnTo>
                  <a:lnTo>
                    <a:pt x="159" y="141"/>
                  </a:lnTo>
                  <a:lnTo>
                    <a:pt x="150" y="150"/>
                  </a:lnTo>
                  <a:lnTo>
                    <a:pt x="144" y="159"/>
                  </a:lnTo>
                  <a:lnTo>
                    <a:pt x="135" y="165"/>
                  </a:lnTo>
                  <a:lnTo>
                    <a:pt x="126" y="171"/>
                  </a:lnTo>
                  <a:lnTo>
                    <a:pt x="120" y="180"/>
                  </a:lnTo>
                  <a:lnTo>
                    <a:pt x="111" y="186"/>
                  </a:lnTo>
                  <a:lnTo>
                    <a:pt x="108" y="195"/>
                  </a:lnTo>
                  <a:lnTo>
                    <a:pt x="99" y="201"/>
                  </a:lnTo>
                  <a:lnTo>
                    <a:pt x="96" y="210"/>
                  </a:lnTo>
                  <a:lnTo>
                    <a:pt x="87" y="219"/>
                  </a:lnTo>
                  <a:lnTo>
                    <a:pt x="75" y="237"/>
                  </a:lnTo>
                  <a:lnTo>
                    <a:pt x="75" y="246"/>
                  </a:lnTo>
                  <a:lnTo>
                    <a:pt x="66" y="261"/>
                  </a:lnTo>
                  <a:lnTo>
                    <a:pt x="54" y="279"/>
                  </a:lnTo>
                  <a:lnTo>
                    <a:pt x="51" y="288"/>
                  </a:lnTo>
                  <a:lnTo>
                    <a:pt x="45" y="297"/>
                  </a:lnTo>
                  <a:lnTo>
                    <a:pt x="45" y="306"/>
                  </a:lnTo>
                  <a:lnTo>
                    <a:pt x="39" y="315"/>
                  </a:lnTo>
                  <a:lnTo>
                    <a:pt x="30" y="342"/>
                  </a:lnTo>
                  <a:lnTo>
                    <a:pt x="27" y="351"/>
                  </a:lnTo>
                  <a:lnTo>
                    <a:pt x="21" y="360"/>
                  </a:lnTo>
                  <a:lnTo>
                    <a:pt x="21" y="369"/>
                  </a:lnTo>
                  <a:lnTo>
                    <a:pt x="12" y="390"/>
                  </a:lnTo>
                  <a:lnTo>
                    <a:pt x="12" y="399"/>
                  </a:lnTo>
                  <a:lnTo>
                    <a:pt x="9" y="408"/>
                  </a:lnTo>
                  <a:lnTo>
                    <a:pt x="9" y="417"/>
                  </a:lnTo>
                  <a:lnTo>
                    <a:pt x="3" y="444"/>
                  </a:lnTo>
                  <a:lnTo>
                    <a:pt x="3" y="453"/>
                  </a:lnTo>
                  <a:lnTo>
                    <a:pt x="3" y="462"/>
                  </a:lnTo>
                  <a:lnTo>
                    <a:pt x="3" y="471"/>
                  </a:lnTo>
                  <a:lnTo>
                    <a:pt x="3" y="480"/>
                  </a:lnTo>
                  <a:lnTo>
                    <a:pt x="0" y="489"/>
                  </a:lnTo>
                  <a:lnTo>
                    <a:pt x="0" y="498"/>
                  </a:lnTo>
                  <a:lnTo>
                    <a:pt x="0" y="507"/>
                  </a:lnTo>
                  <a:lnTo>
                    <a:pt x="0" y="516"/>
                  </a:lnTo>
                  <a:lnTo>
                    <a:pt x="0" y="525"/>
                  </a:lnTo>
                  <a:lnTo>
                    <a:pt x="9" y="570"/>
                  </a:lnTo>
                  <a:lnTo>
                    <a:pt x="9" y="579"/>
                  </a:lnTo>
                  <a:lnTo>
                    <a:pt x="9" y="588"/>
                  </a:lnTo>
                  <a:lnTo>
                    <a:pt x="15" y="606"/>
                  </a:lnTo>
                  <a:lnTo>
                    <a:pt x="21" y="624"/>
                  </a:lnTo>
                  <a:lnTo>
                    <a:pt x="21" y="633"/>
                  </a:lnTo>
                  <a:lnTo>
                    <a:pt x="24" y="642"/>
                  </a:lnTo>
                  <a:lnTo>
                    <a:pt x="27" y="651"/>
                  </a:lnTo>
                  <a:lnTo>
                    <a:pt x="33" y="660"/>
                  </a:lnTo>
                  <a:lnTo>
                    <a:pt x="45" y="684"/>
                  </a:lnTo>
                  <a:lnTo>
                    <a:pt x="48" y="693"/>
                  </a:lnTo>
                  <a:lnTo>
                    <a:pt x="51" y="702"/>
                  </a:lnTo>
                  <a:lnTo>
                    <a:pt x="57" y="711"/>
                  </a:lnTo>
                  <a:lnTo>
                    <a:pt x="60" y="720"/>
                  </a:lnTo>
                  <a:lnTo>
                    <a:pt x="66" y="738"/>
                  </a:lnTo>
                  <a:lnTo>
                    <a:pt x="84" y="771"/>
                  </a:lnTo>
                  <a:lnTo>
                    <a:pt x="96" y="786"/>
                  </a:lnTo>
                  <a:lnTo>
                    <a:pt x="102" y="796"/>
                  </a:lnTo>
                  <a:lnTo>
                    <a:pt x="111" y="796"/>
                  </a:lnTo>
                  <a:lnTo>
                    <a:pt x="120" y="786"/>
                  </a:lnTo>
                  <a:lnTo>
                    <a:pt x="120" y="777"/>
                  </a:lnTo>
                  <a:lnTo>
                    <a:pt x="111" y="762"/>
                  </a:lnTo>
                  <a:lnTo>
                    <a:pt x="111" y="753"/>
                  </a:lnTo>
                  <a:lnTo>
                    <a:pt x="111" y="744"/>
                  </a:lnTo>
                  <a:lnTo>
                    <a:pt x="111" y="735"/>
                  </a:lnTo>
                  <a:lnTo>
                    <a:pt x="111" y="726"/>
                  </a:lnTo>
                  <a:lnTo>
                    <a:pt x="120" y="708"/>
                  </a:lnTo>
                  <a:lnTo>
                    <a:pt x="126" y="690"/>
                  </a:lnTo>
                  <a:lnTo>
                    <a:pt x="129" y="678"/>
                  </a:lnTo>
                  <a:lnTo>
                    <a:pt x="132" y="669"/>
                  </a:lnTo>
                  <a:lnTo>
                    <a:pt x="138" y="660"/>
                  </a:lnTo>
                  <a:lnTo>
                    <a:pt x="144" y="648"/>
                  </a:lnTo>
                  <a:lnTo>
                    <a:pt x="147" y="621"/>
                  </a:lnTo>
                  <a:lnTo>
                    <a:pt x="153" y="603"/>
                  </a:lnTo>
                  <a:lnTo>
                    <a:pt x="159" y="594"/>
                  </a:lnTo>
                  <a:lnTo>
                    <a:pt x="174" y="579"/>
                  </a:lnTo>
                  <a:lnTo>
                    <a:pt x="183" y="576"/>
                  </a:lnTo>
                  <a:lnTo>
                    <a:pt x="192" y="576"/>
                  </a:lnTo>
                  <a:lnTo>
                    <a:pt x="201" y="573"/>
                  </a:lnTo>
                  <a:lnTo>
                    <a:pt x="216" y="570"/>
                  </a:lnTo>
                  <a:lnTo>
                    <a:pt x="228" y="564"/>
                  </a:lnTo>
                  <a:lnTo>
                    <a:pt x="237" y="561"/>
                  </a:lnTo>
                  <a:lnTo>
                    <a:pt x="246" y="555"/>
                  </a:lnTo>
                  <a:lnTo>
                    <a:pt x="258" y="549"/>
                  </a:lnTo>
                  <a:lnTo>
                    <a:pt x="267" y="543"/>
                  </a:lnTo>
                  <a:lnTo>
                    <a:pt x="276" y="537"/>
                  </a:lnTo>
                  <a:lnTo>
                    <a:pt x="285" y="531"/>
                  </a:lnTo>
                  <a:lnTo>
                    <a:pt x="294" y="525"/>
                  </a:lnTo>
                  <a:lnTo>
                    <a:pt x="303" y="519"/>
                  </a:lnTo>
                  <a:lnTo>
                    <a:pt x="312" y="513"/>
                  </a:lnTo>
                  <a:lnTo>
                    <a:pt x="321" y="504"/>
                  </a:lnTo>
                  <a:lnTo>
                    <a:pt x="327" y="495"/>
                  </a:lnTo>
                  <a:lnTo>
                    <a:pt x="336" y="483"/>
                  </a:lnTo>
                  <a:lnTo>
                    <a:pt x="348" y="468"/>
                  </a:lnTo>
                  <a:lnTo>
                    <a:pt x="351" y="456"/>
                  </a:lnTo>
                  <a:lnTo>
                    <a:pt x="360" y="435"/>
                  </a:lnTo>
                  <a:lnTo>
                    <a:pt x="360" y="426"/>
                  </a:lnTo>
                  <a:lnTo>
                    <a:pt x="363" y="414"/>
                  </a:lnTo>
                  <a:lnTo>
                    <a:pt x="369" y="393"/>
                  </a:lnTo>
                  <a:lnTo>
                    <a:pt x="369" y="384"/>
                  </a:lnTo>
                  <a:lnTo>
                    <a:pt x="369" y="375"/>
                  </a:lnTo>
                  <a:lnTo>
                    <a:pt x="369" y="366"/>
                  </a:lnTo>
                  <a:lnTo>
                    <a:pt x="369" y="357"/>
                  </a:lnTo>
                  <a:lnTo>
                    <a:pt x="369" y="342"/>
                  </a:lnTo>
                  <a:lnTo>
                    <a:pt x="369" y="333"/>
                  </a:lnTo>
                  <a:lnTo>
                    <a:pt x="369" y="324"/>
                  </a:lnTo>
                  <a:lnTo>
                    <a:pt x="369" y="315"/>
                  </a:lnTo>
                  <a:lnTo>
                    <a:pt x="369" y="306"/>
                  </a:lnTo>
                  <a:lnTo>
                    <a:pt x="366" y="297"/>
                  </a:lnTo>
                  <a:lnTo>
                    <a:pt x="363" y="288"/>
                  </a:lnTo>
                  <a:lnTo>
                    <a:pt x="360" y="276"/>
                  </a:lnTo>
                  <a:lnTo>
                    <a:pt x="360" y="267"/>
                  </a:lnTo>
                  <a:lnTo>
                    <a:pt x="360" y="258"/>
                  </a:lnTo>
                  <a:lnTo>
                    <a:pt x="360" y="246"/>
                  </a:lnTo>
                  <a:lnTo>
                    <a:pt x="360" y="237"/>
                  </a:lnTo>
                  <a:lnTo>
                    <a:pt x="360" y="228"/>
                  </a:lnTo>
                  <a:lnTo>
                    <a:pt x="360" y="219"/>
                  </a:lnTo>
                  <a:lnTo>
                    <a:pt x="360" y="210"/>
                  </a:lnTo>
                  <a:lnTo>
                    <a:pt x="360" y="201"/>
                  </a:lnTo>
                  <a:lnTo>
                    <a:pt x="366" y="192"/>
                  </a:lnTo>
                  <a:lnTo>
                    <a:pt x="372" y="168"/>
                  </a:lnTo>
                  <a:lnTo>
                    <a:pt x="372" y="159"/>
                  </a:lnTo>
                  <a:lnTo>
                    <a:pt x="375" y="147"/>
                  </a:lnTo>
                  <a:lnTo>
                    <a:pt x="381" y="135"/>
                  </a:lnTo>
                  <a:lnTo>
                    <a:pt x="387" y="123"/>
                  </a:lnTo>
                  <a:lnTo>
                    <a:pt x="393" y="114"/>
                  </a:lnTo>
                  <a:lnTo>
                    <a:pt x="399" y="105"/>
                  </a:lnTo>
                  <a:lnTo>
                    <a:pt x="408" y="96"/>
                  </a:lnTo>
                  <a:lnTo>
                    <a:pt x="411" y="87"/>
                  </a:lnTo>
                  <a:lnTo>
                    <a:pt x="417" y="78"/>
                  </a:lnTo>
                  <a:lnTo>
                    <a:pt x="426" y="72"/>
                  </a:lnTo>
                  <a:lnTo>
                    <a:pt x="435" y="66"/>
                  </a:lnTo>
                  <a:lnTo>
                    <a:pt x="444" y="60"/>
                  </a:lnTo>
                  <a:lnTo>
                    <a:pt x="453" y="57"/>
                  </a:lnTo>
                  <a:lnTo>
                    <a:pt x="474" y="45"/>
                  </a:lnTo>
                  <a:lnTo>
                    <a:pt x="483" y="42"/>
                  </a:lnTo>
                  <a:lnTo>
                    <a:pt x="492" y="36"/>
                  </a:lnTo>
                  <a:lnTo>
                    <a:pt x="501" y="33"/>
                  </a:lnTo>
                  <a:lnTo>
                    <a:pt x="510" y="30"/>
                  </a:lnTo>
                  <a:lnTo>
                    <a:pt x="519" y="27"/>
                  </a:lnTo>
                  <a:lnTo>
                    <a:pt x="528" y="27"/>
                  </a:lnTo>
                  <a:lnTo>
                    <a:pt x="537" y="27"/>
                  </a:lnTo>
                  <a:lnTo>
                    <a:pt x="546" y="27"/>
                  </a:lnTo>
                  <a:lnTo>
                    <a:pt x="555" y="27"/>
                  </a:lnTo>
                  <a:lnTo>
                    <a:pt x="564" y="27"/>
                  </a:lnTo>
                  <a:lnTo>
                    <a:pt x="573" y="24"/>
                  </a:lnTo>
                  <a:lnTo>
                    <a:pt x="582" y="21"/>
                  </a:lnTo>
                  <a:lnTo>
                    <a:pt x="586" y="12"/>
                  </a:lnTo>
                  <a:lnTo>
                    <a:pt x="586" y="3"/>
                  </a:lnTo>
                  <a:lnTo>
                    <a:pt x="576" y="3"/>
                  </a:lnTo>
                  <a:lnTo>
                    <a:pt x="567" y="0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50" name="Freeform 103"/>
            <p:cNvSpPr>
              <a:spLocks/>
            </p:cNvSpPr>
            <p:nvPr/>
          </p:nvSpPr>
          <p:spPr bwMode="auto">
            <a:xfrm>
              <a:off x="4071" y="1024"/>
              <a:ext cx="327" cy="429"/>
            </a:xfrm>
            <a:custGeom>
              <a:avLst/>
              <a:gdLst>
                <a:gd name="T0" fmla="*/ 320 w 265"/>
                <a:gd name="T1" fmla="*/ 128 h 349"/>
                <a:gd name="T2" fmla="*/ 317 w 265"/>
                <a:gd name="T3" fmla="*/ 104 h 349"/>
                <a:gd name="T4" fmla="*/ 311 w 265"/>
                <a:gd name="T5" fmla="*/ 85 h 349"/>
                <a:gd name="T6" fmla="*/ 292 w 265"/>
                <a:gd name="T7" fmla="*/ 64 h 349"/>
                <a:gd name="T8" fmla="*/ 273 w 265"/>
                <a:gd name="T9" fmla="*/ 44 h 349"/>
                <a:gd name="T10" fmla="*/ 252 w 265"/>
                <a:gd name="T11" fmla="*/ 31 h 349"/>
                <a:gd name="T12" fmla="*/ 242 w 265"/>
                <a:gd name="T13" fmla="*/ 10 h 349"/>
                <a:gd name="T14" fmla="*/ 217 w 265"/>
                <a:gd name="T15" fmla="*/ 0 h 349"/>
                <a:gd name="T16" fmla="*/ 195 w 265"/>
                <a:gd name="T17" fmla="*/ 2 h 349"/>
                <a:gd name="T18" fmla="*/ 173 w 265"/>
                <a:gd name="T19" fmla="*/ 4 h 349"/>
                <a:gd name="T20" fmla="*/ 146 w 265"/>
                <a:gd name="T21" fmla="*/ 7 h 349"/>
                <a:gd name="T22" fmla="*/ 120 w 265"/>
                <a:gd name="T23" fmla="*/ 22 h 349"/>
                <a:gd name="T24" fmla="*/ 100 w 265"/>
                <a:gd name="T25" fmla="*/ 49 h 349"/>
                <a:gd name="T26" fmla="*/ 78 w 265"/>
                <a:gd name="T27" fmla="*/ 74 h 349"/>
                <a:gd name="T28" fmla="*/ 74 w 265"/>
                <a:gd name="T29" fmla="*/ 102 h 349"/>
                <a:gd name="T30" fmla="*/ 56 w 265"/>
                <a:gd name="T31" fmla="*/ 124 h 349"/>
                <a:gd name="T32" fmla="*/ 38 w 265"/>
                <a:gd name="T33" fmla="*/ 151 h 349"/>
                <a:gd name="T34" fmla="*/ 36 w 265"/>
                <a:gd name="T35" fmla="*/ 182 h 349"/>
                <a:gd name="T36" fmla="*/ 21 w 265"/>
                <a:gd name="T37" fmla="*/ 214 h 349"/>
                <a:gd name="T38" fmla="*/ 10 w 265"/>
                <a:gd name="T39" fmla="*/ 243 h 349"/>
                <a:gd name="T40" fmla="*/ 4 w 265"/>
                <a:gd name="T41" fmla="*/ 272 h 349"/>
                <a:gd name="T42" fmla="*/ 7 w 265"/>
                <a:gd name="T43" fmla="*/ 295 h 349"/>
                <a:gd name="T44" fmla="*/ 0 w 265"/>
                <a:gd name="T45" fmla="*/ 325 h 349"/>
                <a:gd name="T46" fmla="*/ 0 w 265"/>
                <a:gd name="T47" fmla="*/ 350 h 349"/>
                <a:gd name="T48" fmla="*/ 4 w 265"/>
                <a:gd name="T49" fmla="*/ 375 h 349"/>
                <a:gd name="T50" fmla="*/ 10 w 265"/>
                <a:gd name="T51" fmla="*/ 401 h 349"/>
                <a:gd name="T52" fmla="*/ 32 w 265"/>
                <a:gd name="T53" fmla="*/ 420 h 349"/>
                <a:gd name="T54" fmla="*/ 56 w 265"/>
                <a:gd name="T55" fmla="*/ 428 h 349"/>
                <a:gd name="T56" fmla="*/ 80 w 265"/>
                <a:gd name="T57" fmla="*/ 424 h 349"/>
                <a:gd name="T58" fmla="*/ 104 w 265"/>
                <a:gd name="T59" fmla="*/ 423 h 349"/>
                <a:gd name="T60" fmla="*/ 132 w 265"/>
                <a:gd name="T61" fmla="*/ 419 h 349"/>
                <a:gd name="T62" fmla="*/ 157 w 265"/>
                <a:gd name="T63" fmla="*/ 413 h 349"/>
                <a:gd name="T64" fmla="*/ 179 w 265"/>
                <a:gd name="T65" fmla="*/ 397 h 349"/>
                <a:gd name="T66" fmla="*/ 204 w 265"/>
                <a:gd name="T67" fmla="*/ 384 h 349"/>
                <a:gd name="T68" fmla="*/ 225 w 265"/>
                <a:gd name="T69" fmla="*/ 368 h 349"/>
                <a:gd name="T70" fmla="*/ 241 w 265"/>
                <a:gd name="T71" fmla="*/ 347 h 349"/>
                <a:gd name="T72" fmla="*/ 263 w 265"/>
                <a:gd name="T73" fmla="*/ 326 h 349"/>
                <a:gd name="T74" fmla="*/ 285 w 265"/>
                <a:gd name="T75" fmla="*/ 304 h 349"/>
                <a:gd name="T76" fmla="*/ 296 w 265"/>
                <a:gd name="T77" fmla="*/ 280 h 349"/>
                <a:gd name="T78" fmla="*/ 307 w 265"/>
                <a:gd name="T79" fmla="*/ 256 h 349"/>
                <a:gd name="T80" fmla="*/ 318 w 265"/>
                <a:gd name="T81" fmla="*/ 227 h 349"/>
                <a:gd name="T82" fmla="*/ 321 w 265"/>
                <a:gd name="T83" fmla="*/ 204 h 349"/>
                <a:gd name="T84" fmla="*/ 325 w 265"/>
                <a:gd name="T85" fmla="*/ 181 h 349"/>
                <a:gd name="T86" fmla="*/ 325 w 265"/>
                <a:gd name="T87" fmla="*/ 159 h 349"/>
                <a:gd name="T88" fmla="*/ 317 w 265"/>
                <a:gd name="T89" fmla="*/ 148 h 349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65"/>
                <a:gd name="T136" fmla="*/ 0 h 349"/>
                <a:gd name="T137" fmla="*/ 265 w 265"/>
                <a:gd name="T138" fmla="*/ 349 h 349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65" h="349">
                  <a:moveTo>
                    <a:pt x="257" y="120"/>
                  </a:moveTo>
                  <a:lnTo>
                    <a:pt x="260" y="109"/>
                  </a:lnTo>
                  <a:lnTo>
                    <a:pt x="259" y="104"/>
                  </a:lnTo>
                  <a:lnTo>
                    <a:pt x="258" y="97"/>
                  </a:lnTo>
                  <a:lnTo>
                    <a:pt x="257" y="92"/>
                  </a:lnTo>
                  <a:lnTo>
                    <a:pt x="257" y="85"/>
                  </a:lnTo>
                  <a:lnTo>
                    <a:pt x="256" y="79"/>
                  </a:lnTo>
                  <a:lnTo>
                    <a:pt x="254" y="74"/>
                  </a:lnTo>
                  <a:lnTo>
                    <a:pt x="252" y="69"/>
                  </a:lnTo>
                  <a:lnTo>
                    <a:pt x="247" y="63"/>
                  </a:lnTo>
                  <a:lnTo>
                    <a:pt x="240" y="58"/>
                  </a:lnTo>
                  <a:lnTo>
                    <a:pt x="237" y="52"/>
                  </a:lnTo>
                  <a:lnTo>
                    <a:pt x="235" y="47"/>
                  </a:lnTo>
                  <a:lnTo>
                    <a:pt x="229" y="41"/>
                  </a:lnTo>
                  <a:lnTo>
                    <a:pt x="221" y="36"/>
                  </a:lnTo>
                  <a:lnTo>
                    <a:pt x="215" y="33"/>
                  </a:lnTo>
                  <a:lnTo>
                    <a:pt x="208" y="30"/>
                  </a:lnTo>
                  <a:lnTo>
                    <a:pt x="204" y="25"/>
                  </a:lnTo>
                  <a:lnTo>
                    <a:pt x="200" y="19"/>
                  </a:lnTo>
                  <a:lnTo>
                    <a:pt x="198" y="14"/>
                  </a:lnTo>
                  <a:lnTo>
                    <a:pt x="196" y="8"/>
                  </a:lnTo>
                  <a:lnTo>
                    <a:pt x="189" y="5"/>
                  </a:lnTo>
                  <a:lnTo>
                    <a:pt x="182" y="2"/>
                  </a:lnTo>
                  <a:lnTo>
                    <a:pt x="176" y="0"/>
                  </a:lnTo>
                  <a:lnTo>
                    <a:pt x="170" y="1"/>
                  </a:lnTo>
                  <a:lnTo>
                    <a:pt x="164" y="2"/>
                  </a:lnTo>
                  <a:lnTo>
                    <a:pt x="158" y="2"/>
                  </a:lnTo>
                  <a:lnTo>
                    <a:pt x="152" y="3"/>
                  </a:lnTo>
                  <a:lnTo>
                    <a:pt x="146" y="2"/>
                  </a:lnTo>
                  <a:lnTo>
                    <a:pt x="140" y="3"/>
                  </a:lnTo>
                  <a:lnTo>
                    <a:pt x="135" y="4"/>
                  </a:lnTo>
                  <a:lnTo>
                    <a:pt x="126" y="5"/>
                  </a:lnTo>
                  <a:lnTo>
                    <a:pt x="118" y="6"/>
                  </a:lnTo>
                  <a:lnTo>
                    <a:pt x="110" y="8"/>
                  </a:lnTo>
                  <a:lnTo>
                    <a:pt x="102" y="13"/>
                  </a:lnTo>
                  <a:lnTo>
                    <a:pt x="97" y="18"/>
                  </a:lnTo>
                  <a:lnTo>
                    <a:pt x="90" y="27"/>
                  </a:lnTo>
                  <a:lnTo>
                    <a:pt x="86" y="34"/>
                  </a:lnTo>
                  <a:lnTo>
                    <a:pt x="81" y="40"/>
                  </a:lnTo>
                  <a:lnTo>
                    <a:pt x="75" y="45"/>
                  </a:lnTo>
                  <a:lnTo>
                    <a:pt x="68" y="52"/>
                  </a:lnTo>
                  <a:lnTo>
                    <a:pt x="63" y="60"/>
                  </a:lnTo>
                  <a:lnTo>
                    <a:pt x="61" y="67"/>
                  </a:lnTo>
                  <a:lnTo>
                    <a:pt x="63" y="74"/>
                  </a:lnTo>
                  <a:lnTo>
                    <a:pt x="60" y="83"/>
                  </a:lnTo>
                  <a:lnTo>
                    <a:pt x="54" y="87"/>
                  </a:lnTo>
                  <a:lnTo>
                    <a:pt x="50" y="94"/>
                  </a:lnTo>
                  <a:lnTo>
                    <a:pt x="45" y="101"/>
                  </a:lnTo>
                  <a:lnTo>
                    <a:pt x="40" y="110"/>
                  </a:lnTo>
                  <a:lnTo>
                    <a:pt x="36" y="117"/>
                  </a:lnTo>
                  <a:lnTo>
                    <a:pt x="31" y="123"/>
                  </a:lnTo>
                  <a:lnTo>
                    <a:pt x="30" y="131"/>
                  </a:lnTo>
                  <a:lnTo>
                    <a:pt x="30" y="139"/>
                  </a:lnTo>
                  <a:lnTo>
                    <a:pt x="29" y="148"/>
                  </a:lnTo>
                  <a:lnTo>
                    <a:pt x="26" y="156"/>
                  </a:lnTo>
                  <a:lnTo>
                    <a:pt x="19" y="165"/>
                  </a:lnTo>
                  <a:lnTo>
                    <a:pt x="17" y="174"/>
                  </a:lnTo>
                  <a:lnTo>
                    <a:pt x="12" y="185"/>
                  </a:lnTo>
                  <a:lnTo>
                    <a:pt x="9" y="191"/>
                  </a:lnTo>
                  <a:lnTo>
                    <a:pt x="8" y="198"/>
                  </a:lnTo>
                  <a:lnTo>
                    <a:pt x="5" y="204"/>
                  </a:lnTo>
                  <a:lnTo>
                    <a:pt x="1" y="213"/>
                  </a:lnTo>
                  <a:lnTo>
                    <a:pt x="3" y="221"/>
                  </a:lnTo>
                  <a:lnTo>
                    <a:pt x="4" y="229"/>
                  </a:lnTo>
                  <a:lnTo>
                    <a:pt x="5" y="234"/>
                  </a:lnTo>
                  <a:lnTo>
                    <a:pt x="6" y="240"/>
                  </a:lnTo>
                  <a:lnTo>
                    <a:pt x="5" y="249"/>
                  </a:lnTo>
                  <a:lnTo>
                    <a:pt x="4" y="257"/>
                  </a:lnTo>
                  <a:lnTo>
                    <a:pt x="0" y="264"/>
                  </a:lnTo>
                  <a:lnTo>
                    <a:pt x="2" y="271"/>
                  </a:lnTo>
                  <a:lnTo>
                    <a:pt x="1" y="277"/>
                  </a:lnTo>
                  <a:lnTo>
                    <a:pt x="0" y="285"/>
                  </a:lnTo>
                  <a:lnTo>
                    <a:pt x="1" y="293"/>
                  </a:lnTo>
                  <a:lnTo>
                    <a:pt x="2" y="299"/>
                  </a:lnTo>
                  <a:lnTo>
                    <a:pt x="3" y="305"/>
                  </a:lnTo>
                  <a:lnTo>
                    <a:pt x="4" y="313"/>
                  </a:lnTo>
                  <a:lnTo>
                    <a:pt x="5" y="321"/>
                  </a:lnTo>
                  <a:lnTo>
                    <a:pt x="8" y="326"/>
                  </a:lnTo>
                  <a:lnTo>
                    <a:pt x="14" y="331"/>
                  </a:lnTo>
                  <a:lnTo>
                    <a:pt x="19" y="337"/>
                  </a:lnTo>
                  <a:lnTo>
                    <a:pt x="26" y="342"/>
                  </a:lnTo>
                  <a:lnTo>
                    <a:pt x="32" y="345"/>
                  </a:lnTo>
                  <a:lnTo>
                    <a:pt x="39" y="346"/>
                  </a:lnTo>
                  <a:lnTo>
                    <a:pt x="45" y="348"/>
                  </a:lnTo>
                  <a:lnTo>
                    <a:pt x="50" y="346"/>
                  </a:lnTo>
                  <a:lnTo>
                    <a:pt x="57" y="346"/>
                  </a:lnTo>
                  <a:lnTo>
                    <a:pt x="65" y="345"/>
                  </a:lnTo>
                  <a:lnTo>
                    <a:pt x="71" y="344"/>
                  </a:lnTo>
                  <a:lnTo>
                    <a:pt x="78" y="345"/>
                  </a:lnTo>
                  <a:lnTo>
                    <a:pt x="84" y="344"/>
                  </a:lnTo>
                  <a:lnTo>
                    <a:pt x="91" y="343"/>
                  </a:lnTo>
                  <a:lnTo>
                    <a:pt x="98" y="342"/>
                  </a:lnTo>
                  <a:lnTo>
                    <a:pt x="107" y="341"/>
                  </a:lnTo>
                  <a:lnTo>
                    <a:pt x="115" y="340"/>
                  </a:lnTo>
                  <a:lnTo>
                    <a:pt x="120" y="339"/>
                  </a:lnTo>
                  <a:lnTo>
                    <a:pt x="127" y="336"/>
                  </a:lnTo>
                  <a:lnTo>
                    <a:pt x="131" y="330"/>
                  </a:lnTo>
                  <a:lnTo>
                    <a:pt x="138" y="328"/>
                  </a:lnTo>
                  <a:lnTo>
                    <a:pt x="145" y="323"/>
                  </a:lnTo>
                  <a:lnTo>
                    <a:pt x="150" y="318"/>
                  </a:lnTo>
                  <a:lnTo>
                    <a:pt x="158" y="315"/>
                  </a:lnTo>
                  <a:lnTo>
                    <a:pt x="165" y="312"/>
                  </a:lnTo>
                  <a:lnTo>
                    <a:pt x="171" y="310"/>
                  </a:lnTo>
                  <a:lnTo>
                    <a:pt x="177" y="305"/>
                  </a:lnTo>
                  <a:lnTo>
                    <a:pt x="182" y="299"/>
                  </a:lnTo>
                  <a:lnTo>
                    <a:pt x="188" y="295"/>
                  </a:lnTo>
                  <a:lnTo>
                    <a:pt x="194" y="289"/>
                  </a:lnTo>
                  <a:lnTo>
                    <a:pt x="195" y="282"/>
                  </a:lnTo>
                  <a:lnTo>
                    <a:pt x="201" y="277"/>
                  </a:lnTo>
                  <a:lnTo>
                    <a:pt x="208" y="270"/>
                  </a:lnTo>
                  <a:lnTo>
                    <a:pt x="213" y="265"/>
                  </a:lnTo>
                  <a:lnTo>
                    <a:pt x="220" y="259"/>
                  </a:lnTo>
                  <a:lnTo>
                    <a:pt x="226" y="255"/>
                  </a:lnTo>
                  <a:lnTo>
                    <a:pt x="231" y="247"/>
                  </a:lnTo>
                  <a:lnTo>
                    <a:pt x="234" y="241"/>
                  </a:lnTo>
                  <a:lnTo>
                    <a:pt x="237" y="234"/>
                  </a:lnTo>
                  <a:lnTo>
                    <a:pt x="240" y="228"/>
                  </a:lnTo>
                  <a:lnTo>
                    <a:pt x="241" y="222"/>
                  </a:lnTo>
                  <a:lnTo>
                    <a:pt x="245" y="215"/>
                  </a:lnTo>
                  <a:lnTo>
                    <a:pt x="249" y="208"/>
                  </a:lnTo>
                  <a:lnTo>
                    <a:pt x="252" y="199"/>
                  </a:lnTo>
                  <a:lnTo>
                    <a:pt x="255" y="193"/>
                  </a:lnTo>
                  <a:lnTo>
                    <a:pt x="258" y="185"/>
                  </a:lnTo>
                  <a:lnTo>
                    <a:pt x="259" y="179"/>
                  </a:lnTo>
                  <a:lnTo>
                    <a:pt x="261" y="172"/>
                  </a:lnTo>
                  <a:lnTo>
                    <a:pt x="260" y="166"/>
                  </a:lnTo>
                  <a:lnTo>
                    <a:pt x="260" y="160"/>
                  </a:lnTo>
                  <a:lnTo>
                    <a:pt x="262" y="154"/>
                  </a:lnTo>
                  <a:lnTo>
                    <a:pt x="263" y="147"/>
                  </a:lnTo>
                  <a:lnTo>
                    <a:pt x="264" y="141"/>
                  </a:lnTo>
                  <a:lnTo>
                    <a:pt x="263" y="135"/>
                  </a:lnTo>
                  <a:lnTo>
                    <a:pt x="263" y="129"/>
                  </a:lnTo>
                  <a:lnTo>
                    <a:pt x="261" y="124"/>
                  </a:lnTo>
                  <a:lnTo>
                    <a:pt x="259" y="118"/>
                  </a:lnTo>
                  <a:lnTo>
                    <a:pt x="257" y="120"/>
                  </a:lnTo>
                </a:path>
              </a:pathLst>
            </a:custGeom>
            <a:solidFill>
              <a:schemeClr val="bg2"/>
            </a:solidFill>
            <a:ln w="762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51" name="Freeform 104"/>
            <p:cNvSpPr>
              <a:spLocks/>
            </p:cNvSpPr>
            <p:nvPr/>
          </p:nvSpPr>
          <p:spPr bwMode="auto">
            <a:xfrm>
              <a:off x="4298" y="1071"/>
              <a:ext cx="97" cy="270"/>
            </a:xfrm>
            <a:custGeom>
              <a:avLst/>
              <a:gdLst>
                <a:gd name="T0" fmla="*/ 59 w 79"/>
                <a:gd name="T1" fmla="*/ 11 h 220"/>
                <a:gd name="T2" fmla="*/ 47 w 79"/>
                <a:gd name="T3" fmla="*/ 0 h 220"/>
                <a:gd name="T4" fmla="*/ 32 w 79"/>
                <a:gd name="T5" fmla="*/ 2 h 220"/>
                <a:gd name="T6" fmla="*/ 31 w 79"/>
                <a:gd name="T7" fmla="*/ 17 h 220"/>
                <a:gd name="T8" fmla="*/ 29 w 79"/>
                <a:gd name="T9" fmla="*/ 31 h 220"/>
                <a:gd name="T10" fmla="*/ 44 w 79"/>
                <a:gd name="T11" fmla="*/ 37 h 220"/>
                <a:gd name="T12" fmla="*/ 49 w 79"/>
                <a:gd name="T13" fmla="*/ 52 h 220"/>
                <a:gd name="T14" fmla="*/ 60 w 79"/>
                <a:gd name="T15" fmla="*/ 59 h 220"/>
                <a:gd name="T16" fmla="*/ 63 w 79"/>
                <a:gd name="T17" fmla="*/ 74 h 220"/>
                <a:gd name="T18" fmla="*/ 48 w 79"/>
                <a:gd name="T19" fmla="*/ 81 h 220"/>
                <a:gd name="T20" fmla="*/ 48 w 79"/>
                <a:gd name="T21" fmla="*/ 96 h 220"/>
                <a:gd name="T22" fmla="*/ 53 w 79"/>
                <a:gd name="T23" fmla="*/ 114 h 220"/>
                <a:gd name="T24" fmla="*/ 43 w 79"/>
                <a:gd name="T25" fmla="*/ 129 h 220"/>
                <a:gd name="T26" fmla="*/ 33 w 79"/>
                <a:gd name="T27" fmla="*/ 141 h 220"/>
                <a:gd name="T28" fmla="*/ 36 w 79"/>
                <a:gd name="T29" fmla="*/ 162 h 220"/>
                <a:gd name="T30" fmla="*/ 20 w 79"/>
                <a:gd name="T31" fmla="*/ 172 h 220"/>
                <a:gd name="T32" fmla="*/ 0 w 79"/>
                <a:gd name="T33" fmla="*/ 174 h 220"/>
                <a:gd name="T34" fmla="*/ 1 w 79"/>
                <a:gd name="T35" fmla="*/ 189 h 220"/>
                <a:gd name="T36" fmla="*/ 16 w 79"/>
                <a:gd name="T37" fmla="*/ 198 h 220"/>
                <a:gd name="T38" fmla="*/ 22 w 79"/>
                <a:gd name="T39" fmla="*/ 215 h 220"/>
                <a:gd name="T40" fmla="*/ 16 w 79"/>
                <a:gd name="T41" fmla="*/ 230 h 220"/>
                <a:gd name="T42" fmla="*/ 7 w 79"/>
                <a:gd name="T43" fmla="*/ 247 h 220"/>
                <a:gd name="T44" fmla="*/ 16 w 79"/>
                <a:gd name="T45" fmla="*/ 260 h 220"/>
                <a:gd name="T46" fmla="*/ 32 w 79"/>
                <a:gd name="T47" fmla="*/ 269 h 220"/>
                <a:gd name="T48" fmla="*/ 53 w 79"/>
                <a:gd name="T49" fmla="*/ 254 h 220"/>
                <a:gd name="T50" fmla="*/ 72 w 79"/>
                <a:gd name="T51" fmla="*/ 214 h 220"/>
                <a:gd name="T52" fmla="*/ 85 w 79"/>
                <a:gd name="T53" fmla="*/ 183 h 220"/>
                <a:gd name="T54" fmla="*/ 90 w 79"/>
                <a:gd name="T55" fmla="*/ 152 h 220"/>
                <a:gd name="T56" fmla="*/ 91 w 79"/>
                <a:gd name="T57" fmla="*/ 137 h 220"/>
                <a:gd name="T58" fmla="*/ 91 w 79"/>
                <a:gd name="T59" fmla="*/ 99 h 220"/>
                <a:gd name="T60" fmla="*/ 91 w 79"/>
                <a:gd name="T61" fmla="*/ 85 h 220"/>
                <a:gd name="T62" fmla="*/ 88 w 79"/>
                <a:gd name="T63" fmla="*/ 70 h 220"/>
                <a:gd name="T64" fmla="*/ 86 w 79"/>
                <a:gd name="T65" fmla="*/ 55 h 220"/>
                <a:gd name="T66" fmla="*/ 80 w 79"/>
                <a:gd name="T67" fmla="*/ 42 h 220"/>
                <a:gd name="T68" fmla="*/ 75 w 79"/>
                <a:gd name="T69" fmla="*/ 28 h 220"/>
                <a:gd name="T70" fmla="*/ 66 w 79"/>
                <a:gd name="T71" fmla="*/ 15 h 22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79"/>
                <a:gd name="T109" fmla="*/ 0 h 220"/>
                <a:gd name="T110" fmla="*/ 79 w 79"/>
                <a:gd name="T111" fmla="*/ 220 h 22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79" h="220">
                  <a:moveTo>
                    <a:pt x="54" y="12"/>
                  </a:moveTo>
                  <a:lnTo>
                    <a:pt x="48" y="9"/>
                  </a:lnTo>
                  <a:lnTo>
                    <a:pt x="45" y="3"/>
                  </a:lnTo>
                  <a:lnTo>
                    <a:pt x="38" y="0"/>
                  </a:lnTo>
                  <a:lnTo>
                    <a:pt x="32" y="1"/>
                  </a:lnTo>
                  <a:lnTo>
                    <a:pt x="26" y="2"/>
                  </a:lnTo>
                  <a:lnTo>
                    <a:pt x="24" y="8"/>
                  </a:lnTo>
                  <a:lnTo>
                    <a:pt x="25" y="14"/>
                  </a:lnTo>
                  <a:lnTo>
                    <a:pt x="23" y="20"/>
                  </a:lnTo>
                  <a:lnTo>
                    <a:pt x="24" y="25"/>
                  </a:lnTo>
                  <a:lnTo>
                    <a:pt x="30" y="29"/>
                  </a:lnTo>
                  <a:lnTo>
                    <a:pt x="36" y="30"/>
                  </a:lnTo>
                  <a:lnTo>
                    <a:pt x="39" y="36"/>
                  </a:lnTo>
                  <a:lnTo>
                    <a:pt x="40" y="42"/>
                  </a:lnTo>
                  <a:lnTo>
                    <a:pt x="46" y="43"/>
                  </a:lnTo>
                  <a:lnTo>
                    <a:pt x="49" y="48"/>
                  </a:lnTo>
                  <a:lnTo>
                    <a:pt x="49" y="54"/>
                  </a:lnTo>
                  <a:lnTo>
                    <a:pt x="51" y="60"/>
                  </a:lnTo>
                  <a:lnTo>
                    <a:pt x="45" y="65"/>
                  </a:lnTo>
                  <a:lnTo>
                    <a:pt x="39" y="66"/>
                  </a:lnTo>
                  <a:lnTo>
                    <a:pt x="38" y="73"/>
                  </a:lnTo>
                  <a:lnTo>
                    <a:pt x="39" y="78"/>
                  </a:lnTo>
                  <a:lnTo>
                    <a:pt x="41" y="85"/>
                  </a:lnTo>
                  <a:lnTo>
                    <a:pt x="43" y="93"/>
                  </a:lnTo>
                  <a:lnTo>
                    <a:pt x="42" y="102"/>
                  </a:lnTo>
                  <a:lnTo>
                    <a:pt x="35" y="105"/>
                  </a:lnTo>
                  <a:lnTo>
                    <a:pt x="28" y="108"/>
                  </a:lnTo>
                  <a:lnTo>
                    <a:pt x="27" y="115"/>
                  </a:lnTo>
                  <a:lnTo>
                    <a:pt x="30" y="120"/>
                  </a:lnTo>
                  <a:lnTo>
                    <a:pt x="29" y="132"/>
                  </a:lnTo>
                  <a:lnTo>
                    <a:pt x="24" y="137"/>
                  </a:lnTo>
                  <a:lnTo>
                    <a:pt x="16" y="140"/>
                  </a:lnTo>
                  <a:lnTo>
                    <a:pt x="5" y="141"/>
                  </a:lnTo>
                  <a:lnTo>
                    <a:pt x="0" y="142"/>
                  </a:lnTo>
                  <a:lnTo>
                    <a:pt x="1" y="148"/>
                  </a:lnTo>
                  <a:lnTo>
                    <a:pt x="1" y="154"/>
                  </a:lnTo>
                  <a:lnTo>
                    <a:pt x="7" y="155"/>
                  </a:lnTo>
                  <a:lnTo>
                    <a:pt x="13" y="161"/>
                  </a:lnTo>
                  <a:lnTo>
                    <a:pt x="17" y="169"/>
                  </a:lnTo>
                  <a:lnTo>
                    <a:pt x="18" y="175"/>
                  </a:lnTo>
                  <a:lnTo>
                    <a:pt x="18" y="180"/>
                  </a:lnTo>
                  <a:lnTo>
                    <a:pt x="13" y="187"/>
                  </a:lnTo>
                  <a:lnTo>
                    <a:pt x="7" y="192"/>
                  </a:lnTo>
                  <a:lnTo>
                    <a:pt x="6" y="201"/>
                  </a:lnTo>
                  <a:lnTo>
                    <a:pt x="7" y="206"/>
                  </a:lnTo>
                  <a:lnTo>
                    <a:pt x="13" y="212"/>
                  </a:lnTo>
                  <a:lnTo>
                    <a:pt x="20" y="217"/>
                  </a:lnTo>
                  <a:lnTo>
                    <a:pt x="26" y="219"/>
                  </a:lnTo>
                  <a:lnTo>
                    <a:pt x="33" y="217"/>
                  </a:lnTo>
                  <a:lnTo>
                    <a:pt x="43" y="207"/>
                  </a:lnTo>
                  <a:lnTo>
                    <a:pt x="43" y="205"/>
                  </a:lnTo>
                  <a:lnTo>
                    <a:pt x="59" y="174"/>
                  </a:lnTo>
                  <a:lnTo>
                    <a:pt x="63" y="162"/>
                  </a:lnTo>
                  <a:lnTo>
                    <a:pt x="69" y="149"/>
                  </a:lnTo>
                  <a:lnTo>
                    <a:pt x="73" y="130"/>
                  </a:lnTo>
                  <a:lnTo>
                    <a:pt x="73" y="124"/>
                  </a:lnTo>
                  <a:lnTo>
                    <a:pt x="74" y="118"/>
                  </a:lnTo>
                  <a:lnTo>
                    <a:pt x="74" y="112"/>
                  </a:lnTo>
                  <a:lnTo>
                    <a:pt x="78" y="106"/>
                  </a:lnTo>
                  <a:lnTo>
                    <a:pt x="74" y="81"/>
                  </a:lnTo>
                  <a:lnTo>
                    <a:pt x="73" y="76"/>
                  </a:lnTo>
                  <a:lnTo>
                    <a:pt x="74" y="69"/>
                  </a:lnTo>
                  <a:lnTo>
                    <a:pt x="73" y="63"/>
                  </a:lnTo>
                  <a:lnTo>
                    <a:pt x="72" y="57"/>
                  </a:lnTo>
                  <a:lnTo>
                    <a:pt x="71" y="51"/>
                  </a:lnTo>
                  <a:lnTo>
                    <a:pt x="70" y="45"/>
                  </a:lnTo>
                  <a:lnTo>
                    <a:pt x="69" y="39"/>
                  </a:lnTo>
                  <a:lnTo>
                    <a:pt x="65" y="34"/>
                  </a:lnTo>
                  <a:lnTo>
                    <a:pt x="64" y="28"/>
                  </a:lnTo>
                  <a:lnTo>
                    <a:pt x="61" y="23"/>
                  </a:lnTo>
                  <a:lnTo>
                    <a:pt x="57" y="18"/>
                  </a:lnTo>
                  <a:lnTo>
                    <a:pt x="54" y="12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52" name="Freeform 105"/>
            <p:cNvSpPr>
              <a:spLocks/>
            </p:cNvSpPr>
            <p:nvPr/>
          </p:nvSpPr>
          <p:spPr bwMode="auto">
            <a:xfrm>
              <a:off x="4108" y="1025"/>
              <a:ext cx="231" cy="197"/>
            </a:xfrm>
            <a:custGeom>
              <a:avLst/>
              <a:gdLst>
                <a:gd name="T0" fmla="*/ 219 w 187"/>
                <a:gd name="T1" fmla="*/ 44 h 160"/>
                <a:gd name="T2" fmla="*/ 205 w 187"/>
                <a:gd name="T3" fmla="*/ 42 h 160"/>
                <a:gd name="T4" fmla="*/ 189 w 187"/>
                <a:gd name="T5" fmla="*/ 38 h 160"/>
                <a:gd name="T6" fmla="*/ 174 w 187"/>
                <a:gd name="T7" fmla="*/ 32 h 160"/>
                <a:gd name="T8" fmla="*/ 159 w 187"/>
                <a:gd name="T9" fmla="*/ 32 h 160"/>
                <a:gd name="T10" fmla="*/ 145 w 187"/>
                <a:gd name="T11" fmla="*/ 32 h 160"/>
                <a:gd name="T12" fmla="*/ 133 w 187"/>
                <a:gd name="T13" fmla="*/ 43 h 160"/>
                <a:gd name="T14" fmla="*/ 136 w 187"/>
                <a:gd name="T15" fmla="*/ 58 h 160"/>
                <a:gd name="T16" fmla="*/ 137 w 187"/>
                <a:gd name="T17" fmla="*/ 69 h 160"/>
                <a:gd name="T18" fmla="*/ 135 w 187"/>
                <a:gd name="T19" fmla="*/ 84 h 160"/>
                <a:gd name="T20" fmla="*/ 133 w 187"/>
                <a:gd name="T21" fmla="*/ 100 h 160"/>
                <a:gd name="T22" fmla="*/ 125 w 187"/>
                <a:gd name="T23" fmla="*/ 112 h 160"/>
                <a:gd name="T24" fmla="*/ 114 w 187"/>
                <a:gd name="T25" fmla="*/ 111 h 160"/>
                <a:gd name="T26" fmla="*/ 110 w 187"/>
                <a:gd name="T27" fmla="*/ 94 h 160"/>
                <a:gd name="T28" fmla="*/ 103 w 187"/>
                <a:gd name="T29" fmla="*/ 85 h 160"/>
                <a:gd name="T30" fmla="*/ 94 w 187"/>
                <a:gd name="T31" fmla="*/ 75 h 160"/>
                <a:gd name="T32" fmla="*/ 78 w 187"/>
                <a:gd name="T33" fmla="*/ 78 h 160"/>
                <a:gd name="T34" fmla="*/ 64 w 187"/>
                <a:gd name="T35" fmla="*/ 82 h 160"/>
                <a:gd name="T36" fmla="*/ 62 w 187"/>
                <a:gd name="T37" fmla="*/ 97 h 160"/>
                <a:gd name="T38" fmla="*/ 52 w 187"/>
                <a:gd name="T39" fmla="*/ 108 h 160"/>
                <a:gd name="T40" fmla="*/ 47 w 187"/>
                <a:gd name="T41" fmla="*/ 119 h 160"/>
                <a:gd name="T42" fmla="*/ 42 w 187"/>
                <a:gd name="T43" fmla="*/ 135 h 160"/>
                <a:gd name="T44" fmla="*/ 41 w 187"/>
                <a:gd name="T45" fmla="*/ 151 h 160"/>
                <a:gd name="T46" fmla="*/ 26 w 187"/>
                <a:gd name="T47" fmla="*/ 154 h 160"/>
                <a:gd name="T48" fmla="*/ 25 w 187"/>
                <a:gd name="T49" fmla="*/ 171 h 160"/>
                <a:gd name="T50" fmla="*/ 15 w 187"/>
                <a:gd name="T51" fmla="*/ 185 h 160"/>
                <a:gd name="T52" fmla="*/ 5 w 187"/>
                <a:gd name="T53" fmla="*/ 195 h 160"/>
                <a:gd name="T54" fmla="*/ 0 w 187"/>
                <a:gd name="T55" fmla="*/ 181 h 160"/>
                <a:gd name="T56" fmla="*/ 0 w 187"/>
                <a:gd name="T57" fmla="*/ 165 h 160"/>
                <a:gd name="T58" fmla="*/ 5 w 187"/>
                <a:gd name="T59" fmla="*/ 151 h 160"/>
                <a:gd name="T60" fmla="*/ 10 w 187"/>
                <a:gd name="T61" fmla="*/ 137 h 160"/>
                <a:gd name="T62" fmla="*/ 17 w 187"/>
                <a:gd name="T63" fmla="*/ 124 h 160"/>
                <a:gd name="T64" fmla="*/ 28 w 187"/>
                <a:gd name="T65" fmla="*/ 111 h 160"/>
                <a:gd name="T66" fmla="*/ 37 w 187"/>
                <a:gd name="T67" fmla="*/ 101 h 160"/>
                <a:gd name="T68" fmla="*/ 41 w 187"/>
                <a:gd name="T69" fmla="*/ 87 h 160"/>
                <a:gd name="T70" fmla="*/ 41 w 187"/>
                <a:gd name="T71" fmla="*/ 73 h 160"/>
                <a:gd name="T72" fmla="*/ 51 w 187"/>
                <a:gd name="T73" fmla="*/ 60 h 160"/>
                <a:gd name="T74" fmla="*/ 63 w 187"/>
                <a:gd name="T75" fmla="*/ 46 h 160"/>
                <a:gd name="T76" fmla="*/ 73 w 187"/>
                <a:gd name="T77" fmla="*/ 33 h 160"/>
                <a:gd name="T78" fmla="*/ 83 w 187"/>
                <a:gd name="T79" fmla="*/ 23 h 160"/>
                <a:gd name="T80" fmla="*/ 98 w 187"/>
                <a:gd name="T81" fmla="*/ 11 h 160"/>
                <a:gd name="T82" fmla="*/ 112 w 187"/>
                <a:gd name="T83" fmla="*/ 7 h 160"/>
                <a:gd name="T84" fmla="*/ 127 w 187"/>
                <a:gd name="T85" fmla="*/ 5 h 160"/>
                <a:gd name="T86" fmla="*/ 142 w 187"/>
                <a:gd name="T87" fmla="*/ 2 h 160"/>
                <a:gd name="T88" fmla="*/ 156 w 187"/>
                <a:gd name="T89" fmla="*/ 4 h 160"/>
                <a:gd name="T90" fmla="*/ 170 w 187"/>
                <a:gd name="T91" fmla="*/ 1 h 160"/>
                <a:gd name="T92" fmla="*/ 187 w 187"/>
                <a:gd name="T93" fmla="*/ 1 h 160"/>
                <a:gd name="T94" fmla="*/ 196 w 187"/>
                <a:gd name="T95" fmla="*/ 7 h 160"/>
                <a:gd name="T96" fmla="*/ 209 w 187"/>
                <a:gd name="T97" fmla="*/ 23 h 160"/>
                <a:gd name="T98" fmla="*/ 219 w 187"/>
                <a:gd name="T99" fmla="*/ 32 h 160"/>
                <a:gd name="T100" fmla="*/ 230 w 187"/>
                <a:gd name="T101" fmla="*/ 42 h 16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87"/>
                <a:gd name="T154" fmla="*/ 0 h 160"/>
                <a:gd name="T155" fmla="*/ 187 w 187"/>
                <a:gd name="T156" fmla="*/ 160 h 16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87" h="160">
                  <a:moveTo>
                    <a:pt x="186" y="34"/>
                  </a:moveTo>
                  <a:lnTo>
                    <a:pt x="183" y="35"/>
                  </a:lnTo>
                  <a:lnTo>
                    <a:pt x="180" y="36"/>
                  </a:lnTo>
                  <a:lnTo>
                    <a:pt x="177" y="36"/>
                  </a:lnTo>
                  <a:lnTo>
                    <a:pt x="174" y="38"/>
                  </a:lnTo>
                  <a:lnTo>
                    <a:pt x="172" y="35"/>
                  </a:lnTo>
                  <a:lnTo>
                    <a:pt x="169" y="34"/>
                  </a:lnTo>
                  <a:lnTo>
                    <a:pt x="166" y="34"/>
                  </a:lnTo>
                  <a:lnTo>
                    <a:pt x="162" y="35"/>
                  </a:lnTo>
                  <a:lnTo>
                    <a:pt x="160" y="34"/>
                  </a:lnTo>
                  <a:lnTo>
                    <a:pt x="157" y="32"/>
                  </a:lnTo>
                  <a:lnTo>
                    <a:pt x="153" y="31"/>
                  </a:lnTo>
                  <a:lnTo>
                    <a:pt x="151" y="31"/>
                  </a:lnTo>
                  <a:lnTo>
                    <a:pt x="148" y="30"/>
                  </a:lnTo>
                  <a:lnTo>
                    <a:pt x="145" y="29"/>
                  </a:lnTo>
                  <a:lnTo>
                    <a:pt x="141" y="26"/>
                  </a:lnTo>
                  <a:lnTo>
                    <a:pt x="137" y="25"/>
                  </a:lnTo>
                  <a:lnTo>
                    <a:pt x="134" y="26"/>
                  </a:lnTo>
                  <a:lnTo>
                    <a:pt x="131" y="27"/>
                  </a:lnTo>
                  <a:lnTo>
                    <a:pt x="129" y="26"/>
                  </a:lnTo>
                  <a:lnTo>
                    <a:pt x="125" y="26"/>
                  </a:lnTo>
                  <a:lnTo>
                    <a:pt x="123" y="25"/>
                  </a:lnTo>
                  <a:lnTo>
                    <a:pt x="120" y="25"/>
                  </a:lnTo>
                  <a:lnTo>
                    <a:pt x="117" y="26"/>
                  </a:lnTo>
                  <a:lnTo>
                    <a:pt x="114" y="26"/>
                  </a:lnTo>
                  <a:lnTo>
                    <a:pt x="114" y="29"/>
                  </a:lnTo>
                  <a:lnTo>
                    <a:pt x="111" y="32"/>
                  </a:lnTo>
                  <a:lnTo>
                    <a:pt x="108" y="35"/>
                  </a:lnTo>
                  <a:lnTo>
                    <a:pt x="106" y="38"/>
                  </a:lnTo>
                  <a:lnTo>
                    <a:pt x="106" y="42"/>
                  </a:lnTo>
                  <a:lnTo>
                    <a:pt x="107" y="45"/>
                  </a:lnTo>
                  <a:lnTo>
                    <a:pt x="110" y="47"/>
                  </a:lnTo>
                  <a:lnTo>
                    <a:pt x="113" y="48"/>
                  </a:lnTo>
                  <a:lnTo>
                    <a:pt x="114" y="51"/>
                  </a:lnTo>
                  <a:lnTo>
                    <a:pt x="114" y="54"/>
                  </a:lnTo>
                  <a:lnTo>
                    <a:pt x="111" y="56"/>
                  </a:lnTo>
                  <a:lnTo>
                    <a:pt x="109" y="60"/>
                  </a:lnTo>
                  <a:lnTo>
                    <a:pt x="108" y="62"/>
                  </a:lnTo>
                  <a:lnTo>
                    <a:pt x="108" y="66"/>
                  </a:lnTo>
                  <a:lnTo>
                    <a:pt x="109" y="68"/>
                  </a:lnTo>
                  <a:lnTo>
                    <a:pt x="109" y="71"/>
                  </a:lnTo>
                  <a:lnTo>
                    <a:pt x="110" y="74"/>
                  </a:lnTo>
                  <a:lnTo>
                    <a:pt x="110" y="78"/>
                  </a:lnTo>
                  <a:lnTo>
                    <a:pt x="108" y="81"/>
                  </a:lnTo>
                  <a:lnTo>
                    <a:pt x="109" y="86"/>
                  </a:lnTo>
                  <a:lnTo>
                    <a:pt x="107" y="89"/>
                  </a:lnTo>
                  <a:lnTo>
                    <a:pt x="103" y="90"/>
                  </a:lnTo>
                  <a:lnTo>
                    <a:pt x="101" y="91"/>
                  </a:lnTo>
                  <a:lnTo>
                    <a:pt x="98" y="92"/>
                  </a:lnTo>
                  <a:lnTo>
                    <a:pt x="95" y="92"/>
                  </a:lnTo>
                  <a:lnTo>
                    <a:pt x="92" y="92"/>
                  </a:lnTo>
                  <a:lnTo>
                    <a:pt x="92" y="90"/>
                  </a:lnTo>
                  <a:lnTo>
                    <a:pt x="91" y="86"/>
                  </a:lnTo>
                  <a:lnTo>
                    <a:pt x="91" y="83"/>
                  </a:lnTo>
                  <a:lnTo>
                    <a:pt x="90" y="80"/>
                  </a:lnTo>
                  <a:lnTo>
                    <a:pt x="89" y="76"/>
                  </a:lnTo>
                  <a:lnTo>
                    <a:pt x="89" y="72"/>
                  </a:lnTo>
                  <a:lnTo>
                    <a:pt x="89" y="70"/>
                  </a:lnTo>
                  <a:lnTo>
                    <a:pt x="86" y="69"/>
                  </a:lnTo>
                  <a:lnTo>
                    <a:pt x="83" y="69"/>
                  </a:lnTo>
                  <a:lnTo>
                    <a:pt x="81" y="66"/>
                  </a:lnTo>
                  <a:lnTo>
                    <a:pt x="80" y="64"/>
                  </a:lnTo>
                  <a:lnTo>
                    <a:pt x="78" y="61"/>
                  </a:lnTo>
                  <a:lnTo>
                    <a:pt x="76" y="61"/>
                  </a:lnTo>
                  <a:lnTo>
                    <a:pt x="72" y="62"/>
                  </a:lnTo>
                  <a:lnTo>
                    <a:pt x="69" y="61"/>
                  </a:lnTo>
                  <a:lnTo>
                    <a:pt x="66" y="62"/>
                  </a:lnTo>
                  <a:lnTo>
                    <a:pt x="63" y="63"/>
                  </a:lnTo>
                  <a:lnTo>
                    <a:pt x="60" y="65"/>
                  </a:lnTo>
                  <a:lnTo>
                    <a:pt x="57" y="65"/>
                  </a:lnTo>
                  <a:lnTo>
                    <a:pt x="55" y="65"/>
                  </a:lnTo>
                  <a:lnTo>
                    <a:pt x="52" y="67"/>
                  </a:lnTo>
                  <a:lnTo>
                    <a:pt x="49" y="69"/>
                  </a:lnTo>
                  <a:lnTo>
                    <a:pt x="49" y="72"/>
                  </a:lnTo>
                  <a:lnTo>
                    <a:pt x="50" y="76"/>
                  </a:lnTo>
                  <a:lnTo>
                    <a:pt x="50" y="79"/>
                  </a:lnTo>
                  <a:lnTo>
                    <a:pt x="48" y="82"/>
                  </a:lnTo>
                  <a:lnTo>
                    <a:pt x="45" y="82"/>
                  </a:lnTo>
                  <a:lnTo>
                    <a:pt x="43" y="84"/>
                  </a:lnTo>
                  <a:lnTo>
                    <a:pt x="42" y="88"/>
                  </a:lnTo>
                  <a:lnTo>
                    <a:pt x="43" y="91"/>
                  </a:lnTo>
                  <a:lnTo>
                    <a:pt x="42" y="93"/>
                  </a:lnTo>
                  <a:lnTo>
                    <a:pt x="41" y="97"/>
                  </a:lnTo>
                  <a:lnTo>
                    <a:pt x="38" y="97"/>
                  </a:lnTo>
                  <a:lnTo>
                    <a:pt x="35" y="100"/>
                  </a:lnTo>
                  <a:lnTo>
                    <a:pt x="34" y="104"/>
                  </a:lnTo>
                  <a:lnTo>
                    <a:pt x="34" y="107"/>
                  </a:lnTo>
                  <a:lnTo>
                    <a:pt x="34" y="110"/>
                  </a:lnTo>
                  <a:lnTo>
                    <a:pt x="35" y="113"/>
                  </a:lnTo>
                  <a:lnTo>
                    <a:pt x="35" y="117"/>
                  </a:lnTo>
                  <a:lnTo>
                    <a:pt x="36" y="121"/>
                  </a:lnTo>
                  <a:lnTo>
                    <a:pt x="33" y="123"/>
                  </a:lnTo>
                  <a:lnTo>
                    <a:pt x="30" y="125"/>
                  </a:lnTo>
                  <a:lnTo>
                    <a:pt x="27" y="125"/>
                  </a:lnTo>
                  <a:lnTo>
                    <a:pt x="23" y="126"/>
                  </a:lnTo>
                  <a:lnTo>
                    <a:pt x="21" y="125"/>
                  </a:lnTo>
                  <a:lnTo>
                    <a:pt x="19" y="130"/>
                  </a:lnTo>
                  <a:lnTo>
                    <a:pt x="19" y="132"/>
                  </a:lnTo>
                  <a:lnTo>
                    <a:pt x="20" y="135"/>
                  </a:lnTo>
                  <a:lnTo>
                    <a:pt x="20" y="139"/>
                  </a:lnTo>
                  <a:lnTo>
                    <a:pt x="21" y="143"/>
                  </a:lnTo>
                  <a:lnTo>
                    <a:pt x="20" y="145"/>
                  </a:lnTo>
                  <a:lnTo>
                    <a:pt x="15" y="149"/>
                  </a:lnTo>
                  <a:lnTo>
                    <a:pt x="12" y="150"/>
                  </a:lnTo>
                  <a:lnTo>
                    <a:pt x="11" y="153"/>
                  </a:lnTo>
                  <a:lnTo>
                    <a:pt x="10" y="155"/>
                  </a:lnTo>
                  <a:lnTo>
                    <a:pt x="7" y="159"/>
                  </a:lnTo>
                  <a:lnTo>
                    <a:pt x="4" y="158"/>
                  </a:lnTo>
                  <a:lnTo>
                    <a:pt x="2" y="156"/>
                  </a:lnTo>
                  <a:lnTo>
                    <a:pt x="2" y="153"/>
                  </a:lnTo>
                  <a:lnTo>
                    <a:pt x="0" y="150"/>
                  </a:lnTo>
                  <a:lnTo>
                    <a:pt x="0" y="147"/>
                  </a:lnTo>
                  <a:lnTo>
                    <a:pt x="0" y="144"/>
                  </a:lnTo>
                  <a:lnTo>
                    <a:pt x="0" y="141"/>
                  </a:lnTo>
                  <a:lnTo>
                    <a:pt x="0" y="138"/>
                  </a:lnTo>
                  <a:lnTo>
                    <a:pt x="0" y="134"/>
                  </a:lnTo>
                  <a:lnTo>
                    <a:pt x="0" y="131"/>
                  </a:lnTo>
                  <a:lnTo>
                    <a:pt x="0" y="129"/>
                  </a:lnTo>
                  <a:lnTo>
                    <a:pt x="2" y="126"/>
                  </a:lnTo>
                  <a:lnTo>
                    <a:pt x="4" y="123"/>
                  </a:lnTo>
                  <a:lnTo>
                    <a:pt x="3" y="120"/>
                  </a:lnTo>
                  <a:lnTo>
                    <a:pt x="6" y="118"/>
                  </a:lnTo>
                  <a:lnTo>
                    <a:pt x="7" y="115"/>
                  </a:lnTo>
                  <a:lnTo>
                    <a:pt x="8" y="111"/>
                  </a:lnTo>
                  <a:lnTo>
                    <a:pt x="11" y="109"/>
                  </a:lnTo>
                  <a:lnTo>
                    <a:pt x="13" y="107"/>
                  </a:lnTo>
                  <a:lnTo>
                    <a:pt x="14" y="105"/>
                  </a:lnTo>
                  <a:lnTo>
                    <a:pt x="14" y="101"/>
                  </a:lnTo>
                  <a:lnTo>
                    <a:pt x="16" y="97"/>
                  </a:lnTo>
                  <a:lnTo>
                    <a:pt x="18" y="95"/>
                  </a:lnTo>
                  <a:lnTo>
                    <a:pt x="20" y="93"/>
                  </a:lnTo>
                  <a:lnTo>
                    <a:pt x="23" y="90"/>
                  </a:lnTo>
                  <a:lnTo>
                    <a:pt x="24" y="87"/>
                  </a:lnTo>
                  <a:lnTo>
                    <a:pt x="25" y="87"/>
                  </a:lnTo>
                  <a:lnTo>
                    <a:pt x="29" y="84"/>
                  </a:lnTo>
                  <a:lnTo>
                    <a:pt x="30" y="82"/>
                  </a:lnTo>
                  <a:lnTo>
                    <a:pt x="31" y="79"/>
                  </a:lnTo>
                  <a:lnTo>
                    <a:pt x="31" y="76"/>
                  </a:lnTo>
                  <a:lnTo>
                    <a:pt x="31" y="74"/>
                  </a:lnTo>
                  <a:lnTo>
                    <a:pt x="33" y="71"/>
                  </a:lnTo>
                  <a:lnTo>
                    <a:pt x="33" y="68"/>
                  </a:lnTo>
                  <a:lnTo>
                    <a:pt x="32" y="66"/>
                  </a:lnTo>
                  <a:lnTo>
                    <a:pt x="33" y="62"/>
                  </a:lnTo>
                  <a:lnTo>
                    <a:pt x="33" y="59"/>
                  </a:lnTo>
                  <a:lnTo>
                    <a:pt x="34" y="56"/>
                  </a:lnTo>
                  <a:lnTo>
                    <a:pt x="37" y="55"/>
                  </a:lnTo>
                  <a:lnTo>
                    <a:pt x="38" y="52"/>
                  </a:lnTo>
                  <a:lnTo>
                    <a:pt x="41" y="49"/>
                  </a:lnTo>
                  <a:lnTo>
                    <a:pt x="43" y="47"/>
                  </a:lnTo>
                  <a:lnTo>
                    <a:pt x="46" y="43"/>
                  </a:lnTo>
                  <a:lnTo>
                    <a:pt x="48" y="40"/>
                  </a:lnTo>
                  <a:lnTo>
                    <a:pt x="51" y="37"/>
                  </a:lnTo>
                  <a:lnTo>
                    <a:pt x="53" y="35"/>
                  </a:lnTo>
                  <a:lnTo>
                    <a:pt x="56" y="33"/>
                  </a:lnTo>
                  <a:lnTo>
                    <a:pt x="58" y="30"/>
                  </a:lnTo>
                  <a:lnTo>
                    <a:pt x="59" y="27"/>
                  </a:lnTo>
                  <a:lnTo>
                    <a:pt x="62" y="25"/>
                  </a:lnTo>
                  <a:lnTo>
                    <a:pt x="63" y="22"/>
                  </a:lnTo>
                  <a:lnTo>
                    <a:pt x="65" y="19"/>
                  </a:lnTo>
                  <a:lnTo>
                    <a:pt x="67" y="19"/>
                  </a:lnTo>
                  <a:lnTo>
                    <a:pt x="70" y="15"/>
                  </a:lnTo>
                  <a:lnTo>
                    <a:pt x="73" y="13"/>
                  </a:lnTo>
                  <a:lnTo>
                    <a:pt x="75" y="11"/>
                  </a:lnTo>
                  <a:lnTo>
                    <a:pt x="79" y="9"/>
                  </a:lnTo>
                  <a:lnTo>
                    <a:pt x="82" y="8"/>
                  </a:lnTo>
                  <a:lnTo>
                    <a:pt x="85" y="7"/>
                  </a:lnTo>
                  <a:lnTo>
                    <a:pt x="88" y="7"/>
                  </a:lnTo>
                  <a:lnTo>
                    <a:pt x="91" y="6"/>
                  </a:lnTo>
                  <a:lnTo>
                    <a:pt x="93" y="5"/>
                  </a:lnTo>
                  <a:lnTo>
                    <a:pt x="96" y="5"/>
                  </a:lnTo>
                  <a:lnTo>
                    <a:pt x="99" y="5"/>
                  </a:lnTo>
                  <a:lnTo>
                    <a:pt x="103" y="4"/>
                  </a:lnTo>
                  <a:lnTo>
                    <a:pt x="106" y="3"/>
                  </a:lnTo>
                  <a:lnTo>
                    <a:pt x="108" y="3"/>
                  </a:lnTo>
                  <a:lnTo>
                    <a:pt x="112" y="3"/>
                  </a:lnTo>
                  <a:lnTo>
                    <a:pt x="115" y="2"/>
                  </a:lnTo>
                  <a:lnTo>
                    <a:pt x="117" y="2"/>
                  </a:lnTo>
                  <a:lnTo>
                    <a:pt x="120" y="2"/>
                  </a:lnTo>
                  <a:lnTo>
                    <a:pt x="123" y="2"/>
                  </a:lnTo>
                  <a:lnTo>
                    <a:pt x="126" y="3"/>
                  </a:lnTo>
                  <a:lnTo>
                    <a:pt x="129" y="2"/>
                  </a:lnTo>
                  <a:lnTo>
                    <a:pt x="131" y="1"/>
                  </a:lnTo>
                  <a:lnTo>
                    <a:pt x="134" y="1"/>
                  </a:lnTo>
                  <a:lnTo>
                    <a:pt x="138" y="1"/>
                  </a:lnTo>
                  <a:lnTo>
                    <a:pt x="141" y="1"/>
                  </a:lnTo>
                  <a:lnTo>
                    <a:pt x="144" y="0"/>
                  </a:lnTo>
                  <a:lnTo>
                    <a:pt x="147" y="0"/>
                  </a:lnTo>
                  <a:lnTo>
                    <a:pt x="151" y="1"/>
                  </a:lnTo>
                  <a:lnTo>
                    <a:pt x="154" y="1"/>
                  </a:lnTo>
                  <a:lnTo>
                    <a:pt x="158" y="1"/>
                  </a:lnTo>
                  <a:lnTo>
                    <a:pt x="158" y="4"/>
                  </a:lnTo>
                  <a:lnTo>
                    <a:pt x="159" y="6"/>
                  </a:lnTo>
                  <a:lnTo>
                    <a:pt x="163" y="9"/>
                  </a:lnTo>
                  <a:lnTo>
                    <a:pt x="165" y="12"/>
                  </a:lnTo>
                  <a:lnTo>
                    <a:pt x="166" y="15"/>
                  </a:lnTo>
                  <a:lnTo>
                    <a:pt x="169" y="19"/>
                  </a:lnTo>
                  <a:lnTo>
                    <a:pt x="170" y="21"/>
                  </a:lnTo>
                  <a:lnTo>
                    <a:pt x="170" y="24"/>
                  </a:lnTo>
                  <a:lnTo>
                    <a:pt x="173" y="24"/>
                  </a:lnTo>
                  <a:lnTo>
                    <a:pt x="177" y="26"/>
                  </a:lnTo>
                  <a:lnTo>
                    <a:pt x="178" y="28"/>
                  </a:lnTo>
                  <a:lnTo>
                    <a:pt x="181" y="30"/>
                  </a:lnTo>
                  <a:lnTo>
                    <a:pt x="183" y="32"/>
                  </a:lnTo>
                  <a:lnTo>
                    <a:pt x="186" y="34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53" name="Freeform 106"/>
            <p:cNvSpPr>
              <a:spLocks/>
            </p:cNvSpPr>
            <p:nvPr/>
          </p:nvSpPr>
          <p:spPr bwMode="auto">
            <a:xfrm>
              <a:off x="4069" y="1212"/>
              <a:ext cx="283" cy="238"/>
            </a:xfrm>
            <a:custGeom>
              <a:avLst/>
              <a:gdLst>
                <a:gd name="T0" fmla="*/ 269 w 230"/>
                <a:gd name="T1" fmla="*/ 121 h 193"/>
                <a:gd name="T2" fmla="*/ 251 w 230"/>
                <a:gd name="T3" fmla="*/ 125 h 193"/>
                <a:gd name="T4" fmla="*/ 236 w 230"/>
                <a:gd name="T5" fmla="*/ 136 h 193"/>
                <a:gd name="T6" fmla="*/ 219 w 230"/>
                <a:gd name="T7" fmla="*/ 143 h 193"/>
                <a:gd name="T8" fmla="*/ 203 w 230"/>
                <a:gd name="T9" fmla="*/ 158 h 193"/>
                <a:gd name="T10" fmla="*/ 189 w 230"/>
                <a:gd name="T11" fmla="*/ 170 h 193"/>
                <a:gd name="T12" fmla="*/ 186 w 230"/>
                <a:gd name="T13" fmla="*/ 190 h 193"/>
                <a:gd name="T14" fmla="*/ 166 w 230"/>
                <a:gd name="T15" fmla="*/ 186 h 193"/>
                <a:gd name="T16" fmla="*/ 151 w 230"/>
                <a:gd name="T17" fmla="*/ 181 h 193"/>
                <a:gd name="T18" fmla="*/ 132 w 230"/>
                <a:gd name="T19" fmla="*/ 180 h 193"/>
                <a:gd name="T20" fmla="*/ 113 w 230"/>
                <a:gd name="T21" fmla="*/ 190 h 193"/>
                <a:gd name="T22" fmla="*/ 98 w 230"/>
                <a:gd name="T23" fmla="*/ 199 h 193"/>
                <a:gd name="T24" fmla="*/ 82 w 230"/>
                <a:gd name="T25" fmla="*/ 210 h 193"/>
                <a:gd name="T26" fmla="*/ 62 w 230"/>
                <a:gd name="T27" fmla="*/ 208 h 193"/>
                <a:gd name="T28" fmla="*/ 43 w 230"/>
                <a:gd name="T29" fmla="*/ 208 h 193"/>
                <a:gd name="T30" fmla="*/ 41 w 230"/>
                <a:gd name="T31" fmla="*/ 197 h 193"/>
                <a:gd name="T32" fmla="*/ 57 w 230"/>
                <a:gd name="T33" fmla="*/ 186 h 193"/>
                <a:gd name="T34" fmla="*/ 42 w 230"/>
                <a:gd name="T35" fmla="*/ 174 h 193"/>
                <a:gd name="T36" fmla="*/ 37 w 230"/>
                <a:gd name="T37" fmla="*/ 155 h 193"/>
                <a:gd name="T38" fmla="*/ 41 w 230"/>
                <a:gd name="T39" fmla="*/ 134 h 193"/>
                <a:gd name="T40" fmla="*/ 38 w 230"/>
                <a:gd name="T41" fmla="*/ 113 h 193"/>
                <a:gd name="T42" fmla="*/ 28 w 230"/>
                <a:gd name="T43" fmla="*/ 95 h 193"/>
                <a:gd name="T44" fmla="*/ 34 w 230"/>
                <a:gd name="T45" fmla="*/ 76 h 193"/>
                <a:gd name="T46" fmla="*/ 37 w 230"/>
                <a:gd name="T47" fmla="*/ 59 h 193"/>
                <a:gd name="T48" fmla="*/ 57 w 230"/>
                <a:gd name="T49" fmla="*/ 59 h 193"/>
                <a:gd name="T50" fmla="*/ 78 w 230"/>
                <a:gd name="T51" fmla="*/ 59 h 193"/>
                <a:gd name="T52" fmla="*/ 96 w 230"/>
                <a:gd name="T53" fmla="*/ 48 h 193"/>
                <a:gd name="T54" fmla="*/ 114 w 230"/>
                <a:gd name="T55" fmla="*/ 48 h 193"/>
                <a:gd name="T56" fmla="*/ 112 w 230"/>
                <a:gd name="T57" fmla="*/ 31 h 193"/>
                <a:gd name="T58" fmla="*/ 98 w 230"/>
                <a:gd name="T59" fmla="*/ 17 h 193"/>
                <a:gd name="T60" fmla="*/ 79 w 230"/>
                <a:gd name="T61" fmla="*/ 17 h 193"/>
                <a:gd name="T62" fmla="*/ 62 w 230"/>
                <a:gd name="T63" fmla="*/ 17 h 193"/>
                <a:gd name="T64" fmla="*/ 44 w 230"/>
                <a:gd name="T65" fmla="*/ 12 h 193"/>
                <a:gd name="T66" fmla="*/ 34 w 230"/>
                <a:gd name="T67" fmla="*/ 0 h 193"/>
                <a:gd name="T68" fmla="*/ 23 w 230"/>
                <a:gd name="T69" fmla="*/ 16 h 193"/>
                <a:gd name="T70" fmla="*/ 16 w 230"/>
                <a:gd name="T71" fmla="*/ 35 h 193"/>
                <a:gd name="T72" fmla="*/ 10 w 230"/>
                <a:gd name="T73" fmla="*/ 55 h 193"/>
                <a:gd name="T74" fmla="*/ 2 w 230"/>
                <a:gd name="T75" fmla="*/ 75 h 193"/>
                <a:gd name="T76" fmla="*/ 4 w 230"/>
                <a:gd name="T77" fmla="*/ 92 h 193"/>
                <a:gd name="T78" fmla="*/ 6 w 230"/>
                <a:gd name="T79" fmla="*/ 111 h 193"/>
                <a:gd name="T80" fmla="*/ 4 w 230"/>
                <a:gd name="T81" fmla="*/ 131 h 193"/>
                <a:gd name="T82" fmla="*/ 1 w 230"/>
                <a:gd name="T83" fmla="*/ 149 h 193"/>
                <a:gd name="T84" fmla="*/ 1 w 230"/>
                <a:gd name="T85" fmla="*/ 168 h 193"/>
                <a:gd name="T86" fmla="*/ 1 w 230"/>
                <a:gd name="T87" fmla="*/ 187 h 193"/>
                <a:gd name="T88" fmla="*/ 2 w 230"/>
                <a:gd name="T89" fmla="*/ 205 h 193"/>
                <a:gd name="T90" fmla="*/ 14 w 230"/>
                <a:gd name="T91" fmla="*/ 220 h 193"/>
                <a:gd name="T92" fmla="*/ 30 w 230"/>
                <a:gd name="T93" fmla="*/ 231 h 193"/>
                <a:gd name="T94" fmla="*/ 50 w 230"/>
                <a:gd name="T95" fmla="*/ 236 h 193"/>
                <a:gd name="T96" fmla="*/ 68 w 230"/>
                <a:gd name="T97" fmla="*/ 236 h 193"/>
                <a:gd name="T98" fmla="*/ 89 w 230"/>
                <a:gd name="T99" fmla="*/ 237 h 193"/>
                <a:gd name="T100" fmla="*/ 105 w 230"/>
                <a:gd name="T101" fmla="*/ 236 h 193"/>
                <a:gd name="T102" fmla="*/ 123 w 230"/>
                <a:gd name="T103" fmla="*/ 236 h 193"/>
                <a:gd name="T104" fmla="*/ 142 w 230"/>
                <a:gd name="T105" fmla="*/ 229 h 193"/>
                <a:gd name="T106" fmla="*/ 159 w 230"/>
                <a:gd name="T107" fmla="*/ 221 h 193"/>
                <a:gd name="T108" fmla="*/ 177 w 230"/>
                <a:gd name="T109" fmla="*/ 210 h 193"/>
                <a:gd name="T110" fmla="*/ 194 w 230"/>
                <a:gd name="T111" fmla="*/ 200 h 193"/>
                <a:gd name="T112" fmla="*/ 213 w 230"/>
                <a:gd name="T113" fmla="*/ 191 h 193"/>
                <a:gd name="T114" fmla="*/ 230 w 230"/>
                <a:gd name="T115" fmla="*/ 178 h 193"/>
                <a:gd name="T116" fmla="*/ 241 w 230"/>
                <a:gd name="T117" fmla="*/ 159 h 193"/>
                <a:gd name="T118" fmla="*/ 258 w 230"/>
                <a:gd name="T119" fmla="*/ 143 h 193"/>
                <a:gd name="T120" fmla="*/ 272 w 230"/>
                <a:gd name="T121" fmla="*/ 131 h 193"/>
                <a:gd name="T122" fmla="*/ 281 w 230"/>
                <a:gd name="T123" fmla="*/ 113 h 19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30"/>
                <a:gd name="T187" fmla="*/ 0 h 193"/>
                <a:gd name="T188" fmla="*/ 230 w 230"/>
                <a:gd name="T189" fmla="*/ 193 h 193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30" h="193">
                  <a:moveTo>
                    <a:pt x="228" y="92"/>
                  </a:moveTo>
                  <a:lnTo>
                    <a:pt x="228" y="99"/>
                  </a:lnTo>
                  <a:lnTo>
                    <a:pt x="225" y="98"/>
                  </a:lnTo>
                  <a:lnTo>
                    <a:pt x="222" y="98"/>
                  </a:lnTo>
                  <a:lnTo>
                    <a:pt x="219" y="98"/>
                  </a:lnTo>
                  <a:lnTo>
                    <a:pt x="216" y="98"/>
                  </a:lnTo>
                  <a:lnTo>
                    <a:pt x="213" y="99"/>
                  </a:lnTo>
                  <a:lnTo>
                    <a:pt x="210" y="100"/>
                  </a:lnTo>
                  <a:lnTo>
                    <a:pt x="207" y="100"/>
                  </a:lnTo>
                  <a:lnTo>
                    <a:pt x="204" y="101"/>
                  </a:lnTo>
                  <a:lnTo>
                    <a:pt x="201" y="101"/>
                  </a:lnTo>
                  <a:lnTo>
                    <a:pt x="198" y="104"/>
                  </a:lnTo>
                  <a:lnTo>
                    <a:pt x="196" y="105"/>
                  </a:lnTo>
                  <a:lnTo>
                    <a:pt x="194" y="108"/>
                  </a:lnTo>
                  <a:lnTo>
                    <a:pt x="192" y="110"/>
                  </a:lnTo>
                  <a:lnTo>
                    <a:pt x="188" y="110"/>
                  </a:lnTo>
                  <a:lnTo>
                    <a:pt x="186" y="111"/>
                  </a:lnTo>
                  <a:lnTo>
                    <a:pt x="183" y="112"/>
                  </a:lnTo>
                  <a:lnTo>
                    <a:pt x="180" y="113"/>
                  </a:lnTo>
                  <a:lnTo>
                    <a:pt x="178" y="116"/>
                  </a:lnTo>
                  <a:lnTo>
                    <a:pt x="176" y="119"/>
                  </a:lnTo>
                  <a:lnTo>
                    <a:pt x="174" y="122"/>
                  </a:lnTo>
                  <a:lnTo>
                    <a:pt x="172" y="126"/>
                  </a:lnTo>
                  <a:lnTo>
                    <a:pt x="169" y="127"/>
                  </a:lnTo>
                  <a:lnTo>
                    <a:pt x="165" y="128"/>
                  </a:lnTo>
                  <a:lnTo>
                    <a:pt x="162" y="128"/>
                  </a:lnTo>
                  <a:lnTo>
                    <a:pt x="160" y="130"/>
                  </a:lnTo>
                  <a:lnTo>
                    <a:pt x="157" y="133"/>
                  </a:lnTo>
                  <a:lnTo>
                    <a:pt x="156" y="136"/>
                  </a:lnTo>
                  <a:lnTo>
                    <a:pt x="154" y="138"/>
                  </a:lnTo>
                  <a:lnTo>
                    <a:pt x="153" y="142"/>
                  </a:lnTo>
                  <a:lnTo>
                    <a:pt x="154" y="145"/>
                  </a:lnTo>
                  <a:lnTo>
                    <a:pt x="154" y="148"/>
                  </a:lnTo>
                  <a:lnTo>
                    <a:pt x="153" y="151"/>
                  </a:lnTo>
                  <a:lnTo>
                    <a:pt x="151" y="154"/>
                  </a:lnTo>
                  <a:lnTo>
                    <a:pt x="147" y="154"/>
                  </a:lnTo>
                  <a:lnTo>
                    <a:pt x="145" y="155"/>
                  </a:lnTo>
                  <a:lnTo>
                    <a:pt x="141" y="154"/>
                  </a:lnTo>
                  <a:lnTo>
                    <a:pt x="138" y="152"/>
                  </a:lnTo>
                  <a:lnTo>
                    <a:pt x="135" y="151"/>
                  </a:lnTo>
                  <a:lnTo>
                    <a:pt x="132" y="151"/>
                  </a:lnTo>
                  <a:lnTo>
                    <a:pt x="128" y="151"/>
                  </a:lnTo>
                  <a:lnTo>
                    <a:pt x="126" y="152"/>
                  </a:lnTo>
                  <a:lnTo>
                    <a:pt x="124" y="149"/>
                  </a:lnTo>
                  <a:lnTo>
                    <a:pt x="123" y="147"/>
                  </a:lnTo>
                  <a:lnTo>
                    <a:pt x="120" y="145"/>
                  </a:lnTo>
                  <a:lnTo>
                    <a:pt x="117" y="145"/>
                  </a:lnTo>
                  <a:lnTo>
                    <a:pt x="113" y="146"/>
                  </a:lnTo>
                  <a:lnTo>
                    <a:pt x="109" y="147"/>
                  </a:lnTo>
                  <a:lnTo>
                    <a:pt x="107" y="146"/>
                  </a:lnTo>
                  <a:lnTo>
                    <a:pt x="104" y="147"/>
                  </a:lnTo>
                  <a:lnTo>
                    <a:pt x="102" y="151"/>
                  </a:lnTo>
                  <a:lnTo>
                    <a:pt x="98" y="152"/>
                  </a:lnTo>
                  <a:lnTo>
                    <a:pt x="95" y="154"/>
                  </a:lnTo>
                  <a:lnTo>
                    <a:pt x="92" y="154"/>
                  </a:lnTo>
                  <a:lnTo>
                    <a:pt x="90" y="154"/>
                  </a:lnTo>
                  <a:lnTo>
                    <a:pt x="87" y="154"/>
                  </a:lnTo>
                  <a:lnTo>
                    <a:pt x="84" y="154"/>
                  </a:lnTo>
                  <a:lnTo>
                    <a:pt x="80" y="159"/>
                  </a:lnTo>
                  <a:lnTo>
                    <a:pt x="80" y="161"/>
                  </a:lnTo>
                  <a:lnTo>
                    <a:pt x="78" y="165"/>
                  </a:lnTo>
                  <a:lnTo>
                    <a:pt x="76" y="167"/>
                  </a:lnTo>
                  <a:lnTo>
                    <a:pt x="74" y="171"/>
                  </a:lnTo>
                  <a:lnTo>
                    <a:pt x="70" y="172"/>
                  </a:lnTo>
                  <a:lnTo>
                    <a:pt x="67" y="170"/>
                  </a:lnTo>
                  <a:lnTo>
                    <a:pt x="64" y="167"/>
                  </a:lnTo>
                  <a:lnTo>
                    <a:pt x="61" y="167"/>
                  </a:lnTo>
                  <a:lnTo>
                    <a:pt x="57" y="168"/>
                  </a:lnTo>
                  <a:lnTo>
                    <a:pt x="52" y="169"/>
                  </a:lnTo>
                  <a:lnTo>
                    <a:pt x="50" y="169"/>
                  </a:lnTo>
                  <a:lnTo>
                    <a:pt x="46" y="170"/>
                  </a:lnTo>
                  <a:lnTo>
                    <a:pt x="43" y="170"/>
                  </a:lnTo>
                  <a:lnTo>
                    <a:pt x="40" y="170"/>
                  </a:lnTo>
                  <a:lnTo>
                    <a:pt x="37" y="170"/>
                  </a:lnTo>
                  <a:lnTo>
                    <a:pt x="35" y="169"/>
                  </a:lnTo>
                  <a:lnTo>
                    <a:pt x="32" y="169"/>
                  </a:lnTo>
                  <a:lnTo>
                    <a:pt x="31" y="166"/>
                  </a:lnTo>
                  <a:lnTo>
                    <a:pt x="30" y="164"/>
                  </a:lnTo>
                  <a:lnTo>
                    <a:pt x="31" y="161"/>
                  </a:lnTo>
                  <a:lnTo>
                    <a:pt x="33" y="160"/>
                  </a:lnTo>
                  <a:lnTo>
                    <a:pt x="36" y="159"/>
                  </a:lnTo>
                  <a:lnTo>
                    <a:pt x="38" y="157"/>
                  </a:lnTo>
                  <a:lnTo>
                    <a:pt x="41" y="155"/>
                  </a:lnTo>
                  <a:lnTo>
                    <a:pt x="44" y="155"/>
                  </a:lnTo>
                  <a:lnTo>
                    <a:pt x="46" y="151"/>
                  </a:lnTo>
                  <a:lnTo>
                    <a:pt x="46" y="147"/>
                  </a:lnTo>
                  <a:lnTo>
                    <a:pt x="45" y="145"/>
                  </a:lnTo>
                  <a:lnTo>
                    <a:pt x="42" y="143"/>
                  </a:lnTo>
                  <a:lnTo>
                    <a:pt x="38" y="143"/>
                  </a:lnTo>
                  <a:lnTo>
                    <a:pt x="34" y="141"/>
                  </a:lnTo>
                  <a:lnTo>
                    <a:pt x="33" y="139"/>
                  </a:lnTo>
                  <a:lnTo>
                    <a:pt x="33" y="135"/>
                  </a:lnTo>
                  <a:lnTo>
                    <a:pt x="33" y="133"/>
                  </a:lnTo>
                  <a:lnTo>
                    <a:pt x="32" y="129"/>
                  </a:lnTo>
                  <a:lnTo>
                    <a:pt x="30" y="126"/>
                  </a:lnTo>
                  <a:lnTo>
                    <a:pt x="28" y="123"/>
                  </a:lnTo>
                  <a:lnTo>
                    <a:pt x="28" y="121"/>
                  </a:lnTo>
                  <a:lnTo>
                    <a:pt x="27" y="118"/>
                  </a:lnTo>
                  <a:lnTo>
                    <a:pt x="31" y="114"/>
                  </a:lnTo>
                  <a:lnTo>
                    <a:pt x="33" y="109"/>
                  </a:lnTo>
                  <a:lnTo>
                    <a:pt x="34" y="105"/>
                  </a:lnTo>
                  <a:lnTo>
                    <a:pt x="36" y="101"/>
                  </a:lnTo>
                  <a:lnTo>
                    <a:pt x="35" y="98"/>
                  </a:lnTo>
                  <a:lnTo>
                    <a:pt x="35" y="96"/>
                  </a:lnTo>
                  <a:lnTo>
                    <a:pt x="31" y="92"/>
                  </a:lnTo>
                  <a:lnTo>
                    <a:pt x="28" y="91"/>
                  </a:lnTo>
                  <a:lnTo>
                    <a:pt x="26" y="88"/>
                  </a:lnTo>
                  <a:lnTo>
                    <a:pt x="24" y="84"/>
                  </a:lnTo>
                  <a:lnTo>
                    <a:pt x="22" y="81"/>
                  </a:lnTo>
                  <a:lnTo>
                    <a:pt x="23" y="77"/>
                  </a:lnTo>
                  <a:lnTo>
                    <a:pt x="27" y="74"/>
                  </a:lnTo>
                  <a:lnTo>
                    <a:pt x="28" y="72"/>
                  </a:lnTo>
                  <a:lnTo>
                    <a:pt x="29" y="69"/>
                  </a:lnTo>
                  <a:lnTo>
                    <a:pt x="29" y="66"/>
                  </a:lnTo>
                  <a:lnTo>
                    <a:pt x="28" y="62"/>
                  </a:lnTo>
                  <a:lnTo>
                    <a:pt x="28" y="59"/>
                  </a:lnTo>
                  <a:lnTo>
                    <a:pt x="27" y="55"/>
                  </a:lnTo>
                  <a:lnTo>
                    <a:pt x="27" y="53"/>
                  </a:lnTo>
                  <a:lnTo>
                    <a:pt x="27" y="48"/>
                  </a:lnTo>
                  <a:lnTo>
                    <a:pt x="30" y="48"/>
                  </a:lnTo>
                  <a:lnTo>
                    <a:pt x="33" y="47"/>
                  </a:lnTo>
                  <a:lnTo>
                    <a:pt x="36" y="47"/>
                  </a:lnTo>
                  <a:lnTo>
                    <a:pt x="40" y="46"/>
                  </a:lnTo>
                  <a:lnTo>
                    <a:pt x="43" y="47"/>
                  </a:lnTo>
                  <a:lnTo>
                    <a:pt x="46" y="48"/>
                  </a:lnTo>
                  <a:lnTo>
                    <a:pt x="50" y="49"/>
                  </a:lnTo>
                  <a:lnTo>
                    <a:pt x="51" y="50"/>
                  </a:lnTo>
                  <a:lnTo>
                    <a:pt x="54" y="50"/>
                  </a:lnTo>
                  <a:lnTo>
                    <a:pt x="59" y="50"/>
                  </a:lnTo>
                  <a:lnTo>
                    <a:pt x="63" y="48"/>
                  </a:lnTo>
                  <a:lnTo>
                    <a:pt x="67" y="47"/>
                  </a:lnTo>
                  <a:lnTo>
                    <a:pt x="69" y="43"/>
                  </a:lnTo>
                  <a:lnTo>
                    <a:pt x="73" y="40"/>
                  </a:lnTo>
                  <a:lnTo>
                    <a:pt x="75" y="38"/>
                  </a:lnTo>
                  <a:lnTo>
                    <a:pt x="78" y="39"/>
                  </a:lnTo>
                  <a:lnTo>
                    <a:pt x="81" y="39"/>
                  </a:lnTo>
                  <a:lnTo>
                    <a:pt x="85" y="41"/>
                  </a:lnTo>
                  <a:lnTo>
                    <a:pt x="87" y="41"/>
                  </a:lnTo>
                  <a:lnTo>
                    <a:pt x="90" y="40"/>
                  </a:lnTo>
                  <a:lnTo>
                    <a:pt x="93" y="39"/>
                  </a:lnTo>
                  <a:lnTo>
                    <a:pt x="95" y="36"/>
                  </a:lnTo>
                  <a:lnTo>
                    <a:pt x="95" y="32"/>
                  </a:lnTo>
                  <a:lnTo>
                    <a:pt x="96" y="29"/>
                  </a:lnTo>
                  <a:lnTo>
                    <a:pt x="94" y="26"/>
                  </a:lnTo>
                  <a:lnTo>
                    <a:pt x="91" y="25"/>
                  </a:lnTo>
                  <a:lnTo>
                    <a:pt x="88" y="23"/>
                  </a:lnTo>
                  <a:lnTo>
                    <a:pt x="85" y="22"/>
                  </a:lnTo>
                  <a:lnTo>
                    <a:pt x="83" y="19"/>
                  </a:lnTo>
                  <a:lnTo>
                    <a:pt x="83" y="16"/>
                  </a:lnTo>
                  <a:lnTo>
                    <a:pt x="80" y="14"/>
                  </a:lnTo>
                  <a:lnTo>
                    <a:pt x="76" y="14"/>
                  </a:lnTo>
                  <a:lnTo>
                    <a:pt x="73" y="13"/>
                  </a:lnTo>
                  <a:lnTo>
                    <a:pt x="69" y="14"/>
                  </a:lnTo>
                  <a:lnTo>
                    <a:pt x="67" y="15"/>
                  </a:lnTo>
                  <a:lnTo>
                    <a:pt x="64" y="14"/>
                  </a:lnTo>
                  <a:lnTo>
                    <a:pt x="59" y="16"/>
                  </a:lnTo>
                  <a:lnTo>
                    <a:pt x="57" y="16"/>
                  </a:lnTo>
                  <a:lnTo>
                    <a:pt x="54" y="19"/>
                  </a:lnTo>
                  <a:lnTo>
                    <a:pt x="52" y="16"/>
                  </a:lnTo>
                  <a:lnTo>
                    <a:pt x="50" y="14"/>
                  </a:lnTo>
                  <a:lnTo>
                    <a:pt x="46" y="15"/>
                  </a:lnTo>
                  <a:lnTo>
                    <a:pt x="43" y="15"/>
                  </a:lnTo>
                  <a:lnTo>
                    <a:pt x="40" y="16"/>
                  </a:lnTo>
                  <a:lnTo>
                    <a:pt x="36" y="13"/>
                  </a:lnTo>
                  <a:lnTo>
                    <a:pt x="36" y="10"/>
                  </a:lnTo>
                  <a:lnTo>
                    <a:pt x="35" y="7"/>
                  </a:lnTo>
                  <a:lnTo>
                    <a:pt x="35" y="3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28" y="0"/>
                  </a:lnTo>
                  <a:lnTo>
                    <a:pt x="25" y="1"/>
                  </a:lnTo>
                  <a:lnTo>
                    <a:pt x="24" y="2"/>
                  </a:lnTo>
                  <a:lnTo>
                    <a:pt x="22" y="5"/>
                  </a:lnTo>
                  <a:lnTo>
                    <a:pt x="20" y="9"/>
                  </a:lnTo>
                  <a:lnTo>
                    <a:pt x="19" y="13"/>
                  </a:lnTo>
                  <a:lnTo>
                    <a:pt x="18" y="15"/>
                  </a:lnTo>
                  <a:lnTo>
                    <a:pt x="17" y="19"/>
                  </a:lnTo>
                  <a:lnTo>
                    <a:pt x="15" y="22"/>
                  </a:lnTo>
                  <a:lnTo>
                    <a:pt x="14" y="25"/>
                  </a:lnTo>
                  <a:lnTo>
                    <a:pt x="13" y="28"/>
                  </a:lnTo>
                  <a:lnTo>
                    <a:pt x="11" y="32"/>
                  </a:lnTo>
                  <a:lnTo>
                    <a:pt x="10" y="35"/>
                  </a:lnTo>
                  <a:lnTo>
                    <a:pt x="9" y="38"/>
                  </a:lnTo>
                  <a:lnTo>
                    <a:pt x="9" y="41"/>
                  </a:lnTo>
                  <a:lnTo>
                    <a:pt x="8" y="45"/>
                  </a:lnTo>
                  <a:lnTo>
                    <a:pt x="9" y="48"/>
                  </a:lnTo>
                  <a:lnTo>
                    <a:pt x="7" y="51"/>
                  </a:lnTo>
                  <a:lnTo>
                    <a:pt x="3" y="55"/>
                  </a:lnTo>
                  <a:lnTo>
                    <a:pt x="2" y="58"/>
                  </a:lnTo>
                  <a:lnTo>
                    <a:pt x="2" y="61"/>
                  </a:lnTo>
                  <a:lnTo>
                    <a:pt x="3" y="64"/>
                  </a:lnTo>
                  <a:lnTo>
                    <a:pt x="2" y="66"/>
                  </a:lnTo>
                  <a:lnTo>
                    <a:pt x="2" y="69"/>
                  </a:lnTo>
                  <a:lnTo>
                    <a:pt x="2" y="72"/>
                  </a:lnTo>
                  <a:lnTo>
                    <a:pt x="3" y="75"/>
                  </a:lnTo>
                  <a:lnTo>
                    <a:pt x="4" y="78"/>
                  </a:lnTo>
                  <a:lnTo>
                    <a:pt x="4" y="80"/>
                  </a:lnTo>
                  <a:lnTo>
                    <a:pt x="4" y="84"/>
                  </a:lnTo>
                  <a:lnTo>
                    <a:pt x="5" y="87"/>
                  </a:lnTo>
                  <a:lnTo>
                    <a:pt x="5" y="90"/>
                  </a:lnTo>
                  <a:lnTo>
                    <a:pt x="5" y="93"/>
                  </a:lnTo>
                  <a:lnTo>
                    <a:pt x="3" y="96"/>
                  </a:lnTo>
                  <a:lnTo>
                    <a:pt x="4" y="99"/>
                  </a:lnTo>
                  <a:lnTo>
                    <a:pt x="3" y="102"/>
                  </a:lnTo>
                  <a:lnTo>
                    <a:pt x="3" y="106"/>
                  </a:lnTo>
                  <a:lnTo>
                    <a:pt x="4" y="109"/>
                  </a:lnTo>
                  <a:lnTo>
                    <a:pt x="2" y="113"/>
                  </a:lnTo>
                  <a:lnTo>
                    <a:pt x="2" y="115"/>
                  </a:lnTo>
                  <a:lnTo>
                    <a:pt x="0" y="118"/>
                  </a:lnTo>
                  <a:lnTo>
                    <a:pt x="1" y="121"/>
                  </a:lnTo>
                  <a:lnTo>
                    <a:pt x="0" y="124"/>
                  </a:lnTo>
                  <a:lnTo>
                    <a:pt x="0" y="127"/>
                  </a:lnTo>
                  <a:lnTo>
                    <a:pt x="0" y="129"/>
                  </a:lnTo>
                  <a:lnTo>
                    <a:pt x="0" y="132"/>
                  </a:lnTo>
                  <a:lnTo>
                    <a:pt x="1" y="136"/>
                  </a:lnTo>
                  <a:lnTo>
                    <a:pt x="1" y="139"/>
                  </a:lnTo>
                  <a:lnTo>
                    <a:pt x="1" y="142"/>
                  </a:lnTo>
                  <a:lnTo>
                    <a:pt x="1" y="145"/>
                  </a:lnTo>
                  <a:lnTo>
                    <a:pt x="1" y="148"/>
                  </a:lnTo>
                  <a:lnTo>
                    <a:pt x="1" y="152"/>
                  </a:lnTo>
                  <a:lnTo>
                    <a:pt x="0" y="154"/>
                  </a:lnTo>
                  <a:lnTo>
                    <a:pt x="1" y="158"/>
                  </a:lnTo>
                  <a:lnTo>
                    <a:pt x="1" y="161"/>
                  </a:lnTo>
                  <a:lnTo>
                    <a:pt x="1" y="163"/>
                  </a:lnTo>
                  <a:lnTo>
                    <a:pt x="2" y="166"/>
                  </a:lnTo>
                  <a:lnTo>
                    <a:pt x="3" y="168"/>
                  </a:lnTo>
                  <a:lnTo>
                    <a:pt x="6" y="170"/>
                  </a:lnTo>
                  <a:lnTo>
                    <a:pt x="7" y="172"/>
                  </a:lnTo>
                  <a:lnTo>
                    <a:pt x="9" y="175"/>
                  </a:lnTo>
                  <a:lnTo>
                    <a:pt x="11" y="178"/>
                  </a:lnTo>
                  <a:lnTo>
                    <a:pt x="13" y="180"/>
                  </a:lnTo>
                  <a:lnTo>
                    <a:pt x="15" y="182"/>
                  </a:lnTo>
                  <a:lnTo>
                    <a:pt x="19" y="184"/>
                  </a:lnTo>
                  <a:lnTo>
                    <a:pt x="21" y="186"/>
                  </a:lnTo>
                  <a:lnTo>
                    <a:pt x="24" y="187"/>
                  </a:lnTo>
                  <a:lnTo>
                    <a:pt x="28" y="189"/>
                  </a:lnTo>
                  <a:lnTo>
                    <a:pt x="31" y="189"/>
                  </a:lnTo>
                  <a:lnTo>
                    <a:pt x="35" y="190"/>
                  </a:lnTo>
                  <a:lnTo>
                    <a:pt x="37" y="191"/>
                  </a:lnTo>
                  <a:lnTo>
                    <a:pt x="41" y="191"/>
                  </a:lnTo>
                  <a:lnTo>
                    <a:pt x="43" y="192"/>
                  </a:lnTo>
                  <a:lnTo>
                    <a:pt x="46" y="191"/>
                  </a:lnTo>
                  <a:lnTo>
                    <a:pt x="49" y="191"/>
                  </a:lnTo>
                  <a:lnTo>
                    <a:pt x="52" y="191"/>
                  </a:lnTo>
                  <a:lnTo>
                    <a:pt x="55" y="191"/>
                  </a:lnTo>
                  <a:lnTo>
                    <a:pt x="58" y="191"/>
                  </a:lnTo>
                  <a:lnTo>
                    <a:pt x="61" y="191"/>
                  </a:lnTo>
                  <a:lnTo>
                    <a:pt x="65" y="191"/>
                  </a:lnTo>
                  <a:lnTo>
                    <a:pt x="68" y="191"/>
                  </a:lnTo>
                  <a:lnTo>
                    <a:pt x="72" y="192"/>
                  </a:lnTo>
                  <a:lnTo>
                    <a:pt x="74" y="191"/>
                  </a:lnTo>
                  <a:lnTo>
                    <a:pt x="77" y="191"/>
                  </a:lnTo>
                  <a:lnTo>
                    <a:pt x="80" y="191"/>
                  </a:lnTo>
                  <a:lnTo>
                    <a:pt x="83" y="190"/>
                  </a:lnTo>
                  <a:lnTo>
                    <a:pt x="85" y="191"/>
                  </a:lnTo>
                  <a:lnTo>
                    <a:pt x="88" y="191"/>
                  </a:lnTo>
                  <a:lnTo>
                    <a:pt x="92" y="192"/>
                  </a:lnTo>
                  <a:lnTo>
                    <a:pt x="95" y="192"/>
                  </a:lnTo>
                  <a:lnTo>
                    <a:pt x="97" y="191"/>
                  </a:lnTo>
                  <a:lnTo>
                    <a:pt x="100" y="191"/>
                  </a:lnTo>
                  <a:lnTo>
                    <a:pt x="103" y="190"/>
                  </a:lnTo>
                  <a:lnTo>
                    <a:pt x="107" y="190"/>
                  </a:lnTo>
                  <a:lnTo>
                    <a:pt x="110" y="188"/>
                  </a:lnTo>
                  <a:lnTo>
                    <a:pt x="113" y="187"/>
                  </a:lnTo>
                  <a:lnTo>
                    <a:pt x="115" y="186"/>
                  </a:lnTo>
                  <a:lnTo>
                    <a:pt x="118" y="184"/>
                  </a:lnTo>
                  <a:lnTo>
                    <a:pt x="121" y="183"/>
                  </a:lnTo>
                  <a:lnTo>
                    <a:pt x="124" y="181"/>
                  </a:lnTo>
                  <a:lnTo>
                    <a:pt x="127" y="180"/>
                  </a:lnTo>
                  <a:lnTo>
                    <a:pt x="129" y="179"/>
                  </a:lnTo>
                  <a:lnTo>
                    <a:pt x="132" y="178"/>
                  </a:lnTo>
                  <a:lnTo>
                    <a:pt x="136" y="176"/>
                  </a:lnTo>
                  <a:lnTo>
                    <a:pt x="138" y="172"/>
                  </a:lnTo>
                  <a:lnTo>
                    <a:pt x="140" y="172"/>
                  </a:lnTo>
                  <a:lnTo>
                    <a:pt x="144" y="170"/>
                  </a:lnTo>
                  <a:lnTo>
                    <a:pt x="146" y="168"/>
                  </a:lnTo>
                  <a:lnTo>
                    <a:pt x="149" y="166"/>
                  </a:lnTo>
                  <a:lnTo>
                    <a:pt x="152" y="165"/>
                  </a:lnTo>
                  <a:lnTo>
                    <a:pt x="155" y="164"/>
                  </a:lnTo>
                  <a:lnTo>
                    <a:pt x="158" y="162"/>
                  </a:lnTo>
                  <a:lnTo>
                    <a:pt x="161" y="161"/>
                  </a:lnTo>
                  <a:lnTo>
                    <a:pt x="163" y="158"/>
                  </a:lnTo>
                  <a:lnTo>
                    <a:pt x="166" y="158"/>
                  </a:lnTo>
                  <a:lnTo>
                    <a:pt x="170" y="156"/>
                  </a:lnTo>
                  <a:lnTo>
                    <a:pt x="173" y="155"/>
                  </a:lnTo>
                  <a:lnTo>
                    <a:pt x="175" y="153"/>
                  </a:lnTo>
                  <a:lnTo>
                    <a:pt x="179" y="151"/>
                  </a:lnTo>
                  <a:lnTo>
                    <a:pt x="182" y="149"/>
                  </a:lnTo>
                  <a:lnTo>
                    <a:pt x="185" y="145"/>
                  </a:lnTo>
                  <a:lnTo>
                    <a:pt x="187" y="144"/>
                  </a:lnTo>
                  <a:lnTo>
                    <a:pt x="189" y="141"/>
                  </a:lnTo>
                  <a:lnTo>
                    <a:pt x="192" y="138"/>
                  </a:lnTo>
                  <a:lnTo>
                    <a:pt x="194" y="135"/>
                  </a:lnTo>
                  <a:lnTo>
                    <a:pt x="195" y="132"/>
                  </a:lnTo>
                  <a:lnTo>
                    <a:pt x="196" y="129"/>
                  </a:lnTo>
                  <a:lnTo>
                    <a:pt x="198" y="125"/>
                  </a:lnTo>
                  <a:lnTo>
                    <a:pt x="201" y="124"/>
                  </a:lnTo>
                  <a:lnTo>
                    <a:pt x="204" y="120"/>
                  </a:lnTo>
                  <a:lnTo>
                    <a:pt x="206" y="119"/>
                  </a:lnTo>
                  <a:lnTo>
                    <a:pt x="210" y="116"/>
                  </a:lnTo>
                  <a:lnTo>
                    <a:pt x="212" y="114"/>
                  </a:lnTo>
                  <a:lnTo>
                    <a:pt x="215" y="112"/>
                  </a:lnTo>
                  <a:lnTo>
                    <a:pt x="216" y="109"/>
                  </a:lnTo>
                  <a:lnTo>
                    <a:pt x="219" y="109"/>
                  </a:lnTo>
                  <a:lnTo>
                    <a:pt x="221" y="106"/>
                  </a:lnTo>
                  <a:lnTo>
                    <a:pt x="224" y="104"/>
                  </a:lnTo>
                  <a:lnTo>
                    <a:pt x="227" y="101"/>
                  </a:lnTo>
                  <a:lnTo>
                    <a:pt x="229" y="97"/>
                  </a:lnTo>
                  <a:lnTo>
                    <a:pt x="227" y="95"/>
                  </a:lnTo>
                  <a:lnTo>
                    <a:pt x="228" y="92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54" name="Freeform 107"/>
            <p:cNvSpPr>
              <a:spLocks/>
            </p:cNvSpPr>
            <p:nvPr/>
          </p:nvSpPr>
          <p:spPr bwMode="auto">
            <a:xfrm>
              <a:off x="4197" y="1216"/>
              <a:ext cx="74" cy="108"/>
            </a:xfrm>
            <a:custGeom>
              <a:avLst/>
              <a:gdLst>
                <a:gd name="T0" fmla="*/ 69 w 60"/>
                <a:gd name="T1" fmla="*/ 38 h 88"/>
                <a:gd name="T2" fmla="*/ 65 w 60"/>
                <a:gd name="T3" fmla="*/ 32 h 88"/>
                <a:gd name="T4" fmla="*/ 56 w 60"/>
                <a:gd name="T5" fmla="*/ 31 h 88"/>
                <a:gd name="T6" fmla="*/ 53 w 60"/>
                <a:gd name="T7" fmla="*/ 23 h 88"/>
                <a:gd name="T8" fmla="*/ 51 w 60"/>
                <a:gd name="T9" fmla="*/ 14 h 88"/>
                <a:gd name="T10" fmla="*/ 47 w 60"/>
                <a:gd name="T11" fmla="*/ 9 h 88"/>
                <a:gd name="T12" fmla="*/ 37 w 60"/>
                <a:gd name="T13" fmla="*/ 6 h 88"/>
                <a:gd name="T14" fmla="*/ 28 w 60"/>
                <a:gd name="T15" fmla="*/ 4 h 88"/>
                <a:gd name="T16" fmla="*/ 22 w 60"/>
                <a:gd name="T17" fmla="*/ 0 h 88"/>
                <a:gd name="T18" fmla="*/ 17 w 60"/>
                <a:gd name="T19" fmla="*/ 6 h 88"/>
                <a:gd name="T20" fmla="*/ 17 w 60"/>
                <a:gd name="T21" fmla="*/ 15 h 88"/>
                <a:gd name="T22" fmla="*/ 17 w 60"/>
                <a:gd name="T23" fmla="*/ 21 h 88"/>
                <a:gd name="T24" fmla="*/ 14 w 60"/>
                <a:gd name="T25" fmla="*/ 31 h 88"/>
                <a:gd name="T26" fmla="*/ 6 w 60"/>
                <a:gd name="T27" fmla="*/ 34 h 88"/>
                <a:gd name="T28" fmla="*/ 9 w 60"/>
                <a:gd name="T29" fmla="*/ 42 h 88"/>
                <a:gd name="T30" fmla="*/ 14 w 60"/>
                <a:gd name="T31" fmla="*/ 47 h 88"/>
                <a:gd name="T32" fmla="*/ 2 w 60"/>
                <a:gd name="T33" fmla="*/ 54 h 88"/>
                <a:gd name="T34" fmla="*/ 0 w 60"/>
                <a:gd name="T35" fmla="*/ 65 h 88"/>
                <a:gd name="T36" fmla="*/ 10 w 60"/>
                <a:gd name="T37" fmla="*/ 72 h 88"/>
                <a:gd name="T38" fmla="*/ 17 w 60"/>
                <a:gd name="T39" fmla="*/ 74 h 88"/>
                <a:gd name="T40" fmla="*/ 19 w 60"/>
                <a:gd name="T41" fmla="*/ 81 h 88"/>
                <a:gd name="T42" fmla="*/ 19 w 60"/>
                <a:gd name="T43" fmla="*/ 90 h 88"/>
                <a:gd name="T44" fmla="*/ 25 w 60"/>
                <a:gd name="T45" fmla="*/ 97 h 88"/>
                <a:gd name="T46" fmla="*/ 35 w 60"/>
                <a:gd name="T47" fmla="*/ 97 h 88"/>
                <a:gd name="T48" fmla="*/ 43 w 60"/>
                <a:gd name="T49" fmla="*/ 99 h 88"/>
                <a:gd name="T50" fmla="*/ 53 w 60"/>
                <a:gd name="T51" fmla="*/ 103 h 88"/>
                <a:gd name="T52" fmla="*/ 56 w 60"/>
                <a:gd name="T53" fmla="*/ 104 h 88"/>
                <a:gd name="T54" fmla="*/ 58 w 60"/>
                <a:gd name="T55" fmla="*/ 96 h 88"/>
                <a:gd name="T56" fmla="*/ 53 w 60"/>
                <a:gd name="T57" fmla="*/ 90 h 88"/>
                <a:gd name="T58" fmla="*/ 49 w 60"/>
                <a:gd name="T59" fmla="*/ 82 h 88"/>
                <a:gd name="T60" fmla="*/ 46 w 60"/>
                <a:gd name="T61" fmla="*/ 79 h 88"/>
                <a:gd name="T62" fmla="*/ 36 w 60"/>
                <a:gd name="T63" fmla="*/ 77 h 88"/>
                <a:gd name="T64" fmla="*/ 30 w 60"/>
                <a:gd name="T65" fmla="*/ 72 h 88"/>
                <a:gd name="T66" fmla="*/ 31 w 60"/>
                <a:gd name="T67" fmla="*/ 63 h 88"/>
                <a:gd name="T68" fmla="*/ 41 w 60"/>
                <a:gd name="T69" fmla="*/ 60 h 88"/>
                <a:gd name="T70" fmla="*/ 52 w 60"/>
                <a:gd name="T71" fmla="*/ 59 h 88"/>
                <a:gd name="T72" fmla="*/ 59 w 60"/>
                <a:gd name="T73" fmla="*/ 58 h 88"/>
                <a:gd name="T74" fmla="*/ 62 w 60"/>
                <a:gd name="T75" fmla="*/ 52 h 88"/>
                <a:gd name="T76" fmla="*/ 56 w 60"/>
                <a:gd name="T77" fmla="*/ 58 h 88"/>
                <a:gd name="T78" fmla="*/ 53 w 60"/>
                <a:gd name="T79" fmla="*/ 63 h 88"/>
                <a:gd name="T80" fmla="*/ 54 w 60"/>
                <a:gd name="T81" fmla="*/ 69 h 88"/>
                <a:gd name="T82" fmla="*/ 48 w 60"/>
                <a:gd name="T83" fmla="*/ 80 h 88"/>
                <a:gd name="T84" fmla="*/ 42 w 60"/>
                <a:gd name="T85" fmla="*/ 82 h 88"/>
                <a:gd name="T86" fmla="*/ 38 w 60"/>
                <a:gd name="T87" fmla="*/ 81 h 88"/>
                <a:gd name="T88" fmla="*/ 41 w 60"/>
                <a:gd name="T89" fmla="*/ 74 h 88"/>
                <a:gd name="T90" fmla="*/ 47 w 60"/>
                <a:gd name="T91" fmla="*/ 72 h 88"/>
                <a:gd name="T92" fmla="*/ 56 w 60"/>
                <a:gd name="T93" fmla="*/ 70 h 88"/>
                <a:gd name="T94" fmla="*/ 59 w 60"/>
                <a:gd name="T95" fmla="*/ 64 h 88"/>
                <a:gd name="T96" fmla="*/ 64 w 60"/>
                <a:gd name="T97" fmla="*/ 58 h 88"/>
                <a:gd name="T98" fmla="*/ 68 w 60"/>
                <a:gd name="T99" fmla="*/ 52 h 88"/>
                <a:gd name="T100" fmla="*/ 65 w 60"/>
                <a:gd name="T101" fmla="*/ 45 h 88"/>
                <a:gd name="T102" fmla="*/ 72 w 60"/>
                <a:gd name="T103" fmla="*/ 43 h 88"/>
                <a:gd name="T104" fmla="*/ 70 w 60"/>
                <a:gd name="T105" fmla="*/ 36 h 88"/>
                <a:gd name="T106" fmla="*/ 54 w 60"/>
                <a:gd name="T107" fmla="*/ 33 h 8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60"/>
                <a:gd name="T163" fmla="*/ 0 h 88"/>
                <a:gd name="T164" fmla="*/ 60 w 60"/>
                <a:gd name="T165" fmla="*/ 88 h 88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60" h="88">
                  <a:moveTo>
                    <a:pt x="44" y="27"/>
                  </a:moveTo>
                  <a:lnTo>
                    <a:pt x="56" y="31"/>
                  </a:lnTo>
                  <a:lnTo>
                    <a:pt x="56" y="28"/>
                  </a:lnTo>
                  <a:lnTo>
                    <a:pt x="53" y="26"/>
                  </a:lnTo>
                  <a:lnTo>
                    <a:pt x="48" y="26"/>
                  </a:lnTo>
                  <a:lnTo>
                    <a:pt x="45" y="25"/>
                  </a:lnTo>
                  <a:lnTo>
                    <a:pt x="43" y="22"/>
                  </a:lnTo>
                  <a:lnTo>
                    <a:pt x="43" y="19"/>
                  </a:lnTo>
                  <a:lnTo>
                    <a:pt x="42" y="15"/>
                  </a:lnTo>
                  <a:lnTo>
                    <a:pt x="41" y="11"/>
                  </a:lnTo>
                  <a:lnTo>
                    <a:pt x="41" y="8"/>
                  </a:lnTo>
                  <a:lnTo>
                    <a:pt x="38" y="7"/>
                  </a:lnTo>
                  <a:lnTo>
                    <a:pt x="33" y="5"/>
                  </a:lnTo>
                  <a:lnTo>
                    <a:pt x="30" y="5"/>
                  </a:lnTo>
                  <a:lnTo>
                    <a:pt x="26" y="3"/>
                  </a:lnTo>
                  <a:lnTo>
                    <a:pt x="23" y="3"/>
                  </a:lnTo>
                  <a:lnTo>
                    <a:pt x="21" y="1"/>
                  </a:lnTo>
                  <a:lnTo>
                    <a:pt x="18" y="0"/>
                  </a:lnTo>
                  <a:lnTo>
                    <a:pt x="15" y="1"/>
                  </a:lnTo>
                  <a:lnTo>
                    <a:pt x="14" y="5"/>
                  </a:lnTo>
                  <a:lnTo>
                    <a:pt x="13" y="9"/>
                  </a:lnTo>
                  <a:lnTo>
                    <a:pt x="14" y="12"/>
                  </a:lnTo>
                  <a:lnTo>
                    <a:pt x="14" y="15"/>
                  </a:lnTo>
                  <a:lnTo>
                    <a:pt x="14" y="17"/>
                  </a:lnTo>
                  <a:lnTo>
                    <a:pt x="13" y="21"/>
                  </a:lnTo>
                  <a:lnTo>
                    <a:pt x="11" y="25"/>
                  </a:lnTo>
                  <a:lnTo>
                    <a:pt x="8" y="27"/>
                  </a:lnTo>
                  <a:lnTo>
                    <a:pt x="5" y="28"/>
                  </a:lnTo>
                  <a:lnTo>
                    <a:pt x="6" y="31"/>
                  </a:lnTo>
                  <a:lnTo>
                    <a:pt x="7" y="34"/>
                  </a:lnTo>
                  <a:lnTo>
                    <a:pt x="9" y="36"/>
                  </a:lnTo>
                  <a:lnTo>
                    <a:pt x="11" y="38"/>
                  </a:lnTo>
                  <a:lnTo>
                    <a:pt x="5" y="42"/>
                  </a:lnTo>
                  <a:lnTo>
                    <a:pt x="2" y="44"/>
                  </a:lnTo>
                  <a:lnTo>
                    <a:pt x="0" y="49"/>
                  </a:lnTo>
                  <a:lnTo>
                    <a:pt x="0" y="53"/>
                  </a:lnTo>
                  <a:lnTo>
                    <a:pt x="3" y="58"/>
                  </a:lnTo>
                  <a:lnTo>
                    <a:pt x="8" y="59"/>
                  </a:lnTo>
                  <a:lnTo>
                    <a:pt x="11" y="60"/>
                  </a:lnTo>
                  <a:lnTo>
                    <a:pt x="14" y="60"/>
                  </a:lnTo>
                  <a:lnTo>
                    <a:pt x="15" y="64"/>
                  </a:lnTo>
                  <a:lnTo>
                    <a:pt x="15" y="66"/>
                  </a:lnTo>
                  <a:lnTo>
                    <a:pt x="15" y="70"/>
                  </a:lnTo>
                  <a:lnTo>
                    <a:pt x="15" y="73"/>
                  </a:lnTo>
                  <a:lnTo>
                    <a:pt x="16" y="77"/>
                  </a:lnTo>
                  <a:lnTo>
                    <a:pt x="20" y="79"/>
                  </a:lnTo>
                  <a:lnTo>
                    <a:pt x="25" y="80"/>
                  </a:lnTo>
                  <a:lnTo>
                    <a:pt x="28" y="79"/>
                  </a:lnTo>
                  <a:lnTo>
                    <a:pt x="31" y="80"/>
                  </a:lnTo>
                  <a:lnTo>
                    <a:pt x="35" y="81"/>
                  </a:lnTo>
                  <a:lnTo>
                    <a:pt x="39" y="82"/>
                  </a:lnTo>
                  <a:lnTo>
                    <a:pt x="43" y="84"/>
                  </a:lnTo>
                  <a:lnTo>
                    <a:pt x="44" y="87"/>
                  </a:lnTo>
                  <a:lnTo>
                    <a:pt x="45" y="85"/>
                  </a:lnTo>
                  <a:lnTo>
                    <a:pt x="46" y="82"/>
                  </a:lnTo>
                  <a:lnTo>
                    <a:pt x="47" y="78"/>
                  </a:lnTo>
                  <a:lnTo>
                    <a:pt x="46" y="76"/>
                  </a:lnTo>
                  <a:lnTo>
                    <a:pt x="43" y="73"/>
                  </a:lnTo>
                  <a:lnTo>
                    <a:pt x="41" y="70"/>
                  </a:lnTo>
                  <a:lnTo>
                    <a:pt x="40" y="67"/>
                  </a:lnTo>
                  <a:lnTo>
                    <a:pt x="40" y="65"/>
                  </a:lnTo>
                  <a:lnTo>
                    <a:pt x="37" y="64"/>
                  </a:lnTo>
                  <a:lnTo>
                    <a:pt x="32" y="64"/>
                  </a:lnTo>
                  <a:lnTo>
                    <a:pt x="29" y="63"/>
                  </a:lnTo>
                  <a:lnTo>
                    <a:pt x="26" y="62"/>
                  </a:lnTo>
                  <a:lnTo>
                    <a:pt x="24" y="59"/>
                  </a:lnTo>
                  <a:lnTo>
                    <a:pt x="24" y="55"/>
                  </a:lnTo>
                  <a:lnTo>
                    <a:pt x="25" y="51"/>
                  </a:lnTo>
                  <a:lnTo>
                    <a:pt x="29" y="50"/>
                  </a:lnTo>
                  <a:lnTo>
                    <a:pt x="33" y="49"/>
                  </a:lnTo>
                  <a:lnTo>
                    <a:pt x="39" y="48"/>
                  </a:lnTo>
                  <a:lnTo>
                    <a:pt x="42" y="48"/>
                  </a:lnTo>
                  <a:lnTo>
                    <a:pt x="45" y="47"/>
                  </a:lnTo>
                  <a:lnTo>
                    <a:pt x="48" y="47"/>
                  </a:lnTo>
                  <a:lnTo>
                    <a:pt x="51" y="45"/>
                  </a:lnTo>
                  <a:lnTo>
                    <a:pt x="50" y="42"/>
                  </a:lnTo>
                  <a:lnTo>
                    <a:pt x="47" y="46"/>
                  </a:lnTo>
                  <a:lnTo>
                    <a:pt x="45" y="47"/>
                  </a:lnTo>
                  <a:lnTo>
                    <a:pt x="42" y="48"/>
                  </a:lnTo>
                  <a:lnTo>
                    <a:pt x="43" y="51"/>
                  </a:lnTo>
                  <a:lnTo>
                    <a:pt x="44" y="54"/>
                  </a:lnTo>
                  <a:lnTo>
                    <a:pt x="44" y="56"/>
                  </a:lnTo>
                  <a:lnTo>
                    <a:pt x="41" y="60"/>
                  </a:lnTo>
                  <a:lnTo>
                    <a:pt x="39" y="65"/>
                  </a:lnTo>
                  <a:lnTo>
                    <a:pt x="37" y="67"/>
                  </a:lnTo>
                  <a:lnTo>
                    <a:pt x="34" y="67"/>
                  </a:lnTo>
                  <a:lnTo>
                    <a:pt x="31" y="69"/>
                  </a:lnTo>
                  <a:lnTo>
                    <a:pt x="31" y="66"/>
                  </a:lnTo>
                  <a:lnTo>
                    <a:pt x="31" y="63"/>
                  </a:lnTo>
                  <a:lnTo>
                    <a:pt x="33" y="60"/>
                  </a:lnTo>
                  <a:lnTo>
                    <a:pt x="35" y="59"/>
                  </a:lnTo>
                  <a:lnTo>
                    <a:pt x="38" y="59"/>
                  </a:lnTo>
                  <a:lnTo>
                    <a:pt x="43" y="58"/>
                  </a:lnTo>
                  <a:lnTo>
                    <a:pt x="45" y="57"/>
                  </a:lnTo>
                  <a:lnTo>
                    <a:pt x="47" y="55"/>
                  </a:lnTo>
                  <a:lnTo>
                    <a:pt x="48" y="52"/>
                  </a:lnTo>
                  <a:lnTo>
                    <a:pt x="49" y="50"/>
                  </a:lnTo>
                  <a:lnTo>
                    <a:pt x="52" y="47"/>
                  </a:lnTo>
                  <a:lnTo>
                    <a:pt x="55" y="46"/>
                  </a:lnTo>
                  <a:lnTo>
                    <a:pt x="55" y="42"/>
                  </a:lnTo>
                  <a:lnTo>
                    <a:pt x="54" y="40"/>
                  </a:lnTo>
                  <a:lnTo>
                    <a:pt x="53" y="37"/>
                  </a:lnTo>
                  <a:lnTo>
                    <a:pt x="55" y="36"/>
                  </a:lnTo>
                  <a:lnTo>
                    <a:pt x="58" y="35"/>
                  </a:lnTo>
                  <a:lnTo>
                    <a:pt x="59" y="32"/>
                  </a:lnTo>
                  <a:lnTo>
                    <a:pt x="57" y="29"/>
                  </a:lnTo>
                  <a:lnTo>
                    <a:pt x="55" y="27"/>
                  </a:lnTo>
                  <a:lnTo>
                    <a:pt x="44" y="27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55" name="Freeform 108"/>
            <p:cNvSpPr>
              <a:spLocks/>
            </p:cNvSpPr>
            <p:nvPr/>
          </p:nvSpPr>
          <p:spPr bwMode="auto">
            <a:xfrm>
              <a:off x="4233" y="1148"/>
              <a:ext cx="21" cy="30"/>
            </a:xfrm>
            <a:custGeom>
              <a:avLst/>
              <a:gdLst>
                <a:gd name="T0" fmla="*/ 6 w 17"/>
                <a:gd name="T1" fmla="*/ 13 h 24"/>
                <a:gd name="T2" fmla="*/ 17 w 17"/>
                <a:gd name="T3" fmla="*/ 0 h 24"/>
                <a:gd name="T4" fmla="*/ 15 w 17"/>
                <a:gd name="T5" fmla="*/ 1 h 24"/>
                <a:gd name="T6" fmla="*/ 15 w 17"/>
                <a:gd name="T7" fmla="*/ 5 h 24"/>
                <a:gd name="T8" fmla="*/ 14 w 17"/>
                <a:gd name="T9" fmla="*/ 10 h 24"/>
                <a:gd name="T10" fmla="*/ 15 w 17"/>
                <a:gd name="T11" fmla="*/ 13 h 24"/>
                <a:gd name="T12" fmla="*/ 15 w 17"/>
                <a:gd name="T13" fmla="*/ 17 h 24"/>
                <a:gd name="T14" fmla="*/ 16 w 17"/>
                <a:gd name="T15" fmla="*/ 21 h 24"/>
                <a:gd name="T16" fmla="*/ 12 w 17"/>
                <a:gd name="T17" fmla="*/ 25 h 24"/>
                <a:gd name="T18" fmla="*/ 12 w 17"/>
                <a:gd name="T19" fmla="*/ 29 h 24"/>
                <a:gd name="T20" fmla="*/ 6 w 17"/>
                <a:gd name="T21" fmla="*/ 25 h 24"/>
                <a:gd name="T22" fmla="*/ 1 w 17"/>
                <a:gd name="T23" fmla="*/ 23 h 24"/>
                <a:gd name="T24" fmla="*/ 0 w 17"/>
                <a:gd name="T25" fmla="*/ 20 h 24"/>
                <a:gd name="T26" fmla="*/ 0 w 17"/>
                <a:gd name="T27" fmla="*/ 15 h 24"/>
                <a:gd name="T28" fmla="*/ 4 w 17"/>
                <a:gd name="T29" fmla="*/ 11 h 24"/>
                <a:gd name="T30" fmla="*/ 7 w 17"/>
                <a:gd name="T31" fmla="*/ 9 h 24"/>
                <a:gd name="T32" fmla="*/ 10 w 17"/>
                <a:gd name="T33" fmla="*/ 5 h 24"/>
                <a:gd name="T34" fmla="*/ 12 w 17"/>
                <a:gd name="T35" fmla="*/ 0 h 24"/>
                <a:gd name="T36" fmla="*/ 16 w 17"/>
                <a:gd name="T37" fmla="*/ 0 h 24"/>
                <a:gd name="T38" fmla="*/ 16 w 17"/>
                <a:gd name="T39" fmla="*/ 4 h 24"/>
                <a:gd name="T40" fmla="*/ 19 w 17"/>
                <a:gd name="T41" fmla="*/ 8 h 24"/>
                <a:gd name="T42" fmla="*/ 19 w 17"/>
                <a:gd name="T43" fmla="*/ 10 h 24"/>
                <a:gd name="T44" fmla="*/ 20 w 17"/>
                <a:gd name="T45" fmla="*/ 15 h 24"/>
                <a:gd name="T46" fmla="*/ 16 w 17"/>
                <a:gd name="T47" fmla="*/ 17 h 24"/>
                <a:gd name="T48" fmla="*/ 16 w 17"/>
                <a:gd name="T49" fmla="*/ 21 h 24"/>
                <a:gd name="T50" fmla="*/ 17 w 17"/>
                <a:gd name="T51" fmla="*/ 25 h 24"/>
                <a:gd name="T52" fmla="*/ 14 w 17"/>
                <a:gd name="T53" fmla="*/ 28 h 24"/>
                <a:gd name="T54" fmla="*/ 11 w 17"/>
                <a:gd name="T55" fmla="*/ 28 h 24"/>
                <a:gd name="T56" fmla="*/ 6 w 17"/>
                <a:gd name="T57" fmla="*/ 13 h 2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7"/>
                <a:gd name="T88" fmla="*/ 0 h 24"/>
                <a:gd name="T89" fmla="*/ 17 w 17"/>
                <a:gd name="T90" fmla="*/ 24 h 2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7" h="24">
                  <a:moveTo>
                    <a:pt x="5" y="10"/>
                  </a:moveTo>
                  <a:lnTo>
                    <a:pt x="14" y="0"/>
                  </a:lnTo>
                  <a:lnTo>
                    <a:pt x="12" y="1"/>
                  </a:lnTo>
                  <a:lnTo>
                    <a:pt x="12" y="4"/>
                  </a:lnTo>
                  <a:lnTo>
                    <a:pt x="11" y="8"/>
                  </a:lnTo>
                  <a:lnTo>
                    <a:pt x="12" y="10"/>
                  </a:lnTo>
                  <a:lnTo>
                    <a:pt x="12" y="14"/>
                  </a:lnTo>
                  <a:lnTo>
                    <a:pt x="13" y="17"/>
                  </a:lnTo>
                  <a:lnTo>
                    <a:pt x="10" y="20"/>
                  </a:lnTo>
                  <a:lnTo>
                    <a:pt x="10" y="23"/>
                  </a:lnTo>
                  <a:lnTo>
                    <a:pt x="5" y="20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3" y="9"/>
                  </a:lnTo>
                  <a:lnTo>
                    <a:pt x="6" y="7"/>
                  </a:lnTo>
                  <a:lnTo>
                    <a:pt x="8" y="4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3"/>
                  </a:lnTo>
                  <a:lnTo>
                    <a:pt x="15" y="6"/>
                  </a:lnTo>
                  <a:lnTo>
                    <a:pt x="15" y="8"/>
                  </a:lnTo>
                  <a:lnTo>
                    <a:pt x="16" y="12"/>
                  </a:lnTo>
                  <a:lnTo>
                    <a:pt x="13" y="14"/>
                  </a:lnTo>
                  <a:lnTo>
                    <a:pt x="13" y="17"/>
                  </a:lnTo>
                  <a:lnTo>
                    <a:pt x="14" y="20"/>
                  </a:lnTo>
                  <a:lnTo>
                    <a:pt x="11" y="22"/>
                  </a:lnTo>
                  <a:lnTo>
                    <a:pt x="9" y="22"/>
                  </a:lnTo>
                  <a:lnTo>
                    <a:pt x="5" y="10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56" name="Freeform 109"/>
            <p:cNvSpPr>
              <a:spLocks/>
            </p:cNvSpPr>
            <p:nvPr/>
          </p:nvSpPr>
          <p:spPr bwMode="auto">
            <a:xfrm>
              <a:off x="4276" y="1204"/>
              <a:ext cx="31" cy="32"/>
            </a:xfrm>
            <a:custGeom>
              <a:avLst/>
              <a:gdLst>
                <a:gd name="T0" fmla="*/ 29 w 25"/>
                <a:gd name="T1" fmla="*/ 9 h 26"/>
                <a:gd name="T2" fmla="*/ 19 w 25"/>
                <a:gd name="T3" fmla="*/ 2 h 26"/>
                <a:gd name="T4" fmla="*/ 14 w 25"/>
                <a:gd name="T5" fmla="*/ 0 h 26"/>
                <a:gd name="T6" fmla="*/ 9 w 25"/>
                <a:gd name="T7" fmla="*/ 0 h 26"/>
                <a:gd name="T8" fmla="*/ 5 w 25"/>
                <a:gd name="T9" fmla="*/ 0 h 26"/>
                <a:gd name="T10" fmla="*/ 4 w 25"/>
                <a:gd name="T11" fmla="*/ 4 h 26"/>
                <a:gd name="T12" fmla="*/ 0 w 25"/>
                <a:gd name="T13" fmla="*/ 9 h 26"/>
                <a:gd name="T14" fmla="*/ 1 w 25"/>
                <a:gd name="T15" fmla="*/ 12 h 26"/>
                <a:gd name="T16" fmla="*/ 4 w 25"/>
                <a:gd name="T17" fmla="*/ 15 h 26"/>
                <a:gd name="T18" fmla="*/ 6 w 25"/>
                <a:gd name="T19" fmla="*/ 17 h 26"/>
                <a:gd name="T20" fmla="*/ 7 w 25"/>
                <a:gd name="T21" fmla="*/ 21 h 26"/>
                <a:gd name="T22" fmla="*/ 7 w 25"/>
                <a:gd name="T23" fmla="*/ 26 h 26"/>
                <a:gd name="T24" fmla="*/ 11 w 25"/>
                <a:gd name="T25" fmla="*/ 25 h 26"/>
                <a:gd name="T26" fmla="*/ 14 w 25"/>
                <a:gd name="T27" fmla="*/ 28 h 26"/>
                <a:gd name="T28" fmla="*/ 17 w 25"/>
                <a:gd name="T29" fmla="*/ 31 h 26"/>
                <a:gd name="T30" fmla="*/ 21 w 25"/>
                <a:gd name="T31" fmla="*/ 30 h 26"/>
                <a:gd name="T32" fmla="*/ 20 w 25"/>
                <a:gd name="T33" fmla="*/ 26 h 26"/>
                <a:gd name="T34" fmla="*/ 20 w 25"/>
                <a:gd name="T35" fmla="*/ 22 h 26"/>
                <a:gd name="T36" fmla="*/ 21 w 25"/>
                <a:gd name="T37" fmla="*/ 18 h 26"/>
                <a:gd name="T38" fmla="*/ 22 w 25"/>
                <a:gd name="T39" fmla="*/ 15 h 26"/>
                <a:gd name="T40" fmla="*/ 26 w 25"/>
                <a:gd name="T41" fmla="*/ 14 h 26"/>
                <a:gd name="T42" fmla="*/ 30 w 25"/>
                <a:gd name="T43" fmla="*/ 12 h 26"/>
                <a:gd name="T44" fmla="*/ 29 w 25"/>
                <a:gd name="T45" fmla="*/ 9 h 26"/>
                <a:gd name="T46" fmla="*/ 29 w 25"/>
                <a:gd name="T47" fmla="*/ 9 h 2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5"/>
                <a:gd name="T73" fmla="*/ 0 h 26"/>
                <a:gd name="T74" fmla="*/ 25 w 25"/>
                <a:gd name="T75" fmla="*/ 26 h 2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5" h="26">
                  <a:moveTo>
                    <a:pt x="23" y="7"/>
                  </a:moveTo>
                  <a:lnTo>
                    <a:pt x="15" y="2"/>
                  </a:lnTo>
                  <a:lnTo>
                    <a:pt x="11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3" y="3"/>
                  </a:lnTo>
                  <a:lnTo>
                    <a:pt x="0" y="7"/>
                  </a:lnTo>
                  <a:lnTo>
                    <a:pt x="1" y="10"/>
                  </a:lnTo>
                  <a:lnTo>
                    <a:pt x="3" y="12"/>
                  </a:lnTo>
                  <a:lnTo>
                    <a:pt x="5" y="14"/>
                  </a:lnTo>
                  <a:lnTo>
                    <a:pt x="6" y="17"/>
                  </a:lnTo>
                  <a:lnTo>
                    <a:pt x="6" y="21"/>
                  </a:lnTo>
                  <a:lnTo>
                    <a:pt x="9" y="20"/>
                  </a:lnTo>
                  <a:lnTo>
                    <a:pt x="11" y="23"/>
                  </a:lnTo>
                  <a:lnTo>
                    <a:pt x="14" y="25"/>
                  </a:lnTo>
                  <a:lnTo>
                    <a:pt x="17" y="24"/>
                  </a:lnTo>
                  <a:lnTo>
                    <a:pt x="16" y="21"/>
                  </a:lnTo>
                  <a:lnTo>
                    <a:pt x="16" y="18"/>
                  </a:lnTo>
                  <a:lnTo>
                    <a:pt x="17" y="15"/>
                  </a:lnTo>
                  <a:lnTo>
                    <a:pt x="18" y="12"/>
                  </a:lnTo>
                  <a:lnTo>
                    <a:pt x="21" y="11"/>
                  </a:lnTo>
                  <a:lnTo>
                    <a:pt x="24" y="10"/>
                  </a:lnTo>
                  <a:lnTo>
                    <a:pt x="23" y="7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57" name="Freeform 110"/>
            <p:cNvSpPr>
              <a:spLocks/>
            </p:cNvSpPr>
            <p:nvPr/>
          </p:nvSpPr>
          <p:spPr bwMode="auto">
            <a:xfrm>
              <a:off x="3775" y="1254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60000 65536"/>
                <a:gd name="T5" fmla="*/ 0 60000 65536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58" name="Freeform 111"/>
            <p:cNvSpPr>
              <a:spLocks/>
            </p:cNvSpPr>
            <p:nvPr/>
          </p:nvSpPr>
          <p:spPr bwMode="auto">
            <a:xfrm>
              <a:off x="3309" y="648"/>
              <a:ext cx="807" cy="792"/>
            </a:xfrm>
            <a:custGeom>
              <a:avLst/>
              <a:gdLst>
                <a:gd name="T0" fmla="*/ 665 w 655"/>
                <a:gd name="T1" fmla="*/ 403 h 643"/>
                <a:gd name="T2" fmla="*/ 610 w 655"/>
                <a:gd name="T3" fmla="*/ 425 h 643"/>
                <a:gd name="T4" fmla="*/ 551 w 655"/>
                <a:gd name="T5" fmla="*/ 421 h 643"/>
                <a:gd name="T6" fmla="*/ 514 w 655"/>
                <a:gd name="T7" fmla="*/ 384 h 643"/>
                <a:gd name="T8" fmla="*/ 466 w 655"/>
                <a:gd name="T9" fmla="*/ 355 h 643"/>
                <a:gd name="T10" fmla="*/ 421 w 655"/>
                <a:gd name="T11" fmla="*/ 351 h 643"/>
                <a:gd name="T12" fmla="*/ 384 w 655"/>
                <a:gd name="T13" fmla="*/ 307 h 643"/>
                <a:gd name="T14" fmla="*/ 340 w 655"/>
                <a:gd name="T15" fmla="*/ 314 h 643"/>
                <a:gd name="T16" fmla="*/ 281 w 655"/>
                <a:gd name="T17" fmla="*/ 303 h 643"/>
                <a:gd name="T18" fmla="*/ 266 w 655"/>
                <a:gd name="T19" fmla="*/ 255 h 643"/>
                <a:gd name="T20" fmla="*/ 225 w 655"/>
                <a:gd name="T21" fmla="*/ 196 h 643"/>
                <a:gd name="T22" fmla="*/ 185 w 655"/>
                <a:gd name="T23" fmla="*/ 155 h 643"/>
                <a:gd name="T24" fmla="*/ 177 w 655"/>
                <a:gd name="T25" fmla="*/ 92 h 643"/>
                <a:gd name="T26" fmla="*/ 170 w 655"/>
                <a:gd name="T27" fmla="*/ 30 h 643"/>
                <a:gd name="T28" fmla="*/ 133 w 655"/>
                <a:gd name="T29" fmla="*/ 0 h 643"/>
                <a:gd name="T30" fmla="*/ 96 w 655"/>
                <a:gd name="T31" fmla="*/ 37 h 643"/>
                <a:gd name="T32" fmla="*/ 48 w 655"/>
                <a:gd name="T33" fmla="*/ 63 h 643"/>
                <a:gd name="T34" fmla="*/ 44 w 655"/>
                <a:gd name="T35" fmla="*/ 115 h 643"/>
                <a:gd name="T36" fmla="*/ 41 w 655"/>
                <a:gd name="T37" fmla="*/ 174 h 643"/>
                <a:gd name="T38" fmla="*/ 4 w 655"/>
                <a:gd name="T39" fmla="*/ 222 h 643"/>
                <a:gd name="T40" fmla="*/ 37 w 655"/>
                <a:gd name="T41" fmla="*/ 277 h 643"/>
                <a:gd name="T42" fmla="*/ 63 w 655"/>
                <a:gd name="T43" fmla="*/ 329 h 643"/>
                <a:gd name="T44" fmla="*/ 67 w 655"/>
                <a:gd name="T45" fmla="*/ 384 h 643"/>
                <a:gd name="T46" fmla="*/ 37 w 655"/>
                <a:gd name="T47" fmla="*/ 429 h 643"/>
                <a:gd name="T48" fmla="*/ 37 w 655"/>
                <a:gd name="T49" fmla="*/ 480 h 643"/>
                <a:gd name="T50" fmla="*/ 37 w 655"/>
                <a:gd name="T51" fmla="*/ 525 h 643"/>
                <a:gd name="T52" fmla="*/ 26 w 655"/>
                <a:gd name="T53" fmla="*/ 580 h 643"/>
                <a:gd name="T54" fmla="*/ 7 w 655"/>
                <a:gd name="T55" fmla="*/ 643 h 643"/>
                <a:gd name="T56" fmla="*/ 11 w 655"/>
                <a:gd name="T57" fmla="*/ 706 h 643"/>
                <a:gd name="T58" fmla="*/ 59 w 655"/>
                <a:gd name="T59" fmla="*/ 746 h 643"/>
                <a:gd name="T60" fmla="*/ 92 w 655"/>
                <a:gd name="T61" fmla="*/ 787 h 643"/>
                <a:gd name="T62" fmla="*/ 129 w 655"/>
                <a:gd name="T63" fmla="*/ 761 h 643"/>
                <a:gd name="T64" fmla="*/ 170 w 655"/>
                <a:gd name="T65" fmla="*/ 732 h 643"/>
                <a:gd name="T66" fmla="*/ 214 w 655"/>
                <a:gd name="T67" fmla="*/ 761 h 643"/>
                <a:gd name="T68" fmla="*/ 259 w 655"/>
                <a:gd name="T69" fmla="*/ 772 h 643"/>
                <a:gd name="T70" fmla="*/ 292 w 655"/>
                <a:gd name="T71" fmla="*/ 721 h 643"/>
                <a:gd name="T72" fmla="*/ 333 w 655"/>
                <a:gd name="T73" fmla="*/ 673 h 643"/>
                <a:gd name="T74" fmla="*/ 384 w 655"/>
                <a:gd name="T75" fmla="*/ 676 h 643"/>
                <a:gd name="T76" fmla="*/ 440 w 655"/>
                <a:gd name="T77" fmla="*/ 728 h 643"/>
                <a:gd name="T78" fmla="*/ 492 w 655"/>
                <a:gd name="T79" fmla="*/ 735 h 643"/>
                <a:gd name="T80" fmla="*/ 525 w 655"/>
                <a:gd name="T81" fmla="*/ 698 h 643"/>
                <a:gd name="T82" fmla="*/ 569 w 655"/>
                <a:gd name="T83" fmla="*/ 724 h 643"/>
                <a:gd name="T84" fmla="*/ 625 w 655"/>
                <a:gd name="T85" fmla="*/ 772 h 643"/>
                <a:gd name="T86" fmla="*/ 662 w 655"/>
                <a:gd name="T87" fmla="*/ 769 h 643"/>
                <a:gd name="T88" fmla="*/ 662 w 655"/>
                <a:gd name="T89" fmla="*/ 717 h 643"/>
                <a:gd name="T90" fmla="*/ 636 w 655"/>
                <a:gd name="T91" fmla="*/ 665 h 643"/>
                <a:gd name="T92" fmla="*/ 628 w 655"/>
                <a:gd name="T93" fmla="*/ 613 h 643"/>
                <a:gd name="T94" fmla="*/ 662 w 655"/>
                <a:gd name="T95" fmla="*/ 569 h 643"/>
                <a:gd name="T96" fmla="*/ 699 w 655"/>
                <a:gd name="T97" fmla="*/ 517 h 643"/>
                <a:gd name="T98" fmla="*/ 732 w 655"/>
                <a:gd name="T99" fmla="*/ 466 h 643"/>
                <a:gd name="T100" fmla="*/ 750 w 655"/>
                <a:gd name="T101" fmla="*/ 418 h 643"/>
                <a:gd name="T102" fmla="*/ 780 w 655"/>
                <a:gd name="T103" fmla="*/ 370 h 643"/>
                <a:gd name="T104" fmla="*/ 806 w 655"/>
                <a:gd name="T105" fmla="*/ 321 h 643"/>
                <a:gd name="T106" fmla="*/ 754 w 655"/>
                <a:gd name="T107" fmla="*/ 340 h 643"/>
                <a:gd name="T108" fmla="*/ 728 w 655"/>
                <a:gd name="T109" fmla="*/ 384 h 643"/>
                <a:gd name="T110" fmla="*/ 702 w 655"/>
                <a:gd name="T111" fmla="*/ 399 h 643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655"/>
                <a:gd name="T169" fmla="*/ 0 h 643"/>
                <a:gd name="T170" fmla="*/ 655 w 655"/>
                <a:gd name="T171" fmla="*/ 643 h 643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655" h="643">
                  <a:moveTo>
                    <a:pt x="570" y="324"/>
                  </a:moveTo>
                  <a:lnTo>
                    <a:pt x="561" y="321"/>
                  </a:lnTo>
                  <a:lnTo>
                    <a:pt x="549" y="324"/>
                  </a:lnTo>
                  <a:lnTo>
                    <a:pt x="540" y="327"/>
                  </a:lnTo>
                  <a:lnTo>
                    <a:pt x="528" y="333"/>
                  </a:lnTo>
                  <a:lnTo>
                    <a:pt x="516" y="336"/>
                  </a:lnTo>
                  <a:lnTo>
                    <a:pt x="504" y="342"/>
                  </a:lnTo>
                  <a:lnTo>
                    <a:pt x="495" y="345"/>
                  </a:lnTo>
                  <a:lnTo>
                    <a:pt x="480" y="345"/>
                  </a:lnTo>
                  <a:lnTo>
                    <a:pt x="468" y="345"/>
                  </a:lnTo>
                  <a:lnTo>
                    <a:pt x="456" y="345"/>
                  </a:lnTo>
                  <a:lnTo>
                    <a:pt x="447" y="342"/>
                  </a:lnTo>
                  <a:lnTo>
                    <a:pt x="438" y="339"/>
                  </a:lnTo>
                  <a:lnTo>
                    <a:pt x="429" y="330"/>
                  </a:lnTo>
                  <a:lnTo>
                    <a:pt x="420" y="324"/>
                  </a:lnTo>
                  <a:lnTo>
                    <a:pt x="417" y="312"/>
                  </a:lnTo>
                  <a:lnTo>
                    <a:pt x="411" y="303"/>
                  </a:lnTo>
                  <a:lnTo>
                    <a:pt x="402" y="294"/>
                  </a:lnTo>
                  <a:lnTo>
                    <a:pt x="387" y="288"/>
                  </a:lnTo>
                  <a:lnTo>
                    <a:pt x="378" y="288"/>
                  </a:lnTo>
                  <a:lnTo>
                    <a:pt x="369" y="288"/>
                  </a:lnTo>
                  <a:lnTo>
                    <a:pt x="360" y="288"/>
                  </a:lnTo>
                  <a:lnTo>
                    <a:pt x="351" y="288"/>
                  </a:lnTo>
                  <a:lnTo>
                    <a:pt x="342" y="285"/>
                  </a:lnTo>
                  <a:lnTo>
                    <a:pt x="339" y="276"/>
                  </a:lnTo>
                  <a:lnTo>
                    <a:pt x="330" y="264"/>
                  </a:lnTo>
                  <a:lnTo>
                    <a:pt x="321" y="255"/>
                  </a:lnTo>
                  <a:lnTo>
                    <a:pt x="312" y="249"/>
                  </a:lnTo>
                  <a:lnTo>
                    <a:pt x="303" y="243"/>
                  </a:lnTo>
                  <a:lnTo>
                    <a:pt x="291" y="240"/>
                  </a:lnTo>
                  <a:lnTo>
                    <a:pt x="282" y="246"/>
                  </a:lnTo>
                  <a:lnTo>
                    <a:pt x="276" y="255"/>
                  </a:lnTo>
                  <a:lnTo>
                    <a:pt x="264" y="264"/>
                  </a:lnTo>
                  <a:lnTo>
                    <a:pt x="255" y="267"/>
                  </a:lnTo>
                  <a:lnTo>
                    <a:pt x="243" y="258"/>
                  </a:lnTo>
                  <a:lnTo>
                    <a:pt x="228" y="246"/>
                  </a:lnTo>
                  <a:lnTo>
                    <a:pt x="219" y="240"/>
                  </a:lnTo>
                  <a:lnTo>
                    <a:pt x="219" y="231"/>
                  </a:lnTo>
                  <a:lnTo>
                    <a:pt x="219" y="222"/>
                  </a:lnTo>
                  <a:lnTo>
                    <a:pt x="216" y="207"/>
                  </a:lnTo>
                  <a:lnTo>
                    <a:pt x="213" y="198"/>
                  </a:lnTo>
                  <a:lnTo>
                    <a:pt x="204" y="183"/>
                  </a:lnTo>
                  <a:lnTo>
                    <a:pt x="195" y="174"/>
                  </a:lnTo>
                  <a:lnTo>
                    <a:pt x="183" y="159"/>
                  </a:lnTo>
                  <a:lnTo>
                    <a:pt x="177" y="150"/>
                  </a:lnTo>
                  <a:lnTo>
                    <a:pt x="168" y="144"/>
                  </a:lnTo>
                  <a:lnTo>
                    <a:pt x="156" y="135"/>
                  </a:lnTo>
                  <a:lnTo>
                    <a:pt x="150" y="126"/>
                  </a:lnTo>
                  <a:lnTo>
                    <a:pt x="144" y="114"/>
                  </a:lnTo>
                  <a:lnTo>
                    <a:pt x="144" y="96"/>
                  </a:lnTo>
                  <a:lnTo>
                    <a:pt x="144" y="84"/>
                  </a:lnTo>
                  <a:lnTo>
                    <a:pt x="144" y="75"/>
                  </a:lnTo>
                  <a:lnTo>
                    <a:pt x="144" y="63"/>
                  </a:lnTo>
                  <a:lnTo>
                    <a:pt x="141" y="51"/>
                  </a:lnTo>
                  <a:lnTo>
                    <a:pt x="138" y="36"/>
                  </a:lnTo>
                  <a:lnTo>
                    <a:pt x="138" y="24"/>
                  </a:lnTo>
                  <a:lnTo>
                    <a:pt x="135" y="15"/>
                  </a:lnTo>
                  <a:lnTo>
                    <a:pt x="129" y="6"/>
                  </a:lnTo>
                  <a:lnTo>
                    <a:pt x="120" y="3"/>
                  </a:lnTo>
                  <a:lnTo>
                    <a:pt x="108" y="0"/>
                  </a:lnTo>
                  <a:lnTo>
                    <a:pt x="96" y="0"/>
                  </a:lnTo>
                  <a:lnTo>
                    <a:pt x="84" y="9"/>
                  </a:lnTo>
                  <a:lnTo>
                    <a:pt x="81" y="21"/>
                  </a:lnTo>
                  <a:lnTo>
                    <a:pt x="78" y="30"/>
                  </a:lnTo>
                  <a:lnTo>
                    <a:pt x="69" y="39"/>
                  </a:lnTo>
                  <a:lnTo>
                    <a:pt x="60" y="45"/>
                  </a:lnTo>
                  <a:lnTo>
                    <a:pt x="48" y="39"/>
                  </a:lnTo>
                  <a:lnTo>
                    <a:pt x="39" y="51"/>
                  </a:lnTo>
                  <a:lnTo>
                    <a:pt x="39" y="60"/>
                  </a:lnTo>
                  <a:lnTo>
                    <a:pt x="39" y="69"/>
                  </a:lnTo>
                  <a:lnTo>
                    <a:pt x="36" y="81"/>
                  </a:lnTo>
                  <a:lnTo>
                    <a:pt x="36" y="93"/>
                  </a:lnTo>
                  <a:lnTo>
                    <a:pt x="33" y="105"/>
                  </a:lnTo>
                  <a:lnTo>
                    <a:pt x="33" y="117"/>
                  </a:lnTo>
                  <a:lnTo>
                    <a:pt x="33" y="132"/>
                  </a:lnTo>
                  <a:lnTo>
                    <a:pt x="33" y="141"/>
                  </a:lnTo>
                  <a:lnTo>
                    <a:pt x="24" y="150"/>
                  </a:lnTo>
                  <a:lnTo>
                    <a:pt x="12" y="159"/>
                  </a:lnTo>
                  <a:lnTo>
                    <a:pt x="6" y="171"/>
                  </a:lnTo>
                  <a:lnTo>
                    <a:pt x="3" y="180"/>
                  </a:lnTo>
                  <a:lnTo>
                    <a:pt x="3" y="195"/>
                  </a:lnTo>
                  <a:lnTo>
                    <a:pt x="9" y="207"/>
                  </a:lnTo>
                  <a:lnTo>
                    <a:pt x="18" y="213"/>
                  </a:lnTo>
                  <a:lnTo>
                    <a:pt x="30" y="225"/>
                  </a:lnTo>
                  <a:lnTo>
                    <a:pt x="39" y="240"/>
                  </a:lnTo>
                  <a:lnTo>
                    <a:pt x="45" y="249"/>
                  </a:lnTo>
                  <a:lnTo>
                    <a:pt x="48" y="258"/>
                  </a:lnTo>
                  <a:lnTo>
                    <a:pt x="51" y="267"/>
                  </a:lnTo>
                  <a:lnTo>
                    <a:pt x="54" y="279"/>
                  </a:lnTo>
                  <a:lnTo>
                    <a:pt x="54" y="288"/>
                  </a:lnTo>
                  <a:lnTo>
                    <a:pt x="54" y="297"/>
                  </a:lnTo>
                  <a:lnTo>
                    <a:pt x="54" y="312"/>
                  </a:lnTo>
                  <a:lnTo>
                    <a:pt x="48" y="321"/>
                  </a:lnTo>
                  <a:lnTo>
                    <a:pt x="39" y="327"/>
                  </a:lnTo>
                  <a:lnTo>
                    <a:pt x="30" y="339"/>
                  </a:lnTo>
                  <a:lnTo>
                    <a:pt x="30" y="348"/>
                  </a:lnTo>
                  <a:lnTo>
                    <a:pt x="30" y="360"/>
                  </a:lnTo>
                  <a:lnTo>
                    <a:pt x="30" y="369"/>
                  </a:lnTo>
                  <a:lnTo>
                    <a:pt x="30" y="378"/>
                  </a:lnTo>
                  <a:lnTo>
                    <a:pt x="30" y="390"/>
                  </a:lnTo>
                  <a:lnTo>
                    <a:pt x="30" y="399"/>
                  </a:lnTo>
                  <a:lnTo>
                    <a:pt x="30" y="408"/>
                  </a:lnTo>
                  <a:lnTo>
                    <a:pt x="30" y="417"/>
                  </a:lnTo>
                  <a:lnTo>
                    <a:pt x="30" y="426"/>
                  </a:lnTo>
                  <a:lnTo>
                    <a:pt x="30" y="435"/>
                  </a:lnTo>
                  <a:lnTo>
                    <a:pt x="24" y="444"/>
                  </a:lnTo>
                  <a:lnTo>
                    <a:pt x="21" y="459"/>
                  </a:lnTo>
                  <a:lnTo>
                    <a:pt x="21" y="471"/>
                  </a:lnTo>
                  <a:lnTo>
                    <a:pt x="18" y="483"/>
                  </a:lnTo>
                  <a:lnTo>
                    <a:pt x="15" y="492"/>
                  </a:lnTo>
                  <a:lnTo>
                    <a:pt x="12" y="504"/>
                  </a:lnTo>
                  <a:lnTo>
                    <a:pt x="6" y="522"/>
                  </a:lnTo>
                  <a:lnTo>
                    <a:pt x="3" y="543"/>
                  </a:lnTo>
                  <a:lnTo>
                    <a:pt x="0" y="558"/>
                  </a:lnTo>
                  <a:lnTo>
                    <a:pt x="0" y="567"/>
                  </a:lnTo>
                  <a:lnTo>
                    <a:pt x="9" y="573"/>
                  </a:lnTo>
                  <a:lnTo>
                    <a:pt x="24" y="579"/>
                  </a:lnTo>
                  <a:lnTo>
                    <a:pt x="33" y="585"/>
                  </a:lnTo>
                  <a:lnTo>
                    <a:pt x="42" y="597"/>
                  </a:lnTo>
                  <a:lnTo>
                    <a:pt x="48" y="606"/>
                  </a:lnTo>
                  <a:lnTo>
                    <a:pt x="54" y="618"/>
                  </a:lnTo>
                  <a:lnTo>
                    <a:pt x="57" y="627"/>
                  </a:lnTo>
                  <a:lnTo>
                    <a:pt x="66" y="633"/>
                  </a:lnTo>
                  <a:lnTo>
                    <a:pt x="75" y="639"/>
                  </a:lnTo>
                  <a:lnTo>
                    <a:pt x="84" y="639"/>
                  </a:lnTo>
                  <a:lnTo>
                    <a:pt x="93" y="636"/>
                  </a:lnTo>
                  <a:lnTo>
                    <a:pt x="99" y="627"/>
                  </a:lnTo>
                  <a:lnTo>
                    <a:pt x="105" y="618"/>
                  </a:lnTo>
                  <a:lnTo>
                    <a:pt x="108" y="609"/>
                  </a:lnTo>
                  <a:lnTo>
                    <a:pt x="117" y="600"/>
                  </a:lnTo>
                  <a:lnTo>
                    <a:pt x="129" y="594"/>
                  </a:lnTo>
                  <a:lnTo>
                    <a:pt x="138" y="594"/>
                  </a:lnTo>
                  <a:lnTo>
                    <a:pt x="147" y="597"/>
                  </a:lnTo>
                  <a:lnTo>
                    <a:pt x="156" y="603"/>
                  </a:lnTo>
                  <a:lnTo>
                    <a:pt x="165" y="612"/>
                  </a:lnTo>
                  <a:lnTo>
                    <a:pt x="174" y="618"/>
                  </a:lnTo>
                  <a:lnTo>
                    <a:pt x="183" y="621"/>
                  </a:lnTo>
                  <a:lnTo>
                    <a:pt x="192" y="624"/>
                  </a:lnTo>
                  <a:lnTo>
                    <a:pt x="201" y="630"/>
                  </a:lnTo>
                  <a:lnTo>
                    <a:pt x="210" y="627"/>
                  </a:lnTo>
                  <a:lnTo>
                    <a:pt x="213" y="618"/>
                  </a:lnTo>
                  <a:lnTo>
                    <a:pt x="219" y="609"/>
                  </a:lnTo>
                  <a:lnTo>
                    <a:pt x="225" y="594"/>
                  </a:lnTo>
                  <a:lnTo>
                    <a:pt x="237" y="585"/>
                  </a:lnTo>
                  <a:lnTo>
                    <a:pt x="246" y="579"/>
                  </a:lnTo>
                  <a:lnTo>
                    <a:pt x="258" y="561"/>
                  </a:lnTo>
                  <a:lnTo>
                    <a:pt x="261" y="552"/>
                  </a:lnTo>
                  <a:lnTo>
                    <a:pt x="270" y="546"/>
                  </a:lnTo>
                  <a:lnTo>
                    <a:pt x="285" y="546"/>
                  </a:lnTo>
                  <a:lnTo>
                    <a:pt x="294" y="546"/>
                  </a:lnTo>
                  <a:lnTo>
                    <a:pt x="303" y="546"/>
                  </a:lnTo>
                  <a:lnTo>
                    <a:pt x="312" y="549"/>
                  </a:lnTo>
                  <a:lnTo>
                    <a:pt x="321" y="558"/>
                  </a:lnTo>
                  <a:lnTo>
                    <a:pt x="333" y="570"/>
                  </a:lnTo>
                  <a:lnTo>
                    <a:pt x="342" y="579"/>
                  </a:lnTo>
                  <a:lnTo>
                    <a:pt x="357" y="591"/>
                  </a:lnTo>
                  <a:lnTo>
                    <a:pt x="369" y="594"/>
                  </a:lnTo>
                  <a:lnTo>
                    <a:pt x="381" y="597"/>
                  </a:lnTo>
                  <a:lnTo>
                    <a:pt x="390" y="597"/>
                  </a:lnTo>
                  <a:lnTo>
                    <a:pt x="399" y="597"/>
                  </a:lnTo>
                  <a:lnTo>
                    <a:pt x="402" y="588"/>
                  </a:lnTo>
                  <a:lnTo>
                    <a:pt x="411" y="576"/>
                  </a:lnTo>
                  <a:lnTo>
                    <a:pt x="417" y="567"/>
                  </a:lnTo>
                  <a:lnTo>
                    <a:pt x="426" y="567"/>
                  </a:lnTo>
                  <a:lnTo>
                    <a:pt x="435" y="567"/>
                  </a:lnTo>
                  <a:lnTo>
                    <a:pt x="444" y="573"/>
                  </a:lnTo>
                  <a:lnTo>
                    <a:pt x="453" y="579"/>
                  </a:lnTo>
                  <a:lnTo>
                    <a:pt x="462" y="588"/>
                  </a:lnTo>
                  <a:lnTo>
                    <a:pt x="471" y="600"/>
                  </a:lnTo>
                  <a:lnTo>
                    <a:pt x="483" y="609"/>
                  </a:lnTo>
                  <a:lnTo>
                    <a:pt x="495" y="615"/>
                  </a:lnTo>
                  <a:lnTo>
                    <a:pt x="507" y="627"/>
                  </a:lnTo>
                  <a:lnTo>
                    <a:pt x="522" y="633"/>
                  </a:lnTo>
                  <a:lnTo>
                    <a:pt x="531" y="642"/>
                  </a:lnTo>
                  <a:lnTo>
                    <a:pt x="537" y="633"/>
                  </a:lnTo>
                  <a:lnTo>
                    <a:pt x="537" y="624"/>
                  </a:lnTo>
                  <a:lnTo>
                    <a:pt x="537" y="615"/>
                  </a:lnTo>
                  <a:lnTo>
                    <a:pt x="537" y="606"/>
                  </a:lnTo>
                  <a:lnTo>
                    <a:pt x="537" y="594"/>
                  </a:lnTo>
                  <a:lnTo>
                    <a:pt x="537" y="582"/>
                  </a:lnTo>
                  <a:lnTo>
                    <a:pt x="537" y="570"/>
                  </a:lnTo>
                  <a:lnTo>
                    <a:pt x="534" y="558"/>
                  </a:lnTo>
                  <a:lnTo>
                    <a:pt x="525" y="546"/>
                  </a:lnTo>
                  <a:lnTo>
                    <a:pt x="516" y="540"/>
                  </a:lnTo>
                  <a:lnTo>
                    <a:pt x="507" y="528"/>
                  </a:lnTo>
                  <a:lnTo>
                    <a:pt x="507" y="516"/>
                  </a:lnTo>
                  <a:lnTo>
                    <a:pt x="507" y="507"/>
                  </a:lnTo>
                  <a:lnTo>
                    <a:pt x="510" y="498"/>
                  </a:lnTo>
                  <a:lnTo>
                    <a:pt x="513" y="489"/>
                  </a:lnTo>
                  <a:lnTo>
                    <a:pt x="519" y="480"/>
                  </a:lnTo>
                  <a:lnTo>
                    <a:pt x="528" y="471"/>
                  </a:lnTo>
                  <a:lnTo>
                    <a:pt x="537" y="462"/>
                  </a:lnTo>
                  <a:lnTo>
                    <a:pt x="546" y="450"/>
                  </a:lnTo>
                  <a:lnTo>
                    <a:pt x="558" y="438"/>
                  </a:lnTo>
                  <a:lnTo>
                    <a:pt x="561" y="429"/>
                  </a:lnTo>
                  <a:lnTo>
                    <a:pt x="567" y="420"/>
                  </a:lnTo>
                  <a:lnTo>
                    <a:pt x="567" y="411"/>
                  </a:lnTo>
                  <a:lnTo>
                    <a:pt x="579" y="396"/>
                  </a:lnTo>
                  <a:lnTo>
                    <a:pt x="588" y="387"/>
                  </a:lnTo>
                  <a:lnTo>
                    <a:pt x="594" y="378"/>
                  </a:lnTo>
                  <a:lnTo>
                    <a:pt x="600" y="366"/>
                  </a:lnTo>
                  <a:lnTo>
                    <a:pt x="606" y="357"/>
                  </a:lnTo>
                  <a:lnTo>
                    <a:pt x="606" y="348"/>
                  </a:lnTo>
                  <a:lnTo>
                    <a:pt x="609" y="339"/>
                  </a:lnTo>
                  <a:lnTo>
                    <a:pt x="612" y="330"/>
                  </a:lnTo>
                  <a:lnTo>
                    <a:pt x="618" y="321"/>
                  </a:lnTo>
                  <a:lnTo>
                    <a:pt x="630" y="309"/>
                  </a:lnTo>
                  <a:lnTo>
                    <a:pt x="633" y="300"/>
                  </a:lnTo>
                  <a:lnTo>
                    <a:pt x="639" y="288"/>
                  </a:lnTo>
                  <a:lnTo>
                    <a:pt x="645" y="279"/>
                  </a:lnTo>
                  <a:lnTo>
                    <a:pt x="648" y="270"/>
                  </a:lnTo>
                  <a:lnTo>
                    <a:pt x="654" y="261"/>
                  </a:lnTo>
                  <a:lnTo>
                    <a:pt x="642" y="261"/>
                  </a:lnTo>
                  <a:lnTo>
                    <a:pt x="630" y="267"/>
                  </a:lnTo>
                  <a:lnTo>
                    <a:pt x="621" y="270"/>
                  </a:lnTo>
                  <a:lnTo>
                    <a:pt x="612" y="276"/>
                  </a:lnTo>
                  <a:lnTo>
                    <a:pt x="603" y="282"/>
                  </a:lnTo>
                  <a:lnTo>
                    <a:pt x="597" y="291"/>
                  </a:lnTo>
                  <a:lnTo>
                    <a:pt x="591" y="303"/>
                  </a:lnTo>
                  <a:lnTo>
                    <a:pt x="591" y="312"/>
                  </a:lnTo>
                  <a:lnTo>
                    <a:pt x="582" y="318"/>
                  </a:lnTo>
                  <a:lnTo>
                    <a:pt x="576" y="327"/>
                  </a:lnTo>
                  <a:lnTo>
                    <a:pt x="567" y="327"/>
                  </a:lnTo>
                  <a:lnTo>
                    <a:pt x="570" y="324"/>
                  </a:lnTo>
                </a:path>
              </a:pathLst>
            </a:custGeom>
            <a:solidFill>
              <a:schemeClr val="hlink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59" name="Freeform 112"/>
            <p:cNvSpPr>
              <a:spLocks/>
            </p:cNvSpPr>
            <p:nvPr/>
          </p:nvSpPr>
          <p:spPr bwMode="auto">
            <a:xfrm>
              <a:off x="3304" y="1431"/>
              <a:ext cx="788" cy="714"/>
            </a:xfrm>
            <a:custGeom>
              <a:avLst/>
              <a:gdLst>
                <a:gd name="T0" fmla="*/ 731 w 640"/>
                <a:gd name="T1" fmla="*/ 362 h 580"/>
                <a:gd name="T2" fmla="*/ 702 w 640"/>
                <a:gd name="T3" fmla="*/ 318 h 580"/>
                <a:gd name="T4" fmla="*/ 676 w 640"/>
                <a:gd name="T5" fmla="*/ 262 h 580"/>
                <a:gd name="T6" fmla="*/ 628 w 640"/>
                <a:gd name="T7" fmla="*/ 199 h 580"/>
                <a:gd name="T8" fmla="*/ 621 w 640"/>
                <a:gd name="T9" fmla="*/ 137 h 580"/>
                <a:gd name="T10" fmla="*/ 584 w 640"/>
                <a:gd name="T11" fmla="*/ 81 h 580"/>
                <a:gd name="T12" fmla="*/ 521 w 640"/>
                <a:gd name="T13" fmla="*/ 26 h 580"/>
                <a:gd name="T14" fmla="*/ 480 w 640"/>
                <a:gd name="T15" fmla="*/ 0 h 580"/>
                <a:gd name="T16" fmla="*/ 440 w 640"/>
                <a:gd name="T17" fmla="*/ 44 h 580"/>
                <a:gd name="T18" fmla="*/ 417 w 640"/>
                <a:gd name="T19" fmla="*/ 92 h 580"/>
                <a:gd name="T20" fmla="*/ 336 w 640"/>
                <a:gd name="T21" fmla="*/ 59 h 580"/>
                <a:gd name="T22" fmla="*/ 288 w 640"/>
                <a:gd name="T23" fmla="*/ 22 h 580"/>
                <a:gd name="T24" fmla="*/ 255 w 640"/>
                <a:gd name="T25" fmla="*/ 63 h 580"/>
                <a:gd name="T26" fmla="*/ 244 w 640"/>
                <a:gd name="T27" fmla="*/ 114 h 580"/>
                <a:gd name="T28" fmla="*/ 185 w 640"/>
                <a:gd name="T29" fmla="*/ 78 h 580"/>
                <a:gd name="T30" fmla="*/ 133 w 640"/>
                <a:gd name="T31" fmla="*/ 100 h 580"/>
                <a:gd name="T32" fmla="*/ 81 w 640"/>
                <a:gd name="T33" fmla="*/ 85 h 580"/>
                <a:gd name="T34" fmla="*/ 37 w 640"/>
                <a:gd name="T35" fmla="*/ 48 h 580"/>
                <a:gd name="T36" fmla="*/ 4 w 640"/>
                <a:gd name="T37" fmla="*/ 100 h 580"/>
                <a:gd name="T38" fmla="*/ 15 w 640"/>
                <a:gd name="T39" fmla="*/ 151 h 580"/>
                <a:gd name="T40" fmla="*/ 44 w 640"/>
                <a:gd name="T41" fmla="*/ 211 h 580"/>
                <a:gd name="T42" fmla="*/ 44 w 640"/>
                <a:gd name="T43" fmla="*/ 277 h 580"/>
                <a:gd name="T44" fmla="*/ 44 w 640"/>
                <a:gd name="T45" fmla="*/ 340 h 580"/>
                <a:gd name="T46" fmla="*/ 37 w 640"/>
                <a:gd name="T47" fmla="*/ 403 h 580"/>
                <a:gd name="T48" fmla="*/ 41 w 640"/>
                <a:gd name="T49" fmla="*/ 454 h 580"/>
                <a:gd name="T50" fmla="*/ 7 w 640"/>
                <a:gd name="T51" fmla="*/ 502 h 580"/>
                <a:gd name="T52" fmla="*/ 0 w 640"/>
                <a:gd name="T53" fmla="*/ 547 h 580"/>
                <a:gd name="T54" fmla="*/ 15 w 640"/>
                <a:gd name="T55" fmla="*/ 606 h 580"/>
                <a:gd name="T56" fmla="*/ 15 w 640"/>
                <a:gd name="T57" fmla="*/ 668 h 580"/>
                <a:gd name="T58" fmla="*/ 33 w 640"/>
                <a:gd name="T59" fmla="*/ 713 h 580"/>
                <a:gd name="T60" fmla="*/ 52 w 640"/>
                <a:gd name="T61" fmla="*/ 680 h 580"/>
                <a:gd name="T62" fmla="*/ 70 w 640"/>
                <a:gd name="T63" fmla="*/ 624 h 580"/>
                <a:gd name="T64" fmla="*/ 115 w 640"/>
                <a:gd name="T65" fmla="*/ 580 h 580"/>
                <a:gd name="T66" fmla="*/ 155 w 640"/>
                <a:gd name="T67" fmla="*/ 558 h 580"/>
                <a:gd name="T68" fmla="*/ 163 w 640"/>
                <a:gd name="T69" fmla="*/ 606 h 580"/>
                <a:gd name="T70" fmla="*/ 188 w 640"/>
                <a:gd name="T71" fmla="*/ 591 h 580"/>
                <a:gd name="T72" fmla="*/ 196 w 640"/>
                <a:gd name="T73" fmla="*/ 524 h 580"/>
                <a:gd name="T74" fmla="*/ 222 w 640"/>
                <a:gd name="T75" fmla="*/ 465 h 580"/>
                <a:gd name="T76" fmla="*/ 251 w 640"/>
                <a:gd name="T77" fmla="*/ 417 h 580"/>
                <a:gd name="T78" fmla="*/ 336 w 640"/>
                <a:gd name="T79" fmla="*/ 377 h 580"/>
                <a:gd name="T80" fmla="*/ 384 w 640"/>
                <a:gd name="T81" fmla="*/ 362 h 580"/>
                <a:gd name="T82" fmla="*/ 458 w 640"/>
                <a:gd name="T83" fmla="*/ 366 h 580"/>
                <a:gd name="T84" fmla="*/ 573 w 640"/>
                <a:gd name="T85" fmla="*/ 347 h 580"/>
                <a:gd name="T86" fmla="*/ 628 w 640"/>
                <a:gd name="T87" fmla="*/ 366 h 580"/>
                <a:gd name="T88" fmla="*/ 643 w 640"/>
                <a:gd name="T89" fmla="*/ 321 h 580"/>
                <a:gd name="T90" fmla="*/ 683 w 640"/>
                <a:gd name="T91" fmla="*/ 362 h 580"/>
                <a:gd name="T92" fmla="*/ 717 w 640"/>
                <a:gd name="T93" fmla="*/ 391 h 580"/>
                <a:gd name="T94" fmla="*/ 765 w 640"/>
                <a:gd name="T95" fmla="*/ 399 h 580"/>
                <a:gd name="T96" fmla="*/ 776 w 640"/>
                <a:gd name="T97" fmla="*/ 384 h 58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40"/>
                <a:gd name="T148" fmla="*/ 0 h 580"/>
                <a:gd name="T149" fmla="*/ 640 w 640"/>
                <a:gd name="T150" fmla="*/ 580 h 58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40" h="580">
                  <a:moveTo>
                    <a:pt x="621" y="312"/>
                  </a:moveTo>
                  <a:lnTo>
                    <a:pt x="612" y="306"/>
                  </a:lnTo>
                  <a:lnTo>
                    <a:pt x="603" y="300"/>
                  </a:lnTo>
                  <a:lnTo>
                    <a:pt x="594" y="294"/>
                  </a:lnTo>
                  <a:lnTo>
                    <a:pt x="585" y="285"/>
                  </a:lnTo>
                  <a:lnTo>
                    <a:pt x="579" y="276"/>
                  </a:lnTo>
                  <a:lnTo>
                    <a:pt x="573" y="267"/>
                  </a:lnTo>
                  <a:lnTo>
                    <a:pt x="570" y="258"/>
                  </a:lnTo>
                  <a:lnTo>
                    <a:pt x="564" y="246"/>
                  </a:lnTo>
                  <a:lnTo>
                    <a:pt x="558" y="234"/>
                  </a:lnTo>
                  <a:lnTo>
                    <a:pt x="555" y="225"/>
                  </a:lnTo>
                  <a:lnTo>
                    <a:pt x="549" y="213"/>
                  </a:lnTo>
                  <a:lnTo>
                    <a:pt x="537" y="198"/>
                  </a:lnTo>
                  <a:lnTo>
                    <a:pt x="525" y="183"/>
                  </a:lnTo>
                  <a:lnTo>
                    <a:pt x="516" y="171"/>
                  </a:lnTo>
                  <a:lnTo>
                    <a:pt x="510" y="162"/>
                  </a:lnTo>
                  <a:lnTo>
                    <a:pt x="510" y="150"/>
                  </a:lnTo>
                  <a:lnTo>
                    <a:pt x="510" y="135"/>
                  </a:lnTo>
                  <a:lnTo>
                    <a:pt x="510" y="126"/>
                  </a:lnTo>
                  <a:lnTo>
                    <a:pt x="504" y="111"/>
                  </a:lnTo>
                  <a:lnTo>
                    <a:pt x="498" y="96"/>
                  </a:lnTo>
                  <a:lnTo>
                    <a:pt x="495" y="87"/>
                  </a:lnTo>
                  <a:lnTo>
                    <a:pt x="483" y="72"/>
                  </a:lnTo>
                  <a:lnTo>
                    <a:pt x="474" y="66"/>
                  </a:lnTo>
                  <a:lnTo>
                    <a:pt x="465" y="57"/>
                  </a:lnTo>
                  <a:lnTo>
                    <a:pt x="447" y="48"/>
                  </a:lnTo>
                  <a:lnTo>
                    <a:pt x="435" y="36"/>
                  </a:lnTo>
                  <a:lnTo>
                    <a:pt x="423" y="21"/>
                  </a:lnTo>
                  <a:lnTo>
                    <a:pt x="420" y="12"/>
                  </a:lnTo>
                  <a:lnTo>
                    <a:pt x="411" y="3"/>
                  </a:lnTo>
                  <a:lnTo>
                    <a:pt x="399" y="0"/>
                  </a:lnTo>
                  <a:lnTo>
                    <a:pt x="390" y="0"/>
                  </a:lnTo>
                  <a:lnTo>
                    <a:pt x="375" y="9"/>
                  </a:lnTo>
                  <a:lnTo>
                    <a:pt x="366" y="18"/>
                  </a:lnTo>
                  <a:lnTo>
                    <a:pt x="360" y="27"/>
                  </a:lnTo>
                  <a:lnTo>
                    <a:pt x="357" y="36"/>
                  </a:lnTo>
                  <a:lnTo>
                    <a:pt x="354" y="45"/>
                  </a:lnTo>
                  <a:lnTo>
                    <a:pt x="351" y="57"/>
                  </a:lnTo>
                  <a:lnTo>
                    <a:pt x="348" y="66"/>
                  </a:lnTo>
                  <a:lnTo>
                    <a:pt x="339" y="75"/>
                  </a:lnTo>
                  <a:lnTo>
                    <a:pt x="309" y="72"/>
                  </a:lnTo>
                  <a:lnTo>
                    <a:pt x="285" y="72"/>
                  </a:lnTo>
                  <a:lnTo>
                    <a:pt x="279" y="57"/>
                  </a:lnTo>
                  <a:lnTo>
                    <a:pt x="273" y="48"/>
                  </a:lnTo>
                  <a:lnTo>
                    <a:pt x="267" y="36"/>
                  </a:lnTo>
                  <a:lnTo>
                    <a:pt x="258" y="24"/>
                  </a:lnTo>
                  <a:lnTo>
                    <a:pt x="249" y="18"/>
                  </a:lnTo>
                  <a:lnTo>
                    <a:pt x="234" y="18"/>
                  </a:lnTo>
                  <a:lnTo>
                    <a:pt x="225" y="21"/>
                  </a:lnTo>
                  <a:lnTo>
                    <a:pt x="219" y="30"/>
                  </a:lnTo>
                  <a:lnTo>
                    <a:pt x="210" y="39"/>
                  </a:lnTo>
                  <a:lnTo>
                    <a:pt x="207" y="51"/>
                  </a:lnTo>
                  <a:lnTo>
                    <a:pt x="204" y="60"/>
                  </a:lnTo>
                  <a:lnTo>
                    <a:pt x="201" y="72"/>
                  </a:lnTo>
                  <a:lnTo>
                    <a:pt x="198" y="84"/>
                  </a:lnTo>
                  <a:lnTo>
                    <a:pt x="198" y="93"/>
                  </a:lnTo>
                  <a:lnTo>
                    <a:pt x="186" y="102"/>
                  </a:lnTo>
                  <a:lnTo>
                    <a:pt x="162" y="90"/>
                  </a:lnTo>
                  <a:lnTo>
                    <a:pt x="162" y="69"/>
                  </a:lnTo>
                  <a:lnTo>
                    <a:pt x="150" y="63"/>
                  </a:lnTo>
                  <a:lnTo>
                    <a:pt x="138" y="72"/>
                  </a:lnTo>
                  <a:lnTo>
                    <a:pt x="126" y="78"/>
                  </a:lnTo>
                  <a:lnTo>
                    <a:pt x="117" y="81"/>
                  </a:lnTo>
                  <a:lnTo>
                    <a:pt x="108" y="81"/>
                  </a:lnTo>
                  <a:lnTo>
                    <a:pt x="99" y="81"/>
                  </a:lnTo>
                  <a:lnTo>
                    <a:pt x="87" y="78"/>
                  </a:lnTo>
                  <a:lnTo>
                    <a:pt x="75" y="72"/>
                  </a:lnTo>
                  <a:lnTo>
                    <a:pt x="66" y="69"/>
                  </a:lnTo>
                  <a:lnTo>
                    <a:pt x="57" y="63"/>
                  </a:lnTo>
                  <a:lnTo>
                    <a:pt x="48" y="54"/>
                  </a:lnTo>
                  <a:lnTo>
                    <a:pt x="42" y="45"/>
                  </a:lnTo>
                  <a:lnTo>
                    <a:pt x="30" y="39"/>
                  </a:lnTo>
                  <a:lnTo>
                    <a:pt x="18" y="39"/>
                  </a:lnTo>
                  <a:lnTo>
                    <a:pt x="12" y="54"/>
                  </a:lnTo>
                  <a:lnTo>
                    <a:pt x="9" y="66"/>
                  </a:lnTo>
                  <a:lnTo>
                    <a:pt x="3" y="81"/>
                  </a:lnTo>
                  <a:lnTo>
                    <a:pt x="3" y="93"/>
                  </a:lnTo>
                  <a:lnTo>
                    <a:pt x="3" y="105"/>
                  </a:lnTo>
                  <a:lnTo>
                    <a:pt x="6" y="114"/>
                  </a:lnTo>
                  <a:lnTo>
                    <a:pt x="12" y="123"/>
                  </a:lnTo>
                  <a:lnTo>
                    <a:pt x="21" y="135"/>
                  </a:lnTo>
                  <a:lnTo>
                    <a:pt x="30" y="144"/>
                  </a:lnTo>
                  <a:lnTo>
                    <a:pt x="33" y="153"/>
                  </a:lnTo>
                  <a:lnTo>
                    <a:pt x="36" y="171"/>
                  </a:lnTo>
                  <a:lnTo>
                    <a:pt x="36" y="183"/>
                  </a:lnTo>
                  <a:lnTo>
                    <a:pt x="36" y="198"/>
                  </a:lnTo>
                  <a:lnTo>
                    <a:pt x="36" y="210"/>
                  </a:lnTo>
                  <a:lnTo>
                    <a:pt x="36" y="225"/>
                  </a:lnTo>
                  <a:lnTo>
                    <a:pt x="36" y="237"/>
                  </a:lnTo>
                  <a:lnTo>
                    <a:pt x="36" y="249"/>
                  </a:lnTo>
                  <a:lnTo>
                    <a:pt x="36" y="264"/>
                  </a:lnTo>
                  <a:lnTo>
                    <a:pt x="36" y="276"/>
                  </a:lnTo>
                  <a:lnTo>
                    <a:pt x="36" y="288"/>
                  </a:lnTo>
                  <a:lnTo>
                    <a:pt x="33" y="303"/>
                  </a:lnTo>
                  <a:lnTo>
                    <a:pt x="30" y="315"/>
                  </a:lnTo>
                  <a:lnTo>
                    <a:pt x="30" y="327"/>
                  </a:lnTo>
                  <a:lnTo>
                    <a:pt x="33" y="336"/>
                  </a:lnTo>
                  <a:lnTo>
                    <a:pt x="33" y="345"/>
                  </a:lnTo>
                  <a:lnTo>
                    <a:pt x="33" y="357"/>
                  </a:lnTo>
                  <a:lnTo>
                    <a:pt x="33" y="369"/>
                  </a:lnTo>
                  <a:lnTo>
                    <a:pt x="30" y="381"/>
                  </a:lnTo>
                  <a:lnTo>
                    <a:pt x="24" y="390"/>
                  </a:lnTo>
                  <a:lnTo>
                    <a:pt x="15" y="399"/>
                  </a:lnTo>
                  <a:lnTo>
                    <a:pt x="6" y="408"/>
                  </a:lnTo>
                  <a:lnTo>
                    <a:pt x="0" y="417"/>
                  </a:lnTo>
                  <a:lnTo>
                    <a:pt x="0" y="426"/>
                  </a:lnTo>
                  <a:lnTo>
                    <a:pt x="0" y="435"/>
                  </a:lnTo>
                  <a:lnTo>
                    <a:pt x="0" y="444"/>
                  </a:lnTo>
                  <a:lnTo>
                    <a:pt x="0" y="456"/>
                  </a:lnTo>
                  <a:lnTo>
                    <a:pt x="9" y="465"/>
                  </a:lnTo>
                  <a:lnTo>
                    <a:pt x="12" y="477"/>
                  </a:lnTo>
                  <a:lnTo>
                    <a:pt x="12" y="492"/>
                  </a:lnTo>
                  <a:lnTo>
                    <a:pt x="12" y="504"/>
                  </a:lnTo>
                  <a:lnTo>
                    <a:pt x="12" y="516"/>
                  </a:lnTo>
                  <a:lnTo>
                    <a:pt x="12" y="531"/>
                  </a:lnTo>
                  <a:lnTo>
                    <a:pt x="12" y="543"/>
                  </a:lnTo>
                  <a:lnTo>
                    <a:pt x="12" y="552"/>
                  </a:lnTo>
                  <a:lnTo>
                    <a:pt x="12" y="561"/>
                  </a:lnTo>
                  <a:lnTo>
                    <a:pt x="18" y="573"/>
                  </a:lnTo>
                  <a:lnTo>
                    <a:pt x="27" y="579"/>
                  </a:lnTo>
                  <a:lnTo>
                    <a:pt x="36" y="579"/>
                  </a:lnTo>
                  <a:lnTo>
                    <a:pt x="42" y="570"/>
                  </a:lnTo>
                  <a:lnTo>
                    <a:pt x="42" y="561"/>
                  </a:lnTo>
                  <a:lnTo>
                    <a:pt x="42" y="552"/>
                  </a:lnTo>
                  <a:lnTo>
                    <a:pt x="42" y="540"/>
                  </a:lnTo>
                  <a:lnTo>
                    <a:pt x="45" y="525"/>
                  </a:lnTo>
                  <a:lnTo>
                    <a:pt x="48" y="516"/>
                  </a:lnTo>
                  <a:lnTo>
                    <a:pt x="57" y="507"/>
                  </a:lnTo>
                  <a:lnTo>
                    <a:pt x="63" y="498"/>
                  </a:lnTo>
                  <a:lnTo>
                    <a:pt x="72" y="489"/>
                  </a:lnTo>
                  <a:lnTo>
                    <a:pt x="81" y="480"/>
                  </a:lnTo>
                  <a:lnTo>
                    <a:pt x="93" y="471"/>
                  </a:lnTo>
                  <a:lnTo>
                    <a:pt x="105" y="462"/>
                  </a:lnTo>
                  <a:lnTo>
                    <a:pt x="111" y="450"/>
                  </a:lnTo>
                  <a:lnTo>
                    <a:pt x="120" y="444"/>
                  </a:lnTo>
                  <a:lnTo>
                    <a:pt x="126" y="453"/>
                  </a:lnTo>
                  <a:lnTo>
                    <a:pt x="132" y="462"/>
                  </a:lnTo>
                  <a:lnTo>
                    <a:pt x="132" y="474"/>
                  </a:lnTo>
                  <a:lnTo>
                    <a:pt x="132" y="483"/>
                  </a:lnTo>
                  <a:lnTo>
                    <a:pt x="132" y="492"/>
                  </a:lnTo>
                  <a:lnTo>
                    <a:pt x="132" y="501"/>
                  </a:lnTo>
                  <a:lnTo>
                    <a:pt x="141" y="504"/>
                  </a:lnTo>
                  <a:lnTo>
                    <a:pt x="150" y="492"/>
                  </a:lnTo>
                  <a:lnTo>
                    <a:pt x="153" y="480"/>
                  </a:lnTo>
                  <a:lnTo>
                    <a:pt x="159" y="462"/>
                  </a:lnTo>
                  <a:lnTo>
                    <a:pt x="159" y="453"/>
                  </a:lnTo>
                  <a:lnTo>
                    <a:pt x="159" y="438"/>
                  </a:lnTo>
                  <a:lnTo>
                    <a:pt x="159" y="426"/>
                  </a:lnTo>
                  <a:lnTo>
                    <a:pt x="159" y="414"/>
                  </a:lnTo>
                  <a:lnTo>
                    <a:pt x="168" y="402"/>
                  </a:lnTo>
                  <a:lnTo>
                    <a:pt x="171" y="390"/>
                  </a:lnTo>
                  <a:lnTo>
                    <a:pt x="180" y="378"/>
                  </a:lnTo>
                  <a:lnTo>
                    <a:pt x="189" y="369"/>
                  </a:lnTo>
                  <a:lnTo>
                    <a:pt x="195" y="360"/>
                  </a:lnTo>
                  <a:lnTo>
                    <a:pt x="201" y="351"/>
                  </a:lnTo>
                  <a:lnTo>
                    <a:pt x="204" y="339"/>
                  </a:lnTo>
                  <a:lnTo>
                    <a:pt x="204" y="330"/>
                  </a:lnTo>
                  <a:lnTo>
                    <a:pt x="237" y="312"/>
                  </a:lnTo>
                  <a:lnTo>
                    <a:pt x="258" y="306"/>
                  </a:lnTo>
                  <a:lnTo>
                    <a:pt x="273" y="306"/>
                  </a:lnTo>
                  <a:lnTo>
                    <a:pt x="282" y="306"/>
                  </a:lnTo>
                  <a:lnTo>
                    <a:pt x="291" y="303"/>
                  </a:lnTo>
                  <a:lnTo>
                    <a:pt x="303" y="300"/>
                  </a:lnTo>
                  <a:lnTo>
                    <a:pt x="312" y="294"/>
                  </a:lnTo>
                  <a:lnTo>
                    <a:pt x="333" y="291"/>
                  </a:lnTo>
                  <a:lnTo>
                    <a:pt x="348" y="294"/>
                  </a:lnTo>
                  <a:lnTo>
                    <a:pt x="360" y="297"/>
                  </a:lnTo>
                  <a:lnTo>
                    <a:pt x="372" y="297"/>
                  </a:lnTo>
                  <a:lnTo>
                    <a:pt x="381" y="297"/>
                  </a:lnTo>
                  <a:lnTo>
                    <a:pt x="429" y="288"/>
                  </a:lnTo>
                  <a:lnTo>
                    <a:pt x="456" y="279"/>
                  </a:lnTo>
                  <a:lnTo>
                    <a:pt x="465" y="282"/>
                  </a:lnTo>
                  <a:lnTo>
                    <a:pt x="474" y="291"/>
                  </a:lnTo>
                  <a:lnTo>
                    <a:pt x="489" y="294"/>
                  </a:lnTo>
                  <a:lnTo>
                    <a:pt x="501" y="300"/>
                  </a:lnTo>
                  <a:lnTo>
                    <a:pt x="510" y="297"/>
                  </a:lnTo>
                  <a:lnTo>
                    <a:pt x="513" y="288"/>
                  </a:lnTo>
                  <a:lnTo>
                    <a:pt x="513" y="276"/>
                  </a:lnTo>
                  <a:lnTo>
                    <a:pt x="513" y="267"/>
                  </a:lnTo>
                  <a:lnTo>
                    <a:pt x="522" y="261"/>
                  </a:lnTo>
                  <a:lnTo>
                    <a:pt x="534" y="270"/>
                  </a:lnTo>
                  <a:lnTo>
                    <a:pt x="543" y="276"/>
                  </a:lnTo>
                  <a:lnTo>
                    <a:pt x="552" y="285"/>
                  </a:lnTo>
                  <a:lnTo>
                    <a:pt x="555" y="294"/>
                  </a:lnTo>
                  <a:lnTo>
                    <a:pt x="555" y="303"/>
                  </a:lnTo>
                  <a:lnTo>
                    <a:pt x="564" y="309"/>
                  </a:lnTo>
                  <a:lnTo>
                    <a:pt x="573" y="315"/>
                  </a:lnTo>
                  <a:lnTo>
                    <a:pt x="582" y="318"/>
                  </a:lnTo>
                  <a:lnTo>
                    <a:pt x="591" y="318"/>
                  </a:lnTo>
                  <a:lnTo>
                    <a:pt x="600" y="321"/>
                  </a:lnTo>
                  <a:lnTo>
                    <a:pt x="609" y="321"/>
                  </a:lnTo>
                  <a:lnTo>
                    <a:pt x="621" y="324"/>
                  </a:lnTo>
                  <a:lnTo>
                    <a:pt x="630" y="327"/>
                  </a:lnTo>
                  <a:lnTo>
                    <a:pt x="639" y="327"/>
                  </a:lnTo>
                  <a:lnTo>
                    <a:pt x="639" y="318"/>
                  </a:lnTo>
                  <a:lnTo>
                    <a:pt x="630" y="312"/>
                  </a:lnTo>
                  <a:lnTo>
                    <a:pt x="621" y="309"/>
                  </a:lnTo>
                  <a:lnTo>
                    <a:pt x="612" y="306"/>
                  </a:lnTo>
                </a:path>
              </a:pathLst>
            </a:custGeom>
            <a:solidFill>
              <a:schemeClr val="hlink"/>
            </a:solidFill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60" name="Freeform 113"/>
            <p:cNvSpPr>
              <a:spLocks/>
            </p:cNvSpPr>
            <p:nvPr/>
          </p:nvSpPr>
          <p:spPr bwMode="auto">
            <a:xfrm>
              <a:off x="3375" y="972"/>
              <a:ext cx="477" cy="345"/>
            </a:xfrm>
            <a:custGeom>
              <a:avLst/>
              <a:gdLst>
                <a:gd name="T0" fmla="*/ 439 w 388"/>
                <a:gd name="T1" fmla="*/ 155 h 280"/>
                <a:gd name="T2" fmla="*/ 420 w 388"/>
                <a:gd name="T3" fmla="*/ 137 h 280"/>
                <a:gd name="T4" fmla="*/ 406 w 388"/>
                <a:gd name="T5" fmla="*/ 115 h 280"/>
                <a:gd name="T6" fmla="*/ 391 w 388"/>
                <a:gd name="T7" fmla="*/ 100 h 280"/>
                <a:gd name="T8" fmla="*/ 369 w 388"/>
                <a:gd name="T9" fmla="*/ 96 h 280"/>
                <a:gd name="T10" fmla="*/ 343 w 388"/>
                <a:gd name="T11" fmla="*/ 96 h 280"/>
                <a:gd name="T12" fmla="*/ 321 w 388"/>
                <a:gd name="T13" fmla="*/ 89 h 280"/>
                <a:gd name="T14" fmla="*/ 310 w 388"/>
                <a:gd name="T15" fmla="*/ 67 h 280"/>
                <a:gd name="T16" fmla="*/ 288 w 388"/>
                <a:gd name="T17" fmla="*/ 44 h 280"/>
                <a:gd name="T18" fmla="*/ 258 w 388"/>
                <a:gd name="T19" fmla="*/ 33 h 280"/>
                <a:gd name="T20" fmla="*/ 229 w 388"/>
                <a:gd name="T21" fmla="*/ 33 h 280"/>
                <a:gd name="T22" fmla="*/ 203 w 388"/>
                <a:gd name="T23" fmla="*/ 41 h 280"/>
                <a:gd name="T24" fmla="*/ 181 w 388"/>
                <a:gd name="T25" fmla="*/ 41 h 280"/>
                <a:gd name="T26" fmla="*/ 159 w 388"/>
                <a:gd name="T27" fmla="*/ 26 h 280"/>
                <a:gd name="T28" fmla="*/ 133 w 388"/>
                <a:gd name="T29" fmla="*/ 7 h 280"/>
                <a:gd name="T30" fmla="*/ 111 w 388"/>
                <a:gd name="T31" fmla="*/ 0 h 280"/>
                <a:gd name="T32" fmla="*/ 89 w 388"/>
                <a:gd name="T33" fmla="*/ 0 h 280"/>
                <a:gd name="T34" fmla="*/ 63 w 388"/>
                <a:gd name="T35" fmla="*/ 11 h 280"/>
                <a:gd name="T36" fmla="*/ 48 w 388"/>
                <a:gd name="T37" fmla="*/ 33 h 280"/>
                <a:gd name="T38" fmla="*/ 41 w 388"/>
                <a:gd name="T39" fmla="*/ 63 h 280"/>
                <a:gd name="T40" fmla="*/ 41 w 388"/>
                <a:gd name="T41" fmla="*/ 85 h 280"/>
                <a:gd name="T42" fmla="*/ 41 w 388"/>
                <a:gd name="T43" fmla="*/ 111 h 280"/>
                <a:gd name="T44" fmla="*/ 37 w 388"/>
                <a:gd name="T45" fmla="*/ 144 h 280"/>
                <a:gd name="T46" fmla="*/ 18 w 388"/>
                <a:gd name="T47" fmla="*/ 170 h 280"/>
                <a:gd name="T48" fmla="*/ 7 w 388"/>
                <a:gd name="T49" fmla="*/ 192 h 280"/>
                <a:gd name="T50" fmla="*/ 0 w 388"/>
                <a:gd name="T51" fmla="*/ 214 h 280"/>
                <a:gd name="T52" fmla="*/ 4 w 388"/>
                <a:gd name="T53" fmla="*/ 244 h 280"/>
                <a:gd name="T54" fmla="*/ 26 w 388"/>
                <a:gd name="T55" fmla="*/ 251 h 280"/>
                <a:gd name="T56" fmla="*/ 55 w 388"/>
                <a:gd name="T57" fmla="*/ 259 h 280"/>
                <a:gd name="T58" fmla="*/ 92 w 388"/>
                <a:gd name="T59" fmla="*/ 259 h 280"/>
                <a:gd name="T60" fmla="*/ 114 w 388"/>
                <a:gd name="T61" fmla="*/ 274 h 280"/>
                <a:gd name="T62" fmla="*/ 118 w 388"/>
                <a:gd name="T63" fmla="*/ 303 h 280"/>
                <a:gd name="T64" fmla="*/ 129 w 388"/>
                <a:gd name="T65" fmla="*/ 329 h 280"/>
                <a:gd name="T66" fmla="*/ 151 w 388"/>
                <a:gd name="T67" fmla="*/ 344 h 280"/>
                <a:gd name="T68" fmla="*/ 177 w 388"/>
                <a:gd name="T69" fmla="*/ 344 h 280"/>
                <a:gd name="T70" fmla="*/ 203 w 388"/>
                <a:gd name="T71" fmla="*/ 340 h 280"/>
                <a:gd name="T72" fmla="*/ 225 w 388"/>
                <a:gd name="T73" fmla="*/ 329 h 280"/>
                <a:gd name="T74" fmla="*/ 247 w 388"/>
                <a:gd name="T75" fmla="*/ 307 h 280"/>
                <a:gd name="T76" fmla="*/ 277 w 388"/>
                <a:gd name="T77" fmla="*/ 288 h 280"/>
                <a:gd name="T78" fmla="*/ 299 w 388"/>
                <a:gd name="T79" fmla="*/ 281 h 280"/>
                <a:gd name="T80" fmla="*/ 328 w 388"/>
                <a:gd name="T81" fmla="*/ 281 h 280"/>
                <a:gd name="T82" fmla="*/ 354 w 388"/>
                <a:gd name="T83" fmla="*/ 292 h 280"/>
                <a:gd name="T84" fmla="*/ 387 w 388"/>
                <a:gd name="T85" fmla="*/ 299 h 280"/>
                <a:gd name="T86" fmla="*/ 413 w 388"/>
                <a:gd name="T87" fmla="*/ 299 h 280"/>
                <a:gd name="T88" fmla="*/ 432 w 388"/>
                <a:gd name="T89" fmla="*/ 288 h 280"/>
                <a:gd name="T90" fmla="*/ 432 w 388"/>
                <a:gd name="T91" fmla="*/ 266 h 280"/>
                <a:gd name="T92" fmla="*/ 443 w 388"/>
                <a:gd name="T93" fmla="*/ 244 h 280"/>
                <a:gd name="T94" fmla="*/ 468 w 388"/>
                <a:gd name="T95" fmla="*/ 229 h 280"/>
                <a:gd name="T96" fmla="*/ 476 w 388"/>
                <a:gd name="T97" fmla="*/ 207 h 280"/>
                <a:gd name="T98" fmla="*/ 476 w 388"/>
                <a:gd name="T99" fmla="*/ 185 h 280"/>
                <a:gd name="T100" fmla="*/ 454 w 388"/>
                <a:gd name="T101" fmla="*/ 170 h 28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388"/>
                <a:gd name="T154" fmla="*/ 0 h 280"/>
                <a:gd name="T155" fmla="*/ 388 w 388"/>
                <a:gd name="T156" fmla="*/ 280 h 28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388" h="280">
                  <a:moveTo>
                    <a:pt x="363" y="135"/>
                  </a:moveTo>
                  <a:lnTo>
                    <a:pt x="357" y="126"/>
                  </a:lnTo>
                  <a:lnTo>
                    <a:pt x="348" y="120"/>
                  </a:lnTo>
                  <a:lnTo>
                    <a:pt x="342" y="111"/>
                  </a:lnTo>
                  <a:lnTo>
                    <a:pt x="336" y="102"/>
                  </a:lnTo>
                  <a:lnTo>
                    <a:pt x="330" y="93"/>
                  </a:lnTo>
                  <a:lnTo>
                    <a:pt x="327" y="84"/>
                  </a:lnTo>
                  <a:lnTo>
                    <a:pt x="318" y="81"/>
                  </a:lnTo>
                  <a:lnTo>
                    <a:pt x="309" y="78"/>
                  </a:lnTo>
                  <a:lnTo>
                    <a:pt x="300" y="78"/>
                  </a:lnTo>
                  <a:lnTo>
                    <a:pt x="288" y="78"/>
                  </a:lnTo>
                  <a:lnTo>
                    <a:pt x="279" y="78"/>
                  </a:lnTo>
                  <a:lnTo>
                    <a:pt x="270" y="78"/>
                  </a:lnTo>
                  <a:lnTo>
                    <a:pt x="261" y="72"/>
                  </a:lnTo>
                  <a:lnTo>
                    <a:pt x="255" y="63"/>
                  </a:lnTo>
                  <a:lnTo>
                    <a:pt x="252" y="54"/>
                  </a:lnTo>
                  <a:lnTo>
                    <a:pt x="243" y="42"/>
                  </a:lnTo>
                  <a:lnTo>
                    <a:pt x="234" y="36"/>
                  </a:lnTo>
                  <a:lnTo>
                    <a:pt x="222" y="30"/>
                  </a:lnTo>
                  <a:lnTo>
                    <a:pt x="210" y="27"/>
                  </a:lnTo>
                  <a:lnTo>
                    <a:pt x="198" y="27"/>
                  </a:lnTo>
                  <a:lnTo>
                    <a:pt x="186" y="27"/>
                  </a:lnTo>
                  <a:lnTo>
                    <a:pt x="174" y="33"/>
                  </a:lnTo>
                  <a:lnTo>
                    <a:pt x="165" y="33"/>
                  </a:lnTo>
                  <a:lnTo>
                    <a:pt x="156" y="33"/>
                  </a:lnTo>
                  <a:lnTo>
                    <a:pt x="147" y="33"/>
                  </a:lnTo>
                  <a:lnTo>
                    <a:pt x="138" y="24"/>
                  </a:lnTo>
                  <a:lnTo>
                    <a:pt x="129" y="21"/>
                  </a:lnTo>
                  <a:lnTo>
                    <a:pt x="120" y="15"/>
                  </a:lnTo>
                  <a:lnTo>
                    <a:pt x="108" y="6"/>
                  </a:lnTo>
                  <a:lnTo>
                    <a:pt x="99" y="0"/>
                  </a:lnTo>
                  <a:lnTo>
                    <a:pt x="90" y="0"/>
                  </a:lnTo>
                  <a:lnTo>
                    <a:pt x="81" y="0"/>
                  </a:lnTo>
                  <a:lnTo>
                    <a:pt x="72" y="0"/>
                  </a:lnTo>
                  <a:lnTo>
                    <a:pt x="63" y="0"/>
                  </a:lnTo>
                  <a:lnTo>
                    <a:pt x="51" y="9"/>
                  </a:lnTo>
                  <a:lnTo>
                    <a:pt x="42" y="15"/>
                  </a:lnTo>
                  <a:lnTo>
                    <a:pt x="39" y="27"/>
                  </a:lnTo>
                  <a:lnTo>
                    <a:pt x="33" y="39"/>
                  </a:lnTo>
                  <a:lnTo>
                    <a:pt x="33" y="51"/>
                  </a:lnTo>
                  <a:lnTo>
                    <a:pt x="33" y="60"/>
                  </a:lnTo>
                  <a:lnTo>
                    <a:pt x="33" y="69"/>
                  </a:lnTo>
                  <a:lnTo>
                    <a:pt x="33" y="81"/>
                  </a:lnTo>
                  <a:lnTo>
                    <a:pt x="33" y="90"/>
                  </a:lnTo>
                  <a:lnTo>
                    <a:pt x="33" y="102"/>
                  </a:lnTo>
                  <a:lnTo>
                    <a:pt x="30" y="117"/>
                  </a:lnTo>
                  <a:lnTo>
                    <a:pt x="21" y="129"/>
                  </a:lnTo>
                  <a:lnTo>
                    <a:pt x="15" y="138"/>
                  </a:lnTo>
                  <a:lnTo>
                    <a:pt x="9" y="147"/>
                  </a:lnTo>
                  <a:lnTo>
                    <a:pt x="6" y="156"/>
                  </a:lnTo>
                  <a:lnTo>
                    <a:pt x="0" y="165"/>
                  </a:lnTo>
                  <a:lnTo>
                    <a:pt x="0" y="174"/>
                  </a:lnTo>
                  <a:lnTo>
                    <a:pt x="0" y="186"/>
                  </a:lnTo>
                  <a:lnTo>
                    <a:pt x="3" y="198"/>
                  </a:lnTo>
                  <a:lnTo>
                    <a:pt x="12" y="201"/>
                  </a:lnTo>
                  <a:lnTo>
                    <a:pt x="21" y="204"/>
                  </a:lnTo>
                  <a:lnTo>
                    <a:pt x="36" y="210"/>
                  </a:lnTo>
                  <a:lnTo>
                    <a:pt x="45" y="210"/>
                  </a:lnTo>
                  <a:lnTo>
                    <a:pt x="60" y="210"/>
                  </a:lnTo>
                  <a:lnTo>
                    <a:pt x="75" y="210"/>
                  </a:lnTo>
                  <a:lnTo>
                    <a:pt x="84" y="210"/>
                  </a:lnTo>
                  <a:lnTo>
                    <a:pt x="93" y="222"/>
                  </a:lnTo>
                  <a:lnTo>
                    <a:pt x="96" y="234"/>
                  </a:lnTo>
                  <a:lnTo>
                    <a:pt x="96" y="246"/>
                  </a:lnTo>
                  <a:lnTo>
                    <a:pt x="99" y="258"/>
                  </a:lnTo>
                  <a:lnTo>
                    <a:pt x="105" y="267"/>
                  </a:lnTo>
                  <a:lnTo>
                    <a:pt x="114" y="273"/>
                  </a:lnTo>
                  <a:lnTo>
                    <a:pt x="123" y="279"/>
                  </a:lnTo>
                  <a:lnTo>
                    <a:pt x="135" y="279"/>
                  </a:lnTo>
                  <a:lnTo>
                    <a:pt x="144" y="279"/>
                  </a:lnTo>
                  <a:lnTo>
                    <a:pt x="153" y="279"/>
                  </a:lnTo>
                  <a:lnTo>
                    <a:pt x="165" y="276"/>
                  </a:lnTo>
                  <a:lnTo>
                    <a:pt x="174" y="270"/>
                  </a:lnTo>
                  <a:lnTo>
                    <a:pt x="183" y="267"/>
                  </a:lnTo>
                  <a:lnTo>
                    <a:pt x="195" y="258"/>
                  </a:lnTo>
                  <a:lnTo>
                    <a:pt x="201" y="249"/>
                  </a:lnTo>
                  <a:lnTo>
                    <a:pt x="213" y="240"/>
                  </a:lnTo>
                  <a:lnTo>
                    <a:pt x="225" y="234"/>
                  </a:lnTo>
                  <a:lnTo>
                    <a:pt x="234" y="228"/>
                  </a:lnTo>
                  <a:lnTo>
                    <a:pt x="243" y="228"/>
                  </a:lnTo>
                  <a:lnTo>
                    <a:pt x="255" y="228"/>
                  </a:lnTo>
                  <a:lnTo>
                    <a:pt x="267" y="228"/>
                  </a:lnTo>
                  <a:lnTo>
                    <a:pt x="276" y="231"/>
                  </a:lnTo>
                  <a:lnTo>
                    <a:pt x="288" y="237"/>
                  </a:lnTo>
                  <a:lnTo>
                    <a:pt x="300" y="240"/>
                  </a:lnTo>
                  <a:lnTo>
                    <a:pt x="315" y="243"/>
                  </a:lnTo>
                  <a:lnTo>
                    <a:pt x="327" y="243"/>
                  </a:lnTo>
                  <a:lnTo>
                    <a:pt x="336" y="243"/>
                  </a:lnTo>
                  <a:lnTo>
                    <a:pt x="345" y="243"/>
                  </a:lnTo>
                  <a:lnTo>
                    <a:pt x="351" y="234"/>
                  </a:lnTo>
                  <a:lnTo>
                    <a:pt x="351" y="225"/>
                  </a:lnTo>
                  <a:lnTo>
                    <a:pt x="351" y="216"/>
                  </a:lnTo>
                  <a:lnTo>
                    <a:pt x="351" y="207"/>
                  </a:lnTo>
                  <a:lnTo>
                    <a:pt x="360" y="198"/>
                  </a:lnTo>
                  <a:lnTo>
                    <a:pt x="372" y="192"/>
                  </a:lnTo>
                  <a:lnTo>
                    <a:pt x="381" y="186"/>
                  </a:lnTo>
                  <a:lnTo>
                    <a:pt x="387" y="177"/>
                  </a:lnTo>
                  <a:lnTo>
                    <a:pt x="387" y="168"/>
                  </a:lnTo>
                  <a:lnTo>
                    <a:pt x="387" y="159"/>
                  </a:lnTo>
                  <a:lnTo>
                    <a:pt x="387" y="150"/>
                  </a:lnTo>
                  <a:lnTo>
                    <a:pt x="378" y="144"/>
                  </a:lnTo>
                  <a:lnTo>
                    <a:pt x="369" y="138"/>
                  </a:lnTo>
                  <a:lnTo>
                    <a:pt x="363" y="135"/>
                  </a:lnTo>
                </a:path>
              </a:pathLst>
            </a:custGeom>
            <a:solidFill>
              <a:schemeClr val="bg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61" name="Freeform 114"/>
            <p:cNvSpPr>
              <a:spLocks/>
            </p:cNvSpPr>
            <p:nvPr/>
          </p:nvSpPr>
          <p:spPr bwMode="auto">
            <a:xfrm>
              <a:off x="3378" y="969"/>
              <a:ext cx="476" cy="344"/>
            </a:xfrm>
            <a:custGeom>
              <a:avLst/>
              <a:gdLst>
                <a:gd name="T0" fmla="*/ 297 w 386"/>
                <a:gd name="T1" fmla="*/ 125 h 280"/>
                <a:gd name="T2" fmla="*/ 265 w 386"/>
                <a:gd name="T3" fmla="*/ 112 h 280"/>
                <a:gd name="T4" fmla="*/ 242 w 386"/>
                <a:gd name="T5" fmla="*/ 90 h 280"/>
                <a:gd name="T6" fmla="*/ 206 w 386"/>
                <a:gd name="T7" fmla="*/ 96 h 280"/>
                <a:gd name="T8" fmla="*/ 168 w 386"/>
                <a:gd name="T9" fmla="*/ 90 h 280"/>
                <a:gd name="T10" fmla="*/ 154 w 386"/>
                <a:gd name="T11" fmla="*/ 127 h 280"/>
                <a:gd name="T12" fmla="*/ 121 w 386"/>
                <a:gd name="T13" fmla="*/ 122 h 280"/>
                <a:gd name="T14" fmla="*/ 91 w 386"/>
                <a:gd name="T15" fmla="*/ 141 h 280"/>
                <a:gd name="T16" fmla="*/ 97 w 386"/>
                <a:gd name="T17" fmla="*/ 177 h 280"/>
                <a:gd name="T18" fmla="*/ 112 w 386"/>
                <a:gd name="T19" fmla="*/ 203 h 280"/>
                <a:gd name="T20" fmla="*/ 158 w 386"/>
                <a:gd name="T21" fmla="*/ 186 h 280"/>
                <a:gd name="T22" fmla="*/ 175 w 386"/>
                <a:gd name="T23" fmla="*/ 221 h 280"/>
                <a:gd name="T24" fmla="*/ 171 w 386"/>
                <a:gd name="T25" fmla="*/ 267 h 280"/>
                <a:gd name="T26" fmla="*/ 210 w 386"/>
                <a:gd name="T27" fmla="*/ 280 h 280"/>
                <a:gd name="T28" fmla="*/ 245 w 386"/>
                <a:gd name="T29" fmla="*/ 258 h 280"/>
                <a:gd name="T30" fmla="*/ 275 w 386"/>
                <a:gd name="T31" fmla="*/ 256 h 280"/>
                <a:gd name="T32" fmla="*/ 306 w 386"/>
                <a:gd name="T33" fmla="*/ 251 h 280"/>
                <a:gd name="T34" fmla="*/ 343 w 386"/>
                <a:gd name="T35" fmla="*/ 263 h 280"/>
                <a:gd name="T36" fmla="*/ 379 w 386"/>
                <a:gd name="T37" fmla="*/ 278 h 280"/>
                <a:gd name="T38" fmla="*/ 376 w 386"/>
                <a:gd name="T39" fmla="*/ 252 h 280"/>
                <a:gd name="T40" fmla="*/ 354 w 386"/>
                <a:gd name="T41" fmla="*/ 215 h 280"/>
                <a:gd name="T42" fmla="*/ 395 w 386"/>
                <a:gd name="T43" fmla="*/ 197 h 280"/>
                <a:gd name="T44" fmla="*/ 427 w 386"/>
                <a:gd name="T45" fmla="*/ 186 h 280"/>
                <a:gd name="T46" fmla="*/ 393 w 386"/>
                <a:gd name="T47" fmla="*/ 163 h 280"/>
                <a:gd name="T48" fmla="*/ 360 w 386"/>
                <a:gd name="T49" fmla="*/ 144 h 280"/>
                <a:gd name="T50" fmla="*/ 324 w 386"/>
                <a:gd name="T51" fmla="*/ 125 h 280"/>
                <a:gd name="T52" fmla="*/ 310 w 386"/>
                <a:gd name="T53" fmla="*/ 97 h 280"/>
                <a:gd name="T54" fmla="*/ 298 w 386"/>
                <a:gd name="T55" fmla="*/ 63 h 280"/>
                <a:gd name="T56" fmla="*/ 264 w 386"/>
                <a:gd name="T57" fmla="*/ 41 h 280"/>
                <a:gd name="T58" fmla="*/ 223 w 386"/>
                <a:gd name="T59" fmla="*/ 38 h 280"/>
                <a:gd name="T60" fmla="*/ 187 w 386"/>
                <a:gd name="T61" fmla="*/ 44 h 280"/>
                <a:gd name="T62" fmla="*/ 153 w 386"/>
                <a:gd name="T63" fmla="*/ 29 h 280"/>
                <a:gd name="T64" fmla="*/ 116 w 386"/>
                <a:gd name="T65" fmla="*/ 7 h 280"/>
                <a:gd name="T66" fmla="*/ 80 w 386"/>
                <a:gd name="T67" fmla="*/ 0 h 280"/>
                <a:gd name="T68" fmla="*/ 49 w 386"/>
                <a:gd name="T69" fmla="*/ 22 h 280"/>
                <a:gd name="T70" fmla="*/ 36 w 386"/>
                <a:gd name="T71" fmla="*/ 55 h 280"/>
                <a:gd name="T72" fmla="*/ 36 w 386"/>
                <a:gd name="T73" fmla="*/ 88 h 280"/>
                <a:gd name="T74" fmla="*/ 32 w 386"/>
                <a:gd name="T75" fmla="*/ 125 h 280"/>
                <a:gd name="T76" fmla="*/ 25 w 386"/>
                <a:gd name="T77" fmla="*/ 160 h 280"/>
                <a:gd name="T78" fmla="*/ 5 w 386"/>
                <a:gd name="T79" fmla="*/ 197 h 280"/>
                <a:gd name="T80" fmla="*/ 0 w 386"/>
                <a:gd name="T81" fmla="*/ 233 h 280"/>
                <a:gd name="T82" fmla="*/ 21 w 386"/>
                <a:gd name="T83" fmla="*/ 259 h 280"/>
                <a:gd name="T84" fmla="*/ 60 w 386"/>
                <a:gd name="T85" fmla="*/ 262 h 280"/>
                <a:gd name="T86" fmla="*/ 95 w 386"/>
                <a:gd name="T87" fmla="*/ 269 h 280"/>
                <a:gd name="T88" fmla="*/ 110 w 386"/>
                <a:gd name="T89" fmla="*/ 300 h 280"/>
                <a:gd name="T90" fmla="*/ 131 w 386"/>
                <a:gd name="T91" fmla="*/ 337 h 280"/>
                <a:gd name="T92" fmla="*/ 168 w 386"/>
                <a:gd name="T93" fmla="*/ 343 h 280"/>
                <a:gd name="T94" fmla="*/ 206 w 386"/>
                <a:gd name="T95" fmla="*/ 340 h 280"/>
                <a:gd name="T96" fmla="*/ 239 w 386"/>
                <a:gd name="T97" fmla="*/ 317 h 280"/>
                <a:gd name="T98" fmla="*/ 269 w 386"/>
                <a:gd name="T99" fmla="*/ 296 h 280"/>
                <a:gd name="T100" fmla="*/ 308 w 386"/>
                <a:gd name="T101" fmla="*/ 287 h 280"/>
                <a:gd name="T102" fmla="*/ 342 w 386"/>
                <a:gd name="T103" fmla="*/ 289 h 280"/>
                <a:gd name="T104" fmla="*/ 380 w 386"/>
                <a:gd name="T105" fmla="*/ 299 h 280"/>
                <a:gd name="T106" fmla="*/ 413 w 386"/>
                <a:gd name="T107" fmla="*/ 300 h 280"/>
                <a:gd name="T108" fmla="*/ 434 w 386"/>
                <a:gd name="T109" fmla="*/ 274 h 280"/>
                <a:gd name="T110" fmla="*/ 446 w 386"/>
                <a:gd name="T111" fmla="*/ 243 h 280"/>
                <a:gd name="T112" fmla="*/ 472 w 386"/>
                <a:gd name="T113" fmla="*/ 215 h 280"/>
                <a:gd name="T114" fmla="*/ 465 w 386"/>
                <a:gd name="T115" fmla="*/ 182 h 280"/>
                <a:gd name="T116" fmla="*/ 432 w 386"/>
                <a:gd name="T117" fmla="*/ 158 h 280"/>
                <a:gd name="T118" fmla="*/ 413 w 386"/>
                <a:gd name="T119" fmla="*/ 122 h 280"/>
                <a:gd name="T120" fmla="*/ 376 w 386"/>
                <a:gd name="T121" fmla="*/ 101 h 280"/>
                <a:gd name="T122" fmla="*/ 343 w 386"/>
                <a:gd name="T123" fmla="*/ 96 h 280"/>
                <a:gd name="T124" fmla="*/ 308 w 386"/>
                <a:gd name="T125" fmla="*/ 82 h 28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86"/>
                <a:gd name="T190" fmla="*/ 0 h 280"/>
                <a:gd name="T191" fmla="*/ 386 w 386"/>
                <a:gd name="T192" fmla="*/ 280 h 280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86" h="280">
                  <a:moveTo>
                    <a:pt x="250" y="87"/>
                  </a:moveTo>
                  <a:lnTo>
                    <a:pt x="259" y="90"/>
                  </a:lnTo>
                  <a:lnTo>
                    <a:pt x="254" y="94"/>
                  </a:lnTo>
                  <a:lnTo>
                    <a:pt x="250" y="99"/>
                  </a:lnTo>
                  <a:lnTo>
                    <a:pt x="245" y="100"/>
                  </a:lnTo>
                  <a:lnTo>
                    <a:pt x="241" y="102"/>
                  </a:lnTo>
                  <a:lnTo>
                    <a:pt x="236" y="102"/>
                  </a:lnTo>
                  <a:lnTo>
                    <a:pt x="232" y="102"/>
                  </a:lnTo>
                  <a:lnTo>
                    <a:pt x="227" y="100"/>
                  </a:lnTo>
                  <a:lnTo>
                    <a:pt x="223" y="99"/>
                  </a:lnTo>
                  <a:lnTo>
                    <a:pt x="218" y="96"/>
                  </a:lnTo>
                  <a:lnTo>
                    <a:pt x="215" y="91"/>
                  </a:lnTo>
                  <a:lnTo>
                    <a:pt x="212" y="87"/>
                  </a:lnTo>
                  <a:lnTo>
                    <a:pt x="211" y="81"/>
                  </a:lnTo>
                  <a:lnTo>
                    <a:pt x="209" y="76"/>
                  </a:lnTo>
                  <a:lnTo>
                    <a:pt x="205" y="75"/>
                  </a:lnTo>
                  <a:lnTo>
                    <a:pt x="200" y="73"/>
                  </a:lnTo>
                  <a:lnTo>
                    <a:pt x="196" y="73"/>
                  </a:lnTo>
                  <a:lnTo>
                    <a:pt x="191" y="75"/>
                  </a:lnTo>
                  <a:lnTo>
                    <a:pt x="185" y="78"/>
                  </a:lnTo>
                  <a:lnTo>
                    <a:pt x="181" y="81"/>
                  </a:lnTo>
                  <a:lnTo>
                    <a:pt x="176" y="81"/>
                  </a:lnTo>
                  <a:lnTo>
                    <a:pt x="172" y="81"/>
                  </a:lnTo>
                  <a:lnTo>
                    <a:pt x="167" y="78"/>
                  </a:lnTo>
                  <a:lnTo>
                    <a:pt x="163" y="75"/>
                  </a:lnTo>
                  <a:lnTo>
                    <a:pt x="158" y="72"/>
                  </a:lnTo>
                  <a:lnTo>
                    <a:pt x="154" y="72"/>
                  </a:lnTo>
                  <a:lnTo>
                    <a:pt x="149" y="72"/>
                  </a:lnTo>
                  <a:lnTo>
                    <a:pt x="142" y="72"/>
                  </a:lnTo>
                  <a:lnTo>
                    <a:pt x="136" y="73"/>
                  </a:lnTo>
                  <a:lnTo>
                    <a:pt x="134" y="78"/>
                  </a:lnTo>
                  <a:lnTo>
                    <a:pt x="134" y="85"/>
                  </a:lnTo>
                  <a:lnTo>
                    <a:pt x="134" y="90"/>
                  </a:lnTo>
                  <a:lnTo>
                    <a:pt x="134" y="96"/>
                  </a:lnTo>
                  <a:lnTo>
                    <a:pt x="131" y="100"/>
                  </a:lnTo>
                  <a:lnTo>
                    <a:pt x="125" y="103"/>
                  </a:lnTo>
                  <a:lnTo>
                    <a:pt x="121" y="103"/>
                  </a:lnTo>
                  <a:lnTo>
                    <a:pt x="116" y="103"/>
                  </a:lnTo>
                  <a:lnTo>
                    <a:pt x="112" y="103"/>
                  </a:lnTo>
                  <a:lnTo>
                    <a:pt x="107" y="103"/>
                  </a:lnTo>
                  <a:lnTo>
                    <a:pt x="103" y="102"/>
                  </a:lnTo>
                  <a:lnTo>
                    <a:pt x="98" y="99"/>
                  </a:lnTo>
                  <a:lnTo>
                    <a:pt x="92" y="99"/>
                  </a:lnTo>
                  <a:lnTo>
                    <a:pt x="88" y="99"/>
                  </a:lnTo>
                  <a:lnTo>
                    <a:pt x="83" y="99"/>
                  </a:lnTo>
                  <a:lnTo>
                    <a:pt x="77" y="103"/>
                  </a:lnTo>
                  <a:lnTo>
                    <a:pt x="76" y="108"/>
                  </a:lnTo>
                  <a:lnTo>
                    <a:pt x="74" y="115"/>
                  </a:lnTo>
                  <a:lnTo>
                    <a:pt x="74" y="121"/>
                  </a:lnTo>
                  <a:lnTo>
                    <a:pt x="74" y="126"/>
                  </a:lnTo>
                  <a:lnTo>
                    <a:pt x="79" y="129"/>
                  </a:lnTo>
                  <a:lnTo>
                    <a:pt x="80" y="133"/>
                  </a:lnTo>
                  <a:lnTo>
                    <a:pt x="80" y="138"/>
                  </a:lnTo>
                  <a:lnTo>
                    <a:pt x="79" y="144"/>
                  </a:lnTo>
                  <a:lnTo>
                    <a:pt x="76" y="150"/>
                  </a:lnTo>
                  <a:lnTo>
                    <a:pt x="74" y="154"/>
                  </a:lnTo>
                  <a:lnTo>
                    <a:pt x="74" y="159"/>
                  </a:lnTo>
                  <a:lnTo>
                    <a:pt x="79" y="160"/>
                  </a:lnTo>
                  <a:lnTo>
                    <a:pt x="85" y="163"/>
                  </a:lnTo>
                  <a:lnTo>
                    <a:pt x="91" y="165"/>
                  </a:lnTo>
                  <a:lnTo>
                    <a:pt x="97" y="166"/>
                  </a:lnTo>
                  <a:lnTo>
                    <a:pt x="104" y="166"/>
                  </a:lnTo>
                  <a:lnTo>
                    <a:pt x="112" y="165"/>
                  </a:lnTo>
                  <a:lnTo>
                    <a:pt x="118" y="160"/>
                  </a:lnTo>
                  <a:lnTo>
                    <a:pt x="124" y="154"/>
                  </a:lnTo>
                  <a:lnTo>
                    <a:pt x="128" y="151"/>
                  </a:lnTo>
                  <a:lnTo>
                    <a:pt x="133" y="153"/>
                  </a:lnTo>
                  <a:lnTo>
                    <a:pt x="137" y="157"/>
                  </a:lnTo>
                  <a:lnTo>
                    <a:pt x="139" y="163"/>
                  </a:lnTo>
                  <a:lnTo>
                    <a:pt x="142" y="169"/>
                  </a:lnTo>
                  <a:lnTo>
                    <a:pt x="142" y="175"/>
                  </a:lnTo>
                  <a:lnTo>
                    <a:pt x="142" y="180"/>
                  </a:lnTo>
                  <a:lnTo>
                    <a:pt x="142" y="186"/>
                  </a:lnTo>
                  <a:lnTo>
                    <a:pt x="139" y="192"/>
                  </a:lnTo>
                  <a:lnTo>
                    <a:pt x="139" y="198"/>
                  </a:lnTo>
                  <a:lnTo>
                    <a:pt x="139" y="205"/>
                  </a:lnTo>
                  <a:lnTo>
                    <a:pt x="139" y="211"/>
                  </a:lnTo>
                  <a:lnTo>
                    <a:pt x="139" y="217"/>
                  </a:lnTo>
                  <a:lnTo>
                    <a:pt x="143" y="223"/>
                  </a:lnTo>
                  <a:lnTo>
                    <a:pt x="148" y="226"/>
                  </a:lnTo>
                  <a:lnTo>
                    <a:pt x="152" y="226"/>
                  </a:lnTo>
                  <a:lnTo>
                    <a:pt x="157" y="228"/>
                  </a:lnTo>
                  <a:lnTo>
                    <a:pt x="164" y="228"/>
                  </a:lnTo>
                  <a:lnTo>
                    <a:pt x="170" y="228"/>
                  </a:lnTo>
                  <a:lnTo>
                    <a:pt x="175" y="226"/>
                  </a:lnTo>
                  <a:lnTo>
                    <a:pt x="178" y="222"/>
                  </a:lnTo>
                  <a:lnTo>
                    <a:pt x="182" y="219"/>
                  </a:lnTo>
                  <a:lnTo>
                    <a:pt x="188" y="216"/>
                  </a:lnTo>
                  <a:lnTo>
                    <a:pt x="194" y="211"/>
                  </a:lnTo>
                  <a:lnTo>
                    <a:pt x="199" y="210"/>
                  </a:lnTo>
                  <a:lnTo>
                    <a:pt x="203" y="214"/>
                  </a:lnTo>
                  <a:lnTo>
                    <a:pt x="208" y="219"/>
                  </a:lnTo>
                  <a:lnTo>
                    <a:pt x="212" y="219"/>
                  </a:lnTo>
                  <a:lnTo>
                    <a:pt x="217" y="217"/>
                  </a:lnTo>
                  <a:lnTo>
                    <a:pt x="220" y="213"/>
                  </a:lnTo>
                  <a:lnTo>
                    <a:pt x="223" y="208"/>
                  </a:lnTo>
                  <a:lnTo>
                    <a:pt x="224" y="204"/>
                  </a:lnTo>
                  <a:lnTo>
                    <a:pt x="229" y="202"/>
                  </a:lnTo>
                  <a:lnTo>
                    <a:pt x="233" y="199"/>
                  </a:lnTo>
                  <a:lnTo>
                    <a:pt x="238" y="199"/>
                  </a:lnTo>
                  <a:lnTo>
                    <a:pt x="244" y="199"/>
                  </a:lnTo>
                  <a:lnTo>
                    <a:pt x="248" y="204"/>
                  </a:lnTo>
                  <a:lnTo>
                    <a:pt x="253" y="207"/>
                  </a:lnTo>
                  <a:lnTo>
                    <a:pt x="257" y="213"/>
                  </a:lnTo>
                  <a:lnTo>
                    <a:pt x="262" y="214"/>
                  </a:lnTo>
                  <a:lnTo>
                    <a:pt x="268" y="214"/>
                  </a:lnTo>
                  <a:lnTo>
                    <a:pt x="274" y="214"/>
                  </a:lnTo>
                  <a:lnTo>
                    <a:pt x="278" y="214"/>
                  </a:lnTo>
                  <a:lnTo>
                    <a:pt x="283" y="214"/>
                  </a:lnTo>
                  <a:lnTo>
                    <a:pt x="290" y="216"/>
                  </a:lnTo>
                  <a:lnTo>
                    <a:pt x="292" y="220"/>
                  </a:lnTo>
                  <a:lnTo>
                    <a:pt x="298" y="225"/>
                  </a:lnTo>
                  <a:lnTo>
                    <a:pt x="302" y="226"/>
                  </a:lnTo>
                  <a:lnTo>
                    <a:pt x="307" y="226"/>
                  </a:lnTo>
                  <a:lnTo>
                    <a:pt x="313" y="226"/>
                  </a:lnTo>
                  <a:lnTo>
                    <a:pt x="316" y="222"/>
                  </a:lnTo>
                  <a:lnTo>
                    <a:pt x="316" y="217"/>
                  </a:lnTo>
                  <a:lnTo>
                    <a:pt x="314" y="213"/>
                  </a:lnTo>
                  <a:lnTo>
                    <a:pt x="310" y="208"/>
                  </a:lnTo>
                  <a:lnTo>
                    <a:pt x="305" y="205"/>
                  </a:lnTo>
                  <a:lnTo>
                    <a:pt x="299" y="201"/>
                  </a:lnTo>
                  <a:lnTo>
                    <a:pt x="293" y="196"/>
                  </a:lnTo>
                  <a:lnTo>
                    <a:pt x="290" y="192"/>
                  </a:lnTo>
                  <a:lnTo>
                    <a:pt x="289" y="187"/>
                  </a:lnTo>
                  <a:lnTo>
                    <a:pt x="287" y="180"/>
                  </a:lnTo>
                  <a:lnTo>
                    <a:pt x="287" y="175"/>
                  </a:lnTo>
                  <a:lnTo>
                    <a:pt x="290" y="169"/>
                  </a:lnTo>
                  <a:lnTo>
                    <a:pt x="298" y="163"/>
                  </a:lnTo>
                  <a:lnTo>
                    <a:pt x="304" y="162"/>
                  </a:lnTo>
                  <a:lnTo>
                    <a:pt x="310" y="160"/>
                  </a:lnTo>
                  <a:lnTo>
                    <a:pt x="316" y="160"/>
                  </a:lnTo>
                  <a:lnTo>
                    <a:pt x="320" y="160"/>
                  </a:lnTo>
                  <a:lnTo>
                    <a:pt x="328" y="160"/>
                  </a:lnTo>
                  <a:lnTo>
                    <a:pt x="332" y="160"/>
                  </a:lnTo>
                  <a:lnTo>
                    <a:pt x="338" y="162"/>
                  </a:lnTo>
                  <a:lnTo>
                    <a:pt x="343" y="162"/>
                  </a:lnTo>
                  <a:lnTo>
                    <a:pt x="346" y="157"/>
                  </a:lnTo>
                  <a:lnTo>
                    <a:pt x="346" y="151"/>
                  </a:lnTo>
                  <a:lnTo>
                    <a:pt x="346" y="147"/>
                  </a:lnTo>
                  <a:lnTo>
                    <a:pt x="341" y="142"/>
                  </a:lnTo>
                  <a:lnTo>
                    <a:pt x="335" y="139"/>
                  </a:lnTo>
                  <a:lnTo>
                    <a:pt x="331" y="136"/>
                  </a:lnTo>
                  <a:lnTo>
                    <a:pt x="326" y="133"/>
                  </a:lnTo>
                  <a:lnTo>
                    <a:pt x="319" y="133"/>
                  </a:lnTo>
                  <a:lnTo>
                    <a:pt x="311" y="133"/>
                  </a:lnTo>
                  <a:lnTo>
                    <a:pt x="307" y="133"/>
                  </a:lnTo>
                  <a:lnTo>
                    <a:pt x="301" y="132"/>
                  </a:lnTo>
                  <a:lnTo>
                    <a:pt x="296" y="127"/>
                  </a:lnTo>
                  <a:lnTo>
                    <a:pt x="293" y="121"/>
                  </a:lnTo>
                  <a:lnTo>
                    <a:pt x="292" y="117"/>
                  </a:lnTo>
                  <a:lnTo>
                    <a:pt x="292" y="112"/>
                  </a:lnTo>
                  <a:lnTo>
                    <a:pt x="287" y="106"/>
                  </a:lnTo>
                  <a:lnTo>
                    <a:pt x="281" y="102"/>
                  </a:lnTo>
                  <a:lnTo>
                    <a:pt x="275" y="102"/>
                  </a:lnTo>
                  <a:lnTo>
                    <a:pt x="271" y="102"/>
                  </a:lnTo>
                  <a:lnTo>
                    <a:pt x="263" y="102"/>
                  </a:lnTo>
                  <a:lnTo>
                    <a:pt x="259" y="100"/>
                  </a:lnTo>
                  <a:lnTo>
                    <a:pt x="259" y="94"/>
                  </a:lnTo>
                  <a:lnTo>
                    <a:pt x="257" y="90"/>
                  </a:lnTo>
                  <a:lnTo>
                    <a:pt x="253" y="88"/>
                  </a:lnTo>
                  <a:lnTo>
                    <a:pt x="251" y="84"/>
                  </a:lnTo>
                  <a:lnTo>
                    <a:pt x="251" y="79"/>
                  </a:lnTo>
                  <a:lnTo>
                    <a:pt x="251" y="75"/>
                  </a:lnTo>
                  <a:lnTo>
                    <a:pt x="251" y="70"/>
                  </a:lnTo>
                  <a:lnTo>
                    <a:pt x="250" y="66"/>
                  </a:lnTo>
                  <a:lnTo>
                    <a:pt x="248" y="61"/>
                  </a:lnTo>
                  <a:lnTo>
                    <a:pt x="245" y="55"/>
                  </a:lnTo>
                  <a:lnTo>
                    <a:pt x="242" y="51"/>
                  </a:lnTo>
                  <a:lnTo>
                    <a:pt x="238" y="46"/>
                  </a:lnTo>
                  <a:lnTo>
                    <a:pt x="233" y="43"/>
                  </a:lnTo>
                  <a:lnTo>
                    <a:pt x="229" y="39"/>
                  </a:lnTo>
                  <a:lnTo>
                    <a:pt x="224" y="36"/>
                  </a:lnTo>
                  <a:lnTo>
                    <a:pt x="220" y="34"/>
                  </a:lnTo>
                  <a:lnTo>
                    <a:pt x="214" y="33"/>
                  </a:lnTo>
                  <a:lnTo>
                    <a:pt x="209" y="31"/>
                  </a:lnTo>
                  <a:lnTo>
                    <a:pt x="205" y="31"/>
                  </a:lnTo>
                  <a:lnTo>
                    <a:pt x="197" y="31"/>
                  </a:lnTo>
                  <a:lnTo>
                    <a:pt x="193" y="31"/>
                  </a:lnTo>
                  <a:lnTo>
                    <a:pt x="188" y="31"/>
                  </a:lnTo>
                  <a:lnTo>
                    <a:pt x="181" y="31"/>
                  </a:lnTo>
                  <a:lnTo>
                    <a:pt x="175" y="33"/>
                  </a:lnTo>
                  <a:lnTo>
                    <a:pt x="170" y="34"/>
                  </a:lnTo>
                  <a:lnTo>
                    <a:pt x="166" y="36"/>
                  </a:lnTo>
                  <a:lnTo>
                    <a:pt x="161" y="36"/>
                  </a:lnTo>
                  <a:lnTo>
                    <a:pt x="157" y="36"/>
                  </a:lnTo>
                  <a:lnTo>
                    <a:pt x="152" y="36"/>
                  </a:lnTo>
                  <a:lnTo>
                    <a:pt x="148" y="36"/>
                  </a:lnTo>
                  <a:lnTo>
                    <a:pt x="143" y="36"/>
                  </a:lnTo>
                  <a:lnTo>
                    <a:pt x="137" y="34"/>
                  </a:lnTo>
                  <a:lnTo>
                    <a:pt x="131" y="31"/>
                  </a:lnTo>
                  <a:lnTo>
                    <a:pt x="127" y="28"/>
                  </a:lnTo>
                  <a:lnTo>
                    <a:pt x="124" y="24"/>
                  </a:lnTo>
                  <a:lnTo>
                    <a:pt x="119" y="21"/>
                  </a:lnTo>
                  <a:lnTo>
                    <a:pt x="113" y="18"/>
                  </a:lnTo>
                  <a:lnTo>
                    <a:pt x="107" y="15"/>
                  </a:lnTo>
                  <a:lnTo>
                    <a:pt x="103" y="10"/>
                  </a:lnTo>
                  <a:lnTo>
                    <a:pt x="98" y="9"/>
                  </a:lnTo>
                  <a:lnTo>
                    <a:pt x="94" y="6"/>
                  </a:lnTo>
                  <a:lnTo>
                    <a:pt x="89" y="4"/>
                  </a:lnTo>
                  <a:lnTo>
                    <a:pt x="83" y="1"/>
                  </a:lnTo>
                  <a:lnTo>
                    <a:pt x="79" y="1"/>
                  </a:lnTo>
                  <a:lnTo>
                    <a:pt x="74" y="0"/>
                  </a:lnTo>
                  <a:lnTo>
                    <a:pt x="70" y="0"/>
                  </a:lnTo>
                  <a:lnTo>
                    <a:pt x="65" y="0"/>
                  </a:lnTo>
                  <a:lnTo>
                    <a:pt x="61" y="0"/>
                  </a:lnTo>
                  <a:lnTo>
                    <a:pt x="56" y="3"/>
                  </a:lnTo>
                  <a:lnTo>
                    <a:pt x="52" y="6"/>
                  </a:lnTo>
                  <a:lnTo>
                    <a:pt x="49" y="10"/>
                  </a:lnTo>
                  <a:lnTo>
                    <a:pt x="44" y="15"/>
                  </a:lnTo>
                  <a:lnTo>
                    <a:pt x="40" y="18"/>
                  </a:lnTo>
                  <a:lnTo>
                    <a:pt x="37" y="22"/>
                  </a:lnTo>
                  <a:lnTo>
                    <a:pt x="35" y="27"/>
                  </a:lnTo>
                  <a:lnTo>
                    <a:pt x="32" y="31"/>
                  </a:lnTo>
                  <a:lnTo>
                    <a:pt x="31" y="36"/>
                  </a:lnTo>
                  <a:lnTo>
                    <a:pt x="29" y="40"/>
                  </a:lnTo>
                  <a:lnTo>
                    <a:pt x="29" y="45"/>
                  </a:lnTo>
                  <a:lnTo>
                    <a:pt x="29" y="49"/>
                  </a:lnTo>
                  <a:lnTo>
                    <a:pt x="29" y="54"/>
                  </a:lnTo>
                  <a:lnTo>
                    <a:pt x="29" y="58"/>
                  </a:lnTo>
                  <a:lnTo>
                    <a:pt x="29" y="63"/>
                  </a:lnTo>
                  <a:lnTo>
                    <a:pt x="29" y="67"/>
                  </a:lnTo>
                  <a:lnTo>
                    <a:pt x="29" y="72"/>
                  </a:lnTo>
                  <a:lnTo>
                    <a:pt x="29" y="78"/>
                  </a:lnTo>
                  <a:lnTo>
                    <a:pt x="29" y="82"/>
                  </a:lnTo>
                  <a:lnTo>
                    <a:pt x="29" y="88"/>
                  </a:lnTo>
                  <a:lnTo>
                    <a:pt x="29" y="93"/>
                  </a:lnTo>
                  <a:lnTo>
                    <a:pt x="29" y="97"/>
                  </a:lnTo>
                  <a:lnTo>
                    <a:pt x="26" y="102"/>
                  </a:lnTo>
                  <a:lnTo>
                    <a:pt x="23" y="106"/>
                  </a:lnTo>
                  <a:lnTo>
                    <a:pt x="22" y="111"/>
                  </a:lnTo>
                  <a:lnTo>
                    <a:pt x="20" y="117"/>
                  </a:lnTo>
                  <a:lnTo>
                    <a:pt x="20" y="121"/>
                  </a:lnTo>
                  <a:lnTo>
                    <a:pt x="20" y="126"/>
                  </a:lnTo>
                  <a:lnTo>
                    <a:pt x="20" y="130"/>
                  </a:lnTo>
                  <a:lnTo>
                    <a:pt x="17" y="136"/>
                  </a:lnTo>
                  <a:lnTo>
                    <a:pt x="14" y="141"/>
                  </a:lnTo>
                  <a:lnTo>
                    <a:pt x="10" y="147"/>
                  </a:lnTo>
                  <a:lnTo>
                    <a:pt x="7" y="151"/>
                  </a:lnTo>
                  <a:lnTo>
                    <a:pt x="5" y="156"/>
                  </a:lnTo>
                  <a:lnTo>
                    <a:pt x="4" y="160"/>
                  </a:lnTo>
                  <a:lnTo>
                    <a:pt x="1" y="166"/>
                  </a:lnTo>
                  <a:lnTo>
                    <a:pt x="1" y="171"/>
                  </a:lnTo>
                  <a:lnTo>
                    <a:pt x="0" y="175"/>
                  </a:lnTo>
                  <a:lnTo>
                    <a:pt x="0" y="181"/>
                  </a:lnTo>
                  <a:lnTo>
                    <a:pt x="0" y="186"/>
                  </a:lnTo>
                  <a:lnTo>
                    <a:pt x="0" y="190"/>
                  </a:lnTo>
                  <a:lnTo>
                    <a:pt x="0" y="195"/>
                  </a:lnTo>
                  <a:lnTo>
                    <a:pt x="0" y="199"/>
                  </a:lnTo>
                  <a:lnTo>
                    <a:pt x="4" y="204"/>
                  </a:lnTo>
                  <a:lnTo>
                    <a:pt x="8" y="207"/>
                  </a:lnTo>
                  <a:lnTo>
                    <a:pt x="13" y="210"/>
                  </a:lnTo>
                  <a:lnTo>
                    <a:pt x="17" y="211"/>
                  </a:lnTo>
                  <a:lnTo>
                    <a:pt x="22" y="213"/>
                  </a:lnTo>
                  <a:lnTo>
                    <a:pt x="28" y="213"/>
                  </a:lnTo>
                  <a:lnTo>
                    <a:pt x="32" y="213"/>
                  </a:lnTo>
                  <a:lnTo>
                    <a:pt x="38" y="213"/>
                  </a:lnTo>
                  <a:lnTo>
                    <a:pt x="44" y="213"/>
                  </a:lnTo>
                  <a:lnTo>
                    <a:pt x="49" y="213"/>
                  </a:lnTo>
                  <a:lnTo>
                    <a:pt x="55" y="213"/>
                  </a:lnTo>
                  <a:lnTo>
                    <a:pt x="59" y="213"/>
                  </a:lnTo>
                  <a:lnTo>
                    <a:pt x="64" y="213"/>
                  </a:lnTo>
                  <a:lnTo>
                    <a:pt x="68" y="213"/>
                  </a:lnTo>
                  <a:lnTo>
                    <a:pt x="73" y="214"/>
                  </a:lnTo>
                  <a:lnTo>
                    <a:pt x="77" y="219"/>
                  </a:lnTo>
                  <a:lnTo>
                    <a:pt x="82" y="222"/>
                  </a:lnTo>
                  <a:lnTo>
                    <a:pt x="86" y="225"/>
                  </a:lnTo>
                  <a:lnTo>
                    <a:pt x="89" y="229"/>
                  </a:lnTo>
                  <a:lnTo>
                    <a:pt x="89" y="234"/>
                  </a:lnTo>
                  <a:lnTo>
                    <a:pt x="89" y="238"/>
                  </a:lnTo>
                  <a:lnTo>
                    <a:pt x="89" y="244"/>
                  </a:lnTo>
                  <a:lnTo>
                    <a:pt x="91" y="249"/>
                  </a:lnTo>
                  <a:lnTo>
                    <a:pt x="94" y="256"/>
                  </a:lnTo>
                  <a:lnTo>
                    <a:pt x="95" y="261"/>
                  </a:lnTo>
                  <a:lnTo>
                    <a:pt x="100" y="267"/>
                  </a:lnTo>
                  <a:lnTo>
                    <a:pt x="104" y="270"/>
                  </a:lnTo>
                  <a:lnTo>
                    <a:pt x="106" y="274"/>
                  </a:lnTo>
                  <a:lnTo>
                    <a:pt x="110" y="276"/>
                  </a:lnTo>
                  <a:lnTo>
                    <a:pt x="115" y="279"/>
                  </a:lnTo>
                  <a:lnTo>
                    <a:pt x="119" y="279"/>
                  </a:lnTo>
                  <a:lnTo>
                    <a:pt x="125" y="279"/>
                  </a:lnTo>
                  <a:lnTo>
                    <a:pt x="130" y="279"/>
                  </a:lnTo>
                  <a:lnTo>
                    <a:pt x="136" y="279"/>
                  </a:lnTo>
                  <a:lnTo>
                    <a:pt x="142" y="279"/>
                  </a:lnTo>
                  <a:lnTo>
                    <a:pt x="146" y="279"/>
                  </a:lnTo>
                  <a:lnTo>
                    <a:pt x="151" y="279"/>
                  </a:lnTo>
                  <a:lnTo>
                    <a:pt x="157" y="279"/>
                  </a:lnTo>
                  <a:lnTo>
                    <a:pt x="163" y="279"/>
                  </a:lnTo>
                  <a:lnTo>
                    <a:pt x="167" y="277"/>
                  </a:lnTo>
                  <a:lnTo>
                    <a:pt x="172" y="274"/>
                  </a:lnTo>
                  <a:lnTo>
                    <a:pt x="176" y="271"/>
                  </a:lnTo>
                  <a:lnTo>
                    <a:pt x="181" y="268"/>
                  </a:lnTo>
                  <a:lnTo>
                    <a:pt x="185" y="265"/>
                  </a:lnTo>
                  <a:lnTo>
                    <a:pt x="190" y="261"/>
                  </a:lnTo>
                  <a:lnTo>
                    <a:pt x="194" y="258"/>
                  </a:lnTo>
                  <a:lnTo>
                    <a:pt x="197" y="253"/>
                  </a:lnTo>
                  <a:lnTo>
                    <a:pt x="202" y="252"/>
                  </a:lnTo>
                  <a:lnTo>
                    <a:pt x="205" y="247"/>
                  </a:lnTo>
                  <a:lnTo>
                    <a:pt x="209" y="244"/>
                  </a:lnTo>
                  <a:lnTo>
                    <a:pt x="214" y="243"/>
                  </a:lnTo>
                  <a:lnTo>
                    <a:pt x="218" y="241"/>
                  </a:lnTo>
                  <a:lnTo>
                    <a:pt x="224" y="235"/>
                  </a:lnTo>
                  <a:lnTo>
                    <a:pt x="229" y="234"/>
                  </a:lnTo>
                  <a:lnTo>
                    <a:pt x="235" y="234"/>
                  </a:lnTo>
                  <a:lnTo>
                    <a:pt x="241" y="234"/>
                  </a:lnTo>
                  <a:lnTo>
                    <a:pt x="245" y="234"/>
                  </a:lnTo>
                  <a:lnTo>
                    <a:pt x="250" y="234"/>
                  </a:lnTo>
                  <a:lnTo>
                    <a:pt x="254" y="234"/>
                  </a:lnTo>
                  <a:lnTo>
                    <a:pt x="259" y="234"/>
                  </a:lnTo>
                  <a:lnTo>
                    <a:pt x="263" y="234"/>
                  </a:lnTo>
                  <a:lnTo>
                    <a:pt x="268" y="234"/>
                  </a:lnTo>
                  <a:lnTo>
                    <a:pt x="272" y="234"/>
                  </a:lnTo>
                  <a:lnTo>
                    <a:pt x="277" y="235"/>
                  </a:lnTo>
                  <a:lnTo>
                    <a:pt x="283" y="237"/>
                  </a:lnTo>
                  <a:lnTo>
                    <a:pt x="287" y="238"/>
                  </a:lnTo>
                  <a:lnTo>
                    <a:pt x="292" y="240"/>
                  </a:lnTo>
                  <a:lnTo>
                    <a:pt x="296" y="240"/>
                  </a:lnTo>
                  <a:lnTo>
                    <a:pt x="302" y="241"/>
                  </a:lnTo>
                  <a:lnTo>
                    <a:pt x="308" y="243"/>
                  </a:lnTo>
                  <a:lnTo>
                    <a:pt x="313" y="243"/>
                  </a:lnTo>
                  <a:lnTo>
                    <a:pt x="317" y="244"/>
                  </a:lnTo>
                  <a:lnTo>
                    <a:pt x="322" y="244"/>
                  </a:lnTo>
                  <a:lnTo>
                    <a:pt x="326" y="244"/>
                  </a:lnTo>
                  <a:lnTo>
                    <a:pt x="331" y="244"/>
                  </a:lnTo>
                  <a:lnTo>
                    <a:pt x="335" y="244"/>
                  </a:lnTo>
                  <a:lnTo>
                    <a:pt x="340" y="244"/>
                  </a:lnTo>
                  <a:lnTo>
                    <a:pt x="344" y="244"/>
                  </a:lnTo>
                  <a:lnTo>
                    <a:pt x="347" y="237"/>
                  </a:lnTo>
                  <a:lnTo>
                    <a:pt x="350" y="232"/>
                  </a:lnTo>
                  <a:lnTo>
                    <a:pt x="352" y="228"/>
                  </a:lnTo>
                  <a:lnTo>
                    <a:pt x="352" y="223"/>
                  </a:lnTo>
                  <a:lnTo>
                    <a:pt x="352" y="217"/>
                  </a:lnTo>
                  <a:lnTo>
                    <a:pt x="352" y="211"/>
                  </a:lnTo>
                  <a:lnTo>
                    <a:pt x="350" y="207"/>
                  </a:lnTo>
                  <a:lnTo>
                    <a:pt x="352" y="202"/>
                  </a:lnTo>
                  <a:lnTo>
                    <a:pt x="358" y="199"/>
                  </a:lnTo>
                  <a:lnTo>
                    <a:pt x="362" y="198"/>
                  </a:lnTo>
                  <a:lnTo>
                    <a:pt x="367" y="195"/>
                  </a:lnTo>
                  <a:lnTo>
                    <a:pt x="371" y="192"/>
                  </a:lnTo>
                  <a:lnTo>
                    <a:pt x="376" y="189"/>
                  </a:lnTo>
                  <a:lnTo>
                    <a:pt x="380" y="184"/>
                  </a:lnTo>
                  <a:lnTo>
                    <a:pt x="382" y="180"/>
                  </a:lnTo>
                  <a:lnTo>
                    <a:pt x="383" y="175"/>
                  </a:lnTo>
                  <a:lnTo>
                    <a:pt x="385" y="171"/>
                  </a:lnTo>
                  <a:lnTo>
                    <a:pt x="385" y="166"/>
                  </a:lnTo>
                  <a:lnTo>
                    <a:pt x="385" y="160"/>
                  </a:lnTo>
                  <a:lnTo>
                    <a:pt x="385" y="154"/>
                  </a:lnTo>
                  <a:lnTo>
                    <a:pt x="383" y="150"/>
                  </a:lnTo>
                  <a:lnTo>
                    <a:pt x="377" y="148"/>
                  </a:lnTo>
                  <a:lnTo>
                    <a:pt x="371" y="147"/>
                  </a:lnTo>
                  <a:lnTo>
                    <a:pt x="367" y="144"/>
                  </a:lnTo>
                  <a:lnTo>
                    <a:pt x="362" y="141"/>
                  </a:lnTo>
                  <a:lnTo>
                    <a:pt x="358" y="136"/>
                  </a:lnTo>
                  <a:lnTo>
                    <a:pt x="353" y="133"/>
                  </a:lnTo>
                  <a:lnTo>
                    <a:pt x="350" y="129"/>
                  </a:lnTo>
                  <a:lnTo>
                    <a:pt x="349" y="124"/>
                  </a:lnTo>
                  <a:lnTo>
                    <a:pt x="349" y="118"/>
                  </a:lnTo>
                  <a:lnTo>
                    <a:pt x="347" y="112"/>
                  </a:lnTo>
                  <a:lnTo>
                    <a:pt x="346" y="108"/>
                  </a:lnTo>
                  <a:lnTo>
                    <a:pt x="341" y="103"/>
                  </a:lnTo>
                  <a:lnTo>
                    <a:pt x="335" y="99"/>
                  </a:lnTo>
                  <a:lnTo>
                    <a:pt x="331" y="94"/>
                  </a:lnTo>
                  <a:lnTo>
                    <a:pt x="326" y="91"/>
                  </a:lnTo>
                  <a:lnTo>
                    <a:pt x="322" y="87"/>
                  </a:lnTo>
                  <a:lnTo>
                    <a:pt x="317" y="85"/>
                  </a:lnTo>
                  <a:lnTo>
                    <a:pt x="311" y="82"/>
                  </a:lnTo>
                  <a:lnTo>
                    <a:pt x="305" y="82"/>
                  </a:lnTo>
                  <a:lnTo>
                    <a:pt x="301" y="81"/>
                  </a:lnTo>
                  <a:lnTo>
                    <a:pt x="296" y="81"/>
                  </a:lnTo>
                  <a:lnTo>
                    <a:pt x="292" y="79"/>
                  </a:lnTo>
                  <a:lnTo>
                    <a:pt x="287" y="79"/>
                  </a:lnTo>
                  <a:lnTo>
                    <a:pt x="283" y="79"/>
                  </a:lnTo>
                  <a:lnTo>
                    <a:pt x="278" y="78"/>
                  </a:lnTo>
                  <a:lnTo>
                    <a:pt x="274" y="76"/>
                  </a:lnTo>
                  <a:lnTo>
                    <a:pt x="269" y="73"/>
                  </a:lnTo>
                  <a:lnTo>
                    <a:pt x="263" y="70"/>
                  </a:lnTo>
                  <a:lnTo>
                    <a:pt x="259" y="67"/>
                  </a:lnTo>
                  <a:lnTo>
                    <a:pt x="254" y="67"/>
                  </a:lnTo>
                  <a:lnTo>
                    <a:pt x="250" y="67"/>
                  </a:lnTo>
                  <a:lnTo>
                    <a:pt x="247" y="72"/>
                  </a:lnTo>
                </a:path>
              </a:pathLst>
            </a:custGeom>
            <a:solidFill>
              <a:schemeClr val="tx2"/>
            </a:solidFill>
            <a:ln w="508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62" name="Freeform 115"/>
            <p:cNvSpPr>
              <a:spLocks/>
            </p:cNvSpPr>
            <p:nvPr/>
          </p:nvSpPr>
          <p:spPr bwMode="auto">
            <a:xfrm>
              <a:off x="3597" y="1130"/>
              <a:ext cx="76" cy="56"/>
            </a:xfrm>
            <a:custGeom>
              <a:avLst/>
              <a:gdLst>
                <a:gd name="T0" fmla="*/ 60 w 61"/>
                <a:gd name="T1" fmla="*/ 5 h 46"/>
                <a:gd name="T2" fmla="*/ 54 w 61"/>
                <a:gd name="T3" fmla="*/ 7 h 46"/>
                <a:gd name="T4" fmla="*/ 45 w 61"/>
                <a:gd name="T5" fmla="*/ 4 h 46"/>
                <a:gd name="T6" fmla="*/ 37 w 61"/>
                <a:gd name="T7" fmla="*/ 1 h 46"/>
                <a:gd name="T8" fmla="*/ 30 w 61"/>
                <a:gd name="T9" fmla="*/ 1 h 46"/>
                <a:gd name="T10" fmla="*/ 19 w 61"/>
                <a:gd name="T11" fmla="*/ 0 h 46"/>
                <a:gd name="T12" fmla="*/ 11 w 61"/>
                <a:gd name="T13" fmla="*/ 0 h 46"/>
                <a:gd name="T14" fmla="*/ 5 w 61"/>
                <a:gd name="T15" fmla="*/ 4 h 46"/>
                <a:gd name="T16" fmla="*/ 5 w 61"/>
                <a:gd name="T17" fmla="*/ 11 h 46"/>
                <a:gd name="T18" fmla="*/ 5 w 61"/>
                <a:gd name="T19" fmla="*/ 18 h 46"/>
                <a:gd name="T20" fmla="*/ 1 w 61"/>
                <a:gd name="T21" fmla="*/ 23 h 46"/>
                <a:gd name="T22" fmla="*/ 0 w 61"/>
                <a:gd name="T23" fmla="*/ 29 h 46"/>
                <a:gd name="T24" fmla="*/ 0 w 61"/>
                <a:gd name="T25" fmla="*/ 34 h 46"/>
                <a:gd name="T26" fmla="*/ 1 w 61"/>
                <a:gd name="T27" fmla="*/ 40 h 46"/>
                <a:gd name="T28" fmla="*/ 9 w 61"/>
                <a:gd name="T29" fmla="*/ 45 h 46"/>
                <a:gd name="T30" fmla="*/ 15 w 61"/>
                <a:gd name="T31" fmla="*/ 49 h 46"/>
                <a:gd name="T32" fmla="*/ 22 w 61"/>
                <a:gd name="T33" fmla="*/ 55 h 46"/>
                <a:gd name="T34" fmla="*/ 30 w 61"/>
                <a:gd name="T35" fmla="*/ 55 h 46"/>
                <a:gd name="T36" fmla="*/ 37 w 61"/>
                <a:gd name="T37" fmla="*/ 55 h 46"/>
                <a:gd name="T38" fmla="*/ 42 w 61"/>
                <a:gd name="T39" fmla="*/ 55 h 46"/>
                <a:gd name="T40" fmla="*/ 49 w 61"/>
                <a:gd name="T41" fmla="*/ 47 h 46"/>
                <a:gd name="T42" fmla="*/ 52 w 61"/>
                <a:gd name="T43" fmla="*/ 41 h 46"/>
                <a:gd name="T44" fmla="*/ 57 w 61"/>
                <a:gd name="T45" fmla="*/ 38 h 46"/>
                <a:gd name="T46" fmla="*/ 64 w 61"/>
                <a:gd name="T47" fmla="*/ 37 h 46"/>
                <a:gd name="T48" fmla="*/ 69 w 61"/>
                <a:gd name="T49" fmla="*/ 37 h 46"/>
                <a:gd name="T50" fmla="*/ 75 w 61"/>
                <a:gd name="T51" fmla="*/ 33 h 46"/>
                <a:gd name="T52" fmla="*/ 75 w 61"/>
                <a:gd name="T53" fmla="*/ 27 h 46"/>
                <a:gd name="T54" fmla="*/ 75 w 61"/>
                <a:gd name="T55" fmla="*/ 19 h 46"/>
                <a:gd name="T56" fmla="*/ 69 w 61"/>
                <a:gd name="T57" fmla="*/ 16 h 46"/>
                <a:gd name="T58" fmla="*/ 67 w 61"/>
                <a:gd name="T59" fmla="*/ 11 h 46"/>
                <a:gd name="T60" fmla="*/ 64 w 61"/>
                <a:gd name="T61" fmla="*/ 5 h 46"/>
                <a:gd name="T62" fmla="*/ 57 w 61"/>
                <a:gd name="T63" fmla="*/ 4 h 46"/>
                <a:gd name="T64" fmla="*/ 60 w 61"/>
                <a:gd name="T65" fmla="*/ 5 h 4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61"/>
                <a:gd name="T100" fmla="*/ 0 h 46"/>
                <a:gd name="T101" fmla="*/ 61 w 61"/>
                <a:gd name="T102" fmla="*/ 46 h 4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61" h="46">
                  <a:moveTo>
                    <a:pt x="48" y="4"/>
                  </a:moveTo>
                  <a:lnTo>
                    <a:pt x="43" y="6"/>
                  </a:lnTo>
                  <a:lnTo>
                    <a:pt x="36" y="3"/>
                  </a:lnTo>
                  <a:lnTo>
                    <a:pt x="30" y="1"/>
                  </a:lnTo>
                  <a:lnTo>
                    <a:pt x="24" y="1"/>
                  </a:lnTo>
                  <a:lnTo>
                    <a:pt x="15" y="0"/>
                  </a:lnTo>
                  <a:lnTo>
                    <a:pt x="9" y="0"/>
                  </a:lnTo>
                  <a:lnTo>
                    <a:pt x="4" y="3"/>
                  </a:lnTo>
                  <a:lnTo>
                    <a:pt x="4" y="9"/>
                  </a:lnTo>
                  <a:lnTo>
                    <a:pt x="4" y="15"/>
                  </a:lnTo>
                  <a:lnTo>
                    <a:pt x="1" y="19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1" y="33"/>
                  </a:lnTo>
                  <a:lnTo>
                    <a:pt x="7" y="37"/>
                  </a:lnTo>
                  <a:lnTo>
                    <a:pt x="12" y="40"/>
                  </a:lnTo>
                  <a:lnTo>
                    <a:pt x="18" y="45"/>
                  </a:lnTo>
                  <a:lnTo>
                    <a:pt x="24" y="45"/>
                  </a:lnTo>
                  <a:lnTo>
                    <a:pt x="30" y="45"/>
                  </a:lnTo>
                  <a:lnTo>
                    <a:pt x="34" y="45"/>
                  </a:lnTo>
                  <a:lnTo>
                    <a:pt x="39" y="39"/>
                  </a:lnTo>
                  <a:lnTo>
                    <a:pt x="42" y="34"/>
                  </a:lnTo>
                  <a:lnTo>
                    <a:pt x="46" y="31"/>
                  </a:lnTo>
                  <a:lnTo>
                    <a:pt x="51" y="30"/>
                  </a:lnTo>
                  <a:lnTo>
                    <a:pt x="55" y="30"/>
                  </a:lnTo>
                  <a:lnTo>
                    <a:pt x="60" y="27"/>
                  </a:lnTo>
                  <a:lnTo>
                    <a:pt x="60" y="22"/>
                  </a:lnTo>
                  <a:lnTo>
                    <a:pt x="60" y="16"/>
                  </a:lnTo>
                  <a:lnTo>
                    <a:pt x="55" y="13"/>
                  </a:lnTo>
                  <a:lnTo>
                    <a:pt x="54" y="9"/>
                  </a:lnTo>
                  <a:lnTo>
                    <a:pt x="51" y="4"/>
                  </a:lnTo>
                  <a:lnTo>
                    <a:pt x="46" y="3"/>
                  </a:lnTo>
                  <a:lnTo>
                    <a:pt x="48" y="4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63" name="Freeform 116"/>
            <p:cNvSpPr>
              <a:spLocks/>
            </p:cNvSpPr>
            <p:nvPr/>
          </p:nvSpPr>
          <p:spPr bwMode="auto">
            <a:xfrm>
              <a:off x="3389" y="1567"/>
              <a:ext cx="463" cy="246"/>
            </a:xfrm>
            <a:custGeom>
              <a:avLst/>
              <a:gdLst>
                <a:gd name="T0" fmla="*/ 451 w 376"/>
                <a:gd name="T1" fmla="*/ 60 h 200"/>
                <a:gd name="T2" fmla="*/ 448 w 376"/>
                <a:gd name="T3" fmla="*/ 43 h 200"/>
                <a:gd name="T4" fmla="*/ 437 w 376"/>
                <a:gd name="T5" fmla="*/ 28 h 200"/>
                <a:gd name="T6" fmla="*/ 426 w 376"/>
                <a:gd name="T7" fmla="*/ 10 h 200"/>
                <a:gd name="T8" fmla="*/ 410 w 376"/>
                <a:gd name="T9" fmla="*/ 2 h 200"/>
                <a:gd name="T10" fmla="*/ 389 w 376"/>
                <a:gd name="T11" fmla="*/ 2 h 200"/>
                <a:gd name="T12" fmla="*/ 373 w 376"/>
                <a:gd name="T13" fmla="*/ 5 h 200"/>
                <a:gd name="T14" fmla="*/ 355 w 376"/>
                <a:gd name="T15" fmla="*/ 6 h 200"/>
                <a:gd name="T16" fmla="*/ 337 w 376"/>
                <a:gd name="T17" fmla="*/ 6 h 200"/>
                <a:gd name="T18" fmla="*/ 318 w 376"/>
                <a:gd name="T19" fmla="*/ 16 h 200"/>
                <a:gd name="T20" fmla="*/ 300 w 376"/>
                <a:gd name="T21" fmla="*/ 23 h 200"/>
                <a:gd name="T22" fmla="*/ 282 w 376"/>
                <a:gd name="T23" fmla="*/ 21 h 200"/>
                <a:gd name="T24" fmla="*/ 264 w 376"/>
                <a:gd name="T25" fmla="*/ 14 h 200"/>
                <a:gd name="T26" fmla="*/ 241 w 376"/>
                <a:gd name="T27" fmla="*/ 1 h 200"/>
                <a:gd name="T28" fmla="*/ 225 w 376"/>
                <a:gd name="T29" fmla="*/ 0 h 200"/>
                <a:gd name="T30" fmla="*/ 207 w 376"/>
                <a:gd name="T31" fmla="*/ 1 h 200"/>
                <a:gd name="T32" fmla="*/ 192 w 376"/>
                <a:gd name="T33" fmla="*/ 12 h 200"/>
                <a:gd name="T34" fmla="*/ 174 w 376"/>
                <a:gd name="T35" fmla="*/ 20 h 200"/>
                <a:gd name="T36" fmla="*/ 151 w 376"/>
                <a:gd name="T37" fmla="*/ 20 h 200"/>
                <a:gd name="T38" fmla="*/ 133 w 376"/>
                <a:gd name="T39" fmla="*/ 20 h 200"/>
                <a:gd name="T40" fmla="*/ 108 w 376"/>
                <a:gd name="T41" fmla="*/ 25 h 200"/>
                <a:gd name="T42" fmla="*/ 86 w 376"/>
                <a:gd name="T43" fmla="*/ 25 h 200"/>
                <a:gd name="T44" fmla="*/ 64 w 376"/>
                <a:gd name="T45" fmla="*/ 23 h 200"/>
                <a:gd name="T46" fmla="*/ 42 w 376"/>
                <a:gd name="T47" fmla="*/ 28 h 200"/>
                <a:gd name="T48" fmla="*/ 31 w 376"/>
                <a:gd name="T49" fmla="*/ 53 h 200"/>
                <a:gd name="T50" fmla="*/ 20 w 376"/>
                <a:gd name="T51" fmla="*/ 69 h 200"/>
                <a:gd name="T52" fmla="*/ 5 w 376"/>
                <a:gd name="T53" fmla="*/ 90 h 200"/>
                <a:gd name="T54" fmla="*/ 4 w 376"/>
                <a:gd name="T55" fmla="*/ 108 h 200"/>
                <a:gd name="T56" fmla="*/ 4 w 376"/>
                <a:gd name="T57" fmla="*/ 130 h 200"/>
                <a:gd name="T58" fmla="*/ 4 w 376"/>
                <a:gd name="T59" fmla="*/ 150 h 200"/>
                <a:gd name="T60" fmla="*/ 0 w 376"/>
                <a:gd name="T61" fmla="*/ 171 h 200"/>
                <a:gd name="T62" fmla="*/ 4 w 376"/>
                <a:gd name="T63" fmla="*/ 191 h 200"/>
                <a:gd name="T64" fmla="*/ 16 w 376"/>
                <a:gd name="T65" fmla="*/ 212 h 200"/>
                <a:gd name="T66" fmla="*/ 30 w 376"/>
                <a:gd name="T67" fmla="*/ 231 h 200"/>
                <a:gd name="T68" fmla="*/ 48 w 376"/>
                <a:gd name="T69" fmla="*/ 241 h 200"/>
                <a:gd name="T70" fmla="*/ 66 w 376"/>
                <a:gd name="T71" fmla="*/ 245 h 200"/>
                <a:gd name="T72" fmla="*/ 83 w 376"/>
                <a:gd name="T73" fmla="*/ 245 h 200"/>
                <a:gd name="T74" fmla="*/ 100 w 376"/>
                <a:gd name="T75" fmla="*/ 245 h 200"/>
                <a:gd name="T76" fmla="*/ 118 w 376"/>
                <a:gd name="T77" fmla="*/ 242 h 200"/>
                <a:gd name="T78" fmla="*/ 134 w 376"/>
                <a:gd name="T79" fmla="*/ 231 h 200"/>
                <a:gd name="T80" fmla="*/ 149 w 376"/>
                <a:gd name="T81" fmla="*/ 216 h 200"/>
                <a:gd name="T82" fmla="*/ 164 w 376"/>
                <a:gd name="T83" fmla="*/ 197 h 200"/>
                <a:gd name="T84" fmla="*/ 181 w 376"/>
                <a:gd name="T85" fmla="*/ 193 h 200"/>
                <a:gd name="T86" fmla="*/ 201 w 376"/>
                <a:gd name="T87" fmla="*/ 193 h 200"/>
                <a:gd name="T88" fmla="*/ 218 w 376"/>
                <a:gd name="T89" fmla="*/ 193 h 200"/>
                <a:gd name="T90" fmla="*/ 241 w 376"/>
                <a:gd name="T91" fmla="*/ 189 h 200"/>
                <a:gd name="T92" fmla="*/ 260 w 376"/>
                <a:gd name="T93" fmla="*/ 187 h 200"/>
                <a:gd name="T94" fmla="*/ 277 w 376"/>
                <a:gd name="T95" fmla="*/ 193 h 200"/>
                <a:gd name="T96" fmla="*/ 299 w 376"/>
                <a:gd name="T97" fmla="*/ 193 h 200"/>
                <a:gd name="T98" fmla="*/ 319 w 376"/>
                <a:gd name="T99" fmla="*/ 186 h 200"/>
                <a:gd name="T100" fmla="*/ 337 w 376"/>
                <a:gd name="T101" fmla="*/ 172 h 200"/>
                <a:gd name="T102" fmla="*/ 355 w 376"/>
                <a:gd name="T103" fmla="*/ 171 h 200"/>
                <a:gd name="T104" fmla="*/ 373 w 376"/>
                <a:gd name="T105" fmla="*/ 160 h 200"/>
                <a:gd name="T106" fmla="*/ 393 w 376"/>
                <a:gd name="T107" fmla="*/ 157 h 200"/>
                <a:gd name="T108" fmla="*/ 415 w 376"/>
                <a:gd name="T109" fmla="*/ 156 h 200"/>
                <a:gd name="T110" fmla="*/ 433 w 376"/>
                <a:gd name="T111" fmla="*/ 156 h 200"/>
                <a:gd name="T112" fmla="*/ 451 w 376"/>
                <a:gd name="T113" fmla="*/ 146 h 200"/>
                <a:gd name="T114" fmla="*/ 462 w 376"/>
                <a:gd name="T115" fmla="*/ 127 h 200"/>
                <a:gd name="T116" fmla="*/ 462 w 376"/>
                <a:gd name="T117" fmla="*/ 109 h 200"/>
                <a:gd name="T118" fmla="*/ 456 w 376"/>
                <a:gd name="T119" fmla="*/ 93 h 200"/>
                <a:gd name="T120" fmla="*/ 447 w 376"/>
                <a:gd name="T121" fmla="*/ 79 h 20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76"/>
                <a:gd name="T184" fmla="*/ 0 h 200"/>
                <a:gd name="T185" fmla="*/ 376 w 376"/>
                <a:gd name="T186" fmla="*/ 200 h 20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76" h="200">
                  <a:moveTo>
                    <a:pt x="360" y="58"/>
                  </a:moveTo>
                  <a:lnTo>
                    <a:pt x="366" y="53"/>
                  </a:lnTo>
                  <a:lnTo>
                    <a:pt x="366" y="49"/>
                  </a:lnTo>
                  <a:lnTo>
                    <a:pt x="366" y="44"/>
                  </a:lnTo>
                  <a:lnTo>
                    <a:pt x="364" y="40"/>
                  </a:lnTo>
                  <a:lnTo>
                    <a:pt x="364" y="35"/>
                  </a:lnTo>
                  <a:lnTo>
                    <a:pt x="363" y="31"/>
                  </a:lnTo>
                  <a:lnTo>
                    <a:pt x="358" y="28"/>
                  </a:lnTo>
                  <a:lnTo>
                    <a:pt x="355" y="23"/>
                  </a:lnTo>
                  <a:lnTo>
                    <a:pt x="352" y="17"/>
                  </a:lnTo>
                  <a:lnTo>
                    <a:pt x="349" y="13"/>
                  </a:lnTo>
                  <a:lnTo>
                    <a:pt x="346" y="8"/>
                  </a:lnTo>
                  <a:lnTo>
                    <a:pt x="342" y="7"/>
                  </a:lnTo>
                  <a:lnTo>
                    <a:pt x="337" y="4"/>
                  </a:lnTo>
                  <a:lnTo>
                    <a:pt x="333" y="2"/>
                  </a:lnTo>
                  <a:lnTo>
                    <a:pt x="328" y="2"/>
                  </a:lnTo>
                  <a:lnTo>
                    <a:pt x="322" y="2"/>
                  </a:lnTo>
                  <a:lnTo>
                    <a:pt x="316" y="2"/>
                  </a:lnTo>
                  <a:lnTo>
                    <a:pt x="312" y="2"/>
                  </a:lnTo>
                  <a:lnTo>
                    <a:pt x="307" y="2"/>
                  </a:lnTo>
                  <a:lnTo>
                    <a:pt x="303" y="4"/>
                  </a:lnTo>
                  <a:lnTo>
                    <a:pt x="298" y="5"/>
                  </a:lnTo>
                  <a:lnTo>
                    <a:pt x="294" y="5"/>
                  </a:lnTo>
                  <a:lnTo>
                    <a:pt x="288" y="5"/>
                  </a:lnTo>
                  <a:lnTo>
                    <a:pt x="283" y="5"/>
                  </a:lnTo>
                  <a:lnTo>
                    <a:pt x="279" y="5"/>
                  </a:lnTo>
                  <a:lnTo>
                    <a:pt x="274" y="5"/>
                  </a:lnTo>
                  <a:lnTo>
                    <a:pt x="268" y="7"/>
                  </a:lnTo>
                  <a:lnTo>
                    <a:pt x="262" y="8"/>
                  </a:lnTo>
                  <a:lnTo>
                    <a:pt x="258" y="13"/>
                  </a:lnTo>
                  <a:lnTo>
                    <a:pt x="253" y="16"/>
                  </a:lnTo>
                  <a:lnTo>
                    <a:pt x="249" y="19"/>
                  </a:lnTo>
                  <a:lnTo>
                    <a:pt x="244" y="19"/>
                  </a:lnTo>
                  <a:lnTo>
                    <a:pt x="240" y="19"/>
                  </a:lnTo>
                  <a:lnTo>
                    <a:pt x="234" y="19"/>
                  </a:lnTo>
                  <a:lnTo>
                    <a:pt x="229" y="17"/>
                  </a:lnTo>
                  <a:lnTo>
                    <a:pt x="223" y="16"/>
                  </a:lnTo>
                  <a:lnTo>
                    <a:pt x="219" y="13"/>
                  </a:lnTo>
                  <a:lnTo>
                    <a:pt x="214" y="11"/>
                  </a:lnTo>
                  <a:lnTo>
                    <a:pt x="210" y="8"/>
                  </a:lnTo>
                  <a:lnTo>
                    <a:pt x="204" y="5"/>
                  </a:lnTo>
                  <a:lnTo>
                    <a:pt x="196" y="1"/>
                  </a:lnTo>
                  <a:lnTo>
                    <a:pt x="192" y="0"/>
                  </a:lnTo>
                  <a:lnTo>
                    <a:pt x="187" y="0"/>
                  </a:lnTo>
                  <a:lnTo>
                    <a:pt x="183" y="0"/>
                  </a:lnTo>
                  <a:lnTo>
                    <a:pt x="178" y="0"/>
                  </a:lnTo>
                  <a:lnTo>
                    <a:pt x="172" y="0"/>
                  </a:lnTo>
                  <a:lnTo>
                    <a:pt x="168" y="1"/>
                  </a:lnTo>
                  <a:lnTo>
                    <a:pt x="163" y="4"/>
                  </a:lnTo>
                  <a:lnTo>
                    <a:pt x="160" y="8"/>
                  </a:lnTo>
                  <a:lnTo>
                    <a:pt x="156" y="10"/>
                  </a:lnTo>
                  <a:lnTo>
                    <a:pt x="150" y="13"/>
                  </a:lnTo>
                  <a:lnTo>
                    <a:pt x="145" y="16"/>
                  </a:lnTo>
                  <a:lnTo>
                    <a:pt x="141" y="16"/>
                  </a:lnTo>
                  <a:lnTo>
                    <a:pt x="135" y="16"/>
                  </a:lnTo>
                  <a:lnTo>
                    <a:pt x="129" y="16"/>
                  </a:lnTo>
                  <a:lnTo>
                    <a:pt x="123" y="16"/>
                  </a:lnTo>
                  <a:lnTo>
                    <a:pt x="118" y="16"/>
                  </a:lnTo>
                  <a:lnTo>
                    <a:pt x="114" y="16"/>
                  </a:lnTo>
                  <a:lnTo>
                    <a:pt x="108" y="16"/>
                  </a:lnTo>
                  <a:lnTo>
                    <a:pt x="100" y="17"/>
                  </a:lnTo>
                  <a:lnTo>
                    <a:pt x="94" y="20"/>
                  </a:lnTo>
                  <a:lnTo>
                    <a:pt x="88" y="20"/>
                  </a:lnTo>
                  <a:lnTo>
                    <a:pt x="84" y="20"/>
                  </a:lnTo>
                  <a:lnTo>
                    <a:pt x="76" y="20"/>
                  </a:lnTo>
                  <a:lnTo>
                    <a:pt x="70" y="20"/>
                  </a:lnTo>
                  <a:lnTo>
                    <a:pt x="66" y="19"/>
                  </a:lnTo>
                  <a:lnTo>
                    <a:pt x="58" y="19"/>
                  </a:lnTo>
                  <a:lnTo>
                    <a:pt x="52" y="19"/>
                  </a:lnTo>
                  <a:lnTo>
                    <a:pt x="48" y="19"/>
                  </a:lnTo>
                  <a:lnTo>
                    <a:pt x="40" y="19"/>
                  </a:lnTo>
                  <a:lnTo>
                    <a:pt x="34" y="23"/>
                  </a:lnTo>
                  <a:lnTo>
                    <a:pt x="31" y="29"/>
                  </a:lnTo>
                  <a:lnTo>
                    <a:pt x="28" y="35"/>
                  </a:lnTo>
                  <a:lnTo>
                    <a:pt x="25" y="43"/>
                  </a:lnTo>
                  <a:lnTo>
                    <a:pt x="22" y="47"/>
                  </a:lnTo>
                  <a:lnTo>
                    <a:pt x="22" y="52"/>
                  </a:lnTo>
                  <a:lnTo>
                    <a:pt x="16" y="56"/>
                  </a:lnTo>
                  <a:lnTo>
                    <a:pt x="10" y="62"/>
                  </a:lnTo>
                  <a:lnTo>
                    <a:pt x="9" y="67"/>
                  </a:lnTo>
                  <a:lnTo>
                    <a:pt x="4" y="73"/>
                  </a:lnTo>
                  <a:lnTo>
                    <a:pt x="3" y="79"/>
                  </a:lnTo>
                  <a:lnTo>
                    <a:pt x="3" y="83"/>
                  </a:lnTo>
                  <a:lnTo>
                    <a:pt x="3" y="88"/>
                  </a:lnTo>
                  <a:lnTo>
                    <a:pt x="3" y="92"/>
                  </a:lnTo>
                  <a:lnTo>
                    <a:pt x="3" y="100"/>
                  </a:lnTo>
                  <a:lnTo>
                    <a:pt x="3" y="106"/>
                  </a:lnTo>
                  <a:lnTo>
                    <a:pt x="3" y="113"/>
                  </a:lnTo>
                  <a:lnTo>
                    <a:pt x="3" y="118"/>
                  </a:lnTo>
                  <a:lnTo>
                    <a:pt x="3" y="122"/>
                  </a:lnTo>
                  <a:lnTo>
                    <a:pt x="1" y="128"/>
                  </a:lnTo>
                  <a:lnTo>
                    <a:pt x="0" y="134"/>
                  </a:lnTo>
                  <a:lnTo>
                    <a:pt x="0" y="139"/>
                  </a:lnTo>
                  <a:lnTo>
                    <a:pt x="0" y="145"/>
                  </a:lnTo>
                  <a:lnTo>
                    <a:pt x="0" y="151"/>
                  </a:lnTo>
                  <a:lnTo>
                    <a:pt x="3" y="155"/>
                  </a:lnTo>
                  <a:lnTo>
                    <a:pt x="7" y="161"/>
                  </a:lnTo>
                  <a:lnTo>
                    <a:pt x="12" y="167"/>
                  </a:lnTo>
                  <a:lnTo>
                    <a:pt x="13" y="172"/>
                  </a:lnTo>
                  <a:lnTo>
                    <a:pt x="16" y="178"/>
                  </a:lnTo>
                  <a:lnTo>
                    <a:pt x="21" y="184"/>
                  </a:lnTo>
                  <a:lnTo>
                    <a:pt x="24" y="188"/>
                  </a:lnTo>
                  <a:lnTo>
                    <a:pt x="28" y="191"/>
                  </a:lnTo>
                  <a:lnTo>
                    <a:pt x="33" y="193"/>
                  </a:lnTo>
                  <a:lnTo>
                    <a:pt x="39" y="196"/>
                  </a:lnTo>
                  <a:lnTo>
                    <a:pt x="45" y="197"/>
                  </a:lnTo>
                  <a:lnTo>
                    <a:pt x="49" y="199"/>
                  </a:lnTo>
                  <a:lnTo>
                    <a:pt x="54" y="199"/>
                  </a:lnTo>
                  <a:lnTo>
                    <a:pt x="58" y="199"/>
                  </a:lnTo>
                  <a:lnTo>
                    <a:pt x="63" y="199"/>
                  </a:lnTo>
                  <a:lnTo>
                    <a:pt x="67" y="199"/>
                  </a:lnTo>
                  <a:lnTo>
                    <a:pt x="72" y="199"/>
                  </a:lnTo>
                  <a:lnTo>
                    <a:pt x="76" y="199"/>
                  </a:lnTo>
                  <a:lnTo>
                    <a:pt x="81" y="199"/>
                  </a:lnTo>
                  <a:lnTo>
                    <a:pt x="85" y="199"/>
                  </a:lnTo>
                  <a:lnTo>
                    <a:pt x="91" y="199"/>
                  </a:lnTo>
                  <a:lnTo>
                    <a:pt x="96" y="197"/>
                  </a:lnTo>
                  <a:lnTo>
                    <a:pt x="100" y="193"/>
                  </a:lnTo>
                  <a:lnTo>
                    <a:pt x="105" y="191"/>
                  </a:lnTo>
                  <a:lnTo>
                    <a:pt x="109" y="188"/>
                  </a:lnTo>
                  <a:lnTo>
                    <a:pt x="114" y="184"/>
                  </a:lnTo>
                  <a:lnTo>
                    <a:pt x="117" y="179"/>
                  </a:lnTo>
                  <a:lnTo>
                    <a:pt x="121" y="176"/>
                  </a:lnTo>
                  <a:lnTo>
                    <a:pt x="123" y="172"/>
                  </a:lnTo>
                  <a:lnTo>
                    <a:pt x="127" y="167"/>
                  </a:lnTo>
                  <a:lnTo>
                    <a:pt x="133" y="160"/>
                  </a:lnTo>
                  <a:lnTo>
                    <a:pt x="138" y="158"/>
                  </a:lnTo>
                  <a:lnTo>
                    <a:pt x="142" y="157"/>
                  </a:lnTo>
                  <a:lnTo>
                    <a:pt x="147" y="157"/>
                  </a:lnTo>
                  <a:lnTo>
                    <a:pt x="151" y="157"/>
                  </a:lnTo>
                  <a:lnTo>
                    <a:pt x="156" y="157"/>
                  </a:lnTo>
                  <a:lnTo>
                    <a:pt x="163" y="157"/>
                  </a:lnTo>
                  <a:lnTo>
                    <a:pt x="168" y="157"/>
                  </a:lnTo>
                  <a:lnTo>
                    <a:pt x="172" y="157"/>
                  </a:lnTo>
                  <a:lnTo>
                    <a:pt x="177" y="157"/>
                  </a:lnTo>
                  <a:lnTo>
                    <a:pt x="181" y="157"/>
                  </a:lnTo>
                  <a:lnTo>
                    <a:pt x="186" y="155"/>
                  </a:lnTo>
                  <a:lnTo>
                    <a:pt x="196" y="154"/>
                  </a:lnTo>
                  <a:lnTo>
                    <a:pt x="202" y="152"/>
                  </a:lnTo>
                  <a:lnTo>
                    <a:pt x="207" y="152"/>
                  </a:lnTo>
                  <a:lnTo>
                    <a:pt x="211" y="152"/>
                  </a:lnTo>
                  <a:lnTo>
                    <a:pt x="216" y="154"/>
                  </a:lnTo>
                  <a:lnTo>
                    <a:pt x="220" y="155"/>
                  </a:lnTo>
                  <a:lnTo>
                    <a:pt x="225" y="157"/>
                  </a:lnTo>
                  <a:lnTo>
                    <a:pt x="229" y="157"/>
                  </a:lnTo>
                  <a:lnTo>
                    <a:pt x="235" y="157"/>
                  </a:lnTo>
                  <a:lnTo>
                    <a:pt x="243" y="157"/>
                  </a:lnTo>
                  <a:lnTo>
                    <a:pt x="249" y="157"/>
                  </a:lnTo>
                  <a:lnTo>
                    <a:pt x="253" y="155"/>
                  </a:lnTo>
                  <a:lnTo>
                    <a:pt x="259" y="151"/>
                  </a:lnTo>
                  <a:lnTo>
                    <a:pt x="265" y="145"/>
                  </a:lnTo>
                  <a:lnTo>
                    <a:pt x="270" y="142"/>
                  </a:lnTo>
                  <a:lnTo>
                    <a:pt x="274" y="140"/>
                  </a:lnTo>
                  <a:lnTo>
                    <a:pt x="279" y="140"/>
                  </a:lnTo>
                  <a:lnTo>
                    <a:pt x="283" y="140"/>
                  </a:lnTo>
                  <a:lnTo>
                    <a:pt x="288" y="139"/>
                  </a:lnTo>
                  <a:lnTo>
                    <a:pt x="292" y="134"/>
                  </a:lnTo>
                  <a:lnTo>
                    <a:pt x="297" y="133"/>
                  </a:lnTo>
                  <a:lnTo>
                    <a:pt x="303" y="130"/>
                  </a:lnTo>
                  <a:lnTo>
                    <a:pt x="309" y="128"/>
                  </a:lnTo>
                  <a:lnTo>
                    <a:pt x="313" y="128"/>
                  </a:lnTo>
                  <a:lnTo>
                    <a:pt x="319" y="128"/>
                  </a:lnTo>
                  <a:lnTo>
                    <a:pt x="327" y="127"/>
                  </a:lnTo>
                  <a:lnTo>
                    <a:pt x="333" y="127"/>
                  </a:lnTo>
                  <a:lnTo>
                    <a:pt x="337" y="127"/>
                  </a:lnTo>
                  <a:lnTo>
                    <a:pt x="342" y="127"/>
                  </a:lnTo>
                  <a:lnTo>
                    <a:pt x="346" y="127"/>
                  </a:lnTo>
                  <a:lnTo>
                    <a:pt x="352" y="127"/>
                  </a:lnTo>
                  <a:lnTo>
                    <a:pt x="357" y="125"/>
                  </a:lnTo>
                  <a:lnTo>
                    <a:pt x="361" y="122"/>
                  </a:lnTo>
                  <a:lnTo>
                    <a:pt x="366" y="119"/>
                  </a:lnTo>
                  <a:lnTo>
                    <a:pt x="369" y="113"/>
                  </a:lnTo>
                  <a:lnTo>
                    <a:pt x="373" y="107"/>
                  </a:lnTo>
                  <a:lnTo>
                    <a:pt x="375" y="103"/>
                  </a:lnTo>
                  <a:lnTo>
                    <a:pt x="375" y="98"/>
                  </a:lnTo>
                  <a:lnTo>
                    <a:pt x="375" y="94"/>
                  </a:lnTo>
                  <a:lnTo>
                    <a:pt x="375" y="89"/>
                  </a:lnTo>
                  <a:lnTo>
                    <a:pt x="375" y="85"/>
                  </a:lnTo>
                  <a:lnTo>
                    <a:pt x="373" y="80"/>
                  </a:lnTo>
                  <a:lnTo>
                    <a:pt x="370" y="76"/>
                  </a:lnTo>
                  <a:lnTo>
                    <a:pt x="369" y="71"/>
                  </a:lnTo>
                  <a:lnTo>
                    <a:pt x="364" y="68"/>
                  </a:lnTo>
                  <a:lnTo>
                    <a:pt x="363" y="64"/>
                  </a:lnTo>
                  <a:lnTo>
                    <a:pt x="361" y="59"/>
                  </a:lnTo>
                  <a:lnTo>
                    <a:pt x="360" y="58"/>
                  </a:lnTo>
                </a:path>
              </a:pathLst>
            </a:custGeom>
            <a:solidFill>
              <a:schemeClr val="bg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64" name="Freeform 117"/>
            <p:cNvSpPr>
              <a:spLocks/>
            </p:cNvSpPr>
            <p:nvPr/>
          </p:nvSpPr>
          <p:spPr bwMode="auto">
            <a:xfrm>
              <a:off x="3391" y="1567"/>
              <a:ext cx="461" cy="252"/>
            </a:xfrm>
            <a:custGeom>
              <a:avLst/>
              <a:gdLst>
                <a:gd name="T0" fmla="*/ 365 w 375"/>
                <a:gd name="T1" fmla="*/ 64 h 205"/>
                <a:gd name="T2" fmla="*/ 336 w 375"/>
                <a:gd name="T3" fmla="*/ 52 h 205"/>
                <a:gd name="T4" fmla="*/ 306 w 375"/>
                <a:gd name="T5" fmla="*/ 41 h 205"/>
                <a:gd name="T6" fmla="*/ 273 w 375"/>
                <a:gd name="T7" fmla="*/ 57 h 205"/>
                <a:gd name="T8" fmla="*/ 236 w 375"/>
                <a:gd name="T9" fmla="*/ 45 h 205"/>
                <a:gd name="T10" fmla="*/ 207 w 375"/>
                <a:gd name="T11" fmla="*/ 75 h 205"/>
                <a:gd name="T12" fmla="*/ 175 w 375"/>
                <a:gd name="T13" fmla="*/ 64 h 205"/>
                <a:gd name="T14" fmla="*/ 138 w 375"/>
                <a:gd name="T15" fmla="*/ 79 h 205"/>
                <a:gd name="T16" fmla="*/ 100 w 375"/>
                <a:gd name="T17" fmla="*/ 77 h 205"/>
                <a:gd name="T18" fmla="*/ 71 w 375"/>
                <a:gd name="T19" fmla="*/ 85 h 205"/>
                <a:gd name="T20" fmla="*/ 66 w 375"/>
                <a:gd name="T21" fmla="*/ 112 h 205"/>
                <a:gd name="T22" fmla="*/ 34 w 375"/>
                <a:gd name="T23" fmla="*/ 130 h 205"/>
                <a:gd name="T24" fmla="*/ 34 w 375"/>
                <a:gd name="T25" fmla="*/ 170 h 205"/>
                <a:gd name="T26" fmla="*/ 49 w 375"/>
                <a:gd name="T27" fmla="*/ 189 h 205"/>
                <a:gd name="T28" fmla="*/ 70 w 375"/>
                <a:gd name="T29" fmla="*/ 170 h 205"/>
                <a:gd name="T30" fmla="*/ 104 w 375"/>
                <a:gd name="T31" fmla="*/ 166 h 205"/>
                <a:gd name="T32" fmla="*/ 122 w 375"/>
                <a:gd name="T33" fmla="*/ 199 h 205"/>
                <a:gd name="T34" fmla="*/ 148 w 375"/>
                <a:gd name="T35" fmla="*/ 170 h 205"/>
                <a:gd name="T36" fmla="*/ 184 w 375"/>
                <a:gd name="T37" fmla="*/ 175 h 205"/>
                <a:gd name="T38" fmla="*/ 226 w 375"/>
                <a:gd name="T39" fmla="*/ 162 h 205"/>
                <a:gd name="T40" fmla="*/ 251 w 375"/>
                <a:gd name="T41" fmla="*/ 148 h 205"/>
                <a:gd name="T42" fmla="*/ 284 w 375"/>
                <a:gd name="T43" fmla="*/ 136 h 205"/>
                <a:gd name="T44" fmla="*/ 318 w 375"/>
                <a:gd name="T45" fmla="*/ 145 h 205"/>
                <a:gd name="T46" fmla="*/ 344 w 375"/>
                <a:gd name="T47" fmla="*/ 125 h 205"/>
                <a:gd name="T48" fmla="*/ 377 w 375"/>
                <a:gd name="T49" fmla="*/ 133 h 205"/>
                <a:gd name="T50" fmla="*/ 395 w 375"/>
                <a:gd name="T51" fmla="*/ 108 h 205"/>
                <a:gd name="T52" fmla="*/ 424 w 375"/>
                <a:gd name="T53" fmla="*/ 81 h 205"/>
                <a:gd name="T54" fmla="*/ 396 w 375"/>
                <a:gd name="T55" fmla="*/ 64 h 205"/>
                <a:gd name="T56" fmla="*/ 388 w 375"/>
                <a:gd name="T57" fmla="*/ 37 h 205"/>
                <a:gd name="T58" fmla="*/ 380 w 375"/>
                <a:gd name="T59" fmla="*/ 11 h 205"/>
                <a:gd name="T60" fmla="*/ 413 w 375"/>
                <a:gd name="T61" fmla="*/ 5 h 205"/>
                <a:gd name="T62" fmla="*/ 446 w 375"/>
                <a:gd name="T63" fmla="*/ 71 h 205"/>
                <a:gd name="T64" fmla="*/ 460 w 375"/>
                <a:gd name="T65" fmla="*/ 119 h 205"/>
                <a:gd name="T66" fmla="*/ 440 w 375"/>
                <a:gd name="T67" fmla="*/ 149 h 205"/>
                <a:gd name="T68" fmla="*/ 406 w 375"/>
                <a:gd name="T69" fmla="*/ 156 h 205"/>
                <a:gd name="T70" fmla="*/ 370 w 375"/>
                <a:gd name="T71" fmla="*/ 156 h 205"/>
                <a:gd name="T72" fmla="*/ 321 w 375"/>
                <a:gd name="T73" fmla="*/ 177 h 205"/>
                <a:gd name="T74" fmla="*/ 288 w 375"/>
                <a:gd name="T75" fmla="*/ 195 h 205"/>
                <a:gd name="T76" fmla="*/ 252 w 375"/>
                <a:gd name="T77" fmla="*/ 192 h 205"/>
                <a:gd name="T78" fmla="*/ 219 w 375"/>
                <a:gd name="T79" fmla="*/ 189 h 205"/>
                <a:gd name="T80" fmla="*/ 184 w 375"/>
                <a:gd name="T81" fmla="*/ 195 h 205"/>
                <a:gd name="T82" fmla="*/ 148 w 375"/>
                <a:gd name="T83" fmla="*/ 214 h 205"/>
                <a:gd name="T84" fmla="*/ 119 w 375"/>
                <a:gd name="T85" fmla="*/ 240 h 205"/>
                <a:gd name="T86" fmla="*/ 86 w 375"/>
                <a:gd name="T87" fmla="*/ 248 h 205"/>
                <a:gd name="T88" fmla="*/ 52 w 375"/>
                <a:gd name="T89" fmla="*/ 247 h 205"/>
                <a:gd name="T90" fmla="*/ 18 w 375"/>
                <a:gd name="T91" fmla="*/ 222 h 205"/>
                <a:gd name="T92" fmla="*/ 4 w 375"/>
                <a:gd name="T93" fmla="*/ 189 h 205"/>
                <a:gd name="T94" fmla="*/ 0 w 375"/>
                <a:gd name="T95" fmla="*/ 155 h 205"/>
                <a:gd name="T96" fmla="*/ 4 w 375"/>
                <a:gd name="T97" fmla="*/ 118 h 205"/>
                <a:gd name="T98" fmla="*/ 9 w 375"/>
                <a:gd name="T99" fmla="*/ 82 h 205"/>
                <a:gd name="T100" fmla="*/ 27 w 375"/>
                <a:gd name="T101" fmla="*/ 49 h 205"/>
                <a:gd name="T102" fmla="*/ 55 w 375"/>
                <a:gd name="T103" fmla="*/ 23 h 205"/>
                <a:gd name="T104" fmla="*/ 90 w 375"/>
                <a:gd name="T105" fmla="*/ 26 h 205"/>
                <a:gd name="T106" fmla="*/ 134 w 375"/>
                <a:gd name="T107" fmla="*/ 22 h 205"/>
                <a:gd name="T108" fmla="*/ 171 w 375"/>
                <a:gd name="T109" fmla="*/ 20 h 205"/>
                <a:gd name="T110" fmla="*/ 204 w 375"/>
                <a:gd name="T111" fmla="*/ 5 h 205"/>
                <a:gd name="T112" fmla="*/ 237 w 375"/>
                <a:gd name="T113" fmla="*/ 5 h 205"/>
                <a:gd name="T114" fmla="*/ 270 w 375"/>
                <a:gd name="T115" fmla="*/ 22 h 205"/>
                <a:gd name="T116" fmla="*/ 307 w 375"/>
                <a:gd name="T117" fmla="*/ 23 h 205"/>
                <a:gd name="T118" fmla="*/ 341 w 375"/>
                <a:gd name="T119" fmla="*/ 11 h 205"/>
                <a:gd name="T120" fmla="*/ 374 w 375"/>
                <a:gd name="T121" fmla="*/ 7 h 20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75"/>
                <a:gd name="T184" fmla="*/ 0 h 205"/>
                <a:gd name="T185" fmla="*/ 375 w 375"/>
                <a:gd name="T186" fmla="*/ 205 h 205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75" h="205">
                  <a:moveTo>
                    <a:pt x="312" y="34"/>
                  </a:moveTo>
                  <a:lnTo>
                    <a:pt x="312" y="39"/>
                  </a:lnTo>
                  <a:lnTo>
                    <a:pt x="310" y="43"/>
                  </a:lnTo>
                  <a:lnTo>
                    <a:pt x="306" y="48"/>
                  </a:lnTo>
                  <a:lnTo>
                    <a:pt x="301" y="51"/>
                  </a:lnTo>
                  <a:lnTo>
                    <a:pt x="297" y="52"/>
                  </a:lnTo>
                  <a:lnTo>
                    <a:pt x="292" y="52"/>
                  </a:lnTo>
                  <a:lnTo>
                    <a:pt x="288" y="52"/>
                  </a:lnTo>
                  <a:lnTo>
                    <a:pt x="283" y="51"/>
                  </a:lnTo>
                  <a:lnTo>
                    <a:pt x="279" y="48"/>
                  </a:lnTo>
                  <a:lnTo>
                    <a:pt x="274" y="46"/>
                  </a:lnTo>
                  <a:lnTo>
                    <a:pt x="273" y="42"/>
                  </a:lnTo>
                  <a:lnTo>
                    <a:pt x="271" y="37"/>
                  </a:lnTo>
                  <a:lnTo>
                    <a:pt x="267" y="33"/>
                  </a:lnTo>
                  <a:lnTo>
                    <a:pt x="262" y="33"/>
                  </a:lnTo>
                  <a:lnTo>
                    <a:pt x="258" y="33"/>
                  </a:lnTo>
                  <a:lnTo>
                    <a:pt x="253" y="33"/>
                  </a:lnTo>
                  <a:lnTo>
                    <a:pt x="249" y="33"/>
                  </a:lnTo>
                  <a:lnTo>
                    <a:pt x="244" y="34"/>
                  </a:lnTo>
                  <a:lnTo>
                    <a:pt x="240" y="39"/>
                  </a:lnTo>
                  <a:lnTo>
                    <a:pt x="235" y="43"/>
                  </a:lnTo>
                  <a:lnTo>
                    <a:pt x="231" y="46"/>
                  </a:lnTo>
                  <a:lnTo>
                    <a:pt x="226" y="46"/>
                  </a:lnTo>
                  <a:lnTo>
                    <a:pt x="222" y="46"/>
                  </a:lnTo>
                  <a:lnTo>
                    <a:pt x="216" y="45"/>
                  </a:lnTo>
                  <a:lnTo>
                    <a:pt x="213" y="40"/>
                  </a:lnTo>
                  <a:lnTo>
                    <a:pt x="208" y="36"/>
                  </a:lnTo>
                  <a:lnTo>
                    <a:pt x="204" y="36"/>
                  </a:lnTo>
                  <a:lnTo>
                    <a:pt x="198" y="36"/>
                  </a:lnTo>
                  <a:lnTo>
                    <a:pt x="192" y="37"/>
                  </a:lnTo>
                  <a:lnTo>
                    <a:pt x="187" y="43"/>
                  </a:lnTo>
                  <a:lnTo>
                    <a:pt x="183" y="49"/>
                  </a:lnTo>
                  <a:lnTo>
                    <a:pt x="181" y="54"/>
                  </a:lnTo>
                  <a:lnTo>
                    <a:pt x="177" y="58"/>
                  </a:lnTo>
                  <a:lnTo>
                    <a:pt x="172" y="60"/>
                  </a:lnTo>
                  <a:lnTo>
                    <a:pt x="168" y="61"/>
                  </a:lnTo>
                  <a:lnTo>
                    <a:pt x="163" y="61"/>
                  </a:lnTo>
                  <a:lnTo>
                    <a:pt x="159" y="61"/>
                  </a:lnTo>
                  <a:lnTo>
                    <a:pt x="154" y="58"/>
                  </a:lnTo>
                  <a:lnTo>
                    <a:pt x="151" y="54"/>
                  </a:lnTo>
                  <a:lnTo>
                    <a:pt x="147" y="52"/>
                  </a:lnTo>
                  <a:lnTo>
                    <a:pt x="142" y="52"/>
                  </a:lnTo>
                  <a:lnTo>
                    <a:pt x="135" y="51"/>
                  </a:lnTo>
                  <a:lnTo>
                    <a:pt x="130" y="51"/>
                  </a:lnTo>
                  <a:lnTo>
                    <a:pt x="126" y="51"/>
                  </a:lnTo>
                  <a:lnTo>
                    <a:pt x="123" y="55"/>
                  </a:lnTo>
                  <a:lnTo>
                    <a:pt x="118" y="60"/>
                  </a:lnTo>
                  <a:lnTo>
                    <a:pt x="112" y="64"/>
                  </a:lnTo>
                  <a:lnTo>
                    <a:pt x="108" y="64"/>
                  </a:lnTo>
                  <a:lnTo>
                    <a:pt x="100" y="66"/>
                  </a:lnTo>
                  <a:lnTo>
                    <a:pt x="96" y="66"/>
                  </a:lnTo>
                  <a:lnTo>
                    <a:pt x="91" y="66"/>
                  </a:lnTo>
                  <a:lnTo>
                    <a:pt x="87" y="66"/>
                  </a:lnTo>
                  <a:lnTo>
                    <a:pt x="81" y="63"/>
                  </a:lnTo>
                  <a:lnTo>
                    <a:pt x="76" y="60"/>
                  </a:lnTo>
                  <a:lnTo>
                    <a:pt x="72" y="58"/>
                  </a:lnTo>
                  <a:lnTo>
                    <a:pt x="67" y="58"/>
                  </a:lnTo>
                  <a:lnTo>
                    <a:pt x="63" y="58"/>
                  </a:lnTo>
                  <a:lnTo>
                    <a:pt x="58" y="64"/>
                  </a:lnTo>
                  <a:lnTo>
                    <a:pt x="58" y="69"/>
                  </a:lnTo>
                  <a:lnTo>
                    <a:pt x="58" y="73"/>
                  </a:lnTo>
                  <a:lnTo>
                    <a:pt x="63" y="76"/>
                  </a:lnTo>
                  <a:lnTo>
                    <a:pt x="66" y="82"/>
                  </a:lnTo>
                  <a:lnTo>
                    <a:pt x="64" y="87"/>
                  </a:lnTo>
                  <a:lnTo>
                    <a:pt x="60" y="90"/>
                  </a:lnTo>
                  <a:lnTo>
                    <a:pt x="54" y="91"/>
                  </a:lnTo>
                  <a:lnTo>
                    <a:pt x="49" y="91"/>
                  </a:lnTo>
                  <a:lnTo>
                    <a:pt x="45" y="93"/>
                  </a:lnTo>
                  <a:lnTo>
                    <a:pt x="40" y="94"/>
                  </a:lnTo>
                  <a:lnTo>
                    <a:pt x="36" y="97"/>
                  </a:lnTo>
                  <a:lnTo>
                    <a:pt x="33" y="102"/>
                  </a:lnTo>
                  <a:lnTo>
                    <a:pt x="28" y="106"/>
                  </a:lnTo>
                  <a:lnTo>
                    <a:pt x="25" y="111"/>
                  </a:lnTo>
                  <a:lnTo>
                    <a:pt x="22" y="115"/>
                  </a:lnTo>
                  <a:lnTo>
                    <a:pt x="25" y="121"/>
                  </a:lnTo>
                  <a:lnTo>
                    <a:pt x="27" y="127"/>
                  </a:lnTo>
                  <a:lnTo>
                    <a:pt x="28" y="133"/>
                  </a:lnTo>
                  <a:lnTo>
                    <a:pt x="28" y="138"/>
                  </a:lnTo>
                  <a:lnTo>
                    <a:pt x="25" y="142"/>
                  </a:lnTo>
                  <a:lnTo>
                    <a:pt x="24" y="147"/>
                  </a:lnTo>
                  <a:lnTo>
                    <a:pt x="24" y="151"/>
                  </a:lnTo>
                  <a:lnTo>
                    <a:pt x="30" y="154"/>
                  </a:lnTo>
                  <a:lnTo>
                    <a:pt x="36" y="154"/>
                  </a:lnTo>
                  <a:lnTo>
                    <a:pt x="40" y="154"/>
                  </a:lnTo>
                  <a:lnTo>
                    <a:pt x="45" y="154"/>
                  </a:lnTo>
                  <a:lnTo>
                    <a:pt x="49" y="154"/>
                  </a:lnTo>
                  <a:lnTo>
                    <a:pt x="54" y="151"/>
                  </a:lnTo>
                  <a:lnTo>
                    <a:pt x="55" y="147"/>
                  </a:lnTo>
                  <a:lnTo>
                    <a:pt x="55" y="142"/>
                  </a:lnTo>
                  <a:lnTo>
                    <a:pt x="57" y="138"/>
                  </a:lnTo>
                  <a:lnTo>
                    <a:pt x="57" y="133"/>
                  </a:lnTo>
                  <a:lnTo>
                    <a:pt x="61" y="132"/>
                  </a:lnTo>
                  <a:lnTo>
                    <a:pt x="69" y="129"/>
                  </a:lnTo>
                  <a:lnTo>
                    <a:pt x="75" y="129"/>
                  </a:lnTo>
                  <a:lnTo>
                    <a:pt x="81" y="130"/>
                  </a:lnTo>
                  <a:lnTo>
                    <a:pt x="85" y="135"/>
                  </a:lnTo>
                  <a:lnTo>
                    <a:pt x="87" y="139"/>
                  </a:lnTo>
                  <a:lnTo>
                    <a:pt x="90" y="147"/>
                  </a:lnTo>
                  <a:lnTo>
                    <a:pt x="90" y="151"/>
                  </a:lnTo>
                  <a:lnTo>
                    <a:pt x="91" y="156"/>
                  </a:lnTo>
                  <a:lnTo>
                    <a:pt x="94" y="160"/>
                  </a:lnTo>
                  <a:lnTo>
                    <a:pt x="99" y="162"/>
                  </a:lnTo>
                  <a:lnTo>
                    <a:pt x="103" y="162"/>
                  </a:lnTo>
                  <a:lnTo>
                    <a:pt x="108" y="162"/>
                  </a:lnTo>
                  <a:lnTo>
                    <a:pt x="112" y="156"/>
                  </a:lnTo>
                  <a:lnTo>
                    <a:pt x="115" y="151"/>
                  </a:lnTo>
                  <a:lnTo>
                    <a:pt x="115" y="144"/>
                  </a:lnTo>
                  <a:lnTo>
                    <a:pt x="120" y="138"/>
                  </a:lnTo>
                  <a:lnTo>
                    <a:pt x="124" y="135"/>
                  </a:lnTo>
                  <a:lnTo>
                    <a:pt x="132" y="135"/>
                  </a:lnTo>
                  <a:lnTo>
                    <a:pt x="136" y="135"/>
                  </a:lnTo>
                  <a:lnTo>
                    <a:pt x="141" y="135"/>
                  </a:lnTo>
                  <a:lnTo>
                    <a:pt x="145" y="139"/>
                  </a:lnTo>
                  <a:lnTo>
                    <a:pt x="150" y="142"/>
                  </a:lnTo>
                  <a:lnTo>
                    <a:pt x="157" y="142"/>
                  </a:lnTo>
                  <a:lnTo>
                    <a:pt x="163" y="142"/>
                  </a:lnTo>
                  <a:lnTo>
                    <a:pt x="169" y="138"/>
                  </a:lnTo>
                  <a:lnTo>
                    <a:pt x="174" y="133"/>
                  </a:lnTo>
                  <a:lnTo>
                    <a:pt x="180" y="132"/>
                  </a:lnTo>
                  <a:lnTo>
                    <a:pt x="184" y="132"/>
                  </a:lnTo>
                  <a:lnTo>
                    <a:pt x="189" y="132"/>
                  </a:lnTo>
                  <a:lnTo>
                    <a:pt x="193" y="135"/>
                  </a:lnTo>
                  <a:lnTo>
                    <a:pt x="198" y="135"/>
                  </a:lnTo>
                  <a:lnTo>
                    <a:pt x="201" y="129"/>
                  </a:lnTo>
                  <a:lnTo>
                    <a:pt x="204" y="124"/>
                  </a:lnTo>
                  <a:lnTo>
                    <a:pt x="204" y="120"/>
                  </a:lnTo>
                  <a:lnTo>
                    <a:pt x="207" y="115"/>
                  </a:lnTo>
                  <a:lnTo>
                    <a:pt x="213" y="111"/>
                  </a:lnTo>
                  <a:lnTo>
                    <a:pt x="217" y="111"/>
                  </a:lnTo>
                  <a:lnTo>
                    <a:pt x="222" y="109"/>
                  </a:lnTo>
                  <a:lnTo>
                    <a:pt x="226" y="109"/>
                  </a:lnTo>
                  <a:lnTo>
                    <a:pt x="231" y="111"/>
                  </a:lnTo>
                  <a:lnTo>
                    <a:pt x="235" y="114"/>
                  </a:lnTo>
                  <a:lnTo>
                    <a:pt x="240" y="118"/>
                  </a:lnTo>
                  <a:lnTo>
                    <a:pt x="246" y="118"/>
                  </a:lnTo>
                  <a:lnTo>
                    <a:pt x="250" y="118"/>
                  </a:lnTo>
                  <a:lnTo>
                    <a:pt x="255" y="118"/>
                  </a:lnTo>
                  <a:lnTo>
                    <a:pt x="259" y="118"/>
                  </a:lnTo>
                  <a:lnTo>
                    <a:pt x="264" y="118"/>
                  </a:lnTo>
                  <a:lnTo>
                    <a:pt x="267" y="114"/>
                  </a:lnTo>
                  <a:lnTo>
                    <a:pt x="267" y="108"/>
                  </a:lnTo>
                  <a:lnTo>
                    <a:pt x="270" y="103"/>
                  </a:lnTo>
                  <a:lnTo>
                    <a:pt x="276" y="102"/>
                  </a:lnTo>
                  <a:lnTo>
                    <a:pt x="280" y="102"/>
                  </a:lnTo>
                  <a:lnTo>
                    <a:pt x="285" y="102"/>
                  </a:lnTo>
                  <a:lnTo>
                    <a:pt x="289" y="102"/>
                  </a:lnTo>
                  <a:lnTo>
                    <a:pt x="294" y="103"/>
                  </a:lnTo>
                  <a:lnTo>
                    <a:pt x="298" y="106"/>
                  </a:lnTo>
                  <a:lnTo>
                    <a:pt x="303" y="108"/>
                  </a:lnTo>
                  <a:lnTo>
                    <a:pt x="307" y="108"/>
                  </a:lnTo>
                  <a:lnTo>
                    <a:pt x="313" y="108"/>
                  </a:lnTo>
                  <a:lnTo>
                    <a:pt x="318" y="106"/>
                  </a:lnTo>
                  <a:lnTo>
                    <a:pt x="321" y="102"/>
                  </a:lnTo>
                  <a:lnTo>
                    <a:pt x="321" y="97"/>
                  </a:lnTo>
                  <a:lnTo>
                    <a:pt x="321" y="93"/>
                  </a:lnTo>
                  <a:lnTo>
                    <a:pt x="321" y="88"/>
                  </a:lnTo>
                  <a:lnTo>
                    <a:pt x="325" y="84"/>
                  </a:lnTo>
                  <a:lnTo>
                    <a:pt x="330" y="81"/>
                  </a:lnTo>
                  <a:lnTo>
                    <a:pt x="334" y="79"/>
                  </a:lnTo>
                  <a:lnTo>
                    <a:pt x="340" y="76"/>
                  </a:lnTo>
                  <a:lnTo>
                    <a:pt x="343" y="72"/>
                  </a:lnTo>
                  <a:lnTo>
                    <a:pt x="345" y="66"/>
                  </a:lnTo>
                  <a:lnTo>
                    <a:pt x="345" y="61"/>
                  </a:lnTo>
                  <a:lnTo>
                    <a:pt x="343" y="57"/>
                  </a:lnTo>
                  <a:lnTo>
                    <a:pt x="339" y="57"/>
                  </a:lnTo>
                  <a:lnTo>
                    <a:pt x="331" y="57"/>
                  </a:lnTo>
                  <a:lnTo>
                    <a:pt x="325" y="57"/>
                  </a:lnTo>
                  <a:lnTo>
                    <a:pt x="322" y="52"/>
                  </a:lnTo>
                  <a:lnTo>
                    <a:pt x="322" y="48"/>
                  </a:lnTo>
                  <a:lnTo>
                    <a:pt x="322" y="42"/>
                  </a:lnTo>
                  <a:lnTo>
                    <a:pt x="322" y="36"/>
                  </a:lnTo>
                  <a:lnTo>
                    <a:pt x="325" y="31"/>
                  </a:lnTo>
                  <a:lnTo>
                    <a:pt x="321" y="30"/>
                  </a:lnTo>
                  <a:lnTo>
                    <a:pt x="316" y="30"/>
                  </a:lnTo>
                  <a:lnTo>
                    <a:pt x="312" y="31"/>
                  </a:lnTo>
                  <a:lnTo>
                    <a:pt x="310" y="27"/>
                  </a:lnTo>
                  <a:lnTo>
                    <a:pt x="309" y="22"/>
                  </a:lnTo>
                  <a:lnTo>
                    <a:pt x="309" y="18"/>
                  </a:lnTo>
                  <a:lnTo>
                    <a:pt x="309" y="13"/>
                  </a:lnTo>
                  <a:lnTo>
                    <a:pt x="309" y="9"/>
                  </a:lnTo>
                  <a:lnTo>
                    <a:pt x="313" y="4"/>
                  </a:lnTo>
                  <a:lnTo>
                    <a:pt x="318" y="4"/>
                  </a:lnTo>
                  <a:lnTo>
                    <a:pt x="322" y="4"/>
                  </a:lnTo>
                  <a:lnTo>
                    <a:pt x="327" y="4"/>
                  </a:lnTo>
                  <a:lnTo>
                    <a:pt x="331" y="4"/>
                  </a:lnTo>
                  <a:lnTo>
                    <a:pt x="336" y="4"/>
                  </a:lnTo>
                  <a:lnTo>
                    <a:pt x="340" y="9"/>
                  </a:lnTo>
                  <a:lnTo>
                    <a:pt x="352" y="27"/>
                  </a:lnTo>
                  <a:lnTo>
                    <a:pt x="357" y="31"/>
                  </a:lnTo>
                  <a:lnTo>
                    <a:pt x="361" y="36"/>
                  </a:lnTo>
                  <a:lnTo>
                    <a:pt x="361" y="40"/>
                  </a:lnTo>
                  <a:lnTo>
                    <a:pt x="363" y="58"/>
                  </a:lnTo>
                  <a:lnTo>
                    <a:pt x="361" y="64"/>
                  </a:lnTo>
                  <a:lnTo>
                    <a:pt x="361" y="69"/>
                  </a:lnTo>
                  <a:lnTo>
                    <a:pt x="374" y="84"/>
                  </a:lnTo>
                  <a:lnTo>
                    <a:pt x="374" y="88"/>
                  </a:lnTo>
                  <a:lnTo>
                    <a:pt x="374" y="93"/>
                  </a:lnTo>
                  <a:lnTo>
                    <a:pt x="374" y="97"/>
                  </a:lnTo>
                  <a:lnTo>
                    <a:pt x="374" y="102"/>
                  </a:lnTo>
                  <a:lnTo>
                    <a:pt x="372" y="106"/>
                  </a:lnTo>
                  <a:lnTo>
                    <a:pt x="370" y="111"/>
                  </a:lnTo>
                  <a:lnTo>
                    <a:pt x="367" y="115"/>
                  </a:lnTo>
                  <a:lnTo>
                    <a:pt x="363" y="118"/>
                  </a:lnTo>
                  <a:lnTo>
                    <a:pt x="358" y="121"/>
                  </a:lnTo>
                  <a:lnTo>
                    <a:pt x="354" y="124"/>
                  </a:lnTo>
                  <a:lnTo>
                    <a:pt x="349" y="126"/>
                  </a:lnTo>
                  <a:lnTo>
                    <a:pt x="345" y="126"/>
                  </a:lnTo>
                  <a:lnTo>
                    <a:pt x="340" y="127"/>
                  </a:lnTo>
                  <a:lnTo>
                    <a:pt x="336" y="127"/>
                  </a:lnTo>
                  <a:lnTo>
                    <a:pt x="330" y="127"/>
                  </a:lnTo>
                  <a:lnTo>
                    <a:pt x="325" y="127"/>
                  </a:lnTo>
                  <a:lnTo>
                    <a:pt x="319" y="127"/>
                  </a:lnTo>
                  <a:lnTo>
                    <a:pt x="315" y="127"/>
                  </a:lnTo>
                  <a:lnTo>
                    <a:pt x="310" y="127"/>
                  </a:lnTo>
                  <a:lnTo>
                    <a:pt x="306" y="127"/>
                  </a:lnTo>
                  <a:lnTo>
                    <a:pt x="301" y="127"/>
                  </a:lnTo>
                  <a:lnTo>
                    <a:pt x="297" y="127"/>
                  </a:lnTo>
                  <a:lnTo>
                    <a:pt x="279" y="138"/>
                  </a:lnTo>
                  <a:lnTo>
                    <a:pt x="274" y="139"/>
                  </a:lnTo>
                  <a:lnTo>
                    <a:pt x="270" y="141"/>
                  </a:lnTo>
                  <a:lnTo>
                    <a:pt x="265" y="141"/>
                  </a:lnTo>
                  <a:lnTo>
                    <a:pt x="261" y="144"/>
                  </a:lnTo>
                  <a:lnTo>
                    <a:pt x="256" y="148"/>
                  </a:lnTo>
                  <a:lnTo>
                    <a:pt x="252" y="151"/>
                  </a:lnTo>
                  <a:lnTo>
                    <a:pt x="247" y="154"/>
                  </a:lnTo>
                  <a:lnTo>
                    <a:pt x="243" y="157"/>
                  </a:lnTo>
                  <a:lnTo>
                    <a:pt x="238" y="159"/>
                  </a:lnTo>
                  <a:lnTo>
                    <a:pt x="234" y="159"/>
                  </a:lnTo>
                  <a:lnTo>
                    <a:pt x="229" y="159"/>
                  </a:lnTo>
                  <a:lnTo>
                    <a:pt x="223" y="159"/>
                  </a:lnTo>
                  <a:lnTo>
                    <a:pt x="219" y="159"/>
                  </a:lnTo>
                  <a:lnTo>
                    <a:pt x="214" y="159"/>
                  </a:lnTo>
                  <a:lnTo>
                    <a:pt x="210" y="157"/>
                  </a:lnTo>
                  <a:lnTo>
                    <a:pt x="205" y="156"/>
                  </a:lnTo>
                  <a:lnTo>
                    <a:pt x="201" y="154"/>
                  </a:lnTo>
                  <a:lnTo>
                    <a:pt x="196" y="154"/>
                  </a:lnTo>
                  <a:lnTo>
                    <a:pt x="192" y="154"/>
                  </a:lnTo>
                  <a:lnTo>
                    <a:pt x="187" y="154"/>
                  </a:lnTo>
                  <a:lnTo>
                    <a:pt x="183" y="154"/>
                  </a:lnTo>
                  <a:lnTo>
                    <a:pt x="178" y="154"/>
                  </a:lnTo>
                  <a:lnTo>
                    <a:pt x="174" y="156"/>
                  </a:lnTo>
                  <a:lnTo>
                    <a:pt x="168" y="157"/>
                  </a:lnTo>
                  <a:lnTo>
                    <a:pt x="163" y="157"/>
                  </a:lnTo>
                  <a:lnTo>
                    <a:pt x="159" y="157"/>
                  </a:lnTo>
                  <a:lnTo>
                    <a:pt x="154" y="159"/>
                  </a:lnTo>
                  <a:lnTo>
                    <a:pt x="150" y="159"/>
                  </a:lnTo>
                  <a:lnTo>
                    <a:pt x="145" y="159"/>
                  </a:lnTo>
                  <a:lnTo>
                    <a:pt x="141" y="160"/>
                  </a:lnTo>
                  <a:lnTo>
                    <a:pt x="136" y="160"/>
                  </a:lnTo>
                  <a:lnTo>
                    <a:pt x="130" y="162"/>
                  </a:lnTo>
                  <a:lnTo>
                    <a:pt x="123" y="169"/>
                  </a:lnTo>
                  <a:lnTo>
                    <a:pt x="120" y="174"/>
                  </a:lnTo>
                  <a:lnTo>
                    <a:pt x="117" y="178"/>
                  </a:lnTo>
                  <a:lnTo>
                    <a:pt x="114" y="183"/>
                  </a:lnTo>
                  <a:lnTo>
                    <a:pt x="109" y="187"/>
                  </a:lnTo>
                  <a:lnTo>
                    <a:pt x="105" y="189"/>
                  </a:lnTo>
                  <a:lnTo>
                    <a:pt x="100" y="190"/>
                  </a:lnTo>
                  <a:lnTo>
                    <a:pt x="97" y="195"/>
                  </a:lnTo>
                  <a:lnTo>
                    <a:pt x="93" y="196"/>
                  </a:lnTo>
                  <a:lnTo>
                    <a:pt x="88" y="198"/>
                  </a:lnTo>
                  <a:lnTo>
                    <a:pt x="84" y="199"/>
                  </a:lnTo>
                  <a:lnTo>
                    <a:pt x="79" y="201"/>
                  </a:lnTo>
                  <a:lnTo>
                    <a:pt x="75" y="202"/>
                  </a:lnTo>
                  <a:lnTo>
                    <a:pt x="70" y="202"/>
                  </a:lnTo>
                  <a:lnTo>
                    <a:pt x="66" y="202"/>
                  </a:lnTo>
                  <a:lnTo>
                    <a:pt x="60" y="204"/>
                  </a:lnTo>
                  <a:lnTo>
                    <a:pt x="55" y="204"/>
                  </a:lnTo>
                  <a:lnTo>
                    <a:pt x="51" y="204"/>
                  </a:lnTo>
                  <a:lnTo>
                    <a:pt x="46" y="202"/>
                  </a:lnTo>
                  <a:lnTo>
                    <a:pt x="42" y="201"/>
                  </a:lnTo>
                  <a:lnTo>
                    <a:pt x="36" y="198"/>
                  </a:lnTo>
                  <a:lnTo>
                    <a:pt x="31" y="196"/>
                  </a:lnTo>
                  <a:lnTo>
                    <a:pt x="27" y="193"/>
                  </a:lnTo>
                  <a:lnTo>
                    <a:pt x="24" y="189"/>
                  </a:lnTo>
                  <a:lnTo>
                    <a:pt x="19" y="186"/>
                  </a:lnTo>
                  <a:lnTo>
                    <a:pt x="15" y="181"/>
                  </a:lnTo>
                  <a:lnTo>
                    <a:pt x="12" y="177"/>
                  </a:lnTo>
                  <a:lnTo>
                    <a:pt x="9" y="172"/>
                  </a:lnTo>
                  <a:lnTo>
                    <a:pt x="6" y="168"/>
                  </a:lnTo>
                  <a:lnTo>
                    <a:pt x="4" y="163"/>
                  </a:lnTo>
                  <a:lnTo>
                    <a:pt x="4" y="159"/>
                  </a:lnTo>
                  <a:lnTo>
                    <a:pt x="3" y="154"/>
                  </a:lnTo>
                  <a:lnTo>
                    <a:pt x="1" y="150"/>
                  </a:lnTo>
                  <a:lnTo>
                    <a:pt x="0" y="145"/>
                  </a:lnTo>
                  <a:lnTo>
                    <a:pt x="0" y="141"/>
                  </a:lnTo>
                  <a:lnTo>
                    <a:pt x="0" y="135"/>
                  </a:lnTo>
                  <a:lnTo>
                    <a:pt x="0" y="130"/>
                  </a:lnTo>
                  <a:lnTo>
                    <a:pt x="0" y="126"/>
                  </a:lnTo>
                  <a:lnTo>
                    <a:pt x="0" y="121"/>
                  </a:lnTo>
                  <a:lnTo>
                    <a:pt x="1" y="115"/>
                  </a:lnTo>
                  <a:lnTo>
                    <a:pt x="1" y="111"/>
                  </a:lnTo>
                  <a:lnTo>
                    <a:pt x="3" y="106"/>
                  </a:lnTo>
                  <a:lnTo>
                    <a:pt x="3" y="100"/>
                  </a:lnTo>
                  <a:lnTo>
                    <a:pt x="3" y="96"/>
                  </a:lnTo>
                  <a:lnTo>
                    <a:pt x="3" y="91"/>
                  </a:lnTo>
                  <a:lnTo>
                    <a:pt x="3" y="87"/>
                  </a:lnTo>
                  <a:lnTo>
                    <a:pt x="3" y="82"/>
                  </a:lnTo>
                  <a:lnTo>
                    <a:pt x="3" y="78"/>
                  </a:lnTo>
                  <a:lnTo>
                    <a:pt x="3" y="72"/>
                  </a:lnTo>
                  <a:lnTo>
                    <a:pt x="7" y="67"/>
                  </a:lnTo>
                  <a:lnTo>
                    <a:pt x="12" y="64"/>
                  </a:lnTo>
                  <a:lnTo>
                    <a:pt x="15" y="58"/>
                  </a:lnTo>
                  <a:lnTo>
                    <a:pt x="16" y="54"/>
                  </a:lnTo>
                  <a:lnTo>
                    <a:pt x="21" y="49"/>
                  </a:lnTo>
                  <a:lnTo>
                    <a:pt x="21" y="45"/>
                  </a:lnTo>
                  <a:lnTo>
                    <a:pt x="22" y="40"/>
                  </a:lnTo>
                  <a:lnTo>
                    <a:pt x="25" y="36"/>
                  </a:lnTo>
                  <a:lnTo>
                    <a:pt x="27" y="31"/>
                  </a:lnTo>
                  <a:lnTo>
                    <a:pt x="31" y="27"/>
                  </a:lnTo>
                  <a:lnTo>
                    <a:pt x="36" y="24"/>
                  </a:lnTo>
                  <a:lnTo>
                    <a:pt x="40" y="21"/>
                  </a:lnTo>
                  <a:lnTo>
                    <a:pt x="45" y="19"/>
                  </a:lnTo>
                  <a:lnTo>
                    <a:pt x="49" y="18"/>
                  </a:lnTo>
                  <a:lnTo>
                    <a:pt x="54" y="18"/>
                  </a:lnTo>
                  <a:lnTo>
                    <a:pt x="60" y="18"/>
                  </a:lnTo>
                  <a:lnTo>
                    <a:pt x="64" y="18"/>
                  </a:lnTo>
                  <a:lnTo>
                    <a:pt x="69" y="19"/>
                  </a:lnTo>
                  <a:lnTo>
                    <a:pt x="73" y="21"/>
                  </a:lnTo>
                  <a:lnTo>
                    <a:pt x="78" y="22"/>
                  </a:lnTo>
                  <a:lnTo>
                    <a:pt x="84" y="22"/>
                  </a:lnTo>
                  <a:lnTo>
                    <a:pt x="90" y="22"/>
                  </a:lnTo>
                  <a:lnTo>
                    <a:pt x="96" y="22"/>
                  </a:lnTo>
                  <a:lnTo>
                    <a:pt x="100" y="22"/>
                  </a:lnTo>
                  <a:lnTo>
                    <a:pt x="109" y="18"/>
                  </a:lnTo>
                  <a:lnTo>
                    <a:pt x="114" y="16"/>
                  </a:lnTo>
                  <a:lnTo>
                    <a:pt x="118" y="16"/>
                  </a:lnTo>
                  <a:lnTo>
                    <a:pt x="123" y="16"/>
                  </a:lnTo>
                  <a:lnTo>
                    <a:pt x="127" y="16"/>
                  </a:lnTo>
                  <a:lnTo>
                    <a:pt x="133" y="16"/>
                  </a:lnTo>
                  <a:lnTo>
                    <a:pt x="139" y="16"/>
                  </a:lnTo>
                  <a:lnTo>
                    <a:pt x="144" y="16"/>
                  </a:lnTo>
                  <a:lnTo>
                    <a:pt x="148" y="16"/>
                  </a:lnTo>
                  <a:lnTo>
                    <a:pt x="153" y="13"/>
                  </a:lnTo>
                  <a:lnTo>
                    <a:pt x="157" y="10"/>
                  </a:lnTo>
                  <a:lnTo>
                    <a:pt x="162" y="7"/>
                  </a:lnTo>
                  <a:lnTo>
                    <a:pt x="166" y="4"/>
                  </a:lnTo>
                  <a:lnTo>
                    <a:pt x="171" y="1"/>
                  </a:lnTo>
                  <a:lnTo>
                    <a:pt x="175" y="0"/>
                  </a:lnTo>
                  <a:lnTo>
                    <a:pt x="180" y="0"/>
                  </a:lnTo>
                  <a:lnTo>
                    <a:pt x="184" y="0"/>
                  </a:lnTo>
                  <a:lnTo>
                    <a:pt x="189" y="1"/>
                  </a:lnTo>
                  <a:lnTo>
                    <a:pt x="193" y="4"/>
                  </a:lnTo>
                  <a:lnTo>
                    <a:pt x="198" y="7"/>
                  </a:lnTo>
                  <a:lnTo>
                    <a:pt x="202" y="10"/>
                  </a:lnTo>
                  <a:lnTo>
                    <a:pt x="207" y="13"/>
                  </a:lnTo>
                  <a:lnTo>
                    <a:pt x="211" y="16"/>
                  </a:lnTo>
                  <a:lnTo>
                    <a:pt x="216" y="18"/>
                  </a:lnTo>
                  <a:lnTo>
                    <a:pt x="220" y="18"/>
                  </a:lnTo>
                  <a:lnTo>
                    <a:pt x="225" y="19"/>
                  </a:lnTo>
                  <a:lnTo>
                    <a:pt x="229" y="19"/>
                  </a:lnTo>
                  <a:lnTo>
                    <a:pt x="234" y="21"/>
                  </a:lnTo>
                  <a:lnTo>
                    <a:pt x="240" y="21"/>
                  </a:lnTo>
                  <a:lnTo>
                    <a:pt x="246" y="21"/>
                  </a:lnTo>
                  <a:lnTo>
                    <a:pt x="250" y="19"/>
                  </a:lnTo>
                  <a:lnTo>
                    <a:pt x="255" y="18"/>
                  </a:lnTo>
                  <a:lnTo>
                    <a:pt x="259" y="13"/>
                  </a:lnTo>
                  <a:lnTo>
                    <a:pt x="264" y="10"/>
                  </a:lnTo>
                  <a:lnTo>
                    <a:pt x="268" y="9"/>
                  </a:lnTo>
                  <a:lnTo>
                    <a:pt x="273" y="9"/>
                  </a:lnTo>
                  <a:lnTo>
                    <a:pt x="277" y="9"/>
                  </a:lnTo>
                  <a:lnTo>
                    <a:pt x="282" y="7"/>
                  </a:lnTo>
                  <a:lnTo>
                    <a:pt x="286" y="7"/>
                  </a:lnTo>
                  <a:lnTo>
                    <a:pt x="291" y="9"/>
                  </a:lnTo>
                  <a:lnTo>
                    <a:pt x="295" y="9"/>
                  </a:lnTo>
                  <a:lnTo>
                    <a:pt x="300" y="9"/>
                  </a:lnTo>
                  <a:lnTo>
                    <a:pt x="304" y="6"/>
                  </a:lnTo>
                  <a:lnTo>
                    <a:pt x="309" y="6"/>
                  </a:lnTo>
                  <a:lnTo>
                    <a:pt x="310" y="10"/>
                  </a:lnTo>
                </a:path>
              </a:pathLst>
            </a:custGeom>
            <a:solidFill>
              <a:schemeClr val="tx2"/>
            </a:solidFill>
            <a:ln w="508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65" name="Freeform 118"/>
            <p:cNvSpPr>
              <a:spLocks/>
            </p:cNvSpPr>
            <p:nvPr/>
          </p:nvSpPr>
          <p:spPr bwMode="auto">
            <a:xfrm>
              <a:off x="3519" y="1668"/>
              <a:ext cx="71" cy="62"/>
            </a:xfrm>
            <a:custGeom>
              <a:avLst/>
              <a:gdLst>
                <a:gd name="T0" fmla="*/ 48 w 58"/>
                <a:gd name="T1" fmla="*/ 0 h 51"/>
                <a:gd name="T2" fmla="*/ 40 w 58"/>
                <a:gd name="T3" fmla="*/ 1 h 51"/>
                <a:gd name="T4" fmla="*/ 31 w 58"/>
                <a:gd name="T5" fmla="*/ 1 h 51"/>
                <a:gd name="T6" fmla="*/ 23 w 58"/>
                <a:gd name="T7" fmla="*/ 1 h 51"/>
                <a:gd name="T8" fmla="*/ 16 w 58"/>
                <a:gd name="T9" fmla="*/ 1 h 51"/>
                <a:gd name="T10" fmla="*/ 9 w 58"/>
                <a:gd name="T11" fmla="*/ 4 h 51"/>
                <a:gd name="T12" fmla="*/ 4 w 58"/>
                <a:gd name="T13" fmla="*/ 11 h 51"/>
                <a:gd name="T14" fmla="*/ 1 w 58"/>
                <a:gd name="T15" fmla="*/ 18 h 51"/>
                <a:gd name="T16" fmla="*/ 0 w 58"/>
                <a:gd name="T17" fmla="*/ 26 h 51"/>
                <a:gd name="T18" fmla="*/ 0 w 58"/>
                <a:gd name="T19" fmla="*/ 30 h 51"/>
                <a:gd name="T20" fmla="*/ 5 w 58"/>
                <a:gd name="T21" fmla="*/ 36 h 51"/>
                <a:gd name="T22" fmla="*/ 11 w 58"/>
                <a:gd name="T23" fmla="*/ 38 h 51"/>
                <a:gd name="T24" fmla="*/ 16 w 58"/>
                <a:gd name="T25" fmla="*/ 38 h 51"/>
                <a:gd name="T26" fmla="*/ 22 w 58"/>
                <a:gd name="T27" fmla="*/ 40 h 51"/>
                <a:gd name="T28" fmla="*/ 23 w 58"/>
                <a:gd name="T29" fmla="*/ 45 h 51"/>
                <a:gd name="T30" fmla="*/ 23 w 58"/>
                <a:gd name="T31" fmla="*/ 51 h 51"/>
                <a:gd name="T32" fmla="*/ 23 w 58"/>
                <a:gd name="T33" fmla="*/ 56 h 51"/>
                <a:gd name="T34" fmla="*/ 29 w 58"/>
                <a:gd name="T35" fmla="*/ 61 h 51"/>
                <a:gd name="T36" fmla="*/ 34 w 58"/>
                <a:gd name="T37" fmla="*/ 61 h 51"/>
                <a:gd name="T38" fmla="*/ 37 w 58"/>
                <a:gd name="T39" fmla="*/ 55 h 51"/>
                <a:gd name="T40" fmla="*/ 37 w 58"/>
                <a:gd name="T41" fmla="*/ 49 h 51"/>
                <a:gd name="T42" fmla="*/ 37 w 58"/>
                <a:gd name="T43" fmla="*/ 44 h 51"/>
                <a:gd name="T44" fmla="*/ 40 w 58"/>
                <a:gd name="T45" fmla="*/ 38 h 51"/>
                <a:gd name="T46" fmla="*/ 45 w 58"/>
                <a:gd name="T47" fmla="*/ 38 h 51"/>
                <a:gd name="T48" fmla="*/ 51 w 58"/>
                <a:gd name="T49" fmla="*/ 34 h 51"/>
                <a:gd name="T50" fmla="*/ 56 w 58"/>
                <a:gd name="T51" fmla="*/ 34 h 51"/>
                <a:gd name="T52" fmla="*/ 62 w 58"/>
                <a:gd name="T53" fmla="*/ 33 h 51"/>
                <a:gd name="T54" fmla="*/ 66 w 58"/>
                <a:gd name="T55" fmla="*/ 27 h 51"/>
                <a:gd name="T56" fmla="*/ 70 w 58"/>
                <a:gd name="T57" fmla="*/ 22 h 51"/>
                <a:gd name="T58" fmla="*/ 70 w 58"/>
                <a:gd name="T59" fmla="*/ 16 h 51"/>
                <a:gd name="T60" fmla="*/ 66 w 58"/>
                <a:gd name="T61" fmla="*/ 11 h 51"/>
                <a:gd name="T62" fmla="*/ 60 w 58"/>
                <a:gd name="T63" fmla="*/ 9 h 51"/>
                <a:gd name="T64" fmla="*/ 53 w 58"/>
                <a:gd name="T65" fmla="*/ 5 h 51"/>
                <a:gd name="T66" fmla="*/ 48 w 58"/>
                <a:gd name="T67" fmla="*/ 5 h 51"/>
                <a:gd name="T68" fmla="*/ 42 w 58"/>
                <a:gd name="T69" fmla="*/ 5 h 51"/>
                <a:gd name="T70" fmla="*/ 48 w 58"/>
                <a:gd name="T71" fmla="*/ 0 h 5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8"/>
                <a:gd name="T109" fmla="*/ 0 h 51"/>
                <a:gd name="T110" fmla="*/ 58 w 58"/>
                <a:gd name="T111" fmla="*/ 51 h 51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8" h="51">
                  <a:moveTo>
                    <a:pt x="39" y="0"/>
                  </a:moveTo>
                  <a:lnTo>
                    <a:pt x="33" y="1"/>
                  </a:lnTo>
                  <a:lnTo>
                    <a:pt x="25" y="1"/>
                  </a:lnTo>
                  <a:lnTo>
                    <a:pt x="19" y="1"/>
                  </a:lnTo>
                  <a:lnTo>
                    <a:pt x="13" y="1"/>
                  </a:lnTo>
                  <a:lnTo>
                    <a:pt x="7" y="3"/>
                  </a:lnTo>
                  <a:lnTo>
                    <a:pt x="3" y="9"/>
                  </a:lnTo>
                  <a:lnTo>
                    <a:pt x="1" y="15"/>
                  </a:lnTo>
                  <a:lnTo>
                    <a:pt x="0" y="21"/>
                  </a:lnTo>
                  <a:lnTo>
                    <a:pt x="0" y="25"/>
                  </a:lnTo>
                  <a:lnTo>
                    <a:pt x="4" y="30"/>
                  </a:lnTo>
                  <a:lnTo>
                    <a:pt x="9" y="31"/>
                  </a:lnTo>
                  <a:lnTo>
                    <a:pt x="13" y="31"/>
                  </a:lnTo>
                  <a:lnTo>
                    <a:pt x="18" y="33"/>
                  </a:lnTo>
                  <a:lnTo>
                    <a:pt x="19" y="37"/>
                  </a:lnTo>
                  <a:lnTo>
                    <a:pt x="19" y="42"/>
                  </a:lnTo>
                  <a:lnTo>
                    <a:pt x="19" y="46"/>
                  </a:lnTo>
                  <a:lnTo>
                    <a:pt x="24" y="50"/>
                  </a:lnTo>
                  <a:lnTo>
                    <a:pt x="28" y="50"/>
                  </a:lnTo>
                  <a:lnTo>
                    <a:pt x="30" y="45"/>
                  </a:lnTo>
                  <a:lnTo>
                    <a:pt x="30" y="40"/>
                  </a:lnTo>
                  <a:lnTo>
                    <a:pt x="30" y="36"/>
                  </a:lnTo>
                  <a:lnTo>
                    <a:pt x="33" y="31"/>
                  </a:lnTo>
                  <a:lnTo>
                    <a:pt x="37" y="31"/>
                  </a:lnTo>
                  <a:lnTo>
                    <a:pt x="42" y="28"/>
                  </a:lnTo>
                  <a:lnTo>
                    <a:pt x="46" y="28"/>
                  </a:lnTo>
                  <a:lnTo>
                    <a:pt x="51" y="27"/>
                  </a:lnTo>
                  <a:lnTo>
                    <a:pt x="54" y="22"/>
                  </a:lnTo>
                  <a:lnTo>
                    <a:pt x="57" y="18"/>
                  </a:lnTo>
                  <a:lnTo>
                    <a:pt x="57" y="13"/>
                  </a:lnTo>
                  <a:lnTo>
                    <a:pt x="54" y="9"/>
                  </a:lnTo>
                  <a:lnTo>
                    <a:pt x="49" y="7"/>
                  </a:lnTo>
                  <a:lnTo>
                    <a:pt x="43" y="4"/>
                  </a:lnTo>
                  <a:lnTo>
                    <a:pt x="39" y="4"/>
                  </a:lnTo>
                  <a:lnTo>
                    <a:pt x="34" y="4"/>
                  </a:lnTo>
                  <a:lnTo>
                    <a:pt x="39" y="0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66" name="Freeform 119"/>
            <p:cNvSpPr>
              <a:spLocks/>
            </p:cNvSpPr>
            <p:nvPr/>
          </p:nvSpPr>
          <p:spPr bwMode="auto">
            <a:xfrm>
              <a:off x="3653" y="1649"/>
              <a:ext cx="60" cy="48"/>
            </a:xfrm>
            <a:custGeom>
              <a:avLst/>
              <a:gdLst>
                <a:gd name="T0" fmla="*/ 33 w 49"/>
                <a:gd name="T1" fmla="*/ 18 h 39"/>
                <a:gd name="T2" fmla="*/ 42 w 49"/>
                <a:gd name="T3" fmla="*/ 1 h 39"/>
                <a:gd name="T4" fmla="*/ 33 w 49"/>
                <a:gd name="T5" fmla="*/ 0 h 39"/>
                <a:gd name="T6" fmla="*/ 23 w 49"/>
                <a:gd name="T7" fmla="*/ 0 h 39"/>
                <a:gd name="T8" fmla="*/ 18 w 49"/>
                <a:gd name="T9" fmla="*/ 0 h 39"/>
                <a:gd name="T10" fmla="*/ 11 w 49"/>
                <a:gd name="T11" fmla="*/ 0 h 39"/>
                <a:gd name="T12" fmla="*/ 5 w 49"/>
                <a:gd name="T13" fmla="*/ 1 h 39"/>
                <a:gd name="T14" fmla="*/ 1 w 49"/>
                <a:gd name="T15" fmla="*/ 9 h 39"/>
                <a:gd name="T16" fmla="*/ 0 w 49"/>
                <a:gd name="T17" fmla="*/ 15 h 39"/>
                <a:gd name="T18" fmla="*/ 0 w 49"/>
                <a:gd name="T19" fmla="*/ 20 h 39"/>
                <a:gd name="T20" fmla="*/ 0 w 49"/>
                <a:gd name="T21" fmla="*/ 26 h 39"/>
                <a:gd name="T22" fmla="*/ 0 w 49"/>
                <a:gd name="T23" fmla="*/ 31 h 39"/>
                <a:gd name="T24" fmla="*/ 5 w 49"/>
                <a:gd name="T25" fmla="*/ 37 h 39"/>
                <a:gd name="T26" fmla="*/ 11 w 49"/>
                <a:gd name="T27" fmla="*/ 37 h 39"/>
                <a:gd name="T28" fmla="*/ 16 w 49"/>
                <a:gd name="T29" fmla="*/ 37 h 39"/>
                <a:gd name="T30" fmla="*/ 22 w 49"/>
                <a:gd name="T31" fmla="*/ 37 h 39"/>
                <a:gd name="T32" fmla="*/ 27 w 49"/>
                <a:gd name="T33" fmla="*/ 37 h 39"/>
                <a:gd name="T34" fmla="*/ 29 w 49"/>
                <a:gd name="T35" fmla="*/ 44 h 39"/>
                <a:gd name="T36" fmla="*/ 34 w 49"/>
                <a:gd name="T37" fmla="*/ 47 h 39"/>
                <a:gd name="T38" fmla="*/ 44 w 49"/>
                <a:gd name="T39" fmla="*/ 44 h 39"/>
                <a:gd name="T40" fmla="*/ 51 w 49"/>
                <a:gd name="T41" fmla="*/ 41 h 39"/>
                <a:gd name="T42" fmla="*/ 53 w 49"/>
                <a:gd name="T43" fmla="*/ 34 h 39"/>
                <a:gd name="T44" fmla="*/ 53 w 49"/>
                <a:gd name="T45" fmla="*/ 30 h 39"/>
                <a:gd name="T46" fmla="*/ 56 w 49"/>
                <a:gd name="T47" fmla="*/ 23 h 39"/>
                <a:gd name="T48" fmla="*/ 59 w 49"/>
                <a:gd name="T49" fmla="*/ 18 h 39"/>
                <a:gd name="T50" fmla="*/ 53 w 49"/>
                <a:gd name="T51" fmla="*/ 15 h 39"/>
                <a:gd name="T52" fmla="*/ 48 w 49"/>
                <a:gd name="T53" fmla="*/ 15 h 39"/>
                <a:gd name="T54" fmla="*/ 42 w 49"/>
                <a:gd name="T55" fmla="*/ 16 h 39"/>
                <a:gd name="T56" fmla="*/ 38 w 49"/>
                <a:gd name="T57" fmla="*/ 11 h 39"/>
                <a:gd name="T58" fmla="*/ 33 w 49"/>
                <a:gd name="T59" fmla="*/ 18 h 3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9"/>
                <a:gd name="T91" fmla="*/ 0 h 39"/>
                <a:gd name="T92" fmla="*/ 49 w 49"/>
                <a:gd name="T93" fmla="*/ 39 h 39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9" h="39">
                  <a:moveTo>
                    <a:pt x="27" y="15"/>
                  </a:moveTo>
                  <a:lnTo>
                    <a:pt x="34" y="1"/>
                  </a:lnTo>
                  <a:lnTo>
                    <a:pt x="27" y="0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9" y="0"/>
                  </a:lnTo>
                  <a:lnTo>
                    <a:pt x="4" y="1"/>
                  </a:lnTo>
                  <a:lnTo>
                    <a:pt x="1" y="7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0" y="21"/>
                  </a:lnTo>
                  <a:lnTo>
                    <a:pt x="0" y="25"/>
                  </a:lnTo>
                  <a:lnTo>
                    <a:pt x="4" y="30"/>
                  </a:lnTo>
                  <a:lnTo>
                    <a:pt x="9" y="30"/>
                  </a:lnTo>
                  <a:lnTo>
                    <a:pt x="13" y="30"/>
                  </a:lnTo>
                  <a:lnTo>
                    <a:pt x="18" y="30"/>
                  </a:lnTo>
                  <a:lnTo>
                    <a:pt x="22" y="30"/>
                  </a:lnTo>
                  <a:lnTo>
                    <a:pt x="24" y="36"/>
                  </a:lnTo>
                  <a:lnTo>
                    <a:pt x="28" y="38"/>
                  </a:lnTo>
                  <a:lnTo>
                    <a:pt x="36" y="36"/>
                  </a:lnTo>
                  <a:lnTo>
                    <a:pt x="42" y="33"/>
                  </a:lnTo>
                  <a:lnTo>
                    <a:pt x="43" y="28"/>
                  </a:lnTo>
                  <a:lnTo>
                    <a:pt x="43" y="24"/>
                  </a:lnTo>
                  <a:lnTo>
                    <a:pt x="46" y="19"/>
                  </a:lnTo>
                  <a:lnTo>
                    <a:pt x="48" y="15"/>
                  </a:lnTo>
                  <a:lnTo>
                    <a:pt x="43" y="12"/>
                  </a:lnTo>
                  <a:lnTo>
                    <a:pt x="39" y="12"/>
                  </a:lnTo>
                  <a:lnTo>
                    <a:pt x="34" y="13"/>
                  </a:lnTo>
                  <a:lnTo>
                    <a:pt x="31" y="9"/>
                  </a:lnTo>
                  <a:lnTo>
                    <a:pt x="27" y="15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67" name="Freeform 120"/>
            <p:cNvSpPr>
              <a:spLocks/>
            </p:cNvSpPr>
            <p:nvPr/>
          </p:nvSpPr>
          <p:spPr bwMode="auto">
            <a:xfrm>
              <a:off x="3622" y="655"/>
              <a:ext cx="128" cy="109"/>
            </a:xfrm>
            <a:custGeom>
              <a:avLst/>
              <a:gdLst>
                <a:gd name="T0" fmla="*/ 94 w 104"/>
                <a:gd name="T1" fmla="*/ 67 h 89"/>
                <a:gd name="T2" fmla="*/ 108 w 104"/>
                <a:gd name="T3" fmla="*/ 83 h 89"/>
                <a:gd name="T4" fmla="*/ 108 w 104"/>
                <a:gd name="T5" fmla="*/ 89 h 89"/>
                <a:gd name="T6" fmla="*/ 106 w 104"/>
                <a:gd name="T7" fmla="*/ 94 h 89"/>
                <a:gd name="T8" fmla="*/ 105 w 104"/>
                <a:gd name="T9" fmla="*/ 100 h 89"/>
                <a:gd name="T10" fmla="*/ 98 w 104"/>
                <a:gd name="T11" fmla="*/ 104 h 89"/>
                <a:gd name="T12" fmla="*/ 94 w 104"/>
                <a:gd name="T13" fmla="*/ 108 h 89"/>
                <a:gd name="T14" fmla="*/ 87 w 104"/>
                <a:gd name="T15" fmla="*/ 108 h 89"/>
                <a:gd name="T16" fmla="*/ 82 w 104"/>
                <a:gd name="T17" fmla="*/ 108 h 89"/>
                <a:gd name="T18" fmla="*/ 76 w 104"/>
                <a:gd name="T19" fmla="*/ 108 h 89"/>
                <a:gd name="T20" fmla="*/ 71 w 104"/>
                <a:gd name="T21" fmla="*/ 104 h 89"/>
                <a:gd name="T22" fmla="*/ 68 w 104"/>
                <a:gd name="T23" fmla="*/ 98 h 89"/>
                <a:gd name="T24" fmla="*/ 62 w 104"/>
                <a:gd name="T25" fmla="*/ 94 h 89"/>
                <a:gd name="T26" fmla="*/ 57 w 104"/>
                <a:gd name="T27" fmla="*/ 89 h 89"/>
                <a:gd name="T28" fmla="*/ 50 w 104"/>
                <a:gd name="T29" fmla="*/ 86 h 89"/>
                <a:gd name="T30" fmla="*/ 46 w 104"/>
                <a:gd name="T31" fmla="*/ 82 h 89"/>
                <a:gd name="T32" fmla="*/ 39 w 104"/>
                <a:gd name="T33" fmla="*/ 78 h 89"/>
                <a:gd name="T34" fmla="*/ 34 w 104"/>
                <a:gd name="T35" fmla="*/ 72 h 89"/>
                <a:gd name="T36" fmla="*/ 28 w 104"/>
                <a:gd name="T37" fmla="*/ 67 h 89"/>
                <a:gd name="T38" fmla="*/ 23 w 104"/>
                <a:gd name="T39" fmla="*/ 64 h 89"/>
                <a:gd name="T40" fmla="*/ 20 w 104"/>
                <a:gd name="T41" fmla="*/ 58 h 89"/>
                <a:gd name="T42" fmla="*/ 16 w 104"/>
                <a:gd name="T43" fmla="*/ 53 h 89"/>
                <a:gd name="T44" fmla="*/ 10 w 104"/>
                <a:gd name="T45" fmla="*/ 47 h 89"/>
                <a:gd name="T46" fmla="*/ 9 w 104"/>
                <a:gd name="T47" fmla="*/ 42 h 89"/>
                <a:gd name="T48" fmla="*/ 2 w 104"/>
                <a:gd name="T49" fmla="*/ 36 h 89"/>
                <a:gd name="T50" fmla="*/ 0 w 104"/>
                <a:gd name="T51" fmla="*/ 31 h 89"/>
                <a:gd name="T52" fmla="*/ 0 w 104"/>
                <a:gd name="T53" fmla="*/ 24 h 89"/>
                <a:gd name="T54" fmla="*/ 0 w 104"/>
                <a:gd name="T55" fmla="*/ 20 h 89"/>
                <a:gd name="T56" fmla="*/ 2 w 104"/>
                <a:gd name="T57" fmla="*/ 13 h 89"/>
                <a:gd name="T58" fmla="*/ 9 w 104"/>
                <a:gd name="T59" fmla="*/ 12 h 89"/>
                <a:gd name="T60" fmla="*/ 14 w 104"/>
                <a:gd name="T61" fmla="*/ 12 h 89"/>
                <a:gd name="T62" fmla="*/ 21 w 104"/>
                <a:gd name="T63" fmla="*/ 12 h 89"/>
                <a:gd name="T64" fmla="*/ 27 w 104"/>
                <a:gd name="T65" fmla="*/ 12 h 89"/>
                <a:gd name="T66" fmla="*/ 32 w 104"/>
                <a:gd name="T67" fmla="*/ 12 h 89"/>
                <a:gd name="T68" fmla="*/ 38 w 104"/>
                <a:gd name="T69" fmla="*/ 12 h 89"/>
                <a:gd name="T70" fmla="*/ 43 w 104"/>
                <a:gd name="T71" fmla="*/ 12 h 89"/>
                <a:gd name="T72" fmla="*/ 49 w 104"/>
                <a:gd name="T73" fmla="*/ 13 h 89"/>
                <a:gd name="T74" fmla="*/ 54 w 104"/>
                <a:gd name="T75" fmla="*/ 13 h 89"/>
                <a:gd name="T76" fmla="*/ 60 w 104"/>
                <a:gd name="T77" fmla="*/ 13 h 89"/>
                <a:gd name="T78" fmla="*/ 65 w 104"/>
                <a:gd name="T79" fmla="*/ 13 h 89"/>
                <a:gd name="T80" fmla="*/ 71 w 104"/>
                <a:gd name="T81" fmla="*/ 13 h 89"/>
                <a:gd name="T82" fmla="*/ 76 w 104"/>
                <a:gd name="T83" fmla="*/ 13 h 89"/>
                <a:gd name="T84" fmla="*/ 82 w 104"/>
                <a:gd name="T85" fmla="*/ 12 h 89"/>
                <a:gd name="T86" fmla="*/ 87 w 104"/>
                <a:gd name="T87" fmla="*/ 9 h 89"/>
                <a:gd name="T88" fmla="*/ 94 w 104"/>
                <a:gd name="T89" fmla="*/ 5 h 89"/>
                <a:gd name="T90" fmla="*/ 98 w 104"/>
                <a:gd name="T91" fmla="*/ 2 h 89"/>
                <a:gd name="T92" fmla="*/ 105 w 104"/>
                <a:gd name="T93" fmla="*/ 1 h 89"/>
                <a:gd name="T94" fmla="*/ 110 w 104"/>
                <a:gd name="T95" fmla="*/ 0 h 89"/>
                <a:gd name="T96" fmla="*/ 116 w 104"/>
                <a:gd name="T97" fmla="*/ 0 h 89"/>
                <a:gd name="T98" fmla="*/ 121 w 104"/>
                <a:gd name="T99" fmla="*/ 1 h 89"/>
                <a:gd name="T100" fmla="*/ 124 w 104"/>
                <a:gd name="T101" fmla="*/ 6 h 89"/>
                <a:gd name="T102" fmla="*/ 127 w 104"/>
                <a:gd name="T103" fmla="*/ 12 h 89"/>
                <a:gd name="T104" fmla="*/ 127 w 104"/>
                <a:gd name="T105" fmla="*/ 17 h 89"/>
                <a:gd name="T106" fmla="*/ 123 w 104"/>
                <a:gd name="T107" fmla="*/ 23 h 89"/>
                <a:gd name="T108" fmla="*/ 119 w 104"/>
                <a:gd name="T109" fmla="*/ 28 h 89"/>
                <a:gd name="T110" fmla="*/ 113 w 104"/>
                <a:gd name="T111" fmla="*/ 32 h 89"/>
                <a:gd name="T112" fmla="*/ 108 w 104"/>
                <a:gd name="T113" fmla="*/ 36 h 89"/>
                <a:gd name="T114" fmla="*/ 105 w 104"/>
                <a:gd name="T115" fmla="*/ 42 h 89"/>
                <a:gd name="T116" fmla="*/ 101 w 104"/>
                <a:gd name="T117" fmla="*/ 47 h 89"/>
                <a:gd name="T118" fmla="*/ 98 w 104"/>
                <a:gd name="T119" fmla="*/ 53 h 89"/>
                <a:gd name="T120" fmla="*/ 97 w 104"/>
                <a:gd name="T121" fmla="*/ 58 h 89"/>
                <a:gd name="T122" fmla="*/ 95 w 104"/>
                <a:gd name="T123" fmla="*/ 64 h 89"/>
                <a:gd name="T124" fmla="*/ 94 w 104"/>
                <a:gd name="T125" fmla="*/ 67 h 8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04"/>
                <a:gd name="T190" fmla="*/ 0 h 89"/>
                <a:gd name="T191" fmla="*/ 104 w 104"/>
                <a:gd name="T192" fmla="*/ 89 h 89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04" h="89">
                  <a:moveTo>
                    <a:pt x="76" y="55"/>
                  </a:moveTo>
                  <a:lnTo>
                    <a:pt x="88" y="68"/>
                  </a:lnTo>
                  <a:lnTo>
                    <a:pt x="88" y="73"/>
                  </a:lnTo>
                  <a:lnTo>
                    <a:pt x="86" y="77"/>
                  </a:lnTo>
                  <a:lnTo>
                    <a:pt x="85" y="82"/>
                  </a:lnTo>
                  <a:lnTo>
                    <a:pt x="80" y="85"/>
                  </a:lnTo>
                  <a:lnTo>
                    <a:pt x="76" y="88"/>
                  </a:lnTo>
                  <a:lnTo>
                    <a:pt x="71" y="88"/>
                  </a:lnTo>
                  <a:lnTo>
                    <a:pt x="67" y="88"/>
                  </a:lnTo>
                  <a:lnTo>
                    <a:pt x="62" y="88"/>
                  </a:lnTo>
                  <a:lnTo>
                    <a:pt x="58" y="85"/>
                  </a:lnTo>
                  <a:lnTo>
                    <a:pt x="55" y="80"/>
                  </a:lnTo>
                  <a:lnTo>
                    <a:pt x="50" y="77"/>
                  </a:lnTo>
                  <a:lnTo>
                    <a:pt x="46" y="73"/>
                  </a:lnTo>
                  <a:lnTo>
                    <a:pt x="41" y="70"/>
                  </a:lnTo>
                  <a:lnTo>
                    <a:pt x="37" y="67"/>
                  </a:lnTo>
                  <a:lnTo>
                    <a:pt x="32" y="64"/>
                  </a:lnTo>
                  <a:lnTo>
                    <a:pt x="28" y="59"/>
                  </a:lnTo>
                  <a:lnTo>
                    <a:pt x="23" y="55"/>
                  </a:lnTo>
                  <a:lnTo>
                    <a:pt x="19" y="52"/>
                  </a:lnTo>
                  <a:lnTo>
                    <a:pt x="16" y="47"/>
                  </a:lnTo>
                  <a:lnTo>
                    <a:pt x="13" y="43"/>
                  </a:lnTo>
                  <a:lnTo>
                    <a:pt x="8" y="38"/>
                  </a:lnTo>
                  <a:lnTo>
                    <a:pt x="7" y="34"/>
                  </a:lnTo>
                  <a:lnTo>
                    <a:pt x="2" y="29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2" y="11"/>
                  </a:lnTo>
                  <a:lnTo>
                    <a:pt x="7" y="10"/>
                  </a:lnTo>
                  <a:lnTo>
                    <a:pt x="11" y="10"/>
                  </a:lnTo>
                  <a:lnTo>
                    <a:pt x="17" y="10"/>
                  </a:lnTo>
                  <a:lnTo>
                    <a:pt x="22" y="10"/>
                  </a:lnTo>
                  <a:lnTo>
                    <a:pt x="26" y="10"/>
                  </a:lnTo>
                  <a:lnTo>
                    <a:pt x="31" y="10"/>
                  </a:lnTo>
                  <a:lnTo>
                    <a:pt x="35" y="10"/>
                  </a:lnTo>
                  <a:lnTo>
                    <a:pt x="40" y="11"/>
                  </a:lnTo>
                  <a:lnTo>
                    <a:pt x="44" y="11"/>
                  </a:lnTo>
                  <a:lnTo>
                    <a:pt x="49" y="11"/>
                  </a:lnTo>
                  <a:lnTo>
                    <a:pt x="53" y="11"/>
                  </a:lnTo>
                  <a:lnTo>
                    <a:pt x="58" y="11"/>
                  </a:lnTo>
                  <a:lnTo>
                    <a:pt x="62" y="11"/>
                  </a:lnTo>
                  <a:lnTo>
                    <a:pt x="67" y="10"/>
                  </a:lnTo>
                  <a:lnTo>
                    <a:pt x="71" y="7"/>
                  </a:lnTo>
                  <a:lnTo>
                    <a:pt x="76" y="4"/>
                  </a:lnTo>
                  <a:lnTo>
                    <a:pt x="80" y="2"/>
                  </a:lnTo>
                  <a:lnTo>
                    <a:pt x="85" y="1"/>
                  </a:lnTo>
                  <a:lnTo>
                    <a:pt x="89" y="0"/>
                  </a:lnTo>
                  <a:lnTo>
                    <a:pt x="94" y="0"/>
                  </a:lnTo>
                  <a:lnTo>
                    <a:pt x="98" y="1"/>
                  </a:lnTo>
                  <a:lnTo>
                    <a:pt x="101" y="5"/>
                  </a:lnTo>
                  <a:lnTo>
                    <a:pt x="103" y="10"/>
                  </a:lnTo>
                  <a:lnTo>
                    <a:pt x="103" y="14"/>
                  </a:lnTo>
                  <a:lnTo>
                    <a:pt x="100" y="19"/>
                  </a:lnTo>
                  <a:lnTo>
                    <a:pt x="97" y="23"/>
                  </a:lnTo>
                  <a:lnTo>
                    <a:pt x="92" y="26"/>
                  </a:lnTo>
                  <a:lnTo>
                    <a:pt x="88" y="29"/>
                  </a:lnTo>
                  <a:lnTo>
                    <a:pt x="85" y="34"/>
                  </a:lnTo>
                  <a:lnTo>
                    <a:pt x="82" y="38"/>
                  </a:lnTo>
                  <a:lnTo>
                    <a:pt x="80" y="43"/>
                  </a:lnTo>
                  <a:lnTo>
                    <a:pt x="79" y="47"/>
                  </a:lnTo>
                  <a:lnTo>
                    <a:pt x="77" y="52"/>
                  </a:lnTo>
                  <a:lnTo>
                    <a:pt x="76" y="55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68" name="Freeform 121"/>
            <p:cNvSpPr>
              <a:spLocks/>
            </p:cNvSpPr>
            <p:nvPr/>
          </p:nvSpPr>
          <p:spPr bwMode="auto">
            <a:xfrm>
              <a:off x="3551" y="566"/>
              <a:ext cx="138" cy="95"/>
            </a:xfrm>
            <a:custGeom>
              <a:avLst/>
              <a:gdLst>
                <a:gd name="T0" fmla="*/ 131 w 112"/>
                <a:gd name="T1" fmla="*/ 2 h 77"/>
                <a:gd name="T2" fmla="*/ 120 w 112"/>
                <a:gd name="T3" fmla="*/ 1 h 77"/>
                <a:gd name="T4" fmla="*/ 108 w 112"/>
                <a:gd name="T5" fmla="*/ 0 h 77"/>
                <a:gd name="T6" fmla="*/ 97 w 112"/>
                <a:gd name="T7" fmla="*/ 0 h 77"/>
                <a:gd name="T8" fmla="*/ 86 w 112"/>
                <a:gd name="T9" fmla="*/ 1 h 77"/>
                <a:gd name="T10" fmla="*/ 75 w 112"/>
                <a:gd name="T11" fmla="*/ 5 h 77"/>
                <a:gd name="T12" fmla="*/ 64 w 112"/>
                <a:gd name="T13" fmla="*/ 5 h 77"/>
                <a:gd name="T14" fmla="*/ 53 w 112"/>
                <a:gd name="T15" fmla="*/ 5 h 77"/>
                <a:gd name="T16" fmla="*/ 42 w 112"/>
                <a:gd name="T17" fmla="*/ 5 h 77"/>
                <a:gd name="T18" fmla="*/ 31 w 112"/>
                <a:gd name="T19" fmla="*/ 2 h 77"/>
                <a:gd name="T20" fmla="*/ 20 w 112"/>
                <a:gd name="T21" fmla="*/ 1 h 77"/>
                <a:gd name="T22" fmla="*/ 9 w 112"/>
                <a:gd name="T23" fmla="*/ 1 h 77"/>
                <a:gd name="T24" fmla="*/ 0 w 112"/>
                <a:gd name="T25" fmla="*/ 6 h 77"/>
                <a:gd name="T26" fmla="*/ 0 w 112"/>
                <a:gd name="T27" fmla="*/ 17 h 77"/>
                <a:gd name="T28" fmla="*/ 5 w 112"/>
                <a:gd name="T29" fmla="*/ 28 h 77"/>
                <a:gd name="T30" fmla="*/ 16 w 112"/>
                <a:gd name="T31" fmla="*/ 38 h 77"/>
                <a:gd name="T32" fmla="*/ 26 w 112"/>
                <a:gd name="T33" fmla="*/ 49 h 77"/>
                <a:gd name="T34" fmla="*/ 30 w 112"/>
                <a:gd name="T35" fmla="*/ 60 h 77"/>
                <a:gd name="T36" fmla="*/ 35 w 112"/>
                <a:gd name="T37" fmla="*/ 73 h 77"/>
                <a:gd name="T38" fmla="*/ 38 w 112"/>
                <a:gd name="T39" fmla="*/ 84 h 77"/>
                <a:gd name="T40" fmla="*/ 46 w 112"/>
                <a:gd name="T41" fmla="*/ 94 h 77"/>
                <a:gd name="T42" fmla="*/ 57 w 112"/>
                <a:gd name="T43" fmla="*/ 94 h 77"/>
                <a:gd name="T44" fmla="*/ 63 w 112"/>
                <a:gd name="T45" fmla="*/ 83 h 77"/>
                <a:gd name="T46" fmla="*/ 64 w 112"/>
                <a:gd name="T47" fmla="*/ 72 h 77"/>
                <a:gd name="T48" fmla="*/ 67 w 112"/>
                <a:gd name="T49" fmla="*/ 60 h 77"/>
                <a:gd name="T50" fmla="*/ 74 w 112"/>
                <a:gd name="T51" fmla="*/ 51 h 77"/>
                <a:gd name="T52" fmla="*/ 81 w 112"/>
                <a:gd name="T53" fmla="*/ 42 h 77"/>
                <a:gd name="T54" fmla="*/ 90 w 112"/>
                <a:gd name="T55" fmla="*/ 32 h 77"/>
                <a:gd name="T56" fmla="*/ 101 w 112"/>
                <a:gd name="T57" fmla="*/ 32 h 77"/>
                <a:gd name="T58" fmla="*/ 112 w 112"/>
                <a:gd name="T59" fmla="*/ 32 h 77"/>
                <a:gd name="T60" fmla="*/ 123 w 112"/>
                <a:gd name="T61" fmla="*/ 32 h 77"/>
                <a:gd name="T62" fmla="*/ 134 w 112"/>
                <a:gd name="T63" fmla="*/ 23 h 77"/>
                <a:gd name="T64" fmla="*/ 137 w 112"/>
                <a:gd name="T65" fmla="*/ 12 h 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2"/>
                <a:gd name="T100" fmla="*/ 0 h 77"/>
                <a:gd name="T101" fmla="*/ 112 w 112"/>
                <a:gd name="T102" fmla="*/ 77 h 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2" h="77">
                  <a:moveTo>
                    <a:pt x="109" y="7"/>
                  </a:moveTo>
                  <a:lnTo>
                    <a:pt x="106" y="2"/>
                  </a:lnTo>
                  <a:lnTo>
                    <a:pt x="102" y="2"/>
                  </a:lnTo>
                  <a:lnTo>
                    <a:pt x="97" y="1"/>
                  </a:lnTo>
                  <a:lnTo>
                    <a:pt x="93" y="0"/>
                  </a:lnTo>
                  <a:lnTo>
                    <a:pt x="88" y="0"/>
                  </a:lnTo>
                  <a:lnTo>
                    <a:pt x="84" y="0"/>
                  </a:lnTo>
                  <a:lnTo>
                    <a:pt x="79" y="0"/>
                  </a:lnTo>
                  <a:lnTo>
                    <a:pt x="75" y="0"/>
                  </a:lnTo>
                  <a:lnTo>
                    <a:pt x="70" y="1"/>
                  </a:lnTo>
                  <a:lnTo>
                    <a:pt x="66" y="1"/>
                  </a:lnTo>
                  <a:lnTo>
                    <a:pt x="61" y="4"/>
                  </a:lnTo>
                  <a:lnTo>
                    <a:pt x="57" y="4"/>
                  </a:lnTo>
                  <a:lnTo>
                    <a:pt x="52" y="4"/>
                  </a:lnTo>
                  <a:lnTo>
                    <a:pt x="48" y="4"/>
                  </a:lnTo>
                  <a:lnTo>
                    <a:pt x="43" y="4"/>
                  </a:lnTo>
                  <a:lnTo>
                    <a:pt x="39" y="4"/>
                  </a:lnTo>
                  <a:lnTo>
                    <a:pt x="34" y="4"/>
                  </a:lnTo>
                  <a:lnTo>
                    <a:pt x="30" y="4"/>
                  </a:lnTo>
                  <a:lnTo>
                    <a:pt x="25" y="2"/>
                  </a:lnTo>
                  <a:lnTo>
                    <a:pt x="21" y="2"/>
                  </a:lnTo>
                  <a:lnTo>
                    <a:pt x="16" y="1"/>
                  </a:lnTo>
                  <a:lnTo>
                    <a:pt x="12" y="1"/>
                  </a:lnTo>
                  <a:lnTo>
                    <a:pt x="7" y="1"/>
                  </a:lnTo>
                  <a:lnTo>
                    <a:pt x="3" y="1"/>
                  </a:lnTo>
                  <a:lnTo>
                    <a:pt x="0" y="5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0" y="19"/>
                  </a:lnTo>
                  <a:lnTo>
                    <a:pt x="4" y="23"/>
                  </a:lnTo>
                  <a:lnTo>
                    <a:pt x="9" y="28"/>
                  </a:lnTo>
                  <a:lnTo>
                    <a:pt x="13" y="31"/>
                  </a:lnTo>
                  <a:lnTo>
                    <a:pt x="18" y="35"/>
                  </a:lnTo>
                  <a:lnTo>
                    <a:pt x="21" y="40"/>
                  </a:lnTo>
                  <a:lnTo>
                    <a:pt x="22" y="44"/>
                  </a:lnTo>
                  <a:lnTo>
                    <a:pt x="24" y="49"/>
                  </a:lnTo>
                  <a:lnTo>
                    <a:pt x="28" y="55"/>
                  </a:lnTo>
                  <a:lnTo>
                    <a:pt x="28" y="59"/>
                  </a:lnTo>
                  <a:lnTo>
                    <a:pt x="30" y="64"/>
                  </a:lnTo>
                  <a:lnTo>
                    <a:pt x="31" y="68"/>
                  </a:lnTo>
                  <a:lnTo>
                    <a:pt x="33" y="73"/>
                  </a:lnTo>
                  <a:lnTo>
                    <a:pt x="37" y="76"/>
                  </a:lnTo>
                  <a:lnTo>
                    <a:pt x="42" y="76"/>
                  </a:lnTo>
                  <a:lnTo>
                    <a:pt x="46" y="76"/>
                  </a:lnTo>
                  <a:lnTo>
                    <a:pt x="48" y="71"/>
                  </a:lnTo>
                  <a:lnTo>
                    <a:pt x="51" y="67"/>
                  </a:lnTo>
                  <a:lnTo>
                    <a:pt x="52" y="62"/>
                  </a:lnTo>
                  <a:lnTo>
                    <a:pt x="52" y="58"/>
                  </a:lnTo>
                  <a:lnTo>
                    <a:pt x="54" y="53"/>
                  </a:lnTo>
                  <a:lnTo>
                    <a:pt x="54" y="49"/>
                  </a:lnTo>
                  <a:lnTo>
                    <a:pt x="55" y="44"/>
                  </a:lnTo>
                  <a:lnTo>
                    <a:pt x="60" y="41"/>
                  </a:lnTo>
                  <a:lnTo>
                    <a:pt x="64" y="38"/>
                  </a:lnTo>
                  <a:lnTo>
                    <a:pt x="66" y="34"/>
                  </a:lnTo>
                  <a:lnTo>
                    <a:pt x="69" y="29"/>
                  </a:lnTo>
                  <a:lnTo>
                    <a:pt x="73" y="26"/>
                  </a:lnTo>
                  <a:lnTo>
                    <a:pt x="78" y="26"/>
                  </a:lnTo>
                  <a:lnTo>
                    <a:pt x="82" y="26"/>
                  </a:lnTo>
                  <a:lnTo>
                    <a:pt x="87" y="26"/>
                  </a:lnTo>
                  <a:lnTo>
                    <a:pt x="91" y="26"/>
                  </a:lnTo>
                  <a:lnTo>
                    <a:pt x="96" y="26"/>
                  </a:lnTo>
                  <a:lnTo>
                    <a:pt x="100" y="26"/>
                  </a:lnTo>
                  <a:lnTo>
                    <a:pt x="105" y="23"/>
                  </a:lnTo>
                  <a:lnTo>
                    <a:pt x="109" y="19"/>
                  </a:lnTo>
                  <a:lnTo>
                    <a:pt x="111" y="14"/>
                  </a:lnTo>
                  <a:lnTo>
                    <a:pt x="111" y="10"/>
                  </a:lnTo>
                  <a:lnTo>
                    <a:pt x="109" y="7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69" name="Freeform 122"/>
            <p:cNvSpPr>
              <a:spLocks/>
            </p:cNvSpPr>
            <p:nvPr/>
          </p:nvSpPr>
          <p:spPr bwMode="auto">
            <a:xfrm>
              <a:off x="3745" y="235"/>
              <a:ext cx="1459" cy="799"/>
            </a:xfrm>
            <a:custGeom>
              <a:avLst/>
              <a:gdLst>
                <a:gd name="T0" fmla="*/ 59 w 1185"/>
                <a:gd name="T1" fmla="*/ 517 h 649"/>
                <a:gd name="T2" fmla="*/ 118 w 1185"/>
                <a:gd name="T3" fmla="*/ 473 h 649"/>
                <a:gd name="T4" fmla="*/ 192 w 1185"/>
                <a:gd name="T5" fmla="*/ 448 h 649"/>
                <a:gd name="T6" fmla="*/ 231 w 1185"/>
                <a:gd name="T7" fmla="*/ 379 h 649"/>
                <a:gd name="T8" fmla="*/ 153 w 1185"/>
                <a:gd name="T9" fmla="*/ 355 h 649"/>
                <a:gd name="T10" fmla="*/ 128 w 1185"/>
                <a:gd name="T11" fmla="*/ 320 h 649"/>
                <a:gd name="T12" fmla="*/ 202 w 1185"/>
                <a:gd name="T13" fmla="*/ 335 h 649"/>
                <a:gd name="T14" fmla="*/ 276 w 1185"/>
                <a:gd name="T15" fmla="*/ 345 h 649"/>
                <a:gd name="T16" fmla="*/ 335 w 1185"/>
                <a:gd name="T17" fmla="*/ 310 h 649"/>
                <a:gd name="T18" fmla="*/ 320 w 1185"/>
                <a:gd name="T19" fmla="*/ 261 h 649"/>
                <a:gd name="T20" fmla="*/ 394 w 1185"/>
                <a:gd name="T21" fmla="*/ 276 h 649"/>
                <a:gd name="T22" fmla="*/ 468 w 1185"/>
                <a:gd name="T23" fmla="*/ 251 h 649"/>
                <a:gd name="T24" fmla="*/ 532 w 1185"/>
                <a:gd name="T25" fmla="*/ 177 h 649"/>
                <a:gd name="T26" fmla="*/ 621 w 1185"/>
                <a:gd name="T27" fmla="*/ 123 h 649"/>
                <a:gd name="T28" fmla="*/ 709 w 1185"/>
                <a:gd name="T29" fmla="*/ 74 h 649"/>
                <a:gd name="T30" fmla="*/ 798 w 1185"/>
                <a:gd name="T31" fmla="*/ 49 h 649"/>
                <a:gd name="T32" fmla="*/ 877 w 1185"/>
                <a:gd name="T33" fmla="*/ 39 h 649"/>
                <a:gd name="T34" fmla="*/ 946 w 1185"/>
                <a:gd name="T35" fmla="*/ 5 h 649"/>
                <a:gd name="T36" fmla="*/ 946 w 1185"/>
                <a:gd name="T37" fmla="*/ 20 h 649"/>
                <a:gd name="T38" fmla="*/ 1005 w 1185"/>
                <a:gd name="T39" fmla="*/ 54 h 649"/>
                <a:gd name="T40" fmla="*/ 1079 w 1185"/>
                <a:gd name="T41" fmla="*/ 79 h 649"/>
                <a:gd name="T42" fmla="*/ 1148 w 1185"/>
                <a:gd name="T43" fmla="*/ 148 h 649"/>
                <a:gd name="T44" fmla="*/ 1212 w 1185"/>
                <a:gd name="T45" fmla="*/ 197 h 649"/>
                <a:gd name="T46" fmla="*/ 1285 w 1185"/>
                <a:gd name="T47" fmla="*/ 197 h 649"/>
                <a:gd name="T48" fmla="*/ 1315 w 1185"/>
                <a:gd name="T49" fmla="*/ 187 h 649"/>
                <a:gd name="T50" fmla="*/ 1246 w 1185"/>
                <a:gd name="T51" fmla="*/ 227 h 649"/>
                <a:gd name="T52" fmla="*/ 1246 w 1185"/>
                <a:gd name="T53" fmla="*/ 300 h 649"/>
                <a:gd name="T54" fmla="*/ 1290 w 1185"/>
                <a:gd name="T55" fmla="*/ 374 h 649"/>
                <a:gd name="T56" fmla="*/ 1320 w 1185"/>
                <a:gd name="T57" fmla="*/ 448 h 649"/>
                <a:gd name="T58" fmla="*/ 1394 w 1185"/>
                <a:gd name="T59" fmla="*/ 478 h 649"/>
                <a:gd name="T60" fmla="*/ 1344 w 1185"/>
                <a:gd name="T61" fmla="*/ 507 h 649"/>
                <a:gd name="T62" fmla="*/ 1379 w 1185"/>
                <a:gd name="T63" fmla="*/ 576 h 649"/>
                <a:gd name="T64" fmla="*/ 1433 w 1185"/>
                <a:gd name="T65" fmla="*/ 645 h 649"/>
                <a:gd name="T66" fmla="*/ 1458 w 1185"/>
                <a:gd name="T67" fmla="*/ 724 h 649"/>
                <a:gd name="T68" fmla="*/ 1453 w 1185"/>
                <a:gd name="T69" fmla="*/ 798 h 649"/>
                <a:gd name="T70" fmla="*/ 1404 w 1185"/>
                <a:gd name="T71" fmla="*/ 749 h 649"/>
                <a:gd name="T72" fmla="*/ 1399 w 1185"/>
                <a:gd name="T73" fmla="*/ 694 h 649"/>
                <a:gd name="T74" fmla="*/ 1325 w 1185"/>
                <a:gd name="T75" fmla="*/ 655 h 649"/>
                <a:gd name="T76" fmla="*/ 1256 w 1185"/>
                <a:gd name="T77" fmla="*/ 596 h 649"/>
                <a:gd name="T78" fmla="*/ 1172 w 1185"/>
                <a:gd name="T79" fmla="*/ 542 h 649"/>
                <a:gd name="T80" fmla="*/ 1098 w 1185"/>
                <a:gd name="T81" fmla="*/ 517 h 649"/>
                <a:gd name="T82" fmla="*/ 1074 w 1185"/>
                <a:gd name="T83" fmla="*/ 473 h 649"/>
                <a:gd name="T84" fmla="*/ 1000 w 1185"/>
                <a:gd name="T85" fmla="*/ 473 h 649"/>
                <a:gd name="T86" fmla="*/ 926 w 1185"/>
                <a:gd name="T87" fmla="*/ 478 h 649"/>
                <a:gd name="T88" fmla="*/ 852 w 1185"/>
                <a:gd name="T89" fmla="*/ 468 h 649"/>
                <a:gd name="T90" fmla="*/ 773 w 1185"/>
                <a:gd name="T91" fmla="*/ 468 h 649"/>
                <a:gd name="T92" fmla="*/ 699 w 1185"/>
                <a:gd name="T93" fmla="*/ 483 h 649"/>
                <a:gd name="T94" fmla="*/ 630 w 1185"/>
                <a:gd name="T95" fmla="*/ 463 h 649"/>
                <a:gd name="T96" fmla="*/ 571 w 1185"/>
                <a:gd name="T97" fmla="*/ 483 h 649"/>
                <a:gd name="T98" fmla="*/ 606 w 1185"/>
                <a:gd name="T99" fmla="*/ 522 h 649"/>
                <a:gd name="T100" fmla="*/ 532 w 1185"/>
                <a:gd name="T101" fmla="*/ 537 h 649"/>
                <a:gd name="T102" fmla="*/ 488 w 1185"/>
                <a:gd name="T103" fmla="*/ 512 h 649"/>
                <a:gd name="T104" fmla="*/ 463 w 1185"/>
                <a:gd name="T105" fmla="*/ 576 h 649"/>
                <a:gd name="T106" fmla="*/ 414 w 1185"/>
                <a:gd name="T107" fmla="*/ 561 h 649"/>
                <a:gd name="T108" fmla="*/ 350 w 1185"/>
                <a:gd name="T109" fmla="*/ 591 h 649"/>
                <a:gd name="T110" fmla="*/ 271 w 1185"/>
                <a:gd name="T111" fmla="*/ 606 h 649"/>
                <a:gd name="T112" fmla="*/ 192 w 1185"/>
                <a:gd name="T113" fmla="*/ 606 h 649"/>
                <a:gd name="T114" fmla="*/ 113 w 1185"/>
                <a:gd name="T115" fmla="*/ 566 h 649"/>
                <a:gd name="T116" fmla="*/ 0 w 1185"/>
                <a:gd name="T117" fmla="*/ 547 h 64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85"/>
                <a:gd name="T178" fmla="*/ 0 h 649"/>
                <a:gd name="T179" fmla="*/ 1185 w 1185"/>
                <a:gd name="T180" fmla="*/ 649 h 64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85" h="649">
                  <a:moveTo>
                    <a:pt x="0" y="444"/>
                  </a:moveTo>
                  <a:lnTo>
                    <a:pt x="0" y="444"/>
                  </a:lnTo>
                  <a:lnTo>
                    <a:pt x="24" y="420"/>
                  </a:lnTo>
                  <a:lnTo>
                    <a:pt x="36" y="420"/>
                  </a:lnTo>
                  <a:lnTo>
                    <a:pt x="48" y="420"/>
                  </a:lnTo>
                  <a:lnTo>
                    <a:pt x="60" y="416"/>
                  </a:lnTo>
                  <a:lnTo>
                    <a:pt x="72" y="412"/>
                  </a:lnTo>
                  <a:lnTo>
                    <a:pt x="80" y="400"/>
                  </a:lnTo>
                  <a:lnTo>
                    <a:pt x="84" y="388"/>
                  </a:lnTo>
                  <a:lnTo>
                    <a:pt x="96" y="384"/>
                  </a:lnTo>
                  <a:lnTo>
                    <a:pt x="108" y="380"/>
                  </a:lnTo>
                  <a:lnTo>
                    <a:pt x="120" y="376"/>
                  </a:lnTo>
                  <a:lnTo>
                    <a:pt x="132" y="372"/>
                  </a:lnTo>
                  <a:lnTo>
                    <a:pt x="144" y="364"/>
                  </a:lnTo>
                  <a:lnTo>
                    <a:pt x="156" y="364"/>
                  </a:lnTo>
                  <a:lnTo>
                    <a:pt x="164" y="352"/>
                  </a:lnTo>
                  <a:lnTo>
                    <a:pt x="176" y="344"/>
                  </a:lnTo>
                  <a:lnTo>
                    <a:pt x="184" y="332"/>
                  </a:lnTo>
                  <a:lnTo>
                    <a:pt x="188" y="320"/>
                  </a:lnTo>
                  <a:lnTo>
                    <a:pt x="188" y="308"/>
                  </a:lnTo>
                  <a:lnTo>
                    <a:pt x="176" y="300"/>
                  </a:lnTo>
                  <a:lnTo>
                    <a:pt x="164" y="292"/>
                  </a:lnTo>
                  <a:lnTo>
                    <a:pt x="152" y="288"/>
                  </a:lnTo>
                  <a:lnTo>
                    <a:pt x="136" y="288"/>
                  </a:lnTo>
                  <a:lnTo>
                    <a:pt x="124" y="288"/>
                  </a:lnTo>
                  <a:lnTo>
                    <a:pt x="112" y="288"/>
                  </a:lnTo>
                  <a:lnTo>
                    <a:pt x="100" y="284"/>
                  </a:lnTo>
                  <a:lnTo>
                    <a:pt x="92" y="272"/>
                  </a:lnTo>
                  <a:lnTo>
                    <a:pt x="92" y="260"/>
                  </a:lnTo>
                  <a:lnTo>
                    <a:pt x="104" y="260"/>
                  </a:lnTo>
                  <a:lnTo>
                    <a:pt x="116" y="260"/>
                  </a:lnTo>
                  <a:lnTo>
                    <a:pt x="128" y="260"/>
                  </a:lnTo>
                  <a:lnTo>
                    <a:pt x="140" y="260"/>
                  </a:lnTo>
                  <a:lnTo>
                    <a:pt x="152" y="264"/>
                  </a:lnTo>
                  <a:lnTo>
                    <a:pt x="164" y="272"/>
                  </a:lnTo>
                  <a:lnTo>
                    <a:pt x="176" y="276"/>
                  </a:lnTo>
                  <a:lnTo>
                    <a:pt x="188" y="280"/>
                  </a:lnTo>
                  <a:lnTo>
                    <a:pt x="200" y="280"/>
                  </a:lnTo>
                  <a:lnTo>
                    <a:pt x="212" y="280"/>
                  </a:lnTo>
                  <a:lnTo>
                    <a:pt x="224" y="280"/>
                  </a:lnTo>
                  <a:lnTo>
                    <a:pt x="236" y="280"/>
                  </a:lnTo>
                  <a:lnTo>
                    <a:pt x="248" y="280"/>
                  </a:lnTo>
                  <a:lnTo>
                    <a:pt x="256" y="268"/>
                  </a:lnTo>
                  <a:lnTo>
                    <a:pt x="268" y="264"/>
                  </a:lnTo>
                  <a:lnTo>
                    <a:pt x="272" y="252"/>
                  </a:lnTo>
                  <a:lnTo>
                    <a:pt x="272" y="240"/>
                  </a:lnTo>
                  <a:lnTo>
                    <a:pt x="260" y="236"/>
                  </a:lnTo>
                  <a:lnTo>
                    <a:pt x="248" y="228"/>
                  </a:lnTo>
                  <a:lnTo>
                    <a:pt x="248" y="212"/>
                  </a:lnTo>
                  <a:lnTo>
                    <a:pt x="260" y="212"/>
                  </a:lnTo>
                  <a:lnTo>
                    <a:pt x="272" y="212"/>
                  </a:lnTo>
                  <a:lnTo>
                    <a:pt x="284" y="216"/>
                  </a:lnTo>
                  <a:lnTo>
                    <a:pt x="296" y="220"/>
                  </a:lnTo>
                  <a:lnTo>
                    <a:pt x="308" y="224"/>
                  </a:lnTo>
                  <a:lnTo>
                    <a:pt x="320" y="224"/>
                  </a:lnTo>
                  <a:lnTo>
                    <a:pt x="332" y="224"/>
                  </a:lnTo>
                  <a:lnTo>
                    <a:pt x="344" y="224"/>
                  </a:lnTo>
                  <a:lnTo>
                    <a:pt x="356" y="216"/>
                  </a:lnTo>
                  <a:lnTo>
                    <a:pt x="368" y="212"/>
                  </a:lnTo>
                  <a:lnTo>
                    <a:pt x="380" y="204"/>
                  </a:lnTo>
                  <a:lnTo>
                    <a:pt x="396" y="192"/>
                  </a:lnTo>
                  <a:lnTo>
                    <a:pt x="408" y="180"/>
                  </a:lnTo>
                  <a:lnTo>
                    <a:pt x="416" y="168"/>
                  </a:lnTo>
                  <a:lnTo>
                    <a:pt x="420" y="156"/>
                  </a:lnTo>
                  <a:lnTo>
                    <a:pt x="432" y="144"/>
                  </a:lnTo>
                  <a:lnTo>
                    <a:pt x="444" y="136"/>
                  </a:lnTo>
                  <a:lnTo>
                    <a:pt x="456" y="124"/>
                  </a:lnTo>
                  <a:lnTo>
                    <a:pt x="476" y="116"/>
                  </a:lnTo>
                  <a:lnTo>
                    <a:pt x="492" y="104"/>
                  </a:lnTo>
                  <a:lnTo>
                    <a:pt x="504" y="100"/>
                  </a:lnTo>
                  <a:lnTo>
                    <a:pt x="520" y="88"/>
                  </a:lnTo>
                  <a:lnTo>
                    <a:pt x="536" y="76"/>
                  </a:lnTo>
                  <a:lnTo>
                    <a:pt x="552" y="68"/>
                  </a:lnTo>
                  <a:lnTo>
                    <a:pt x="564" y="64"/>
                  </a:lnTo>
                  <a:lnTo>
                    <a:pt x="576" y="60"/>
                  </a:lnTo>
                  <a:lnTo>
                    <a:pt x="592" y="52"/>
                  </a:lnTo>
                  <a:lnTo>
                    <a:pt x="604" y="48"/>
                  </a:lnTo>
                  <a:lnTo>
                    <a:pt x="624" y="40"/>
                  </a:lnTo>
                  <a:lnTo>
                    <a:pt x="636" y="40"/>
                  </a:lnTo>
                  <a:lnTo>
                    <a:pt x="648" y="40"/>
                  </a:lnTo>
                  <a:lnTo>
                    <a:pt x="664" y="36"/>
                  </a:lnTo>
                  <a:lnTo>
                    <a:pt x="676" y="36"/>
                  </a:lnTo>
                  <a:lnTo>
                    <a:pt x="688" y="36"/>
                  </a:lnTo>
                  <a:lnTo>
                    <a:pt x="700" y="36"/>
                  </a:lnTo>
                  <a:lnTo>
                    <a:pt x="712" y="32"/>
                  </a:lnTo>
                  <a:lnTo>
                    <a:pt x="724" y="28"/>
                  </a:lnTo>
                  <a:lnTo>
                    <a:pt x="732" y="16"/>
                  </a:lnTo>
                  <a:lnTo>
                    <a:pt x="744" y="8"/>
                  </a:lnTo>
                  <a:lnTo>
                    <a:pt x="756" y="4"/>
                  </a:lnTo>
                  <a:lnTo>
                    <a:pt x="768" y="4"/>
                  </a:lnTo>
                  <a:lnTo>
                    <a:pt x="780" y="0"/>
                  </a:lnTo>
                  <a:lnTo>
                    <a:pt x="792" y="0"/>
                  </a:lnTo>
                  <a:lnTo>
                    <a:pt x="792" y="12"/>
                  </a:lnTo>
                  <a:lnTo>
                    <a:pt x="780" y="12"/>
                  </a:lnTo>
                  <a:lnTo>
                    <a:pt x="768" y="16"/>
                  </a:lnTo>
                  <a:lnTo>
                    <a:pt x="768" y="28"/>
                  </a:lnTo>
                  <a:lnTo>
                    <a:pt x="780" y="36"/>
                  </a:lnTo>
                  <a:lnTo>
                    <a:pt x="792" y="40"/>
                  </a:lnTo>
                  <a:lnTo>
                    <a:pt x="804" y="40"/>
                  </a:lnTo>
                  <a:lnTo>
                    <a:pt x="816" y="44"/>
                  </a:lnTo>
                  <a:lnTo>
                    <a:pt x="828" y="48"/>
                  </a:lnTo>
                  <a:lnTo>
                    <a:pt x="840" y="52"/>
                  </a:lnTo>
                  <a:lnTo>
                    <a:pt x="852" y="56"/>
                  </a:lnTo>
                  <a:lnTo>
                    <a:pt x="864" y="60"/>
                  </a:lnTo>
                  <a:lnTo>
                    <a:pt x="876" y="64"/>
                  </a:lnTo>
                  <a:lnTo>
                    <a:pt x="892" y="72"/>
                  </a:lnTo>
                  <a:lnTo>
                    <a:pt x="904" y="84"/>
                  </a:lnTo>
                  <a:lnTo>
                    <a:pt x="916" y="96"/>
                  </a:lnTo>
                  <a:lnTo>
                    <a:pt x="928" y="108"/>
                  </a:lnTo>
                  <a:lnTo>
                    <a:pt x="932" y="120"/>
                  </a:lnTo>
                  <a:lnTo>
                    <a:pt x="944" y="128"/>
                  </a:lnTo>
                  <a:lnTo>
                    <a:pt x="948" y="140"/>
                  </a:lnTo>
                  <a:lnTo>
                    <a:pt x="960" y="148"/>
                  </a:lnTo>
                  <a:lnTo>
                    <a:pt x="972" y="156"/>
                  </a:lnTo>
                  <a:lnTo>
                    <a:pt x="984" y="160"/>
                  </a:lnTo>
                  <a:lnTo>
                    <a:pt x="996" y="164"/>
                  </a:lnTo>
                  <a:lnTo>
                    <a:pt x="1008" y="164"/>
                  </a:lnTo>
                  <a:lnTo>
                    <a:pt x="1020" y="164"/>
                  </a:lnTo>
                  <a:lnTo>
                    <a:pt x="1032" y="164"/>
                  </a:lnTo>
                  <a:lnTo>
                    <a:pt x="1044" y="160"/>
                  </a:lnTo>
                  <a:lnTo>
                    <a:pt x="1052" y="148"/>
                  </a:lnTo>
                  <a:lnTo>
                    <a:pt x="1052" y="132"/>
                  </a:lnTo>
                  <a:lnTo>
                    <a:pt x="1064" y="128"/>
                  </a:lnTo>
                  <a:lnTo>
                    <a:pt x="1068" y="140"/>
                  </a:lnTo>
                  <a:lnTo>
                    <a:pt x="1068" y="152"/>
                  </a:lnTo>
                  <a:lnTo>
                    <a:pt x="1060" y="164"/>
                  </a:lnTo>
                  <a:lnTo>
                    <a:pt x="1048" y="172"/>
                  </a:lnTo>
                  <a:lnTo>
                    <a:pt x="1036" y="176"/>
                  </a:lnTo>
                  <a:lnTo>
                    <a:pt x="1024" y="180"/>
                  </a:lnTo>
                  <a:lnTo>
                    <a:pt x="1012" y="184"/>
                  </a:lnTo>
                  <a:lnTo>
                    <a:pt x="1004" y="196"/>
                  </a:lnTo>
                  <a:lnTo>
                    <a:pt x="1000" y="208"/>
                  </a:lnTo>
                  <a:lnTo>
                    <a:pt x="1000" y="220"/>
                  </a:lnTo>
                  <a:lnTo>
                    <a:pt x="1008" y="232"/>
                  </a:lnTo>
                  <a:lnTo>
                    <a:pt x="1012" y="244"/>
                  </a:lnTo>
                  <a:lnTo>
                    <a:pt x="1024" y="256"/>
                  </a:lnTo>
                  <a:lnTo>
                    <a:pt x="1032" y="268"/>
                  </a:lnTo>
                  <a:lnTo>
                    <a:pt x="1040" y="280"/>
                  </a:lnTo>
                  <a:lnTo>
                    <a:pt x="1044" y="292"/>
                  </a:lnTo>
                  <a:lnTo>
                    <a:pt x="1048" y="304"/>
                  </a:lnTo>
                  <a:lnTo>
                    <a:pt x="1052" y="316"/>
                  </a:lnTo>
                  <a:lnTo>
                    <a:pt x="1056" y="328"/>
                  </a:lnTo>
                  <a:lnTo>
                    <a:pt x="1056" y="340"/>
                  </a:lnTo>
                  <a:lnTo>
                    <a:pt x="1064" y="352"/>
                  </a:lnTo>
                  <a:lnTo>
                    <a:pt x="1072" y="364"/>
                  </a:lnTo>
                  <a:lnTo>
                    <a:pt x="1084" y="368"/>
                  </a:lnTo>
                  <a:lnTo>
                    <a:pt x="1096" y="376"/>
                  </a:lnTo>
                  <a:lnTo>
                    <a:pt x="1108" y="380"/>
                  </a:lnTo>
                  <a:lnTo>
                    <a:pt x="1120" y="384"/>
                  </a:lnTo>
                  <a:lnTo>
                    <a:pt x="1132" y="388"/>
                  </a:lnTo>
                  <a:lnTo>
                    <a:pt x="1132" y="400"/>
                  </a:lnTo>
                  <a:lnTo>
                    <a:pt x="1120" y="400"/>
                  </a:lnTo>
                  <a:lnTo>
                    <a:pt x="1108" y="400"/>
                  </a:lnTo>
                  <a:lnTo>
                    <a:pt x="1096" y="400"/>
                  </a:lnTo>
                  <a:lnTo>
                    <a:pt x="1092" y="412"/>
                  </a:lnTo>
                  <a:lnTo>
                    <a:pt x="1092" y="424"/>
                  </a:lnTo>
                  <a:lnTo>
                    <a:pt x="1104" y="432"/>
                  </a:lnTo>
                  <a:lnTo>
                    <a:pt x="1108" y="444"/>
                  </a:lnTo>
                  <a:lnTo>
                    <a:pt x="1116" y="456"/>
                  </a:lnTo>
                  <a:lnTo>
                    <a:pt x="1120" y="468"/>
                  </a:lnTo>
                  <a:lnTo>
                    <a:pt x="1124" y="480"/>
                  </a:lnTo>
                  <a:lnTo>
                    <a:pt x="1132" y="492"/>
                  </a:lnTo>
                  <a:lnTo>
                    <a:pt x="1140" y="504"/>
                  </a:lnTo>
                  <a:lnTo>
                    <a:pt x="1152" y="512"/>
                  </a:lnTo>
                  <a:lnTo>
                    <a:pt x="1164" y="524"/>
                  </a:lnTo>
                  <a:lnTo>
                    <a:pt x="1168" y="536"/>
                  </a:lnTo>
                  <a:lnTo>
                    <a:pt x="1172" y="548"/>
                  </a:lnTo>
                  <a:lnTo>
                    <a:pt x="1176" y="560"/>
                  </a:lnTo>
                  <a:lnTo>
                    <a:pt x="1176" y="576"/>
                  </a:lnTo>
                  <a:lnTo>
                    <a:pt x="1184" y="588"/>
                  </a:lnTo>
                  <a:lnTo>
                    <a:pt x="1184" y="600"/>
                  </a:lnTo>
                  <a:lnTo>
                    <a:pt x="1184" y="612"/>
                  </a:lnTo>
                  <a:lnTo>
                    <a:pt x="1184" y="624"/>
                  </a:lnTo>
                  <a:lnTo>
                    <a:pt x="1184" y="636"/>
                  </a:lnTo>
                  <a:lnTo>
                    <a:pt x="1180" y="648"/>
                  </a:lnTo>
                  <a:lnTo>
                    <a:pt x="1168" y="648"/>
                  </a:lnTo>
                  <a:lnTo>
                    <a:pt x="1164" y="636"/>
                  </a:lnTo>
                  <a:lnTo>
                    <a:pt x="1156" y="624"/>
                  </a:lnTo>
                  <a:lnTo>
                    <a:pt x="1152" y="612"/>
                  </a:lnTo>
                  <a:lnTo>
                    <a:pt x="1140" y="608"/>
                  </a:lnTo>
                  <a:lnTo>
                    <a:pt x="1132" y="596"/>
                  </a:lnTo>
                  <a:lnTo>
                    <a:pt x="1136" y="584"/>
                  </a:lnTo>
                  <a:lnTo>
                    <a:pt x="1148" y="576"/>
                  </a:lnTo>
                  <a:lnTo>
                    <a:pt x="1148" y="564"/>
                  </a:lnTo>
                  <a:lnTo>
                    <a:pt x="1136" y="564"/>
                  </a:lnTo>
                  <a:lnTo>
                    <a:pt x="1124" y="564"/>
                  </a:lnTo>
                  <a:lnTo>
                    <a:pt x="1112" y="560"/>
                  </a:lnTo>
                  <a:lnTo>
                    <a:pt x="1100" y="548"/>
                  </a:lnTo>
                  <a:lnTo>
                    <a:pt x="1088" y="540"/>
                  </a:lnTo>
                  <a:lnTo>
                    <a:pt x="1076" y="532"/>
                  </a:lnTo>
                  <a:lnTo>
                    <a:pt x="1064" y="520"/>
                  </a:lnTo>
                  <a:lnTo>
                    <a:pt x="1056" y="508"/>
                  </a:lnTo>
                  <a:lnTo>
                    <a:pt x="1044" y="500"/>
                  </a:lnTo>
                  <a:lnTo>
                    <a:pt x="1032" y="492"/>
                  </a:lnTo>
                  <a:lnTo>
                    <a:pt x="1020" y="484"/>
                  </a:lnTo>
                  <a:lnTo>
                    <a:pt x="1008" y="476"/>
                  </a:lnTo>
                  <a:lnTo>
                    <a:pt x="996" y="464"/>
                  </a:lnTo>
                  <a:lnTo>
                    <a:pt x="984" y="460"/>
                  </a:lnTo>
                  <a:lnTo>
                    <a:pt x="968" y="448"/>
                  </a:lnTo>
                  <a:lnTo>
                    <a:pt x="952" y="440"/>
                  </a:lnTo>
                  <a:lnTo>
                    <a:pt x="940" y="436"/>
                  </a:lnTo>
                  <a:lnTo>
                    <a:pt x="928" y="432"/>
                  </a:lnTo>
                  <a:lnTo>
                    <a:pt x="916" y="428"/>
                  </a:lnTo>
                  <a:lnTo>
                    <a:pt x="904" y="420"/>
                  </a:lnTo>
                  <a:lnTo>
                    <a:pt x="892" y="420"/>
                  </a:lnTo>
                  <a:lnTo>
                    <a:pt x="880" y="416"/>
                  </a:lnTo>
                  <a:lnTo>
                    <a:pt x="868" y="412"/>
                  </a:lnTo>
                  <a:lnTo>
                    <a:pt x="856" y="404"/>
                  </a:lnTo>
                  <a:lnTo>
                    <a:pt x="868" y="396"/>
                  </a:lnTo>
                  <a:lnTo>
                    <a:pt x="872" y="384"/>
                  </a:lnTo>
                  <a:lnTo>
                    <a:pt x="860" y="376"/>
                  </a:lnTo>
                  <a:lnTo>
                    <a:pt x="848" y="372"/>
                  </a:lnTo>
                  <a:lnTo>
                    <a:pt x="836" y="372"/>
                  </a:lnTo>
                  <a:lnTo>
                    <a:pt x="824" y="372"/>
                  </a:lnTo>
                  <a:lnTo>
                    <a:pt x="812" y="384"/>
                  </a:lnTo>
                  <a:lnTo>
                    <a:pt x="800" y="392"/>
                  </a:lnTo>
                  <a:lnTo>
                    <a:pt x="788" y="392"/>
                  </a:lnTo>
                  <a:lnTo>
                    <a:pt x="776" y="392"/>
                  </a:lnTo>
                  <a:lnTo>
                    <a:pt x="764" y="392"/>
                  </a:lnTo>
                  <a:lnTo>
                    <a:pt x="752" y="388"/>
                  </a:lnTo>
                  <a:lnTo>
                    <a:pt x="740" y="384"/>
                  </a:lnTo>
                  <a:lnTo>
                    <a:pt x="728" y="384"/>
                  </a:lnTo>
                  <a:lnTo>
                    <a:pt x="716" y="380"/>
                  </a:lnTo>
                  <a:lnTo>
                    <a:pt x="704" y="380"/>
                  </a:lnTo>
                  <a:lnTo>
                    <a:pt x="692" y="380"/>
                  </a:lnTo>
                  <a:lnTo>
                    <a:pt x="676" y="380"/>
                  </a:lnTo>
                  <a:lnTo>
                    <a:pt x="664" y="380"/>
                  </a:lnTo>
                  <a:lnTo>
                    <a:pt x="652" y="380"/>
                  </a:lnTo>
                  <a:lnTo>
                    <a:pt x="640" y="380"/>
                  </a:lnTo>
                  <a:lnTo>
                    <a:pt x="628" y="380"/>
                  </a:lnTo>
                  <a:lnTo>
                    <a:pt x="616" y="380"/>
                  </a:lnTo>
                  <a:lnTo>
                    <a:pt x="604" y="380"/>
                  </a:lnTo>
                  <a:lnTo>
                    <a:pt x="592" y="384"/>
                  </a:lnTo>
                  <a:lnTo>
                    <a:pt x="580" y="388"/>
                  </a:lnTo>
                  <a:lnTo>
                    <a:pt x="568" y="392"/>
                  </a:lnTo>
                  <a:lnTo>
                    <a:pt x="556" y="392"/>
                  </a:lnTo>
                  <a:lnTo>
                    <a:pt x="544" y="396"/>
                  </a:lnTo>
                  <a:lnTo>
                    <a:pt x="532" y="396"/>
                  </a:lnTo>
                  <a:lnTo>
                    <a:pt x="520" y="388"/>
                  </a:lnTo>
                  <a:lnTo>
                    <a:pt x="512" y="376"/>
                  </a:lnTo>
                  <a:lnTo>
                    <a:pt x="500" y="368"/>
                  </a:lnTo>
                  <a:lnTo>
                    <a:pt x="488" y="368"/>
                  </a:lnTo>
                  <a:lnTo>
                    <a:pt x="476" y="368"/>
                  </a:lnTo>
                  <a:lnTo>
                    <a:pt x="468" y="380"/>
                  </a:lnTo>
                  <a:lnTo>
                    <a:pt x="464" y="392"/>
                  </a:lnTo>
                  <a:lnTo>
                    <a:pt x="476" y="400"/>
                  </a:lnTo>
                  <a:lnTo>
                    <a:pt x="488" y="400"/>
                  </a:lnTo>
                  <a:lnTo>
                    <a:pt x="500" y="404"/>
                  </a:lnTo>
                  <a:lnTo>
                    <a:pt x="504" y="416"/>
                  </a:lnTo>
                  <a:lnTo>
                    <a:pt x="492" y="424"/>
                  </a:lnTo>
                  <a:lnTo>
                    <a:pt x="480" y="428"/>
                  </a:lnTo>
                  <a:lnTo>
                    <a:pt x="468" y="428"/>
                  </a:lnTo>
                  <a:lnTo>
                    <a:pt x="456" y="432"/>
                  </a:lnTo>
                  <a:lnTo>
                    <a:pt x="444" y="440"/>
                  </a:lnTo>
                  <a:lnTo>
                    <a:pt x="432" y="436"/>
                  </a:lnTo>
                  <a:lnTo>
                    <a:pt x="432" y="424"/>
                  </a:lnTo>
                  <a:lnTo>
                    <a:pt x="432" y="412"/>
                  </a:lnTo>
                  <a:lnTo>
                    <a:pt x="420" y="404"/>
                  </a:lnTo>
                  <a:lnTo>
                    <a:pt x="408" y="404"/>
                  </a:lnTo>
                  <a:lnTo>
                    <a:pt x="396" y="416"/>
                  </a:lnTo>
                  <a:lnTo>
                    <a:pt x="388" y="428"/>
                  </a:lnTo>
                  <a:lnTo>
                    <a:pt x="396" y="440"/>
                  </a:lnTo>
                  <a:lnTo>
                    <a:pt x="404" y="452"/>
                  </a:lnTo>
                  <a:lnTo>
                    <a:pt x="388" y="464"/>
                  </a:lnTo>
                  <a:lnTo>
                    <a:pt x="376" y="468"/>
                  </a:lnTo>
                  <a:lnTo>
                    <a:pt x="364" y="472"/>
                  </a:lnTo>
                  <a:lnTo>
                    <a:pt x="352" y="476"/>
                  </a:lnTo>
                  <a:lnTo>
                    <a:pt x="340" y="480"/>
                  </a:lnTo>
                  <a:lnTo>
                    <a:pt x="336" y="468"/>
                  </a:lnTo>
                  <a:lnTo>
                    <a:pt x="336" y="456"/>
                  </a:lnTo>
                  <a:lnTo>
                    <a:pt x="324" y="452"/>
                  </a:lnTo>
                  <a:lnTo>
                    <a:pt x="312" y="452"/>
                  </a:lnTo>
                  <a:lnTo>
                    <a:pt x="300" y="460"/>
                  </a:lnTo>
                  <a:lnTo>
                    <a:pt x="296" y="472"/>
                  </a:lnTo>
                  <a:lnTo>
                    <a:pt x="284" y="480"/>
                  </a:lnTo>
                  <a:lnTo>
                    <a:pt x="272" y="484"/>
                  </a:lnTo>
                  <a:lnTo>
                    <a:pt x="260" y="488"/>
                  </a:lnTo>
                  <a:lnTo>
                    <a:pt x="244" y="492"/>
                  </a:lnTo>
                  <a:lnTo>
                    <a:pt x="232" y="492"/>
                  </a:lnTo>
                  <a:lnTo>
                    <a:pt x="220" y="492"/>
                  </a:lnTo>
                  <a:lnTo>
                    <a:pt x="208" y="492"/>
                  </a:lnTo>
                  <a:lnTo>
                    <a:pt x="196" y="492"/>
                  </a:lnTo>
                  <a:lnTo>
                    <a:pt x="184" y="492"/>
                  </a:lnTo>
                  <a:lnTo>
                    <a:pt x="172" y="492"/>
                  </a:lnTo>
                  <a:lnTo>
                    <a:pt x="156" y="492"/>
                  </a:lnTo>
                  <a:lnTo>
                    <a:pt x="144" y="492"/>
                  </a:lnTo>
                  <a:lnTo>
                    <a:pt x="132" y="484"/>
                  </a:lnTo>
                  <a:lnTo>
                    <a:pt x="120" y="484"/>
                  </a:lnTo>
                  <a:lnTo>
                    <a:pt x="108" y="480"/>
                  </a:lnTo>
                  <a:lnTo>
                    <a:pt x="92" y="460"/>
                  </a:lnTo>
                  <a:lnTo>
                    <a:pt x="64" y="456"/>
                  </a:lnTo>
                  <a:lnTo>
                    <a:pt x="52" y="460"/>
                  </a:lnTo>
                  <a:lnTo>
                    <a:pt x="40" y="460"/>
                  </a:lnTo>
                  <a:lnTo>
                    <a:pt x="24" y="468"/>
                  </a:lnTo>
                  <a:lnTo>
                    <a:pt x="0" y="444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70" name="Freeform 123"/>
            <p:cNvSpPr>
              <a:spLocks/>
            </p:cNvSpPr>
            <p:nvPr/>
          </p:nvSpPr>
          <p:spPr bwMode="auto">
            <a:xfrm>
              <a:off x="3729" y="492"/>
              <a:ext cx="116" cy="72"/>
            </a:xfrm>
            <a:custGeom>
              <a:avLst/>
              <a:gdLst>
                <a:gd name="T0" fmla="*/ 107 w 94"/>
                <a:gd name="T1" fmla="*/ 45 h 58"/>
                <a:gd name="T2" fmla="*/ 96 w 94"/>
                <a:gd name="T3" fmla="*/ 37 h 58"/>
                <a:gd name="T4" fmla="*/ 85 w 94"/>
                <a:gd name="T5" fmla="*/ 34 h 58"/>
                <a:gd name="T6" fmla="*/ 74 w 94"/>
                <a:gd name="T7" fmla="*/ 26 h 58"/>
                <a:gd name="T8" fmla="*/ 63 w 94"/>
                <a:gd name="T9" fmla="*/ 19 h 58"/>
                <a:gd name="T10" fmla="*/ 52 w 94"/>
                <a:gd name="T11" fmla="*/ 7 h 58"/>
                <a:gd name="T12" fmla="*/ 41 w 94"/>
                <a:gd name="T13" fmla="*/ 4 h 58"/>
                <a:gd name="T14" fmla="*/ 30 w 94"/>
                <a:gd name="T15" fmla="*/ 0 h 58"/>
                <a:gd name="T16" fmla="*/ 19 w 94"/>
                <a:gd name="T17" fmla="*/ 0 h 58"/>
                <a:gd name="T18" fmla="*/ 7 w 94"/>
                <a:gd name="T19" fmla="*/ 0 h 58"/>
                <a:gd name="T20" fmla="*/ 0 w 94"/>
                <a:gd name="T21" fmla="*/ 11 h 58"/>
                <a:gd name="T22" fmla="*/ 0 w 94"/>
                <a:gd name="T23" fmla="*/ 22 h 58"/>
                <a:gd name="T24" fmla="*/ 15 w 94"/>
                <a:gd name="T25" fmla="*/ 26 h 58"/>
                <a:gd name="T26" fmla="*/ 26 w 94"/>
                <a:gd name="T27" fmla="*/ 30 h 58"/>
                <a:gd name="T28" fmla="*/ 37 w 94"/>
                <a:gd name="T29" fmla="*/ 34 h 58"/>
                <a:gd name="T30" fmla="*/ 48 w 94"/>
                <a:gd name="T31" fmla="*/ 37 h 58"/>
                <a:gd name="T32" fmla="*/ 59 w 94"/>
                <a:gd name="T33" fmla="*/ 45 h 58"/>
                <a:gd name="T34" fmla="*/ 67 w 94"/>
                <a:gd name="T35" fmla="*/ 56 h 58"/>
                <a:gd name="T36" fmla="*/ 78 w 94"/>
                <a:gd name="T37" fmla="*/ 63 h 58"/>
                <a:gd name="T38" fmla="*/ 89 w 94"/>
                <a:gd name="T39" fmla="*/ 71 h 58"/>
                <a:gd name="T40" fmla="*/ 100 w 94"/>
                <a:gd name="T41" fmla="*/ 71 h 58"/>
                <a:gd name="T42" fmla="*/ 111 w 94"/>
                <a:gd name="T43" fmla="*/ 71 h 58"/>
                <a:gd name="T44" fmla="*/ 115 w 94"/>
                <a:gd name="T45" fmla="*/ 60 h 58"/>
                <a:gd name="T46" fmla="*/ 115 w 94"/>
                <a:gd name="T47" fmla="*/ 48 h 58"/>
                <a:gd name="T48" fmla="*/ 107 w 94"/>
                <a:gd name="T49" fmla="*/ 45 h 5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94"/>
                <a:gd name="T76" fmla="*/ 0 h 58"/>
                <a:gd name="T77" fmla="*/ 94 w 94"/>
                <a:gd name="T78" fmla="*/ 58 h 5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94" h="58">
                  <a:moveTo>
                    <a:pt x="87" y="36"/>
                  </a:moveTo>
                  <a:lnTo>
                    <a:pt x="78" y="30"/>
                  </a:lnTo>
                  <a:lnTo>
                    <a:pt x="69" y="27"/>
                  </a:lnTo>
                  <a:lnTo>
                    <a:pt x="60" y="21"/>
                  </a:lnTo>
                  <a:lnTo>
                    <a:pt x="51" y="15"/>
                  </a:lnTo>
                  <a:lnTo>
                    <a:pt x="42" y="6"/>
                  </a:lnTo>
                  <a:lnTo>
                    <a:pt x="33" y="3"/>
                  </a:lnTo>
                  <a:lnTo>
                    <a:pt x="24" y="0"/>
                  </a:lnTo>
                  <a:lnTo>
                    <a:pt x="15" y="0"/>
                  </a:lnTo>
                  <a:lnTo>
                    <a:pt x="6" y="0"/>
                  </a:lnTo>
                  <a:lnTo>
                    <a:pt x="0" y="9"/>
                  </a:lnTo>
                  <a:lnTo>
                    <a:pt x="0" y="18"/>
                  </a:lnTo>
                  <a:lnTo>
                    <a:pt x="12" y="21"/>
                  </a:lnTo>
                  <a:lnTo>
                    <a:pt x="21" y="24"/>
                  </a:lnTo>
                  <a:lnTo>
                    <a:pt x="30" y="27"/>
                  </a:lnTo>
                  <a:lnTo>
                    <a:pt x="39" y="30"/>
                  </a:lnTo>
                  <a:lnTo>
                    <a:pt x="48" y="36"/>
                  </a:lnTo>
                  <a:lnTo>
                    <a:pt x="54" y="45"/>
                  </a:lnTo>
                  <a:lnTo>
                    <a:pt x="63" y="51"/>
                  </a:lnTo>
                  <a:lnTo>
                    <a:pt x="72" y="57"/>
                  </a:lnTo>
                  <a:lnTo>
                    <a:pt x="81" y="57"/>
                  </a:lnTo>
                  <a:lnTo>
                    <a:pt x="90" y="57"/>
                  </a:lnTo>
                  <a:lnTo>
                    <a:pt x="93" y="48"/>
                  </a:lnTo>
                  <a:lnTo>
                    <a:pt x="93" y="39"/>
                  </a:lnTo>
                  <a:lnTo>
                    <a:pt x="87" y="36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71" name="Freeform 124"/>
            <p:cNvSpPr>
              <a:spLocks/>
            </p:cNvSpPr>
            <p:nvPr/>
          </p:nvSpPr>
          <p:spPr bwMode="auto">
            <a:xfrm>
              <a:off x="3862" y="464"/>
              <a:ext cx="160" cy="45"/>
            </a:xfrm>
            <a:custGeom>
              <a:avLst/>
              <a:gdLst>
                <a:gd name="T0" fmla="*/ 144 w 130"/>
                <a:gd name="T1" fmla="*/ 22 h 37"/>
                <a:gd name="T2" fmla="*/ 133 w 130"/>
                <a:gd name="T3" fmla="*/ 22 h 37"/>
                <a:gd name="T4" fmla="*/ 122 w 130"/>
                <a:gd name="T5" fmla="*/ 18 h 37"/>
                <a:gd name="T6" fmla="*/ 111 w 130"/>
                <a:gd name="T7" fmla="*/ 18 h 37"/>
                <a:gd name="T8" fmla="*/ 96 w 130"/>
                <a:gd name="T9" fmla="*/ 18 h 37"/>
                <a:gd name="T10" fmla="*/ 85 w 130"/>
                <a:gd name="T11" fmla="*/ 18 h 37"/>
                <a:gd name="T12" fmla="*/ 74 w 130"/>
                <a:gd name="T13" fmla="*/ 15 h 37"/>
                <a:gd name="T14" fmla="*/ 63 w 130"/>
                <a:gd name="T15" fmla="*/ 15 h 37"/>
                <a:gd name="T16" fmla="*/ 52 w 130"/>
                <a:gd name="T17" fmla="*/ 7 h 37"/>
                <a:gd name="T18" fmla="*/ 41 w 130"/>
                <a:gd name="T19" fmla="*/ 4 h 37"/>
                <a:gd name="T20" fmla="*/ 30 w 130"/>
                <a:gd name="T21" fmla="*/ 0 h 37"/>
                <a:gd name="T22" fmla="*/ 18 w 130"/>
                <a:gd name="T23" fmla="*/ 0 h 37"/>
                <a:gd name="T24" fmla="*/ 7 w 130"/>
                <a:gd name="T25" fmla="*/ 0 h 37"/>
                <a:gd name="T26" fmla="*/ 0 w 130"/>
                <a:gd name="T27" fmla="*/ 11 h 37"/>
                <a:gd name="T28" fmla="*/ 7 w 130"/>
                <a:gd name="T29" fmla="*/ 22 h 37"/>
                <a:gd name="T30" fmla="*/ 18 w 130"/>
                <a:gd name="T31" fmla="*/ 22 h 37"/>
                <a:gd name="T32" fmla="*/ 30 w 130"/>
                <a:gd name="T33" fmla="*/ 26 h 37"/>
                <a:gd name="T34" fmla="*/ 41 w 130"/>
                <a:gd name="T35" fmla="*/ 29 h 37"/>
                <a:gd name="T36" fmla="*/ 52 w 130"/>
                <a:gd name="T37" fmla="*/ 29 h 37"/>
                <a:gd name="T38" fmla="*/ 63 w 130"/>
                <a:gd name="T39" fmla="*/ 29 h 37"/>
                <a:gd name="T40" fmla="*/ 74 w 130"/>
                <a:gd name="T41" fmla="*/ 33 h 37"/>
                <a:gd name="T42" fmla="*/ 85 w 130"/>
                <a:gd name="T43" fmla="*/ 33 h 37"/>
                <a:gd name="T44" fmla="*/ 96 w 130"/>
                <a:gd name="T45" fmla="*/ 36 h 37"/>
                <a:gd name="T46" fmla="*/ 107 w 130"/>
                <a:gd name="T47" fmla="*/ 40 h 37"/>
                <a:gd name="T48" fmla="*/ 118 w 130"/>
                <a:gd name="T49" fmla="*/ 44 h 37"/>
                <a:gd name="T50" fmla="*/ 129 w 130"/>
                <a:gd name="T51" fmla="*/ 44 h 37"/>
                <a:gd name="T52" fmla="*/ 140 w 130"/>
                <a:gd name="T53" fmla="*/ 44 h 37"/>
                <a:gd name="T54" fmla="*/ 151 w 130"/>
                <a:gd name="T55" fmla="*/ 44 h 37"/>
                <a:gd name="T56" fmla="*/ 159 w 130"/>
                <a:gd name="T57" fmla="*/ 33 h 37"/>
                <a:gd name="T58" fmla="*/ 148 w 130"/>
                <a:gd name="T59" fmla="*/ 22 h 37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30"/>
                <a:gd name="T91" fmla="*/ 0 h 37"/>
                <a:gd name="T92" fmla="*/ 130 w 130"/>
                <a:gd name="T93" fmla="*/ 37 h 37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30" h="37">
                  <a:moveTo>
                    <a:pt x="117" y="18"/>
                  </a:moveTo>
                  <a:lnTo>
                    <a:pt x="108" y="18"/>
                  </a:lnTo>
                  <a:lnTo>
                    <a:pt x="99" y="15"/>
                  </a:lnTo>
                  <a:lnTo>
                    <a:pt x="90" y="15"/>
                  </a:lnTo>
                  <a:lnTo>
                    <a:pt x="78" y="15"/>
                  </a:lnTo>
                  <a:lnTo>
                    <a:pt x="69" y="15"/>
                  </a:lnTo>
                  <a:lnTo>
                    <a:pt x="60" y="12"/>
                  </a:lnTo>
                  <a:lnTo>
                    <a:pt x="51" y="12"/>
                  </a:lnTo>
                  <a:lnTo>
                    <a:pt x="42" y="6"/>
                  </a:lnTo>
                  <a:lnTo>
                    <a:pt x="33" y="3"/>
                  </a:lnTo>
                  <a:lnTo>
                    <a:pt x="24" y="0"/>
                  </a:lnTo>
                  <a:lnTo>
                    <a:pt x="15" y="0"/>
                  </a:lnTo>
                  <a:lnTo>
                    <a:pt x="6" y="0"/>
                  </a:lnTo>
                  <a:lnTo>
                    <a:pt x="0" y="9"/>
                  </a:lnTo>
                  <a:lnTo>
                    <a:pt x="6" y="18"/>
                  </a:lnTo>
                  <a:lnTo>
                    <a:pt x="15" y="18"/>
                  </a:lnTo>
                  <a:lnTo>
                    <a:pt x="24" y="21"/>
                  </a:lnTo>
                  <a:lnTo>
                    <a:pt x="33" y="24"/>
                  </a:lnTo>
                  <a:lnTo>
                    <a:pt x="42" y="24"/>
                  </a:lnTo>
                  <a:lnTo>
                    <a:pt x="51" y="24"/>
                  </a:lnTo>
                  <a:lnTo>
                    <a:pt x="60" y="27"/>
                  </a:lnTo>
                  <a:lnTo>
                    <a:pt x="69" y="27"/>
                  </a:lnTo>
                  <a:lnTo>
                    <a:pt x="78" y="30"/>
                  </a:lnTo>
                  <a:lnTo>
                    <a:pt x="87" y="33"/>
                  </a:lnTo>
                  <a:lnTo>
                    <a:pt x="96" y="36"/>
                  </a:lnTo>
                  <a:lnTo>
                    <a:pt x="105" y="36"/>
                  </a:lnTo>
                  <a:lnTo>
                    <a:pt x="114" y="36"/>
                  </a:lnTo>
                  <a:lnTo>
                    <a:pt x="123" y="36"/>
                  </a:lnTo>
                  <a:lnTo>
                    <a:pt x="129" y="27"/>
                  </a:lnTo>
                  <a:lnTo>
                    <a:pt x="120" y="18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72" name="Freeform 125"/>
            <p:cNvSpPr>
              <a:spLocks/>
            </p:cNvSpPr>
            <p:nvPr/>
          </p:nvSpPr>
          <p:spPr bwMode="auto">
            <a:xfrm>
              <a:off x="4746" y="230"/>
              <a:ext cx="149" cy="27"/>
            </a:xfrm>
            <a:custGeom>
              <a:avLst/>
              <a:gdLst>
                <a:gd name="T0" fmla="*/ 4 w 121"/>
                <a:gd name="T1" fmla="*/ 18 h 22"/>
                <a:gd name="T2" fmla="*/ 11 w 121"/>
                <a:gd name="T3" fmla="*/ 18 h 22"/>
                <a:gd name="T4" fmla="*/ 5 w 121"/>
                <a:gd name="T5" fmla="*/ 18 h 22"/>
                <a:gd name="T6" fmla="*/ 1 w 121"/>
                <a:gd name="T7" fmla="*/ 12 h 22"/>
                <a:gd name="T8" fmla="*/ 0 w 121"/>
                <a:gd name="T9" fmla="*/ 7 h 22"/>
                <a:gd name="T10" fmla="*/ 5 w 121"/>
                <a:gd name="T11" fmla="*/ 1 h 22"/>
                <a:gd name="T12" fmla="*/ 12 w 121"/>
                <a:gd name="T13" fmla="*/ 1 h 22"/>
                <a:gd name="T14" fmla="*/ 18 w 121"/>
                <a:gd name="T15" fmla="*/ 0 h 22"/>
                <a:gd name="T16" fmla="*/ 23 w 121"/>
                <a:gd name="T17" fmla="*/ 0 h 22"/>
                <a:gd name="T18" fmla="*/ 30 w 121"/>
                <a:gd name="T19" fmla="*/ 0 h 22"/>
                <a:gd name="T20" fmla="*/ 34 w 121"/>
                <a:gd name="T21" fmla="*/ 0 h 22"/>
                <a:gd name="T22" fmla="*/ 41 w 121"/>
                <a:gd name="T23" fmla="*/ 0 h 22"/>
                <a:gd name="T24" fmla="*/ 46 w 121"/>
                <a:gd name="T25" fmla="*/ 1 h 22"/>
                <a:gd name="T26" fmla="*/ 52 w 121"/>
                <a:gd name="T27" fmla="*/ 4 h 22"/>
                <a:gd name="T28" fmla="*/ 57 w 121"/>
                <a:gd name="T29" fmla="*/ 4 h 22"/>
                <a:gd name="T30" fmla="*/ 63 w 121"/>
                <a:gd name="T31" fmla="*/ 7 h 22"/>
                <a:gd name="T32" fmla="*/ 68 w 121"/>
                <a:gd name="T33" fmla="*/ 9 h 22"/>
                <a:gd name="T34" fmla="*/ 74 w 121"/>
                <a:gd name="T35" fmla="*/ 11 h 22"/>
                <a:gd name="T36" fmla="*/ 79 w 121"/>
                <a:gd name="T37" fmla="*/ 12 h 22"/>
                <a:gd name="T38" fmla="*/ 85 w 121"/>
                <a:gd name="T39" fmla="*/ 15 h 22"/>
                <a:gd name="T40" fmla="*/ 90 w 121"/>
                <a:gd name="T41" fmla="*/ 15 h 22"/>
                <a:gd name="T42" fmla="*/ 96 w 121"/>
                <a:gd name="T43" fmla="*/ 15 h 22"/>
                <a:gd name="T44" fmla="*/ 101 w 121"/>
                <a:gd name="T45" fmla="*/ 15 h 22"/>
                <a:gd name="T46" fmla="*/ 107 w 121"/>
                <a:gd name="T47" fmla="*/ 15 h 22"/>
                <a:gd name="T48" fmla="*/ 112 w 121"/>
                <a:gd name="T49" fmla="*/ 12 h 22"/>
                <a:gd name="T50" fmla="*/ 118 w 121"/>
                <a:gd name="T51" fmla="*/ 9 h 22"/>
                <a:gd name="T52" fmla="*/ 123 w 121"/>
                <a:gd name="T53" fmla="*/ 7 h 22"/>
                <a:gd name="T54" fmla="*/ 129 w 121"/>
                <a:gd name="T55" fmla="*/ 1 h 22"/>
                <a:gd name="T56" fmla="*/ 134 w 121"/>
                <a:gd name="T57" fmla="*/ 1 h 22"/>
                <a:gd name="T58" fmla="*/ 140 w 121"/>
                <a:gd name="T59" fmla="*/ 1 h 22"/>
                <a:gd name="T60" fmla="*/ 145 w 121"/>
                <a:gd name="T61" fmla="*/ 1 h 22"/>
                <a:gd name="T62" fmla="*/ 148 w 121"/>
                <a:gd name="T63" fmla="*/ 7 h 22"/>
                <a:gd name="T64" fmla="*/ 148 w 121"/>
                <a:gd name="T65" fmla="*/ 12 h 22"/>
                <a:gd name="T66" fmla="*/ 142 w 121"/>
                <a:gd name="T67" fmla="*/ 18 h 22"/>
                <a:gd name="T68" fmla="*/ 134 w 121"/>
                <a:gd name="T69" fmla="*/ 18 h 22"/>
                <a:gd name="T70" fmla="*/ 129 w 121"/>
                <a:gd name="T71" fmla="*/ 18 h 22"/>
                <a:gd name="T72" fmla="*/ 123 w 121"/>
                <a:gd name="T73" fmla="*/ 20 h 22"/>
                <a:gd name="T74" fmla="*/ 118 w 121"/>
                <a:gd name="T75" fmla="*/ 20 h 22"/>
                <a:gd name="T76" fmla="*/ 112 w 121"/>
                <a:gd name="T77" fmla="*/ 22 h 22"/>
                <a:gd name="T78" fmla="*/ 103 w 121"/>
                <a:gd name="T79" fmla="*/ 23 h 22"/>
                <a:gd name="T80" fmla="*/ 97 w 121"/>
                <a:gd name="T81" fmla="*/ 26 h 22"/>
                <a:gd name="T82" fmla="*/ 92 w 121"/>
                <a:gd name="T83" fmla="*/ 26 h 22"/>
                <a:gd name="T84" fmla="*/ 86 w 121"/>
                <a:gd name="T85" fmla="*/ 26 h 22"/>
                <a:gd name="T86" fmla="*/ 81 w 121"/>
                <a:gd name="T87" fmla="*/ 26 h 22"/>
                <a:gd name="T88" fmla="*/ 75 w 121"/>
                <a:gd name="T89" fmla="*/ 26 h 22"/>
                <a:gd name="T90" fmla="*/ 68 w 121"/>
                <a:gd name="T91" fmla="*/ 26 h 22"/>
                <a:gd name="T92" fmla="*/ 63 w 121"/>
                <a:gd name="T93" fmla="*/ 26 h 22"/>
                <a:gd name="T94" fmla="*/ 55 w 121"/>
                <a:gd name="T95" fmla="*/ 26 h 22"/>
                <a:gd name="T96" fmla="*/ 48 w 121"/>
                <a:gd name="T97" fmla="*/ 26 h 22"/>
                <a:gd name="T98" fmla="*/ 42 w 121"/>
                <a:gd name="T99" fmla="*/ 23 h 22"/>
                <a:gd name="T100" fmla="*/ 37 w 121"/>
                <a:gd name="T101" fmla="*/ 22 h 22"/>
                <a:gd name="T102" fmla="*/ 31 w 121"/>
                <a:gd name="T103" fmla="*/ 20 h 22"/>
                <a:gd name="T104" fmla="*/ 26 w 121"/>
                <a:gd name="T105" fmla="*/ 20 h 22"/>
                <a:gd name="T106" fmla="*/ 20 w 121"/>
                <a:gd name="T107" fmla="*/ 18 h 22"/>
                <a:gd name="T108" fmla="*/ 15 w 121"/>
                <a:gd name="T109" fmla="*/ 18 h 22"/>
                <a:gd name="T110" fmla="*/ 9 w 121"/>
                <a:gd name="T111" fmla="*/ 18 h 22"/>
                <a:gd name="T112" fmla="*/ 4 w 121"/>
                <a:gd name="T113" fmla="*/ 16 h 22"/>
                <a:gd name="T114" fmla="*/ 4 w 121"/>
                <a:gd name="T115" fmla="*/ 18 h 2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21"/>
                <a:gd name="T175" fmla="*/ 0 h 22"/>
                <a:gd name="T176" fmla="*/ 121 w 121"/>
                <a:gd name="T177" fmla="*/ 22 h 2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21" h="22">
                  <a:moveTo>
                    <a:pt x="3" y="15"/>
                  </a:moveTo>
                  <a:lnTo>
                    <a:pt x="9" y="15"/>
                  </a:lnTo>
                  <a:lnTo>
                    <a:pt x="4" y="15"/>
                  </a:lnTo>
                  <a:lnTo>
                    <a:pt x="1" y="10"/>
                  </a:lnTo>
                  <a:lnTo>
                    <a:pt x="0" y="6"/>
                  </a:lnTo>
                  <a:lnTo>
                    <a:pt x="4" y="1"/>
                  </a:lnTo>
                  <a:lnTo>
                    <a:pt x="10" y="1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4" y="0"/>
                  </a:lnTo>
                  <a:lnTo>
                    <a:pt x="28" y="0"/>
                  </a:lnTo>
                  <a:lnTo>
                    <a:pt x="33" y="0"/>
                  </a:lnTo>
                  <a:lnTo>
                    <a:pt x="37" y="1"/>
                  </a:lnTo>
                  <a:lnTo>
                    <a:pt x="42" y="3"/>
                  </a:lnTo>
                  <a:lnTo>
                    <a:pt x="46" y="3"/>
                  </a:lnTo>
                  <a:lnTo>
                    <a:pt x="51" y="6"/>
                  </a:lnTo>
                  <a:lnTo>
                    <a:pt x="55" y="7"/>
                  </a:lnTo>
                  <a:lnTo>
                    <a:pt x="60" y="9"/>
                  </a:lnTo>
                  <a:lnTo>
                    <a:pt x="64" y="10"/>
                  </a:lnTo>
                  <a:lnTo>
                    <a:pt x="69" y="12"/>
                  </a:lnTo>
                  <a:lnTo>
                    <a:pt x="73" y="12"/>
                  </a:lnTo>
                  <a:lnTo>
                    <a:pt x="78" y="12"/>
                  </a:lnTo>
                  <a:lnTo>
                    <a:pt x="82" y="12"/>
                  </a:lnTo>
                  <a:lnTo>
                    <a:pt x="87" y="12"/>
                  </a:lnTo>
                  <a:lnTo>
                    <a:pt x="91" y="10"/>
                  </a:lnTo>
                  <a:lnTo>
                    <a:pt x="96" y="7"/>
                  </a:lnTo>
                  <a:lnTo>
                    <a:pt x="100" y="6"/>
                  </a:lnTo>
                  <a:lnTo>
                    <a:pt x="105" y="1"/>
                  </a:lnTo>
                  <a:lnTo>
                    <a:pt x="109" y="1"/>
                  </a:lnTo>
                  <a:lnTo>
                    <a:pt x="114" y="1"/>
                  </a:lnTo>
                  <a:lnTo>
                    <a:pt x="118" y="1"/>
                  </a:lnTo>
                  <a:lnTo>
                    <a:pt x="120" y="6"/>
                  </a:lnTo>
                  <a:lnTo>
                    <a:pt x="120" y="10"/>
                  </a:lnTo>
                  <a:lnTo>
                    <a:pt x="115" y="15"/>
                  </a:lnTo>
                  <a:lnTo>
                    <a:pt x="109" y="15"/>
                  </a:lnTo>
                  <a:lnTo>
                    <a:pt x="105" y="15"/>
                  </a:lnTo>
                  <a:lnTo>
                    <a:pt x="100" y="16"/>
                  </a:lnTo>
                  <a:lnTo>
                    <a:pt x="96" y="16"/>
                  </a:lnTo>
                  <a:lnTo>
                    <a:pt x="91" y="18"/>
                  </a:lnTo>
                  <a:lnTo>
                    <a:pt x="84" y="19"/>
                  </a:lnTo>
                  <a:lnTo>
                    <a:pt x="79" y="21"/>
                  </a:lnTo>
                  <a:lnTo>
                    <a:pt x="75" y="21"/>
                  </a:lnTo>
                  <a:lnTo>
                    <a:pt x="70" y="21"/>
                  </a:lnTo>
                  <a:lnTo>
                    <a:pt x="66" y="21"/>
                  </a:lnTo>
                  <a:lnTo>
                    <a:pt x="61" y="21"/>
                  </a:lnTo>
                  <a:lnTo>
                    <a:pt x="55" y="21"/>
                  </a:lnTo>
                  <a:lnTo>
                    <a:pt x="51" y="21"/>
                  </a:lnTo>
                  <a:lnTo>
                    <a:pt x="45" y="21"/>
                  </a:lnTo>
                  <a:lnTo>
                    <a:pt x="39" y="21"/>
                  </a:lnTo>
                  <a:lnTo>
                    <a:pt x="34" y="19"/>
                  </a:lnTo>
                  <a:lnTo>
                    <a:pt x="30" y="18"/>
                  </a:lnTo>
                  <a:lnTo>
                    <a:pt x="25" y="16"/>
                  </a:lnTo>
                  <a:lnTo>
                    <a:pt x="21" y="16"/>
                  </a:lnTo>
                  <a:lnTo>
                    <a:pt x="16" y="15"/>
                  </a:lnTo>
                  <a:lnTo>
                    <a:pt x="12" y="15"/>
                  </a:lnTo>
                  <a:lnTo>
                    <a:pt x="7" y="15"/>
                  </a:lnTo>
                  <a:lnTo>
                    <a:pt x="3" y="13"/>
                  </a:lnTo>
                  <a:lnTo>
                    <a:pt x="3" y="15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73" name="Freeform 126"/>
            <p:cNvSpPr>
              <a:spLocks/>
            </p:cNvSpPr>
            <p:nvPr/>
          </p:nvSpPr>
          <p:spPr bwMode="auto">
            <a:xfrm>
              <a:off x="4957" y="274"/>
              <a:ext cx="89" cy="95"/>
            </a:xfrm>
            <a:custGeom>
              <a:avLst/>
              <a:gdLst>
                <a:gd name="T0" fmla="*/ 82 w 73"/>
                <a:gd name="T1" fmla="*/ 64 h 77"/>
                <a:gd name="T2" fmla="*/ 80 w 73"/>
                <a:gd name="T3" fmla="*/ 57 h 77"/>
                <a:gd name="T4" fmla="*/ 74 w 73"/>
                <a:gd name="T5" fmla="*/ 51 h 77"/>
                <a:gd name="T6" fmla="*/ 69 w 73"/>
                <a:gd name="T7" fmla="*/ 47 h 77"/>
                <a:gd name="T8" fmla="*/ 66 w 73"/>
                <a:gd name="T9" fmla="*/ 42 h 77"/>
                <a:gd name="T10" fmla="*/ 62 w 73"/>
                <a:gd name="T11" fmla="*/ 36 h 77"/>
                <a:gd name="T12" fmla="*/ 55 w 73"/>
                <a:gd name="T13" fmla="*/ 28 h 77"/>
                <a:gd name="T14" fmla="*/ 49 w 73"/>
                <a:gd name="T15" fmla="*/ 21 h 77"/>
                <a:gd name="T16" fmla="*/ 41 w 73"/>
                <a:gd name="T17" fmla="*/ 14 h 77"/>
                <a:gd name="T18" fmla="*/ 34 w 73"/>
                <a:gd name="T19" fmla="*/ 9 h 77"/>
                <a:gd name="T20" fmla="*/ 27 w 73"/>
                <a:gd name="T21" fmla="*/ 5 h 77"/>
                <a:gd name="T22" fmla="*/ 18 w 73"/>
                <a:gd name="T23" fmla="*/ 2 h 77"/>
                <a:gd name="T24" fmla="*/ 11 w 73"/>
                <a:gd name="T25" fmla="*/ 0 h 77"/>
                <a:gd name="T26" fmla="*/ 4 w 73"/>
                <a:gd name="T27" fmla="*/ 0 h 77"/>
                <a:gd name="T28" fmla="*/ 0 w 73"/>
                <a:gd name="T29" fmla="*/ 5 h 77"/>
                <a:gd name="T30" fmla="*/ 0 w 73"/>
                <a:gd name="T31" fmla="*/ 12 h 77"/>
                <a:gd name="T32" fmla="*/ 1 w 73"/>
                <a:gd name="T33" fmla="*/ 17 h 77"/>
                <a:gd name="T34" fmla="*/ 9 w 73"/>
                <a:gd name="T35" fmla="*/ 23 h 77"/>
                <a:gd name="T36" fmla="*/ 20 w 73"/>
                <a:gd name="T37" fmla="*/ 27 h 77"/>
                <a:gd name="T38" fmla="*/ 26 w 73"/>
                <a:gd name="T39" fmla="*/ 28 h 77"/>
                <a:gd name="T40" fmla="*/ 30 w 73"/>
                <a:gd name="T41" fmla="*/ 31 h 77"/>
                <a:gd name="T42" fmla="*/ 33 w 73"/>
                <a:gd name="T43" fmla="*/ 36 h 77"/>
                <a:gd name="T44" fmla="*/ 37 w 73"/>
                <a:gd name="T45" fmla="*/ 43 h 77"/>
                <a:gd name="T46" fmla="*/ 38 w 73"/>
                <a:gd name="T47" fmla="*/ 49 h 77"/>
                <a:gd name="T48" fmla="*/ 44 w 73"/>
                <a:gd name="T49" fmla="*/ 57 h 77"/>
                <a:gd name="T50" fmla="*/ 49 w 73"/>
                <a:gd name="T51" fmla="*/ 60 h 77"/>
                <a:gd name="T52" fmla="*/ 55 w 73"/>
                <a:gd name="T53" fmla="*/ 62 h 77"/>
                <a:gd name="T54" fmla="*/ 60 w 73"/>
                <a:gd name="T55" fmla="*/ 65 h 77"/>
                <a:gd name="T56" fmla="*/ 62 w 73"/>
                <a:gd name="T57" fmla="*/ 72 h 77"/>
                <a:gd name="T58" fmla="*/ 62 w 73"/>
                <a:gd name="T59" fmla="*/ 76 h 77"/>
                <a:gd name="T60" fmla="*/ 63 w 73"/>
                <a:gd name="T61" fmla="*/ 83 h 77"/>
                <a:gd name="T62" fmla="*/ 67 w 73"/>
                <a:gd name="T63" fmla="*/ 88 h 77"/>
                <a:gd name="T64" fmla="*/ 73 w 73"/>
                <a:gd name="T65" fmla="*/ 94 h 77"/>
                <a:gd name="T66" fmla="*/ 78 w 73"/>
                <a:gd name="T67" fmla="*/ 94 h 77"/>
                <a:gd name="T68" fmla="*/ 84 w 73"/>
                <a:gd name="T69" fmla="*/ 94 h 77"/>
                <a:gd name="T70" fmla="*/ 88 w 73"/>
                <a:gd name="T71" fmla="*/ 88 h 77"/>
                <a:gd name="T72" fmla="*/ 88 w 73"/>
                <a:gd name="T73" fmla="*/ 83 h 77"/>
                <a:gd name="T74" fmla="*/ 88 w 73"/>
                <a:gd name="T75" fmla="*/ 76 h 77"/>
                <a:gd name="T76" fmla="*/ 85 w 73"/>
                <a:gd name="T77" fmla="*/ 72 h 77"/>
                <a:gd name="T78" fmla="*/ 82 w 73"/>
                <a:gd name="T79" fmla="*/ 65 h 77"/>
                <a:gd name="T80" fmla="*/ 82 w 73"/>
                <a:gd name="T81" fmla="*/ 64 h 7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73"/>
                <a:gd name="T124" fmla="*/ 0 h 77"/>
                <a:gd name="T125" fmla="*/ 73 w 73"/>
                <a:gd name="T126" fmla="*/ 77 h 77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73" h="77">
                  <a:moveTo>
                    <a:pt x="67" y="52"/>
                  </a:moveTo>
                  <a:lnTo>
                    <a:pt x="66" y="46"/>
                  </a:lnTo>
                  <a:lnTo>
                    <a:pt x="61" y="41"/>
                  </a:lnTo>
                  <a:lnTo>
                    <a:pt x="57" y="38"/>
                  </a:lnTo>
                  <a:lnTo>
                    <a:pt x="54" y="34"/>
                  </a:lnTo>
                  <a:lnTo>
                    <a:pt x="51" y="29"/>
                  </a:lnTo>
                  <a:lnTo>
                    <a:pt x="45" y="23"/>
                  </a:lnTo>
                  <a:lnTo>
                    <a:pt x="40" y="17"/>
                  </a:lnTo>
                  <a:lnTo>
                    <a:pt x="34" y="11"/>
                  </a:lnTo>
                  <a:lnTo>
                    <a:pt x="28" y="7"/>
                  </a:lnTo>
                  <a:lnTo>
                    <a:pt x="22" y="4"/>
                  </a:lnTo>
                  <a:lnTo>
                    <a:pt x="15" y="2"/>
                  </a:lnTo>
                  <a:lnTo>
                    <a:pt x="9" y="0"/>
                  </a:lnTo>
                  <a:lnTo>
                    <a:pt x="3" y="0"/>
                  </a:lnTo>
                  <a:lnTo>
                    <a:pt x="0" y="4"/>
                  </a:lnTo>
                  <a:lnTo>
                    <a:pt x="0" y="10"/>
                  </a:lnTo>
                  <a:lnTo>
                    <a:pt x="1" y="14"/>
                  </a:lnTo>
                  <a:lnTo>
                    <a:pt x="7" y="19"/>
                  </a:lnTo>
                  <a:lnTo>
                    <a:pt x="16" y="22"/>
                  </a:lnTo>
                  <a:lnTo>
                    <a:pt x="21" y="23"/>
                  </a:lnTo>
                  <a:lnTo>
                    <a:pt x="25" y="25"/>
                  </a:lnTo>
                  <a:lnTo>
                    <a:pt x="27" y="29"/>
                  </a:lnTo>
                  <a:lnTo>
                    <a:pt x="30" y="35"/>
                  </a:lnTo>
                  <a:lnTo>
                    <a:pt x="31" y="40"/>
                  </a:lnTo>
                  <a:lnTo>
                    <a:pt x="36" y="46"/>
                  </a:lnTo>
                  <a:lnTo>
                    <a:pt x="40" y="49"/>
                  </a:lnTo>
                  <a:lnTo>
                    <a:pt x="45" y="50"/>
                  </a:lnTo>
                  <a:lnTo>
                    <a:pt x="49" y="53"/>
                  </a:lnTo>
                  <a:lnTo>
                    <a:pt x="51" y="58"/>
                  </a:lnTo>
                  <a:lnTo>
                    <a:pt x="51" y="62"/>
                  </a:lnTo>
                  <a:lnTo>
                    <a:pt x="52" y="67"/>
                  </a:lnTo>
                  <a:lnTo>
                    <a:pt x="55" y="71"/>
                  </a:lnTo>
                  <a:lnTo>
                    <a:pt x="60" y="76"/>
                  </a:lnTo>
                  <a:lnTo>
                    <a:pt x="64" y="76"/>
                  </a:lnTo>
                  <a:lnTo>
                    <a:pt x="69" y="76"/>
                  </a:lnTo>
                  <a:lnTo>
                    <a:pt x="72" y="71"/>
                  </a:lnTo>
                  <a:lnTo>
                    <a:pt x="72" y="67"/>
                  </a:lnTo>
                  <a:lnTo>
                    <a:pt x="72" y="62"/>
                  </a:lnTo>
                  <a:lnTo>
                    <a:pt x="70" y="58"/>
                  </a:lnTo>
                  <a:lnTo>
                    <a:pt x="67" y="53"/>
                  </a:lnTo>
                  <a:lnTo>
                    <a:pt x="67" y="52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74" name="Freeform 127"/>
            <p:cNvSpPr>
              <a:spLocks/>
            </p:cNvSpPr>
            <p:nvPr/>
          </p:nvSpPr>
          <p:spPr bwMode="auto">
            <a:xfrm>
              <a:off x="5167" y="725"/>
              <a:ext cx="96" cy="130"/>
            </a:xfrm>
            <a:custGeom>
              <a:avLst/>
              <a:gdLst>
                <a:gd name="T0" fmla="*/ 1 w 78"/>
                <a:gd name="T1" fmla="*/ 12 h 106"/>
                <a:gd name="T2" fmla="*/ 0 w 78"/>
                <a:gd name="T3" fmla="*/ 7 h 106"/>
                <a:gd name="T4" fmla="*/ 0 w 78"/>
                <a:gd name="T5" fmla="*/ 1 h 106"/>
                <a:gd name="T6" fmla="*/ 5 w 78"/>
                <a:gd name="T7" fmla="*/ 0 h 106"/>
                <a:gd name="T8" fmla="*/ 11 w 78"/>
                <a:gd name="T9" fmla="*/ 0 h 106"/>
                <a:gd name="T10" fmla="*/ 16 w 78"/>
                <a:gd name="T11" fmla="*/ 1 h 106"/>
                <a:gd name="T12" fmla="*/ 22 w 78"/>
                <a:gd name="T13" fmla="*/ 7 h 106"/>
                <a:gd name="T14" fmla="*/ 26 w 78"/>
                <a:gd name="T15" fmla="*/ 12 h 106"/>
                <a:gd name="T16" fmla="*/ 30 w 78"/>
                <a:gd name="T17" fmla="*/ 18 h 106"/>
                <a:gd name="T18" fmla="*/ 34 w 78"/>
                <a:gd name="T19" fmla="*/ 22 h 106"/>
                <a:gd name="T20" fmla="*/ 41 w 78"/>
                <a:gd name="T21" fmla="*/ 26 h 106"/>
                <a:gd name="T22" fmla="*/ 46 w 78"/>
                <a:gd name="T23" fmla="*/ 31 h 106"/>
                <a:gd name="T24" fmla="*/ 52 w 78"/>
                <a:gd name="T25" fmla="*/ 37 h 106"/>
                <a:gd name="T26" fmla="*/ 57 w 78"/>
                <a:gd name="T27" fmla="*/ 42 h 106"/>
                <a:gd name="T28" fmla="*/ 63 w 78"/>
                <a:gd name="T29" fmla="*/ 45 h 106"/>
                <a:gd name="T30" fmla="*/ 63 w 78"/>
                <a:gd name="T31" fmla="*/ 52 h 106"/>
                <a:gd name="T32" fmla="*/ 63 w 78"/>
                <a:gd name="T33" fmla="*/ 56 h 106"/>
                <a:gd name="T34" fmla="*/ 63 w 78"/>
                <a:gd name="T35" fmla="*/ 63 h 106"/>
                <a:gd name="T36" fmla="*/ 64 w 78"/>
                <a:gd name="T37" fmla="*/ 70 h 106"/>
                <a:gd name="T38" fmla="*/ 70 w 78"/>
                <a:gd name="T39" fmla="*/ 81 h 106"/>
                <a:gd name="T40" fmla="*/ 75 w 78"/>
                <a:gd name="T41" fmla="*/ 88 h 106"/>
                <a:gd name="T42" fmla="*/ 81 w 78"/>
                <a:gd name="T43" fmla="*/ 93 h 106"/>
                <a:gd name="T44" fmla="*/ 86 w 78"/>
                <a:gd name="T45" fmla="*/ 99 h 106"/>
                <a:gd name="T46" fmla="*/ 90 w 78"/>
                <a:gd name="T47" fmla="*/ 107 h 106"/>
                <a:gd name="T48" fmla="*/ 95 w 78"/>
                <a:gd name="T49" fmla="*/ 112 h 106"/>
                <a:gd name="T50" fmla="*/ 95 w 78"/>
                <a:gd name="T51" fmla="*/ 119 h 106"/>
                <a:gd name="T52" fmla="*/ 95 w 78"/>
                <a:gd name="T53" fmla="*/ 125 h 106"/>
                <a:gd name="T54" fmla="*/ 89 w 78"/>
                <a:gd name="T55" fmla="*/ 129 h 106"/>
                <a:gd name="T56" fmla="*/ 82 w 78"/>
                <a:gd name="T57" fmla="*/ 129 h 106"/>
                <a:gd name="T58" fmla="*/ 78 w 78"/>
                <a:gd name="T59" fmla="*/ 129 h 106"/>
                <a:gd name="T60" fmla="*/ 74 w 78"/>
                <a:gd name="T61" fmla="*/ 123 h 106"/>
                <a:gd name="T62" fmla="*/ 74 w 78"/>
                <a:gd name="T63" fmla="*/ 115 h 106"/>
                <a:gd name="T64" fmla="*/ 71 w 78"/>
                <a:gd name="T65" fmla="*/ 110 h 106"/>
                <a:gd name="T66" fmla="*/ 66 w 78"/>
                <a:gd name="T67" fmla="*/ 107 h 106"/>
                <a:gd name="T68" fmla="*/ 59 w 78"/>
                <a:gd name="T69" fmla="*/ 101 h 106"/>
                <a:gd name="T70" fmla="*/ 52 w 78"/>
                <a:gd name="T71" fmla="*/ 97 h 106"/>
                <a:gd name="T72" fmla="*/ 44 w 78"/>
                <a:gd name="T73" fmla="*/ 90 h 106"/>
                <a:gd name="T74" fmla="*/ 41 w 78"/>
                <a:gd name="T75" fmla="*/ 85 h 106"/>
                <a:gd name="T76" fmla="*/ 41 w 78"/>
                <a:gd name="T77" fmla="*/ 77 h 106"/>
                <a:gd name="T78" fmla="*/ 41 w 78"/>
                <a:gd name="T79" fmla="*/ 71 h 106"/>
                <a:gd name="T80" fmla="*/ 41 w 78"/>
                <a:gd name="T81" fmla="*/ 66 h 106"/>
                <a:gd name="T82" fmla="*/ 42 w 78"/>
                <a:gd name="T83" fmla="*/ 60 h 106"/>
                <a:gd name="T84" fmla="*/ 46 w 78"/>
                <a:gd name="T85" fmla="*/ 55 h 106"/>
                <a:gd name="T86" fmla="*/ 48 w 78"/>
                <a:gd name="T87" fmla="*/ 49 h 106"/>
                <a:gd name="T88" fmla="*/ 46 w 78"/>
                <a:gd name="T89" fmla="*/ 44 h 106"/>
                <a:gd name="T90" fmla="*/ 38 w 78"/>
                <a:gd name="T91" fmla="*/ 40 h 106"/>
                <a:gd name="T92" fmla="*/ 31 w 78"/>
                <a:gd name="T93" fmla="*/ 37 h 106"/>
                <a:gd name="T94" fmla="*/ 26 w 78"/>
                <a:gd name="T95" fmla="*/ 34 h 106"/>
                <a:gd name="T96" fmla="*/ 20 w 78"/>
                <a:gd name="T97" fmla="*/ 33 h 106"/>
                <a:gd name="T98" fmla="*/ 15 w 78"/>
                <a:gd name="T99" fmla="*/ 31 h 106"/>
                <a:gd name="T100" fmla="*/ 9 w 78"/>
                <a:gd name="T101" fmla="*/ 31 h 106"/>
                <a:gd name="T102" fmla="*/ 4 w 78"/>
                <a:gd name="T103" fmla="*/ 26 h 106"/>
                <a:gd name="T104" fmla="*/ 4 w 78"/>
                <a:gd name="T105" fmla="*/ 20 h 106"/>
                <a:gd name="T106" fmla="*/ 4 w 78"/>
                <a:gd name="T107" fmla="*/ 15 h 106"/>
                <a:gd name="T108" fmla="*/ 1 w 78"/>
                <a:gd name="T109" fmla="*/ 12 h 10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8"/>
                <a:gd name="T166" fmla="*/ 0 h 106"/>
                <a:gd name="T167" fmla="*/ 78 w 78"/>
                <a:gd name="T168" fmla="*/ 106 h 10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8" h="106">
                  <a:moveTo>
                    <a:pt x="1" y="10"/>
                  </a:moveTo>
                  <a:lnTo>
                    <a:pt x="0" y="6"/>
                  </a:lnTo>
                  <a:lnTo>
                    <a:pt x="0" y="1"/>
                  </a:lnTo>
                  <a:lnTo>
                    <a:pt x="4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8" y="6"/>
                  </a:lnTo>
                  <a:lnTo>
                    <a:pt x="21" y="10"/>
                  </a:lnTo>
                  <a:lnTo>
                    <a:pt x="24" y="15"/>
                  </a:lnTo>
                  <a:lnTo>
                    <a:pt x="28" y="18"/>
                  </a:lnTo>
                  <a:lnTo>
                    <a:pt x="33" y="21"/>
                  </a:lnTo>
                  <a:lnTo>
                    <a:pt x="37" y="25"/>
                  </a:lnTo>
                  <a:lnTo>
                    <a:pt x="42" y="30"/>
                  </a:lnTo>
                  <a:lnTo>
                    <a:pt x="46" y="34"/>
                  </a:lnTo>
                  <a:lnTo>
                    <a:pt x="51" y="37"/>
                  </a:lnTo>
                  <a:lnTo>
                    <a:pt x="51" y="42"/>
                  </a:lnTo>
                  <a:lnTo>
                    <a:pt x="51" y="46"/>
                  </a:lnTo>
                  <a:lnTo>
                    <a:pt x="51" y="51"/>
                  </a:lnTo>
                  <a:lnTo>
                    <a:pt x="52" y="57"/>
                  </a:lnTo>
                  <a:lnTo>
                    <a:pt x="57" y="66"/>
                  </a:lnTo>
                  <a:lnTo>
                    <a:pt x="61" y="72"/>
                  </a:lnTo>
                  <a:lnTo>
                    <a:pt x="66" y="76"/>
                  </a:lnTo>
                  <a:lnTo>
                    <a:pt x="70" y="81"/>
                  </a:lnTo>
                  <a:lnTo>
                    <a:pt x="73" y="87"/>
                  </a:lnTo>
                  <a:lnTo>
                    <a:pt x="77" y="91"/>
                  </a:lnTo>
                  <a:lnTo>
                    <a:pt x="77" y="97"/>
                  </a:lnTo>
                  <a:lnTo>
                    <a:pt x="77" y="102"/>
                  </a:lnTo>
                  <a:lnTo>
                    <a:pt x="72" y="105"/>
                  </a:lnTo>
                  <a:lnTo>
                    <a:pt x="67" y="105"/>
                  </a:lnTo>
                  <a:lnTo>
                    <a:pt x="63" y="105"/>
                  </a:lnTo>
                  <a:lnTo>
                    <a:pt x="60" y="100"/>
                  </a:lnTo>
                  <a:lnTo>
                    <a:pt x="60" y="94"/>
                  </a:lnTo>
                  <a:lnTo>
                    <a:pt x="58" y="90"/>
                  </a:lnTo>
                  <a:lnTo>
                    <a:pt x="54" y="87"/>
                  </a:lnTo>
                  <a:lnTo>
                    <a:pt x="48" y="82"/>
                  </a:lnTo>
                  <a:lnTo>
                    <a:pt x="42" y="79"/>
                  </a:lnTo>
                  <a:lnTo>
                    <a:pt x="36" y="73"/>
                  </a:lnTo>
                  <a:lnTo>
                    <a:pt x="33" y="69"/>
                  </a:lnTo>
                  <a:lnTo>
                    <a:pt x="33" y="63"/>
                  </a:lnTo>
                  <a:lnTo>
                    <a:pt x="33" y="58"/>
                  </a:lnTo>
                  <a:lnTo>
                    <a:pt x="33" y="54"/>
                  </a:lnTo>
                  <a:lnTo>
                    <a:pt x="34" y="49"/>
                  </a:lnTo>
                  <a:lnTo>
                    <a:pt x="37" y="45"/>
                  </a:lnTo>
                  <a:lnTo>
                    <a:pt x="39" y="40"/>
                  </a:lnTo>
                  <a:lnTo>
                    <a:pt x="37" y="36"/>
                  </a:lnTo>
                  <a:lnTo>
                    <a:pt x="31" y="33"/>
                  </a:lnTo>
                  <a:lnTo>
                    <a:pt x="25" y="30"/>
                  </a:lnTo>
                  <a:lnTo>
                    <a:pt x="21" y="28"/>
                  </a:lnTo>
                  <a:lnTo>
                    <a:pt x="16" y="27"/>
                  </a:lnTo>
                  <a:lnTo>
                    <a:pt x="12" y="25"/>
                  </a:lnTo>
                  <a:lnTo>
                    <a:pt x="7" y="25"/>
                  </a:lnTo>
                  <a:lnTo>
                    <a:pt x="3" y="21"/>
                  </a:lnTo>
                  <a:lnTo>
                    <a:pt x="3" y="16"/>
                  </a:lnTo>
                  <a:lnTo>
                    <a:pt x="3" y="12"/>
                  </a:lnTo>
                  <a:lnTo>
                    <a:pt x="1" y="10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75" name="Freeform 128"/>
            <p:cNvSpPr>
              <a:spLocks/>
            </p:cNvSpPr>
            <p:nvPr/>
          </p:nvSpPr>
          <p:spPr bwMode="auto">
            <a:xfrm>
              <a:off x="5110" y="628"/>
              <a:ext cx="175" cy="100"/>
            </a:xfrm>
            <a:custGeom>
              <a:avLst/>
              <a:gdLst>
                <a:gd name="T0" fmla="*/ 171 w 142"/>
                <a:gd name="T1" fmla="*/ 93 h 82"/>
                <a:gd name="T2" fmla="*/ 159 w 142"/>
                <a:gd name="T3" fmla="*/ 99 h 82"/>
                <a:gd name="T4" fmla="*/ 153 w 142"/>
                <a:gd name="T5" fmla="*/ 93 h 82"/>
                <a:gd name="T6" fmla="*/ 148 w 142"/>
                <a:gd name="T7" fmla="*/ 88 h 82"/>
                <a:gd name="T8" fmla="*/ 142 w 142"/>
                <a:gd name="T9" fmla="*/ 84 h 82"/>
                <a:gd name="T10" fmla="*/ 138 w 142"/>
                <a:gd name="T11" fmla="*/ 78 h 82"/>
                <a:gd name="T12" fmla="*/ 133 w 142"/>
                <a:gd name="T13" fmla="*/ 77 h 82"/>
                <a:gd name="T14" fmla="*/ 126 w 142"/>
                <a:gd name="T15" fmla="*/ 71 h 82"/>
                <a:gd name="T16" fmla="*/ 116 w 142"/>
                <a:gd name="T17" fmla="*/ 67 h 82"/>
                <a:gd name="T18" fmla="*/ 107 w 142"/>
                <a:gd name="T19" fmla="*/ 62 h 82"/>
                <a:gd name="T20" fmla="*/ 101 w 142"/>
                <a:gd name="T21" fmla="*/ 60 h 82"/>
                <a:gd name="T22" fmla="*/ 96 w 142"/>
                <a:gd name="T23" fmla="*/ 59 h 82"/>
                <a:gd name="T24" fmla="*/ 86 w 142"/>
                <a:gd name="T25" fmla="*/ 55 h 82"/>
                <a:gd name="T26" fmla="*/ 78 w 142"/>
                <a:gd name="T27" fmla="*/ 52 h 82"/>
                <a:gd name="T28" fmla="*/ 71 w 142"/>
                <a:gd name="T29" fmla="*/ 52 h 82"/>
                <a:gd name="T30" fmla="*/ 63 w 142"/>
                <a:gd name="T31" fmla="*/ 52 h 82"/>
                <a:gd name="T32" fmla="*/ 57 w 142"/>
                <a:gd name="T33" fmla="*/ 52 h 82"/>
                <a:gd name="T34" fmla="*/ 49 w 142"/>
                <a:gd name="T35" fmla="*/ 51 h 82"/>
                <a:gd name="T36" fmla="*/ 44 w 142"/>
                <a:gd name="T37" fmla="*/ 49 h 82"/>
                <a:gd name="T38" fmla="*/ 35 w 142"/>
                <a:gd name="T39" fmla="*/ 44 h 82"/>
                <a:gd name="T40" fmla="*/ 27 w 142"/>
                <a:gd name="T41" fmla="*/ 40 h 82"/>
                <a:gd name="T42" fmla="*/ 20 w 142"/>
                <a:gd name="T43" fmla="*/ 34 h 82"/>
                <a:gd name="T44" fmla="*/ 12 w 142"/>
                <a:gd name="T45" fmla="*/ 29 h 82"/>
                <a:gd name="T46" fmla="*/ 7 w 142"/>
                <a:gd name="T47" fmla="*/ 26 h 82"/>
                <a:gd name="T48" fmla="*/ 1 w 142"/>
                <a:gd name="T49" fmla="*/ 22 h 82"/>
                <a:gd name="T50" fmla="*/ 0 w 142"/>
                <a:gd name="T51" fmla="*/ 16 h 82"/>
                <a:gd name="T52" fmla="*/ 0 w 142"/>
                <a:gd name="T53" fmla="*/ 9 h 82"/>
                <a:gd name="T54" fmla="*/ 1 w 142"/>
                <a:gd name="T55" fmla="*/ 4 h 82"/>
                <a:gd name="T56" fmla="*/ 7 w 142"/>
                <a:gd name="T57" fmla="*/ 0 h 82"/>
                <a:gd name="T58" fmla="*/ 15 w 142"/>
                <a:gd name="T59" fmla="*/ 0 h 82"/>
                <a:gd name="T60" fmla="*/ 20 w 142"/>
                <a:gd name="T61" fmla="*/ 0 h 82"/>
                <a:gd name="T62" fmla="*/ 26 w 142"/>
                <a:gd name="T63" fmla="*/ 1 h 82"/>
                <a:gd name="T64" fmla="*/ 30 w 142"/>
                <a:gd name="T65" fmla="*/ 7 h 82"/>
                <a:gd name="T66" fmla="*/ 33 w 142"/>
                <a:gd name="T67" fmla="*/ 12 h 82"/>
                <a:gd name="T68" fmla="*/ 38 w 142"/>
                <a:gd name="T69" fmla="*/ 15 h 82"/>
                <a:gd name="T70" fmla="*/ 46 w 142"/>
                <a:gd name="T71" fmla="*/ 18 h 82"/>
                <a:gd name="T72" fmla="*/ 52 w 142"/>
                <a:gd name="T73" fmla="*/ 20 h 82"/>
                <a:gd name="T74" fmla="*/ 57 w 142"/>
                <a:gd name="T75" fmla="*/ 22 h 82"/>
                <a:gd name="T76" fmla="*/ 63 w 142"/>
                <a:gd name="T77" fmla="*/ 26 h 82"/>
                <a:gd name="T78" fmla="*/ 68 w 142"/>
                <a:gd name="T79" fmla="*/ 26 h 82"/>
                <a:gd name="T80" fmla="*/ 74 w 142"/>
                <a:gd name="T81" fmla="*/ 29 h 82"/>
                <a:gd name="T82" fmla="*/ 81 w 142"/>
                <a:gd name="T83" fmla="*/ 33 h 82"/>
                <a:gd name="T84" fmla="*/ 86 w 142"/>
                <a:gd name="T85" fmla="*/ 34 h 82"/>
                <a:gd name="T86" fmla="*/ 92 w 142"/>
                <a:gd name="T87" fmla="*/ 37 h 82"/>
                <a:gd name="T88" fmla="*/ 97 w 142"/>
                <a:gd name="T89" fmla="*/ 38 h 82"/>
                <a:gd name="T90" fmla="*/ 105 w 142"/>
                <a:gd name="T91" fmla="*/ 40 h 82"/>
                <a:gd name="T92" fmla="*/ 111 w 142"/>
                <a:gd name="T93" fmla="*/ 44 h 82"/>
                <a:gd name="T94" fmla="*/ 118 w 142"/>
                <a:gd name="T95" fmla="*/ 45 h 82"/>
                <a:gd name="T96" fmla="*/ 126 w 142"/>
                <a:gd name="T97" fmla="*/ 48 h 82"/>
                <a:gd name="T98" fmla="*/ 133 w 142"/>
                <a:gd name="T99" fmla="*/ 51 h 82"/>
                <a:gd name="T100" fmla="*/ 140 w 142"/>
                <a:gd name="T101" fmla="*/ 51 h 82"/>
                <a:gd name="T102" fmla="*/ 145 w 142"/>
                <a:gd name="T103" fmla="*/ 55 h 82"/>
                <a:gd name="T104" fmla="*/ 152 w 142"/>
                <a:gd name="T105" fmla="*/ 56 h 82"/>
                <a:gd name="T106" fmla="*/ 157 w 142"/>
                <a:gd name="T107" fmla="*/ 60 h 82"/>
                <a:gd name="T108" fmla="*/ 163 w 142"/>
                <a:gd name="T109" fmla="*/ 63 h 82"/>
                <a:gd name="T110" fmla="*/ 166 w 142"/>
                <a:gd name="T111" fmla="*/ 70 h 82"/>
                <a:gd name="T112" fmla="*/ 166 w 142"/>
                <a:gd name="T113" fmla="*/ 74 h 82"/>
                <a:gd name="T114" fmla="*/ 170 w 142"/>
                <a:gd name="T115" fmla="*/ 80 h 82"/>
                <a:gd name="T116" fmla="*/ 174 w 142"/>
                <a:gd name="T117" fmla="*/ 85 h 82"/>
                <a:gd name="T118" fmla="*/ 174 w 142"/>
                <a:gd name="T119" fmla="*/ 91 h 82"/>
                <a:gd name="T120" fmla="*/ 171 w 142"/>
                <a:gd name="T121" fmla="*/ 93 h 8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42"/>
                <a:gd name="T184" fmla="*/ 0 h 82"/>
                <a:gd name="T185" fmla="*/ 142 w 142"/>
                <a:gd name="T186" fmla="*/ 82 h 8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42" h="82">
                  <a:moveTo>
                    <a:pt x="139" y="76"/>
                  </a:moveTo>
                  <a:lnTo>
                    <a:pt x="129" y="81"/>
                  </a:lnTo>
                  <a:lnTo>
                    <a:pt x="124" y="76"/>
                  </a:lnTo>
                  <a:lnTo>
                    <a:pt x="120" y="72"/>
                  </a:lnTo>
                  <a:lnTo>
                    <a:pt x="115" y="69"/>
                  </a:lnTo>
                  <a:lnTo>
                    <a:pt x="112" y="64"/>
                  </a:lnTo>
                  <a:lnTo>
                    <a:pt x="108" y="63"/>
                  </a:lnTo>
                  <a:lnTo>
                    <a:pt x="102" y="58"/>
                  </a:lnTo>
                  <a:lnTo>
                    <a:pt x="94" y="55"/>
                  </a:lnTo>
                  <a:lnTo>
                    <a:pt x="87" y="51"/>
                  </a:lnTo>
                  <a:lnTo>
                    <a:pt x="82" y="49"/>
                  </a:lnTo>
                  <a:lnTo>
                    <a:pt x="78" y="48"/>
                  </a:lnTo>
                  <a:lnTo>
                    <a:pt x="70" y="45"/>
                  </a:lnTo>
                  <a:lnTo>
                    <a:pt x="63" y="43"/>
                  </a:lnTo>
                  <a:lnTo>
                    <a:pt x="58" y="43"/>
                  </a:lnTo>
                  <a:lnTo>
                    <a:pt x="51" y="43"/>
                  </a:lnTo>
                  <a:lnTo>
                    <a:pt x="46" y="43"/>
                  </a:lnTo>
                  <a:lnTo>
                    <a:pt x="40" y="42"/>
                  </a:lnTo>
                  <a:lnTo>
                    <a:pt x="36" y="40"/>
                  </a:lnTo>
                  <a:lnTo>
                    <a:pt x="28" y="36"/>
                  </a:lnTo>
                  <a:lnTo>
                    <a:pt x="22" y="33"/>
                  </a:lnTo>
                  <a:lnTo>
                    <a:pt x="16" y="28"/>
                  </a:lnTo>
                  <a:lnTo>
                    <a:pt x="10" y="24"/>
                  </a:lnTo>
                  <a:lnTo>
                    <a:pt x="6" y="21"/>
                  </a:lnTo>
                  <a:lnTo>
                    <a:pt x="1" y="18"/>
                  </a:lnTo>
                  <a:lnTo>
                    <a:pt x="0" y="13"/>
                  </a:lnTo>
                  <a:lnTo>
                    <a:pt x="0" y="7"/>
                  </a:lnTo>
                  <a:lnTo>
                    <a:pt x="1" y="3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1" y="1"/>
                  </a:lnTo>
                  <a:lnTo>
                    <a:pt x="24" y="6"/>
                  </a:lnTo>
                  <a:lnTo>
                    <a:pt x="27" y="10"/>
                  </a:lnTo>
                  <a:lnTo>
                    <a:pt x="31" y="12"/>
                  </a:lnTo>
                  <a:lnTo>
                    <a:pt x="37" y="15"/>
                  </a:lnTo>
                  <a:lnTo>
                    <a:pt x="42" y="16"/>
                  </a:lnTo>
                  <a:lnTo>
                    <a:pt x="46" y="18"/>
                  </a:lnTo>
                  <a:lnTo>
                    <a:pt x="51" y="21"/>
                  </a:lnTo>
                  <a:lnTo>
                    <a:pt x="55" y="21"/>
                  </a:lnTo>
                  <a:lnTo>
                    <a:pt x="60" y="24"/>
                  </a:lnTo>
                  <a:lnTo>
                    <a:pt x="66" y="27"/>
                  </a:lnTo>
                  <a:lnTo>
                    <a:pt x="70" y="28"/>
                  </a:lnTo>
                  <a:lnTo>
                    <a:pt x="75" y="30"/>
                  </a:lnTo>
                  <a:lnTo>
                    <a:pt x="79" y="31"/>
                  </a:lnTo>
                  <a:lnTo>
                    <a:pt x="85" y="33"/>
                  </a:lnTo>
                  <a:lnTo>
                    <a:pt x="90" y="36"/>
                  </a:lnTo>
                  <a:lnTo>
                    <a:pt x="96" y="37"/>
                  </a:lnTo>
                  <a:lnTo>
                    <a:pt x="102" y="39"/>
                  </a:lnTo>
                  <a:lnTo>
                    <a:pt x="108" y="42"/>
                  </a:lnTo>
                  <a:lnTo>
                    <a:pt x="114" y="42"/>
                  </a:lnTo>
                  <a:lnTo>
                    <a:pt x="118" y="45"/>
                  </a:lnTo>
                  <a:lnTo>
                    <a:pt x="123" y="46"/>
                  </a:lnTo>
                  <a:lnTo>
                    <a:pt x="127" y="49"/>
                  </a:lnTo>
                  <a:lnTo>
                    <a:pt x="132" y="52"/>
                  </a:lnTo>
                  <a:lnTo>
                    <a:pt x="135" y="57"/>
                  </a:lnTo>
                  <a:lnTo>
                    <a:pt x="135" y="61"/>
                  </a:lnTo>
                  <a:lnTo>
                    <a:pt x="138" y="66"/>
                  </a:lnTo>
                  <a:lnTo>
                    <a:pt x="141" y="70"/>
                  </a:lnTo>
                  <a:lnTo>
                    <a:pt x="141" y="75"/>
                  </a:lnTo>
                  <a:lnTo>
                    <a:pt x="139" y="76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76" name="Freeform 129"/>
            <p:cNvSpPr>
              <a:spLocks/>
            </p:cNvSpPr>
            <p:nvPr/>
          </p:nvSpPr>
          <p:spPr bwMode="auto">
            <a:xfrm>
              <a:off x="5242" y="1682"/>
              <a:ext cx="53" cy="122"/>
            </a:xfrm>
            <a:custGeom>
              <a:avLst/>
              <a:gdLst>
                <a:gd name="T0" fmla="*/ 21 w 43"/>
                <a:gd name="T1" fmla="*/ 5 h 99"/>
                <a:gd name="T2" fmla="*/ 14 w 43"/>
                <a:gd name="T3" fmla="*/ 0 h 99"/>
                <a:gd name="T4" fmla="*/ 6 w 43"/>
                <a:gd name="T5" fmla="*/ 0 h 99"/>
                <a:gd name="T6" fmla="*/ 1 w 43"/>
                <a:gd name="T7" fmla="*/ 7 h 99"/>
                <a:gd name="T8" fmla="*/ 2 w 43"/>
                <a:gd name="T9" fmla="*/ 15 h 99"/>
                <a:gd name="T10" fmla="*/ 9 w 43"/>
                <a:gd name="T11" fmla="*/ 22 h 99"/>
                <a:gd name="T12" fmla="*/ 10 w 43"/>
                <a:gd name="T13" fmla="*/ 31 h 99"/>
                <a:gd name="T14" fmla="*/ 10 w 43"/>
                <a:gd name="T15" fmla="*/ 41 h 99"/>
                <a:gd name="T16" fmla="*/ 10 w 43"/>
                <a:gd name="T17" fmla="*/ 51 h 99"/>
                <a:gd name="T18" fmla="*/ 9 w 43"/>
                <a:gd name="T19" fmla="*/ 60 h 99"/>
                <a:gd name="T20" fmla="*/ 6 w 43"/>
                <a:gd name="T21" fmla="*/ 70 h 99"/>
                <a:gd name="T22" fmla="*/ 6 w 43"/>
                <a:gd name="T23" fmla="*/ 79 h 99"/>
                <a:gd name="T24" fmla="*/ 6 w 43"/>
                <a:gd name="T25" fmla="*/ 89 h 99"/>
                <a:gd name="T26" fmla="*/ 7 w 43"/>
                <a:gd name="T27" fmla="*/ 97 h 99"/>
                <a:gd name="T28" fmla="*/ 12 w 43"/>
                <a:gd name="T29" fmla="*/ 106 h 99"/>
                <a:gd name="T30" fmla="*/ 20 w 43"/>
                <a:gd name="T31" fmla="*/ 113 h 99"/>
                <a:gd name="T32" fmla="*/ 27 w 43"/>
                <a:gd name="T33" fmla="*/ 118 h 99"/>
                <a:gd name="T34" fmla="*/ 35 w 43"/>
                <a:gd name="T35" fmla="*/ 121 h 99"/>
                <a:gd name="T36" fmla="*/ 42 w 43"/>
                <a:gd name="T37" fmla="*/ 121 h 99"/>
                <a:gd name="T38" fmla="*/ 49 w 43"/>
                <a:gd name="T39" fmla="*/ 120 h 99"/>
                <a:gd name="T40" fmla="*/ 52 w 43"/>
                <a:gd name="T41" fmla="*/ 112 h 99"/>
                <a:gd name="T42" fmla="*/ 49 w 43"/>
                <a:gd name="T43" fmla="*/ 105 h 99"/>
                <a:gd name="T44" fmla="*/ 42 w 43"/>
                <a:gd name="T45" fmla="*/ 104 h 99"/>
                <a:gd name="T46" fmla="*/ 35 w 43"/>
                <a:gd name="T47" fmla="*/ 100 h 99"/>
                <a:gd name="T48" fmla="*/ 28 w 43"/>
                <a:gd name="T49" fmla="*/ 92 h 99"/>
                <a:gd name="T50" fmla="*/ 26 w 43"/>
                <a:gd name="T51" fmla="*/ 85 h 99"/>
                <a:gd name="T52" fmla="*/ 26 w 43"/>
                <a:gd name="T53" fmla="*/ 78 h 99"/>
                <a:gd name="T54" fmla="*/ 26 w 43"/>
                <a:gd name="T55" fmla="*/ 70 h 99"/>
                <a:gd name="T56" fmla="*/ 26 w 43"/>
                <a:gd name="T57" fmla="*/ 62 h 99"/>
                <a:gd name="T58" fmla="*/ 26 w 43"/>
                <a:gd name="T59" fmla="*/ 53 h 99"/>
                <a:gd name="T60" fmla="*/ 26 w 43"/>
                <a:gd name="T61" fmla="*/ 44 h 99"/>
                <a:gd name="T62" fmla="*/ 26 w 43"/>
                <a:gd name="T63" fmla="*/ 36 h 99"/>
                <a:gd name="T64" fmla="*/ 27 w 43"/>
                <a:gd name="T65" fmla="*/ 27 h 99"/>
                <a:gd name="T66" fmla="*/ 28 w 43"/>
                <a:gd name="T67" fmla="*/ 17 h 99"/>
                <a:gd name="T68" fmla="*/ 26 w 43"/>
                <a:gd name="T69" fmla="*/ 10 h 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3"/>
                <a:gd name="T106" fmla="*/ 0 h 99"/>
                <a:gd name="T107" fmla="*/ 43 w 43"/>
                <a:gd name="T108" fmla="*/ 99 h 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3" h="99">
                  <a:moveTo>
                    <a:pt x="20" y="6"/>
                  </a:moveTo>
                  <a:lnTo>
                    <a:pt x="17" y="4"/>
                  </a:lnTo>
                  <a:lnTo>
                    <a:pt x="14" y="1"/>
                  </a:lnTo>
                  <a:lnTo>
                    <a:pt x="11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3"/>
                  </a:lnTo>
                  <a:lnTo>
                    <a:pt x="1" y="6"/>
                  </a:lnTo>
                  <a:lnTo>
                    <a:pt x="0" y="9"/>
                  </a:lnTo>
                  <a:lnTo>
                    <a:pt x="2" y="12"/>
                  </a:lnTo>
                  <a:lnTo>
                    <a:pt x="5" y="14"/>
                  </a:lnTo>
                  <a:lnTo>
                    <a:pt x="7" y="18"/>
                  </a:lnTo>
                  <a:lnTo>
                    <a:pt x="8" y="22"/>
                  </a:lnTo>
                  <a:lnTo>
                    <a:pt x="8" y="25"/>
                  </a:lnTo>
                  <a:lnTo>
                    <a:pt x="8" y="28"/>
                  </a:lnTo>
                  <a:lnTo>
                    <a:pt x="8" y="33"/>
                  </a:lnTo>
                  <a:lnTo>
                    <a:pt x="8" y="37"/>
                  </a:lnTo>
                  <a:lnTo>
                    <a:pt x="8" y="41"/>
                  </a:lnTo>
                  <a:lnTo>
                    <a:pt x="7" y="45"/>
                  </a:lnTo>
                  <a:lnTo>
                    <a:pt x="7" y="49"/>
                  </a:lnTo>
                  <a:lnTo>
                    <a:pt x="6" y="53"/>
                  </a:lnTo>
                  <a:lnTo>
                    <a:pt x="5" y="57"/>
                  </a:lnTo>
                  <a:lnTo>
                    <a:pt x="5" y="60"/>
                  </a:lnTo>
                  <a:lnTo>
                    <a:pt x="5" y="64"/>
                  </a:lnTo>
                  <a:lnTo>
                    <a:pt x="5" y="69"/>
                  </a:lnTo>
                  <a:lnTo>
                    <a:pt x="5" y="72"/>
                  </a:lnTo>
                  <a:lnTo>
                    <a:pt x="5" y="76"/>
                  </a:lnTo>
                  <a:lnTo>
                    <a:pt x="6" y="79"/>
                  </a:lnTo>
                  <a:lnTo>
                    <a:pt x="8" y="82"/>
                  </a:lnTo>
                  <a:lnTo>
                    <a:pt x="10" y="86"/>
                  </a:lnTo>
                  <a:lnTo>
                    <a:pt x="12" y="89"/>
                  </a:lnTo>
                  <a:lnTo>
                    <a:pt x="16" y="92"/>
                  </a:lnTo>
                  <a:lnTo>
                    <a:pt x="19" y="94"/>
                  </a:lnTo>
                  <a:lnTo>
                    <a:pt x="22" y="96"/>
                  </a:lnTo>
                  <a:lnTo>
                    <a:pt x="25" y="97"/>
                  </a:lnTo>
                  <a:lnTo>
                    <a:pt x="28" y="98"/>
                  </a:lnTo>
                  <a:lnTo>
                    <a:pt x="31" y="98"/>
                  </a:lnTo>
                  <a:lnTo>
                    <a:pt x="34" y="98"/>
                  </a:lnTo>
                  <a:lnTo>
                    <a:pt x="37" y="98"/>
                  </a:lnTo>
                  <a:lnTo>
                    <a:pt x="40" y="97"/>
                  </a:lnTo>
                  <a:lnTo>
                    <a:pt x="42" y="94"/>
                  </a:lnTo>
                  <a:lnTo>
                    <a:pt x="42" y="91"/>
                  </a:lnTo>
                  <a:lnTo>
                    <a:pt x="42" y="88"/>
                  </a:lnTo>
                  <a:lnTo>
                    <a:pt x="40" y="85"/>
                  </a:lnTo>
                  <a:lnTo>
                    <a:pt x="37" y="84"/>
                  </a:lnTo>
                  <a:lnTo>
                    <a:pt x="34" y="84"/>
                  </a:lnTo>
                  <a:lnTo>
                    <a:pt x="31" y="83"/>
                  </a:lnTo>
                  <a:lnTo>
                    <a:pt x="28" y="81"/>
                  </a:lnTo>
                  <a:lnTo>
                    <a:pt x="25" y="79"/>
                  </a:lnTo>
                  <a:lnTo>
                    <a:pt x="23" y="75"/>
                  </a:lnTo>
                  <a:lnTo>
                    <a:pt x="22" y="72"/>
                  </a:lnTo>
                  <a:lnTo>
                    <a:pt x="21" y="69"/>
                  </a:lnTo>
                  <a:lnTo>
                    <a:pt x="21" y="66"/>
                  </a:lnTo>
                  <a:lnTo>
                    <a:pt x="21" y="63"/>
                  </a:lnTo>
                  <a:lnTo>
                    <a:pt x="21" y="60"/>
                  </a:lnTo>
                  <a:lnTo>
                    <a:pt x="21" y="57"/>
                  </a:lnTo>
                  <a:lnTo>
                    <a:pt x="21" y="54"/>
                  </a:lnTo>
                  <a:lnTo>
                    <a:pt x="21" y="50"/>
                  </a:lnTo>
                  <a:lnTo>
                    <a:pt x="21" y="46"/>
                  </a:lnTo>
                  <a:lnTo>
                    <a:pt x="21" y="43"/>
                  </a:lnTo>
                  <a:lnTo>
                    <a:pt x="21" y="40"/>
                  </a:lnTo>
                  <a:lnTo>
                    <a:pt x="21" y="36"/>
                  </a:lnTo>
                  <a:lnTo>
                    <a:pt x="21" y="33"/>
                  </a:lnTo>
                  <a:lnTo>
                    <a:pt x="21" y="29"/>
                  </a:lnTo>
                  <a:lnTo>
                    <a:pt x="22" y="25"/>
                  </a:lnTo>
                  <a:lnTo>
                    <a:pt x="22" y="22"/>
                  </a:lnTo>
                  <a:lnTo>
                    <a:pt x="23" y="17"/>
                  </a:lnTo>
                  <a:lnTo>
                    <a:pt x="23" y="14"/>
                  </a:lnTo>
                  <a:lnTo>
                    <a:pt x="23" y="11"/>
                  </a:lnTo>
                  <a:lnTo>
                    <a:pt x="21" y="8"/>
                  </a:lnTo>
                  <a:lnTo>
                    <a:pt x="20" y="6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77" name="Freeform 130"/>
            <p:cNvSpPr>
              <a:spLocks/>
            </p:cNvSpPr>
            <p:nvPr/>
          </p:nvSpPr>
          <p:spPr bwMode="auto">
            <a:xfrm>
              <a:off x="5023" y="1841"/>
              <a:ext cx="251" cy="145"/>
            </a:xfrm>
            <a:custGeom>
              <a:avLst/>
              <a:gdLst>
                <a:gd name="T0" fmla="*/ 188 w 204"/>
                <a:gd name="T1" fmla="*/ 27 h 118"/>
                <a:gd name="T2" fmla="*/ 171 w 204"/>
                <a:gd name="T3" fmla="*/ 26 h 118"/>
                <a:gd name="T4" fmla="*/ 159 w 204"/>
                <a:gd name="T5" fmla="*/ 9 h 118"/>
                <a:gd name="T6" fmla="*/ 144 w 204"/>
                <a:gd name="T7" fmla="*/ 0 h 118"/>
                <a:gd name="T8" fmla="*/ 127 w 204"/>
                <a:gd name="T9" fmla="*/ 0 h 118"/>
                <a:gd name="T10" fmla="*/ 112 w 204"/>
                <a:gd name="T11" fmla="*/ 16 h 118"/>
                <a:gd name="T12" fmla="*/ 100 w 204"/>
                <a:gd name="T13" fmla="*/ 31 h 118"/>
                <a:gd name="T14" fmla="*/ 85 w 204"/>
                <a:gd name="T15" fmla="*/ 45 h 118"/>
                <a:gd name="T16" fmla="*/ 78 w 204"/>
                <a:gd name="T17" fmla="*/ 63 h 118"/>
                <a:gd name="T18" fmla="*/ 92 w 204"/>
                <a:gd name="T19" fmla="*/ 68 h 118"/>
                <a:gd name="T20" fmla="*/ 108 w 204"/>
                <a:gd name="T21" fmla="*/ 66 h 118"/>
                <a:gd name="T22" fmla="*/ 125 w 204"/>
                <a:gd name="T23" fmla="*/ 55 h 118"/>
                <a:gd name="T24" fmla="*/ 141 w 204"/>
                <a:gd name="T25" fmla="*/ 52 h 118"/>
                <a:gd name="T26" fmla="*/ 148 w 204"/>
                <a:gd name="T27" fmla="*/ 64 h 118"/>
                <a:gd name="T28" fmla="*/ 144 w 204"/>
                <a:gd name="T29" fmla="*/ 81 h 118"/>
                <a:gd name="T30" fmla="*/ 127 w 204"/>
                <a:gd name="T31" fmla="*/ 90 h 118"/>
                <a:gd name="T32" fmla="*/ 108 w 204"/>
                <a:gd name="T33" fmla="*/ 104 h 118"/>
                <a:gd name="T34" fmla="*/ 90 w 204"/>
                <a:gd name="T35" fmla="*/ 114 h 118"/>
                <a:gd name="T36" fmla="*/ 82 w 204"/>
                <a:gd name="T37" fmla="*/ 101 h 118"/>
                <a:gd name="T38" fmla="*/ 75 w 204"/>
                <a:gd name="T39" fmla="*/ 88 h 118"/>
                <a:gd name="T40" fmla="*/ 59 w 204"/>
                <a:gd name="T41" fmla="*/ 85 h 118"/>
                <a:gd name="T42" fmla="*/ 42 w 204"/>
                <a:gd name="T43" fmla="*/ 90 h 118"/>
                <a:gd name="T44" fmla="*/ 31 w 204"/>
                <a:gd name="T45" fmla="*/ 104 h 118"/>
                <a:gd name="T46" fmla="*/ 15 w 204"/>
                <a:gd name="T47" fmla="*/ 119 h 118"/>
                <a:gd name="T48" fmla="*/ 1 w 204"/>
                <a:gd name="T49" fmla="*/ 133 h 118"/>
                <a:gd name="T50" fmla="*/ 7 w 204"/>
                <a:gd name="T51" fmla="*/ 144 h 118"/>
                <a:gd name="T52" fmla="*/ 23 w 204"/>
                <a:gd name="T53" fmla="*/ 144 h 118"/>
                <a:gd name="T54" fmla="*/ 41 w 204"/>
                <a:gd name="T55" fmla="*/ 140 h 118"/>
                <a:gd name="T56" fmla="*/ 57 w 204"/>
                <a:gd name="T57" fmla="*/ 134 h 118"/>
                <a:gd name="T58" fmla="*/ 74 w 204"/>
                <a:gd name="T59" fmla="*/ 136 h 118"/>
                <a:gd name="T60" fmla="*/ 92 w 204"/>
                <a:gd name="T61" fmla="*/ 138 h 118"/>
                <a:gd name="T62" fmla="*/ 112 w 204"/>
                <a:gd name="T63" fmla="*/ 138 h 118"/>
                <a:gd name="T64" fmla="*/ 129 w 204"/>
                <a:gd name="T65" fmla="*/ 133 h 118"/>
                <a:gd name="T66" fmla="*/ 145 w 204"/>
                <a:gd name="T67" fmla="*/ 119 h 118"/>
                <a:gd name="T68" fmla="*/ 162 w 204"/>
                <a:gd name="T69" fmla="*/ 103 h 118"/>
                <a:gd name="T70" fmla="*/ 181 w 204"/>
                <a:gd name="T71" fmla="*/ 82 h 118"/>
                <a:gd name="T72" fmla="*/ 197 w 204"/>
                <a:gd name="T73" fmla="*/ 70 h 118"/>
                <a:gd name="T74" fmla="*/ 215 w 204"/>
                <a:gd name="T75" fmla="*/ 63 h 118"/>
                <a:gd name="T76" fmla="*/ 234 w 204"/>
                <a:gd name="T77" fmla="*/ 53 h 118"/>
                <a:gd name="T78" fmla="*/ 250 w 204"/>
                <a:gd name="T79" fmla="*/ 41 h 118"/>
                <a:gd name="T80" fmla="*/ 240 w 204"/>
                <a:gd name="T81" fmla="*/ 29 h 118"/>
                <a:gd name="T82" fmla="*/ 221 w 204"/>
                <a:gd name="T83" fmla="*/ 27 h 118"/>
                <a:gd name="T84" fmla="*/ 204 w 204"/>
                <a:gd name="T85" fmla="*/ 34 h 11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04"/>
                <a:gd name="T130" fmla="*/ 0 h 118"/>
                <a:gd name="T131" fmla="*/ 204 w 204"/>
                <a:gd name="T132" fmla="*/ 118 h 11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04" h="118">
                  <a:moveTo>
                    <a:pt x="162" y="27"/>
                  </a:moveTo>
                  <a:lnTo>
                    <a:pt x="157" y="25"/>
                  </a:lnTo>
                  <a:lnTo>
                    <a:pt x="153" y="22"/>
                  </a:lnTo>
                  <a:lnTo>
                    <a:pt x="148" y="22"/>
                  </a:lnTo>
                  <a:lnTo>
                    <a:pt x="144" y="22"/>
                  </a:lnTo>
                  <a:lnTo>
                    <a:pt x="139" y="21"/>
                  </a:lnTo>
                  <a:lnTo>
                    <a:pt x="136" y="16"/>
                  </a:lnTo>
                  <a:lnTo>
                    <a:pt x="133" y="12"/>
                  </a:lnTo>
                  <a:lnTo>
                    <a:pt x="129" y="7"/>
                  </a:lnTo>
                  <a:lnTo>
                    <a:pt x="126" y="3"/>
                  </a:lnTo>
                  <a:lnTo>
                    <a:pt x="121" y="3"/>
                  </a:lnTo>
                  <a:lnTo>
                    <a:pt x="117" y="0"/>
                  </a:lnTo>
                  <a:lnTo>
                    <a:pt x="112" y="0"/>
                  </a:lnTo>
                  <a:lnTo>
                    <a:pt x="108" y="0"/>
                  </a:lnTo>
                  <a:lnTo>
                    <a:pt x="103" y="0"/>
                  </a:lnTo>
                  <a:lnTo>
                    <a:pt x="99" y="4"/>
                  </a:lnTo>
                  <a:lnTo>
                    <a:pt x="94" y="9"/>
                  </a:lnTo>
                  <a:lnTo>
                    <a:pt x="91" y="13"/>
                  </a:lnTo>
                  <a:lnTo>
                    <a:pt x="88" y="18"/>
                  </a:lnTo>
                  <a:lnTo>
                    <a:pt x="85" y="22"/>
                  </a:lnTo>
                  <a:lnTo>
                    <a:pt x="81" y="25"/>
                  </a:lnTo>
                  <a:lnTo>
                    <a:pt x="78" y="30"/>
                  </a:lnTo>
                  <a:lnTo>
                    <a:pt x="73" y="33"/>
                  </a:lnTo>
                  <a:lnTo>
                    <a:pt x="69" y="37"/>
                  </a:lnTo>
                  <a:lnTo>
                    <a:pt x="66" y="42"/>
                  </a:lnTo>
                  <a:lnTo>
                    <a:pt x="63" y="46"/>
                  </a:lnTo>
                  <a:lnTo>
                    <a:pt x="63" y="51"/>
                  </a:lnTo>
                  <a:lnTo>
                    <a:pt x="66" y="55"/>
                  </a:lnTo>
                  <a:lnTo>
                    <a:pt x="70" y="55"/>
                  </a:lnTo>
                  <a:lnTo>
                    <a:pt x="75" y="55"/>
                  </a:lnTo>
                  <a:lnTo>
                    <a:pt x="79" y="55"/>
                  </a:lnTo>
                  <a:lnTo>
                    <a:pt x="84" y="55"/>
                  </a:lnTo>
                  <a:lnTo>
                    <a:pt x="88" y="54"/>
                  </a:lnTo>
                  <a:lnTo>
                    <a:pt x="93" y="51"/>
                  </a:lnTo>
                  <a:lnTo>
                    <a:pt x="97" y="48"/>
                  </a:lnTo>
                  <a:lnTo>
                    <a:pt x="102" y="45"/>
                  </a:lnTo>
                  <a:lnTo>
                    <a:pt x="106" y="42"/>
                  </a:lnTo>
                  <a:lnTo>
                    <a:pt x="111" y="42"/>
                  </a:lnTo>
                  <a:lnTo>
                    <a:pt x="115" y="42"/>
                  </a:lnTo>
                  <a:lnTo>
                    <a:pt x="120" y="43"/>
                  </a:lnTo>
                  <a:lnTo>
                    <a:pt x="120" y="48"/>
                  </a:lnTo>
                  <a:lnTo>
                    <a:pt x="120" y="52"/>
                  </a:lnTo>
                  <a:lnTo>
                    <a:pt x="120" y="57"/>
                  </a:lnTo>
                  <a:lnTo>
                    <a:pt x="120" y="61"/>
                  </a:lnTo>
                  <a:lnTo>
                    <a:pt x="117" y="66"/>
                  </a:lnTo>
                  <a:lnTo>
                    <a:pt x="112" y="69"/>
                  </a:lnTo>
                  <a:lnTo>
                    <a:pt x="108" y="72"/>
                  </a:lnTo>
                  <a:lnTo>
                    <a:pt x="103" y="73"/>
                  </a:lnTo>
                  <a:lnTo>
                    <a:pt x="97" y="78"/>
                  </a:lnTo>
                  <a:lnTo>
                    <a:pt x="93" y="82"/>
                  </a:lnTo>
                  <a:lnTo>
                    <a:pt x="88" y="85"/>
                  </a:lnTo>
                  <a:lnTo>
                    <a:pt x="82" y="91"/>
                  </a:lnTo>
                  <a:lnTo>
                    <a:pt x="78" y="93"/>
                  </a:lnTo>
                  <a:lnTo>
                    <a:pt x="73" y="93"/>
                  </a:lnTo>
                  <a:lnTo>
                    <a:pt x="69" y="91"/>
                  </a:lnTo>
                  <a:lnTo>
                    <a:pt x="67" y="87"/>
                  </a:lnTo>
                  <a:lnTo>
                    <a:pt x="67" y="82"/>
                  </a:lnTo>
                  <a:lnTo>
                    <a:pt x="67" y="78"/>
                  </a:lnTo>
                  <a:lnTo>
                    <a:pt x="66" y="73"/>
                  </a:lnTo>
                  <a:lnTo>
                    <a:pt x="61" y="72"/>
                  </a:lnTo>
                  <a:lnTo>
                    <a:pt x="57" y="69"/>
                  </a:lnTo>
                  <a:lnTo>
                    <a:pt x="52" y="69"/>
                  </a:lnTo>
                  <a:lnTo>
                    <a:pt x="48" y="69"/>
                  </a:lnTo>
                  <a:lnTo>
                    <a:pt x="43" y="69"/>
                  </a:lnTo>
                  <a:lnTo>
                    <a:pt x="39" y="70"/>
                  </a:lnTo>
                  <a:lnTo>
                    <a:pt x="34" y="73"/>
                  </a:lnTo>
                  <a:lnTo>
                    <a:pt x="31" y="78"/>
                  </a:lnTo>
                  <a:lnTo>
                    <a:pt x="27" y="81"/>
                  </a:lnTo>
                  <a:lnTo>
                    <a:pt x="25" y="85"/>
                  </a:lnTo>
                  <a:lnTo>
                    <a:pt x="21" y="88"/>
                  </a:lnTo>
                  <a:lnTo>
                    <a:pt x="16" y="93"/>
                  </a:lnTo>
                  <a:lnTo>
                    <a:pt x="12" y="97"/>
                  </a:lnTo>
                  <a:lnTo>
                    <a:pt x="7" y="100"/>
                  </a:lnTo>
                  <a:lnTo>
                    <a:pt x="3" y="103"/>
                  </a:lnTo>
                  <a:lnTo>
                    <a:pt x="1" y="108"/>
                  </a:lnTo>
                  <a:lnTo>
                    <a:pt x="0" y="112"/>
                  </a:lnTo>
                  <a:lnTo>
                    <a:pt x="1" y="117"/>
                  </a:lnTo>
                  <a:lnTo>
                    <a:pt x="6" y="117"/>
                  </a:lnTo>
                  <a:lnTo>
                    <a:pt x="10" y="117"/>
                  </a:lnTo>
                  <a:lnTo>
                    <a:pt x="15" y="117"/>
                  </a:lnTo>
                  <a:lnTo>
                    <a:pt x="19" y="117"/>
                  </a:lnTo>
                  <a:lnTo>
                    <a:pt x="24" y="117"/>
                  </a:lnTo>
                  <a:lnTo>
                    <a:pt x="28" y="115"/>
                  </a:lnTo>
                  <a:lnTo>
                    <a:pt x="33" y="114"/>
                  </a:lnTo>
                  <a:lnTo>
                    <a:pt x="37" y="112"/>
                  </a:lnTo>
                  <a:lnTo>
                    <a:pt x="42" y="111"/>
                  </a:lnTo>
                  <a:lnTo>
                    <a:pt x="46" y="109"/>
                  </a:lnTo>
                  <a:lnTo>
                    <a:pt x="51" y="109"/>
                  </a:lnTo>
                  <a:lnTo>
                    <a:pt x="55" y="109"/>
                  </a:lnTo>
                  <a:lnTo>
                    <a:pt x="60" y="111"/>
                  </a:lnTo>
                  <a:lnTo>
                    <a:pt x="66" y="111"/>
                  </a:lnTo>
                  <a:lnTo>
                    <a:pt x="70" y="112"/>
                  </a:lnTo>
                  <a:lnTo>
                    <a:pt x="75" y="112"/>
                  </a:lnTo>
                  <a:lnTo>
                    <a:pt x="81" y="112"/>
                  </a:lnTo>
                  <a:lnTo>
                    <a:pt x="87" y="112"/>
                  </a:lnTo>
                  <a:lnTo>
                    <a:pt x="91" y="112"/>
                  </a:lnTo>
                  <a:lnTo>
                    <a:pt x="96" y="111"/>
                  </a:lnTo>
                  <a:lnTo>
                    <a:pt x="100" y="109"/>
                  </a:lnTo>
                  <a:lnTo>
                    <a:pt x="105" y="108"/>
                  </a:lnTo>
                  <a:lnTo>
                    <a:pt x="109" y="105"/>
                  </a:lnTo>
                  <a:lnTo>
                    <a:pt x="114" y="102"/>
                  </a:lnTo>
                  <a:lnTo>
                    <a:pt x="118" y="97"/>
                  </a:lnTo>
                  <a:lnTo>
                    <a:pt x="123" y="93"/>
                  </a:lnTo>
                  <a:lnTo>
                    <a:pt x="127" y="88"/>
                  </a:lnTo>
                  <a:lnTo>
                    <a:pt x="132" y="84"/>
                  </a:lnTo>
                  <a:lnTo>
                    <a:pt x="138" y="78"/>
                  </a:lnTo>
                  <a:lnTo>
                    <a:pt x="142" y="72"/>
                  </a:lnTo>
                  <a:lnTo>
                    <a:pt x="147" y="67"/>
                  </a:lnTo>
                  <a:lnTo>
                    <a:pt x="151" y="64"/>
                  </a:lnTo>
                  <a:lnTo>
                    <a:pt x="156" y="60"/>
                  </a:lnTo>
                  <a:lnTo>
                    <a:pt x="160" y="57"/>
                  </a:lnTo>
                  <a:lnTo>
                    <a:pt x="166" y="55"/>
                  </a:lnTo>
                  <a:lnTo>
                    <a:pt x="171" y="52"/>
                  </a:lnTo>
                  <a:lnTo>
                    <a:pt x="175" y="51"/>
                  </a:lnTo>
                  <a:lnTo>
                    <a:pt x="180" y="48"/>
                  </a:lnTo>
                  <a:lnTo>
                    <a:pt x="184" y="46"/>
                  </a:lnTo>
                  <a:lnTo>
                    <a:pt x="190" y="43"/>
                  </a:lnTo>
                  <a:lnTo>
                    <a:pt x="195" y="42"/>
                  </a:lnTo>
                  <a:lnTo>
                    <a:pt x="199" y="37"/>
                  </a:lnTo>
                  <a:lnTo>
                    <a:pt x="203" y="33"/>
                  </a:lnTo>
                  <a:lnTo>
                    <a:pt x="203" y="28"/>
                  </a:lnTo>
                  <a:lnTo>
                    <a:pt x="199" y="24"/>
                  </a:lnTo>
                  <a:lnTo>
                    <a:pt x="195" y="24"/>
                  </a:lnTo>
                  <a:lnTo>
                    <a:pt x="189" y="22"/>
                  </a:lnTo>
                  <a:lnTo>
                    <a:pt x="184" y="22"/>
                  </a:lnTo>
                  <a:lnTo>
                    <a:pt x="180" y="22"/>
                  </a:lnTo>
                  <a:lnTo>
                    <a:pt x="175" y="24"/>
                  </a:lnTo>
                  <a:lnTo>
                    <a:pt x="171" y="25"/>
                  </a:lnTo>
                  <a:lnTo>
                    <a:pt x="166" y="28"/>
                  </a:lnTo>
                  <a:lnTo>
                    <a:pt x="162" y="28"/>
                  </a:lnTo>
                  <a:lnTo>
                    <a:pt x="162" y="27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78" name="Freeform 131"/>
            <p:cNvSpPr>
              <a:spLocks/>
            </p:cNvSpPr>
            <p:nvPr/>
          </p:nvSpPr>
          <p:spPr bwMode="auto">
            <a:xfrm>
              <a:off x="4522" y="1996"/>
              <a:ext cx="523" cy="192"/>
            </a:xfrm>
            <a:custGeom>
              <a:avLst/>
              <a:gdLst>
                <a:gd name="T0" fmla="*/ 487 w 425"/>
                <a:gd name="T1" fmla="*/ 38 h 156"/>
                <a:gd name="T2" fmla="*/ 491 w 425"/>
                <a:gd name="T3" fmla="*/ 16 h 156"/>
                <a:gd name="T4" fmla="*/ 480 w 425"/>
                <a:gd name="T5" fmla="*/ 0 h 156"/>
                <a:gd name="T6" fmla="*/ 458 w 425"/>
                <a:gd name="T7" fmla="*/ 1 h 156"/>
                <a:gd name="T8" fmla="*/ 434 w 425"/>
                <a:gd name="T9" fmla="*/ 18 h 156"/>
                <a:gd name="T10" fmla="*/ 412 w 425"/>
                <a:gd name="T11" fmla="*/ 33 h 156"/>
                <a:gd name="T12" fmla="*/ 388 w 425"/>
                <a:gd name="T13" fmla="*/ 38 h 156"/>
                <a:gd name="T14" fmla="*/ 358 w 425"/>
                <a:gd name="T15" fmla="*/ 53 h 156"/>
                <a:gd name="T16" fmla="*/ 332 w 425"/>
                <a:gd name="T17" fmla="*/ 63 h 156"/>
                <a:gd name="T18" fmla="*/ 309 w 425"/>
                <a:gd name="T19" fmla="*/ 66 h 156"/>
                <a:gd name="T20" fmla="*/ 284 w 425"/>
                <a:gd name="T21" fmla="*/ 70 h 156"/>
                <a:gd name="T22" fmla="*/ 279 w 425"/>
                <a:gd name="T23" fmla="*/ 94 h 156"/>
                <a:gd name="T24" fmla="*/ 256 w 425"/>
                <a:gd name="T25" fmla="*/ 100 h 156"/>
                <a:gd name="T26" fmla="*/ 233 w 425"/>
                <a:gd name="T27" fmla="*/ 108 h 156"/>
                <a:gd name="T28" fmla="*/ 201 w 425"/>
                <a:gd name="T29" fmla="*/ 123 h 156"/>
                <a:gd name="T30" fmla="*/ 201 w 425"/>
                <a:gd name="T31" fmla="*/ 103 h 156"/>
                <a:gd name="T32" fmla="*/ 193 w 425"/>
                <a:gd name="T33" fmla="*/ 92 h 156"/>
                <a:gd name="T34" fmla="*/ 167 w 425"/>
                <a:gd name="T35" fmla="*/ 90 h 156"/>
                <a:gd name="T36" fmla="*/ 142 w 425"/>
                <a:gd name="T37" fmla="*/ 96 h 156"/>
                <a:gd name="T38" fmla="*/ 118 w 425"/>
                <a:gd name="T39" fmla="*/ 101 h 156"/>
                <a:gd name="T40" fmla="*/ 92 w 425"/>
                <a:gd name="T41" fmla="*/ 101 h 156"/>
                <a:gd name="T42" fmla="*/ 68 w 425"/>
                <a:gd name="T43" fmla="*/ 101 h 156"/>
                <a:gd name="T44" fmla="*/ 44 w 425"/>
                <a:gd name="T45" fmla="*/ 101 h 156"/>
                <a:gd name="T46" fmla="*/ 22 w 425"/>
                <a:gd name="T47" fmla="*/ 101 h 156"/>
                <a:gd name="T48" fmla="*/ 0 w 425"/>
                <a:gd name="T49" fmla="*/ 105 h 156"/>
                <a:gd name="T50" fmla="*/ 11 w 425"/>
                <a:gd name="T51" fmla="*/ 122 h 156"/>
                <a:gd name="T52" fmla="*/ 38 w 425"/>
                <a:gd name="T53" fmla="*/ 130 h 156"/>
                <a:gd name="T54" fmla="*/ 59 w 425"/>
                <a:gd name="T55" fmla="*/ 144 h 156"/>
                <a:gd name="T56" fmla="*/ 85 w 425"/>
                <a:gd name="T57" fmla="*/ 145 h 156"/>
                <a:gd name="T58" fmla="*/ 116 w 425"/>
                <a:gd name="T59" fmla="*/ 145 h 156"/>
                <a:gd name="T60" fmla="*/ 142 w 425"/>
                <a:gd name="T61" fmla="*/ 145 h 156"/>
                <a:gd name="T62" fmla="*/ 166 w 425"/>
                <a:gd name="T63" fmla="*/ 148 h 156"/>
                <a:gd name="T64" fmla="*/ 188 w 425"/>
                <a:gd name="T65" fmla="*/ 160 h 156"/>
                <a:gd name="T66" fmla="*/ 167 w 425"/>
                <a:gd name="T67" fmla="*/ 174 h 156"/>
                <a:gd name="T68" fmla="*/ 145 w 425"/>
                <a:gd name="T69" fmla="*/ 175 h 156"/>
                <a:gd name="T70" fmla="*/ 134 w 425"/>
                <a:gd name="T71" fmla="*/ 186 h 156"/>
                <a:gd name="T72" fmla="*/ 156 w 425"/>
                <a:gd name="T73" fmla="*/ 191 h 156"/>
                <a:gd name="T74" fmla="*/ 181 w 425"/>
                <a:gd name="T75" fmla="*/ 185 h 156"/>
                <a:gd name="T76" fmla="*/ 204 w 425"/>
                <a:gd name="T77" fmla="*/ 178 h 156"/>
                <a:gd name="T78" fmla="*/ 219 w 425"/>
                <a:gd name="T79" fmla="*/ 160 h 156"/>
                <a:gd name="T80" fmla="*/ 241 w 425"/>
                <a:gd name="T81" fmla="*/ 144 h 156"/>
                <a:gd name="T82" fmla="*/ 268 w 425"/>
                <a:gd name="T83" fmla="*/ 140 h 156"/>
                <a:gd name="T84" fmla="*/ 290 w 425"/>
                <a:gd name="T85" fmla="*/ 140 h 156"/>
                <a:gd name="T86" fmla="*/ 316 w 425"/>
                <a:gd name="T87" fmla="*/ 129 h 156"/>
                <a:gd name="T88" fmla="*/ 338 w 425"/>
                <a:gd name="T89" fmla="*/ 114 h 156"/>
                <a:gd name="T90" fmla="*/ 364 w 425"/>
                <a:gd name="T91" fmla="*/ 103 h 156"/>
                <a:gd name="T92" fmla="*/ 386 w 425"/>
                <a:gd name="T93" fmla="*/ 103 h 156"/>
                <a:gd name="T94" fmla="*/ 409 w 425"/>
                <a:gd name="T95" fmla="*/ 100 h 156"/>
                <a:gd name="T96" fmla="*/ 432 w 425"/>
                <a:gd name="T97" fmla="*/ 81 h 156"/>
                <a:gd name="T98" fmla="*/ 454 w 425"/>
                <a:gd name="T99" fmla="*/ 68 h 156"/>
                <a:gd name="T100" fmla="*/ 479 w 425"/>
                <a:gd name="T101" fmla="*/ 71 h 156"/>
                <a:gd name="T102" fmla="*/ 501 w 425"/>
                <a:gd name="T103" fmla="*/ 79 h 156"/>
                <a:gd name="T104" fmla="*/ 522 w 425"/>
                <a:gd name="T105" fmla="*/ 74 h 156"/>
                <a:gd name="T106" fmla="*/ 506 w 425"/>
                <a:gd name="T107" fmla="*/ 60 h 156"/>
                <a:gd name="T108" fmla="*/ 493 w 425"/>
                <a:gd name="T109" fmla="*/ 55 h 15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425"/>
                <a:gd name="T166" fmla="*/ 0 h 156"/>
                <a:gd name="T167" fmla="*/ 425 w 425"/>
                <a:gd name="T168" fmla="*/ 156 h 15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425" h="156">
                  <a:moveTo>
                    <a:pt x="401" y="45"/>
                  </a:moveTo>
                  <a:lnTo>
                    <a:pt x="399" y="40"/>
                  </a:lnTo>
                  <a:lnTo>
                    <a:pt x="396" y="36"/>
                  </a:lnTo>
                  <a:lnTo>
                    <a:pt x="396" y="31"/>
                  </a:lnTo>
                  <a:lnTo>
                    <a:pt x="396" y="27"/>
                  </a:lnTo>
                  <a:lnTo>
                    <a:pt x="396" y="22"/>
                  </a:lnTo>
                  <a:lnTo>
                    <a:pt x="398" y="18"/>
                  </a:lnTo>
                  <a:lnTo>
                    <a:pt x="399" y="13"/>
                  </a:lnTo>
                  <a:lnTo>
                    <a:pt x="399" y="9"/>
                  </a:lnTo>
                  <a:lnTo>
                    <a:pt x="399" y="4"/>
                  </a:lnTo>
                  <a:lnTo>
                    <a:pt x="395" y="0"/>
                  </a:lnTo>
                  <a:lnTo>
                    <a:pt x="390" y="0"/>
                  </a:lnTo>
                  <a:lnTo>
                    <a:pt x="386" y="0"/>
                  </a:lnTo>
                  <a:lnTo>
                    <a:pt x="381" y="0"/>
                  </a:lnTo>
                  <a:lnTo>
                    <a:pt x="377" y="0"/>
                  </a:lnTo>
                  <a:lnTo>
                    <a:pt x="372" y="1"/>
                  </a:lnTo>
                  <a:lnTo>
                    <a:pt x="368" y="3"/>
                  </a:lnTo>
                  <a:lnTo>
                    <a:pt x="363" y="6"/>
                  </a:lnTo>
                  <a:lnTo>
                    <a:pt x="357" y="10"/>
                  </a:lnTo>
                  <a:lnTo>
                    <a:pt x="353" y="15"/>
                  </a:lnTo>
                  <a:lnTo>
                    <a:pt x="348" y="16"/>
                  </a:lnTo>
                  <a:lnTo>
                    <a:pt x="344" y="19"/>
                  </a:lnTo>
                  <a:lnTo>
                    <a:pt x="339" y="22"/>
                  </a:lnTo>
                  <a:lnTo>
                    <a:pt x="335" y="27"/>
                  </a:lnTo>
                  <a:lnTo>
                    <a:pt x="330" y="28"/>
                  </a:lnTo>
                  <a:lnTo>
                    <a:pt x="326" y="31"/>
                  </a:lnTo>
                  <a:lnTo>
                    <a:pt x="320" y="31"/>
                  </a:lnTo>
                  <a:lnTo>
                    <a:pt x="315" y="31"/>
                  </a:lnTo>
                  <a:lnTo>
                    <a:pt x="308" y="34"/>
                  </a:lnTo>
                  <a:lnTo>
                    <a:pt x="300" y="37"/>
                  </a:lnTo>
                  <a:lnTo>
                    <a:pt x="296" y="40"/>
                  </a:lnTo>
                  <a:lnTo>
                    <a:pt x="291" y="43"/>
                  </a:lnTo>
                  <a:lnTo>
                    <a:pt x="284" y="46"/>
                  </a:lnTo>
                  <a:lnTo>
                    <a:pt x="279" y="49"/>
                  </a:lnTo>
                  <a:lnTo>
                    <a:pt x="275" y="51"/>
                  </a:lnTo>
                  <a:lnTo>
                    <a:pt x="270" y="51"/>
                  </a:lnTo>
                  <a:lnTo>
                    <a:pt x="266" y="52"/>
                  </a:lnTo>
                  <a:lnTo>
                    <a:pt x="260" y="52"/>
                  </a:lnTo>
                  <a:lnTo>
                    <a:pt x="255" y="54"/>
                  </a:lnTo>
                  <a:lnTo>
                    <a:pt x="251" y="54"/>
                  </a:lnTo>
                  <a:lnTo>
                    <a:pt x="246" y="54"/>
                  </a:lnTo>
                  <a:lnTo>
                    <a:pt x="242" y="54"/>
                  </a:lnTo>
                  <a:lnTo>
                    <a:pt x="236" y="55"/>
                  </a:lnTo>
                  <a:lnTo>
                    <a:pt x="231" y="57"/>
                  </a:lnTo>
                  <a:lnTo>
                    <a:pt x="227" y="63"/>
                  </a:lnTo>
                  <a:lnTo>
                    <a:pt x="227" y="67"/>
                  </a:lnTo>
                  <a:lnTo>
                    <a:pt x="227" y="72"/>
                  </a:lnTo>
                  <a:lnTo>
                    <a:pt x="227" y="76"/>
                  </a:lnTo>
                  <a:lnTo>
                    <a:pt x="222" y="79"/>
                  </a:lnTo>
                  <a:lnTo>
                    <a:pt x="218" y="81"/>
                  </a:lnTo>
                  <a:lnTo>
                    <a:pt x="213" y="81"/>
                  </a:lnTo>
                  <a:lnTo>
                    <a:pt x="208" y="81"/>
                  </a:lnTo>
                  <a:lnTo>
                    <a:pt x="204" y="81"/>
                  </a:lnTo>
                  <a:lnTo>
                    <a:pt x="198" y="82"/>
                  </a:lnTo>
                  <a:lnTo>
                    <a:pt x="193" y="85"/>
                  </a:lnTo>
                  <a:lnTo>
                    <a:pt x="189" y="88"/>
                  </a:lnTo>
                  <a:lnTo>
                    <a:pt x="183" y="91"/>
                  </a:lnTo>
                  <a:lnTo>
                    <a:pt x="175" y="96"/>
                  </a:lnTo>
                  <a:lnTo>
                    <a:pt x="168" y="99"/>
                  </a:lnTo>
                  <a:lnTo>
                    <a:pt x="163" y="100"/>
                  </a:lnTo>
                  <a:lnTo>
                    <a:pt x="160" y="96"/>
                  </a:lnTo>
                  <a:lnTo>
                    <a:pt x="159" y="91"/>
                  </a:lnTo>
                  <a:lnTo>
                    <a:pt x="159" y="87"/>
                  </a:lnTo>
                  <a:lnTo>
                    <a:pt x="163" y="84"/>
                  </a:lnTo>
                  <a:lnTo>
                    <a:pt x="168" y="81"/>
                  </a:lnTo>
                  <a:lnTo>
                    <a:pt x="166" y="76"/>
                  </a:lnTo>
                  <a:lnTo>
                    <a:pt x="162" y="75"/>
                  </a:lnTo>
                  <a:lnTo>
                    <a:pt x="157" y="75"/>
                  </a:lnTo>
                  <a:lnTo>
                    <a:pt x="153" y="73"/>
                  </a:lnTo>
                  <a:lnTo>
                    <a:pt x="148" y="73"/>
                  </a:lnTo>
                  <a:lnTo>
                    <a:pt x="142" y="73"/>
                  </a:lnTo>
                  <a:lnTo>
                    <a:pt x="136" y="73"/>
                  </a:lnTo>
                  <a:lnTo>
                    <a:pt x="132" y="73"/>
                  </a:lnTo>
                  <a:lnTo>
                    <a:pt x="127" y="75"/>
                  </a:lnTo>
                  <a:lnTo>
                    <a:pt x="121" y="76"/>
                  </a:lnTo>
                  <a:lnTo>
                    <a:pt x="115" y="78"/>
                  </a:lnTo>
                  <a:lnTo>
                    <a:pt x="111" y="79"/>
                  </a:lnTo>
                  <a:lnTo>
                    <a:pt x="105" y="81"/>
                  </a:lnTo>
                  <a:lnTo>
                    <a:pt x="100" y="82"/>
                  </a:lnTo>
                  <a:lnTo>
                    <a:pt x="96" y="82"/>
                  </a:lnTo>
                  <a:lnTo>
                    <a:pt x="90" y="82"/>
                  </a:lnTo>
                  <a:lnTo>
                    <a:pt x="84" y="82"/>
                  </a:lnTo>
                  <a:lnTo>
                    <a:pt x="79" y="82"/>
                  </a:lnTo>
                  <a:lnTo>
                    <a:pt x="75" y="82"/>
                  </a:lnTo>
                  <a:lnTo>
                    <a:pt x="70" y="82"/>
                  </a:lnTo>
                  <a:lnTo>
                    <a:pt x="66" y="82"/>
                  </a:lnTo>
                  <a:lnTo>
                    <a:pt x="61" y="82"/>
                  </a:lnTo>
                  <a:lnTo>
                    <a:pt x="55" y="82"/>
                  </a:lnTo>
                  <a:lnTo>
                    <a:pt x="51" y="82"/>
                  </a:lnTo>
                  <a:lnTo>
                    <a:pt x="46" y="82"/>
                  </a:lnTo>
                  <a:lnTo>
                    <a:pt x="42" y="82"/>
                  </a:lnTo>
                  <a:lnTo>
                    <a:pt x="36" y="82"/>
                  </a:lnTo>
                  <a:lnTo>
                    <a:pt x="31" y="82"/>
                  </a:lnTo>
                  <a:lnTo>
                    <a:pt x="27" y="82"/>
                  </a:lnTo>
                  <a:lnTo>
                    <a:pt x="22" y="82"/>
                  </a:lnTo>
                  <a:lnTo>
                    <a:pt x="18" y="82"/>
                  </a:lnTo>
                  <a:lnTo>
                    <a:pt x="13" y="81"/>
                  </a:lnTo>
                  <a:lnTo>
                    <a:pt x="9" y="81"/>
                  </a:lnTo>
                  <a:lnTo>
                    <a:pt x="4" y="81"/>
                  </a:lnTo>
                  <a:lnTo>
                    <a:pt x="0" y="85"/>
                  </a:lnTo>
                  <a:lnTo>
                    <a:pt x="0" y="90"/>
                  </a:lnTo>
                  <a:lnTo>
                    <a:pt x="0" y="94"/>
                  </a:lnTo>
                  <a:lnTo>
                    <a:pt x="4" y="97"/>
                  </a:lnTo>
                  <a:lnTo>
                    <a:pt x="9" y="99"/>
                  </a:lnTo>
                  <a:lnTo>
                    <a:pt x="13" y="100"/>
                  </a:lnTo>
                  <a:lnTo>
                    <a:pt x="19" y="103"/>
                  </a:lnTo>
                  <a:lnTo>
                    <a:pt x="27" y="105"/>
                  </a:lnTo>
                  <a:lnTo>
                    <a:pt x="31" y="106"/>
                  </a:lnTo>
                  <a:lnTo>
                    <a:pt x="36" y="109"/>
                  </a:lnTo>
                  <a:lnTo>
                    <a:pt x="40" y="111"/>
                  </a:lnTo>
                  <a:lnTo>
                    <a:pt x="45" y="112"/>
                  </a:lnTo>
                  <a:lnTo>
                    <a:pt x="48" y="117"/>
                  </a:lnTo>
                  <a:lnTo>
                    <a:pt x="52" y="118"/>
                  </a:lnTo>
                  <a:lnTo>
                    <a:pt x="58" y="118"/>
                  </a:lnTo>
                  <a:lnTo>
                    <a:pt x="64" y="118"/>
                  </a:lnTo>
                  <a:lnTo>
                    <a:pt x="69" y="118"/>
                  </a:lnTo>
                  <a:lnTo>
                    <a:pt x="75" y="118"/>
                  </a:lnTo>
                  <a:lnTo>
                    <a:pt x="79" y="118"/>
                  </a:lnTo>
                  <a:lnTo>
                    <a:pt x="87" y="118"/>
                  </a:lnTo>
                  <a:lnTo>
                    <a:pt x="94" y="118"/>
                  </a:lnTo>
                  <a:lnTo>
                    <a:pt x="100" y="118"/>
                  </a:lnTo>
                  <a:lnTo>
                    <a:pt x="105" y="118"/>
                  </a:lnTo>
                  <a:lnTo>
                    <a:pt x="109" y="118"/>
                  </a:lnTo>
                  <a:lnTo>
                    <a:pt x="115" y="118"/>
                  </a:lnTo>
                  <a:lnTo>
                    <a:pt x="120" y="118"/>
                  </a:lnTo>
                  <a:lnTo>
                    <a:pt x="124" y="118"/>
                  </a:lnTo>
                  <a:lnTo>
                    <a:pt x="130" y="118"/>
                  </a:lnTo>
                  <a:lnTo>
                    <a:pt x="135" y="120"/>
                  </a:lnTo>
                  <a:lnTo>
                    <a:pt x="141" y="121"/>
                  </a:lnTo>
                  <a:lnTo>
                    <a:pt x="148" y="123"/>
                  </a:lnTo>
                  <a:lnTo>
                    <a:pt x="153" y="126"/>
                  </a:lnTo>
                  <a:lnTo>
                    <a:pt x="153" y="130"/>
                  </a:lnTo>
                  <a:lnTo>
                    <a:pt x="153" y="135"/>
                  </a:lnTo>
                  <a:lnTo>
                    <a:pt x="147" y="139"/>
                  </a:lnTo>
                  <a:lnTo>
                    <a:pt x="142" y="141"/>
                  </a:lnTo>
                  <a:lnTo>
                    <a:pt x="136" y="141"/>
                  </a:lnTo>
                  <a:lnTo>
                    <a:pt x="132" y="142"/>
                  </a:lnTo>
                  <a:lnTo>
                    <a:pt x="127" y="142"/>
                  </a:lnTo>
                  <a:lnTo>
                    <a:pt x="123" y="142"/>
                  </a:lnTo>
                  <a:lnTo>
                    <a:pt x="118" y="142"/>
                  </a:lnTo>
                  <a:lnTo>
                    <a:pt x="114" y="142"/>
                  </a:lnTo>
                  <a:lnTo>
                    <a:pt x="109" y="142"/>
                  </a:lnTo>
                  <a:lnTo>
                    <a:pt x="109" y="147"/>
                  </a:lnTo>
                  <a:lnTo>
                    <a:pt x="109" y="151"/>
                  </a:lnTo>
                  <a:lnTo>
                    <a:pt x="114" y="155"/>
                  </a:lnTo>
                  <a:lnTo>
                    <a:pt x="118" y="155"/>
                  </a:lnTo>
                  <a:lnTo>
                    <a:pt x="123" y="155"/>
                  </a:lnTo>
                  <a:lnTo>
                    <a:pt x="127" y="155"/>
                  </a:lnTo>
                  <a:lnTo>
                    <a:pt x="132" y="153"/>
                  </a:lnTo>
                  <a:lnTo>
                    <a:pt x="136" y="153"/>
                  </a:lnTo>
                  <a:lnTo>
                    <a:pt x="141" y="151"/>
                  </a:lnTo>
                  <a:lnTo>
                    <a:pt x="147" y="150"/>
                  </a:lnTo>
                  <a:lnTo>
                    <a:pt x="151" y="150"/>
                  </a:lnTo>
                  <a:lnTo>
                    <a:pt x="157" y="150"/>
                  </a:lnTo>
                  <a:lnTo>
                    <a:pt x="162" y="147"/>
                  </a:lnTo>
                  <a:lnTo>
                    <a:pt x="166" y="145"/>
                  </a:lnTo>
                  <a:lnTo>
                    <a:pt x="171" y="142"/>
                  </a:lnTo>
                  <a:lnTo>
                    <a:pt x="172" y="138"/>
                  </a:lnTo>
                  <a:lnTo>
                    <a:pt x="177" y="135"/>
                  </a:lnTo>
                  <a:lnTo>
                    <a:pt x="178" y="130"/>
                  </a:lnTo>
                  <a:lnTo>
                    <a:pt x="181" y="126"/>
                  </a:lnTo>
                  <a:lnTo>
                    <a:pt x="187" y="121"/>
                  </a:lnTo>
                  <a:lnTo>
                    <a:pt x="192" y="118"/>
                  </a:lnTo>
                  <a:lnTo>
                    <a:pt x="196" y="117"/>
                  </a:lnTo>
                  <a:lnTo>
                    <a:pt x="201" y="117"/>
                  </a:lnTo>
                  <a:lnTo>
                    <a:pt x="205" y="115"/>
                  </a:lnTo>
                  <a:lnTo>
                    <a:pt x="213" y="114"/>
                  </a:lnTo>
                  <a:lnTo>
                    <a:pt x="218" y="114"/>
                  </a:lnTo>
                  <a:lnTo>
                    <a:pt x="222" y="114"/>
                  </a:lnTo>
                  <a:lnTo>
                    <a:pt x="227" y="114"/>
                  </a:lnTo>
                  <a:lnTo>
                    <a:pt x="231" y="114"/>
                  </a:lnTo>
                  <a:lnTo>
                    <a:pt x="236" y="114"/>
                  </a:lnTo>
                  <a:lnTo>
                    <a:pt x="242" y="114"/>
                  </a:lnTo>
                  <a:lnTo>
                    <a:pt x="248" y="111"/>
                  </a:lnTo>
                  <a:lnTo>
                    <a:pt x="252" y="108"/>
                  </a:lnTo>
                  <a:lnTo>
                    <a:pt x="257" y="105"/>
                  </a:lnTo>
                  <a:lnTo>
                    <a:pt x="260" y="100"/>
                  </a:lnTo>
                  <a:lnTo>
                    <a:pt x="266" y="96"/>
                  </a:lnTo>
                  <a:lnTo>
                    <a:pt x="270" y="93"/>
                  </a:lnTo>
                  <a:lnTo>
                    <a:pt x="275" y="93"/>
                  </a:lnTo>
                  <a:lnTo>
                    <a:pt x="281" y="90"/>
                  </a:lnTo>
                  <a:lnTo>
                    <a:pt x="287" y="87"/>
                  </a:lnTo>
                  <a:lnTo>
                    <a:pt x="291" y="84"/>
                  </a:lnTo>
                  <a:lnTo>
                    <a:pt x="296" y="84"/>
                  </a:lnTo>
                  <a:lnTo>
                    <a:pt x="300" y="84"/>
                  </a:lnTo>
                  <a:lnTo>
                    <a:pt x="305" y="84"/>
                  </a:lnTo>
                  <a:lnTo>
                    <a:pt x="309" y="84"/>
                  </a:lnTo>
                  <a:lnTo>
                    <a:pt x="314" y="84"/>
                  </a:lnTo>
                  <a:lnTo>
                    <a:pt x="318" y="84"/>
                  </a:lnTo>
                  <a:lnTo>
                    <a:pt x="323" y="84"/>
                  </a:lnTo>
                  <a:lnTo>
                    <a:pt x="327" y="82"/>
                  </a:lnTo>
                  <a:lnTo>
                    <a:pt x="332" y="81"/>
                  </a:lnTo>
                  <a:lnTo>
                    <a:pt x="336" y="76"/>
                  </a:lnTo>
                  <a:lnTo>
                    <a:pt x="341" y="72"/>
                  </a:lnTo>
                  <a:lnTo>
                    <a:pt x="345" y="69"/>
                  </a:lnTo>
                  <a:lnTo>
                    <a:pt x="351" y="66"/>
                  </a:lnTo>
                  <a:lnTo>
                    <a:pt x="354" y="61"/>
                  </a:lnTo>
                  <a:lnTo>
                    <a:pt x="360" y="58"/>
                  </a:lnTo>
                  <a:lnTo>
                    <a:pt x="365" y="57"/>
                  </a:lnTo>
                  <a:lnTo>
                    <a:pt x="369" y="55"/>
                  </a:lnTo>
                  <a:lnTo>
                    <a:pt x="374" y="55"/>
                  </a:lnTo>
                  <a:lnTo>
                    <a:pt x="380" y="55"/>
                  </a:lnTo>
                  <a:lnTo>
                    <a:pt x="384" y="55"/>
                  </a:lnTo>
                  <a:lnTo>
                    <a:pt x="389" y="58"/>
                  </a:lnTo>
                  <a:lnTo>
                    <a:pt x="393" y="61"/>
                  </a:lnTo>
                  <a:lnTo>
                    <a:pt x="398" y="63"/>
                  </a:lnTo>
                  <a:lnTo>
                    <a:pt x="402" y="64"/>
                  </a:lnTo>
                  <a:lnTo>
                    <a:pt x="407" y="64"/>
                  </a:lnTo>
                  <a:lnTo>
                    <a:pt x="411" y="64"/>
                  </a:lnTo>
                  <a:lnTo>
                    <a:pt x="416" y="64"/>
                  </a:lnTo>
                  <a:lnTo>
                    <a:pt x="420" y="64"/>
                  </a:lnTo>
                  <a:lnTo>
                    <a:pt x="424" y="60"/>
                  </a:lnTo>
                  <a:lnTo>
                    <a:pt x="424" y="55"/>
                  </a:lnTo>
                  <a:lnTo>
                    <a:pt x="422" y="51"/>
                  </a:lnTo>
                  <a:lnTo>
                    <a:pt x="417" y="51"/>
                  </a:lnTo>
                  <a:lnTo>
                    <a:pt x="411" y="49"/>
                  </a:lnTo>
                  <a:lnTo>
                    <a:pt x="407" y="48"/>
                  </a:lnTo>
                  <a:lnTo>
                    <a:pt x="402" y="46"/>
                  </a:lnTo>
                  <a:lnTo>
                    <a:pt x="398" y="45"/>
                  </a:lnTo>
                  <a:lnTo>
                    <a:pt x="401" y="45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79" name="Freeform 132"/>
            <p:cNvSpPr>
              <a:spLocks/>
            </p:cNvSpPr>
            <p:nvPr/>
          </p:nvSpPr>
          <p:spPr bwMode="auto">
            <a:xfrm>
              <a:off x="3554" y="1947"/>
              <a:ext cx="448" cy="323"/>
            </a:xfrm>
            <a:custGeom>
              <a:avLst/>
              <a:gdLst>
                <a:gd name="T0" fmla="*/ 428 w 364"/>
                <a:gd name="T1" fmla="*/ 1 h 262"/>
                <a:gd name="T2" fmla="*/ 393 w 364"/>
                <a:gd name="T3" fmla="*/ 0 h 262"/>
                <a:gd name="T4" fmla="*/ 359 w 364"/>
                <a:gd name="T5" fmla="*/ 0 h 262"/>
                <a:gd name="T6" fmla="*/ 325 w 364"/>
                <a:gd name="T7" fmla="*/ 4 h 262"/>
                <a:gd name="T8" fmla="*/ 289 w 364"/>
                <a:gd name="T9" fmla="*/ 18 h 262"/>
                <a:gd name="T10" fmla="*/ 255 w 364"/>
                <a:gd name="T11" fmla="*/ 26 h 262"/>
                <a:gd name="T12" fmla="*/ 219 w 364"/>
                <a:gd name="T13" fmla="*/ 46 h 262"/>
                <a:gd name="T14" fmla="*/ 225 w 364"/>
                <a:gd name="T15" fmla="*/ 74 h 262"/>
                <a:gd name="T16" fmla="*/ 207 w 364"/>
                <a:gd name="T17" fmla="*/ 104 h 262"/>
                <a:gd name="T18" fmla="*/ 174 w 364"/>
                <a:gd name="T19" fmla="*/ 107 h 262"/>
                <a:gd name="T20" fmla="*/ 148 w 364"/>
                <a:gd name="T21" fmla="*/ 148 h 262"/>
                <a:gd name="T22" fmla="*/ 119 w 364"/>
                <a:gd name="T23" fmla="*/ 174 h 262"/>
                <a:gd name="T24" fmla="*/ 105 w 364"/>
                <a:gd name="T25" fmla="*/ 153 h 262"/>
                <a:gd name="T26" fmla="*/ 75 w 364"/>
                <a:gd name="T27" fmla="*/ 166 h 262"/>
                <a:gd name="T28" fmla="*/ 52 w 364"/>
                <a:gd name="T29" fmla="*/ 197 h 262"/>
                <a:gd name="T30" fmla="*/ 30 w 364"/>
                <a:gd name="T31" fmla="*/ 229 h 262"/>
                <a:gd name="T32" fmla="*/ 7 w 364"/>
                <a:gd name="T33" fmla="*/ 263 h 262"/>
                <a:gd name="T34" fmla="*/ 0 w 364"/>
                <a:gd name="T35" fmla="*/ 296 h 262"/>
                <a:gd name="T36" fmla="*/ 23 w 364"/>
                <a:gd name="T37" fmla="*/ 303 h 262"/>
                <a:gd name="T38" fmla="*/ 49 w 364"/>
                <a:gd name="T39" fmla="*/ 282 h 262"/>
                <a:gd name="T40" fmla="*/ 75 w 364"/>
                <a:gd name="T41" fmla="*/ 260 h 262"/>
                <a:gd name="T42" fmla="*/ 107 w 364"/>
                <a:gd name="T43" fmla="*/ 260 h 262"/>
                <a:gd name="T44" fmla="*/ 145 w 364"/>
                <a:gd name="T45" fmla="*/ 249 h 262"/>
                <a:gd name="T46" fmla="*/ 182 w 364"/>
                <a:gd name="T47" fmla="*/ 234 h 262"/>
                <a:gd name="T48" fmla="*/ 218 w 364"/>
                <a:gd name="T49" fmla="*/ 234 h 262"/>
                <a:gd name="T50" fmla="*/ 247 w 364"/>
                <a:gd name="T51" fmla="*/ 242 h 262"/>
                <a:gd name="T52" fmla="*/ 263 w 364"/>
                <a:gd name="T53" fmla="*/ 268 h 262"/>
                <a:gd name="T54" fmla="*/ 238 w 364"/>
                <a:gd name="T55" fmla="*/ 288 h 262"/>
                <a:gd name="T56" fmla="*/ 199 w 364"/>
                <a:gd name="T57" fmla="*/ 288 h 262"/>
                <a:gd name="T58" fmla="*/ 174 w 364"/>
                <a:gd name="T59" fmla="*/ 303 h 262"/>
                <a:gd name="T60" fmla="*/ 193 w 364"/>
                <a:gd name="T61" fmla="*/ 322 h 262"/>
                <a:gd name="T62" fmla="*/ 225 w 364"/>
                <a:gd name="T63" fmla="*/ 319 h 262"/>
                <a:gd name="T64" fmla="*/ 255 w 364"/>
                <a:gd name="T65" fmla="*/ 308 h 262"/>
                <a:gd name="T66" fmla="*/ 284 w 364"/>
                <a:gd name="T67" fmla="*/ 288 h 262"/>
                <a:gd name="T68" fmla="*/ 288 w 364"/>
                <a:gd name="T69" fmla="*/ 256 h 262"/>
                <a:gd name="T70" fmla="*/ 267 w 364"/>
                <a:gd name="T71" fmla="*/ 233 h 262"/>
                <a:gd name="T72" fmla="*/ 245 w 364"/>
                <a:gd name="T73" fmla="*/ 201 h 262"/>
                <a:gd name="T74" fmla="*/ 267 w 364"/>
                <a:gd name="T75" fmla="*/ 175 h 262"/>
                <a:gd name="T76" fmla="*/ 299 w 364"/>
                <a:gd name="T77" fmla="*/ 157 h 262"/>
                <a:gd name="T78" fmla="*/ 318 w 364"/>
                <a:gd name="T79" fmla="*/ 127 h 262"/>
                <a:gd name="T80" fmla="*/ 322 w 364"/>
                <a:gd name="T81" fmla="*/ 89 h 262"/>
                <a:gd name="T82" fmla="*/ 348 w 364"/>
                <a:gd name="T83" fmla="*/ 74 h 262"/>
                <a:gd name="T84" fmla="*/ 382 w 364"/>
                <a:gd name="T85" fmla="*/ 74 h 262"/>
                <a:gd name="T86" fmla="*/ 395 w 364"/>
                <a:gd name="T87" fmla="*/ 101 h 262"/>
                <a:gd name="T88" fmla="*/ 377 w 364"/>
                <a:gd name="T89" fmla="*/ 134 h 262"/>
                <a:gd name="T90" fmla="*/ 356 w 364"/>
                <a:gd name="T91" fmla="*/ 166 h 262"/>
                <a:gd name="T92" fmla="*/ 351 w 364"/>
                <a:gd name="T93" fmla="*/ 200 h 262"/>
                <a:gd name="T94" fmla="*/ 359 w 364"/>
                <a:gd name="T95" fmla="*/ 233 h 262"/>
                <a:gd name="T96" fmla="*/ 389 w 364"/>
                <a:gd name="T97" fmla="*/ 237 h 262"/>
                <a:gd name="T98" fmla="*/ 391 w 364"/>
                <a:gd name="T99" fmla="*/ 215 h 262"/>
                <a:gd name="T100" fmla="*/ 377 w 364"/>
                <a:gd name="T101" fmla="*/ 189 h 262"/>
                <a:gd name="T102" fmla="*/ 395 w 364"/>
                <a:gd name="T103" fmla="*/ 155 h 262"/>
                <a:gd name="T104" fmla="*/ 415 w 364"/>
                <a:gd name="T105" fmla="*/ 127 h 262"/>
                <a:gd name="T106" fmla="*/ 421 w 364"/>
                <a:gd name="T107" fmla="*/ 97 h 262"/>
                <a:gd name="T108" fmla="*/ 421 w 364"/>
                <a:gd name="T109" fmla="*/ 68 h 262"/>
                <a:gd name="T110" fmla="*/ 444 w 364"/>
                <a:gd name="T111" fmla="*/ 49 h 262"/>
                <a:gd name="T112" fmla="*/ 444 w 364"/>
                <a:gd name="T113" fmla="*/ 22 h 26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64"/>
                <a:gd name="T172" fmla="*/ 0 h 262"/>
                <a:gd name="T173" fmla="*/ 364 w 364"/>
                <a:gd name="T174" fmla="*/ 262 h 26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64" h="262">
                  <a:moveTo>
                    <a:pt x="361" y="16"/>
                  </a:moveTo>
                  <a:lnTo>
                    <a:pt x="360" y="12"/>
                  </a:lnTo>
                  <a:lnTo>
                    <a:pt x="355" y="9"/>
                  </a:lnTo>
                  <a:lnTo>
                    <a:pt x="352" y="4"/>
                  </a:lnTo>
                  <a:lnTo>
                    <a:pt x="348" y="1"/>
                  </a:lnTo>
                  <a:lnTo>
                    <a:pt x="343" y="0"/>
                  </a:lnTo>
                  <a:lnTo>
                    <a:pt x="337" y="0"/>
                  </a:lnTo>
                  <a:lnTo>
                    <a:pt x="333" y="0"/>
                  </a:lnTo>
                  <a:lnTo>
                    <a:pt x="325" y="0"/>
                  </a:lnTo>
                  <a:lnTo>
                    <a:pt x="319" y="0"/>
                  </a:lnTo>
                  <a:lnTo>
                    <a:pt x="313" y="0"/>
                  </a:lnTo>
                  <a:lnTo>
                    <a:pt x="309" y="0"/>
                  </a:lnTo>
                  <a:lnTo>
                    <a:pt x="303" y="0"/>
                  </a:lnTo>
                  <a:lnTo>
                    <a:pt x="298" y="0"/>
                  </a:lnTo>
                  <a:lnTo>
                    <a:pt x="292" y="0"/>
                  </a:lnTo>
                  <a:lnTo>
                    <a:pt x="288" y="0"/>
                  </a:lnTo>
                  <a:lnTo>
                    <a:pt x="282" y="0"/>
                  </a:lnTo>
                  <a:lnTo>
                    <a:pt x="277" y="0"/>
                  </a:lnTo>
                  <a:lnTo>
                    <a:pt x="270" y="1"/>
                  </a:lnTo>
                  <a:lnTo>
                    <a:pt x="264" y="3"/>
                  </a:lnTo>
                  <a:lnTo>
                    <a:pt x="258" y="4"/>
                  </a:lnTo>
                  <a:lnTo>
                    <a:pt x="252" y="6"/>
                  </a:lnTo>
                  <a:lnTo>
                    <a:pt x="246" y="10"/>
                  </a:lnTo>
                  <a:lnTo>
                    <a:pt x="240" y="12"/>
                  </a:lnTo>
                  <a:lnTo>
                    <a:pt x="235" y="15"/>
                  </a:lnTo>
                  <a:lnTo>
                    <a:pt x="229" y="18"/>
                  </a:lnTo>
                  <a:lnTo>
                    <a:pt x="222" y="19"/>
                  </a:lnTo>
                  <a:lnTo>
                    <a:pt x="217" y="19"/>
                  </a:lnTo>
                  <a:lnTo>
                    <a:pt x="211" y="21"/>
                  </a:lnTo>
                  <a:lnTo>
                    <a:pt x="207" y="21"/>
                  </a:lnTo>
                  <a:lnTo>
                    <a:pt x="201" y="22"/>
                  </a:lnTo>
                  <a:lnTo>
                    <a:pt x="195" y="24"/>
                  </a:lnTo>
                  <a:lnTo>
                    <a:pt x="189" y="30"/>
                  </a:lnTo>
                  <a:lnTo>
                    <a:pt x="184" y="33"/>
                  </a:lnTo>
                  <a:lnTo>
                    <a:pt x="178" y="37"/>
                  </a:lnTo>
                  <a:lnTo>
                    <a:pt x="174" y="39"/>
                  </a:lnTo>
                  <a:lnTo>
                    <a:pt x="174" y="43"/>
                  </a:lnTo>
                  <a:lnTo>
                    <a:pt x="178" y="48"/>
                  </a:lnTo>
                  <a:lnTo>
                    <a:pt x="183" y="54"/>
                  </a:lnTo>
                  <a:lnTo>
                    <a:pt x="183" y="60"/>
                  </a:lnTo>
                  <a:lnTo>
                    <a:pt x="183" y="66"/>
                  </a:lnTo>
                  <a:lnTo>
                    <a:pt x="181" y="72"/>
                  </a:lnTo>
                  <a:lnTo>
                    <a:pt x="177" y="78"/>
                  </a:lnTo>
                  <a:lnTo>
                    <a:pt x="172" y="82"/>
                  </a:lnTo>
                  <a:lnTo>
                    <a:pt x="168" y="84"/>
                  </a:lnTo>
                  <a:lnTo>
                    <a:pt x="162" y="84"/>
                  </a:lnTo>
                  <a:lnTo>
                    <a:pt x="157" y="85"/>
                  </a:lnTo>
                  <a:lnTo>
                    <a:pt x="151" y="85"/>
                  </a:lnTo>
                  <a:lnTo>
                    <a:pt x="147" y="85"/>
                  </a:lnTo>
                  <a:lnTo>
                    <a:pt x="141" y="87"/>
                  </a:lnTo>
                  <a:lnTo>
                    <a:pt x="135" y="94"/>
                  </a:lnTo>
                  <a:lnTo>
                    <a:pt x="132" y="99"/>
                  </a:lnTo>
                  <a:lnTo>
                    <a:pt x="127" y="105"/>
                  </a:lnTo>
                  <a:lnTo>
                    <a:pt x="124" y="112"/>
                  </a:lnTo>
                  <a:lnTo>
                    <a:pt x="120" y="120"/>
                  </a:lnTo>
                  <a:lnTo>
                    <a:pt x="114" y="129"/>
                  </a:lnTo>
                  <a:lnTo>
                    <a:pt x="109" y="133"/>
                  </a:lnTo>
                  <a:lnTo>
                    <a:pt x="106" y="138"/>
                  </a:lnTo>
                  <a:lnTo>
                    <a:pt x="102" y="141"/>
                  </a:lnTo>
                  <a:lnTo>
                    <a:pt x="97" y="141"/>
                  </a:lnTo>
                  <a:lnTo>
                    <a:pt x="93" y="139"/>
                  </a:lnTo>
                  <a:lnTo>
                    <a:pt x="91" y="135"/>
                  </a:lnTo>
                  <a:lnTo>
                    <a:pt x="91" y="130"/>
                  </a:lnTo>
                  <a:lnTo>
                    <a:pt x="90" y="126"/>
                  </a:lnTo>
                  <a:lnTo>
                    <a:pt x="85" y="124"/>
                  </a:lnTo>
                  <a:lnTo>
                    <a:pt x="81" y="124"/>
                  </a:lnTo>
                  <a:lnTo>
                    <a:pt x="75" y="124"/>
                  </a:lnTo>
                  <a:lnTo>
                    <a:pt x="70" y="126"/>
                  </a:lnTo>
                  <a:lnTo>
                    <a:pt x="66" y="130"/>
                  </a:lnTo>
                  <a:lnTo>
                    <a:pt x="61" y="135"/>
                  </a:lnTo>
                  <a:lnTo>
                    <a:pt x="58" y="141"/>
                  </a:lnTo>
                  <a:lnTo>
                    <a:pt x="52" y="147"/>
                  </a:lnTo>
                  <a:lnTo>
                    <a:pt x="49" y="151"/>
                  </a:lnTo>
                  <a:lnTo>
                    <a:pt x="46" y="156"/>
                  </a:lnTo>
                  <a:lnTo>
                    <a:pt x="42" y="160"/>
                  </a:lnTo>
                  <a:lnTo>
                    <a:pt x="37" y="165"/>
                  </a:lnTo>
                  <a:lnTo>
                    <a:pt x="34" y="172"/>
                  </a:lnTo>
                  <a:lnTo>
                    <a:pt x="31" y="177"/>
                  </a:lnTo>
                  <a:lnTo>
                    <a:pt x="27" y="181"/>
                  </a:lnTo>
                  <a:lnTo>
                    <a:pt x="24" y="186"/>
                  </a:lnTo>
                  <a:lnTo>
                    <a:pt x="19" y="192"/>
                  </a:lnTo>
                  <a:lnTo>
                    <a:pt x="16" y="196"/>
                  </a:lnTo>
                  <a:lnTo>
                    <a:pt x="13" y="201"/>
                  </a:lnTo>
                  <a:lnTo>
                    <a:pt x="10" y="207"/>
                  </a:lnTo>
                  <a:lnTo>
                    <a:pt x="6" y="213"/>
                  </a:lnTo>
                  <a:lnTo>
                    <a:pt x="4" y="219"/>
                  </a:lnTo>
                  <a:lnTo>
                    <a:pt x="0" y="225"/>
                  </a:lnTo>
                  <a:lnTo>
                    <a:pt x="0" y="231"/>
                  </a:lnTo>
                  <a:lnTo>
                    <a:pt x="0" y="235"/>
                  </a:lnTo>
                  <a:lnTo>
                    <a:pt x="0" y="240"/>
                  </a:lnTo>
                  <a:lnTo>
                    <a:pt x="0" y="246"/>
                  </a:lnTo>
                  <a:lnTo>
                    <a:pt x="4" y="246"/>
                  </a:lnTo>
                  <a:lnTo>
                    <a:pt x="10" y="246"/>
                  </a:lnTo>
                  <a:lnTo>
                    <a:pt x="15" y="246"/>
                  </a:lnTo>
                  <a:lnTo>
                    <a:pt x="19" y="246"/>
                  </a:lnTo>
                  <a:lnTo>
                    <a:pt x="24" y="246"/>
                  </a:lnTo>
                  <a:lnTo>
                    <a:pt x="28" y="243"/>
                  </a:lnTo>
                  <a:lnTo>
                    <a:pt x="34" y="238"/>
                  </a:lnTo>
                  <a:lnTo>
                    <a:pt x="36" y="234"/>
                  </a:lnTo>
                  <a:lnTo>
                    <a:pt x="40" y="229"/>
                  </a:lnTo>
                  <a:lnTo>
                    <a:pt x="45" y="226"/>
                  </a:lnTo>
                  <a:lnTo>
                    <a:pt x="46" y="222"/>
                  </a:lnTo>
                  <a:lnTo>
                    <a:pt x="52" y="217"/>
                  </a:lnTo>
                  <a:lnTo>
                    <a:pt x="55" y="213"/>
                  </a:lnTo>
                  <a:lnTo>
                    <a:pt x="61" y="211"/>
                  </a:lnTo>
                  <a:lnTo>
                    <a:pt x="66" y="211"/>
                  </a:lnTo>
                  <a:lnTo>
                    <a:pt x="72" y="211"/>
                  </a:lnTo>
                  <a:lnTo>
                    <a:pt x="78" y="211"/>
                  </a:lnTo>
                  <a:lnTo>
                    <a:pt x="82" y="211"/>
                  </a:lnTo>
                  <a:lnTo>
                    <a:pt x="87" y="211"/>
                  </a:lnTo>
                  <a:lnTo>
                    <a:pt x="94" y="211"/>
                  </a:lnTo>
                  <a:lnTo>
                    <a:pt x="100" y="210"/>
                  </a:lnTo>
                  <a:lnTo>
                    <a:pt x="105" y="208"/>
                  </a:lnTo>
                  <a:lnTo>
                    <a:pt x="112" y="205"/>
                  </a:lnTo>
                  <a:lnTo>
                    <a:pt x="118" y="202"/>
                  </a:lnTo>
                  <a:lnTo>
                    <a:pt x="124" y="199"/>
                  </a:lnTo>
                  <a:lnTo>
                    <a:pt x="129" y="196"/>
                  </a:lnTo>
                  <a:lnTo>
                    <a:pt x="135" y="193"/>
                  </a:lnTo>
                  <a:lnTo>
                    <a:pt x="142" y="192"/>
                  </a:lnTo>
                  <a:lnTo>
                    <a:pt x="148" y="190"/>
                  </a:lnTo>
                  <a:lnTo>
                    <a:pt x="153" y="190"/>
                  </a:lnTo>
                  <a:lnTo>
                    <a:pt x="160" y="190"/>
                  </a:lnTo>
                  <a:lnTo>
                    <a:pt x="165" y="190"/>
                  </a:lnTo>
                  <a:lnTo>
                    <a:pt x="169" y="190"/>
                  </a:lnTo>
                  <a:lnTo>
                    <a:pt x="177" y="190"/>
                  </a:lnTo>
                  <a:lnTo>
                    <a:pt x="181" y="190"/>
                  </a:lnTo>
                  <a:lnTo>
                    <a:pt x="186" y="192"/>
                  </a:lnTo>
                  <a:lnTo>
                    <a:pt x="190" y="192"/>
                  </a:lnTo>
                  <a:lnTo>
                    <a:pt x="196" y="195"/>
                  </a:lnTo>
                  <a:lnTo>
                    <a:pt x="201" y="196"/>
                  </a:lnTo>
                  <a:lnTo>
                    <a:pt x="207" y="199"/>
                  </a:lnTo>
                  <a:lnTo>
                    <a:pt x="211" y="202"/>
                  </a:lnTo>
                  <a:lnTo>
                    <a:pt x="213" y="207"/>
                  </a:lnTo>
                  <a:lnTo>
                    <a:pt x="214" y="211"/>
                  </a:lnTo>
                  <a:lnTo>
                    <a:pt x="214" y="217"/>
                  </a:lnTo>
                  <a:lnTo>
                    <a:pt x="213" y="223"/>
                  </a:lnTo>
                  <a:lnTo>
                    <a:pt x="208" y="228"/>
                  </a:lnTo>
                  <a:lnTo>
                    <a:pt x="204" y="231"/>
                  </a:lnTo>
                  <a:lnTo>
                    <a:pt x="199" y="234"/>
                  </a:lnTo>
                  <a:lnTo>
                    <a:pt x="193" y="234"/>
                  </a:lnTo>
                  <a:lnTo>
                    <a:pt x="187" y="234"/>
                  </a:lnTo>
                  <a:lnTo>
                    <a:pt x="181" y="234"/>
                  </a:lnTo>
                  <a:lnTo>
                    <a:pt x="175" y="234"/>
                  </a:lnTo>
                  <a:lnTo>
                    <a:pt x="168" y="234"/>
                  </a:lnTo>
                  <a:lnTo>
                    <a:pt x="162" y="234"/>
                  </a:lnTo>
                  <a:lnTo>
                    <a:pt x="156" y="234"/>
                  </a:lnTo>
                  <a:lnTo>
                    <a:pt x="151" y="234"/>
                  </a:lnTo>
                  <a:lnTo>
                    <a:pt x="147" y="234"/>
                  </a:lnTo>
                  <a:lnTo>
                    <a:pt x="144" y="240"/>
                  </a:lnTo>
                  <a:lnTo>
                    <a:pt x="141" y="246"/>
                  </a:lnTo>
                  <a:lnTo>
                    <a:pt x="141" y="252"/>
                  </a:lnTo>
                  <a:lnTo>
                    <a:pt x="144" y="256"/>
                  </a:lnTo>
                  <a:lnTo>
                    <a:pt x="148" y="259"/>
                  </a:lnTo>
                  <a:lnTo>
                    <a:pt x="153" y="261"/>
                  </a:lnTo>
                  <a:lnTo>
                    <a:pt x="157" y="261"/>
                  </a:lnTo>
                  <a:lnTo>
                    <a:pt x="162" y="261"/>
                  </a:lnTo>
                  <a:lnTo>
                    <a:pt x="166" y="261"/>
                  </a:lnTo>
                  <a:lnTo>
                    <a:pt x="171" y="261"/>
                  </a:lnTo>
                  <a:lnTo>
                    <a:pt x="177" y="261"/>
                  </a:lnTo>
                  <a:lnTo>
                    <a:pt x="183" y="259"/>
                  </a:lnTo>
                  <a:lnTo>
                    <a:pt x="187" y="259"/>
                  </a:lnTo>
                  <a:lnTo>
                    <a:pt x="192" y="258"/>
                  </a:lnTo>
                  <a:lnTo>
                    <a:pt x="196" y="255"/>
                  </a:lnTo>
                  <a:lnTo>
                    <a:pt x="201" y="253"/>
                  </a:lnTo>
                  <a:lnTo>
                    <a:pt x="207" y="250"/>
                  </a:lnTo>
                  <a:lnTo>
                    <a:pt x="211" y="249"/>
                  </a:lnTo>
                  <a:lnTo>
                    <a:pt x="217" y="246"/>
                  </a:lnTo>
                  <a:lnTo>
                    <a:pt x="222" y="241"/>
                  </a:lnTo>
                  <a:lnTo>
                    <a:pt x="226" y="237"/>
                  </a:lnTo>
                  <a:lnTo>
                    <a:pt x="231" y="234"/>
                  </a:lnTo>
                  <a:lnTo>
                    <a:pt x="232" y="229"/>
                  </a:lnTo>
                  <a:lnTo>
                    <a:pt x="232" y="225"/>
                  </a:lnTo>
                  <a:lnTo>
                    <a:pt x="234" y="217"/>
                  </a:lnTo>
                  <a:lnTo>
                    <a:pt x="234" y="213"/>
                  </a:lnTo>
                  <a:lnTo>
                    <a:pt x="234" y="208"/>
                  </a:lnTo>
                  <a:lnTo>
                    <a:pt x="234" y="204"/>
                  </a:lnTo>
                  <a:lnTo>
                    <a:pt x="232" y="199"/>
                  </a:lnTo>
                  <a:lnTo>
                    <a:pt x="228" y="196"/>
                  </a:lnTo>
                  <a:lnTo>
                    <a:pt x="223" y="193"/>
                  </a:lnTo>
                  <a:lnTo>
                    <a:pt x="217" y="189"/>
                  </a:lnTo>
                  <a:lnTo>
                    <a:pt x="210" y="184"/>
                  </a:lnTo>
                  <a:lnTo>
                    <a:pt x="204" y="180"/>
                  </a:lnTo>
                  <a:lnTo>
                    <a:pt x="201" y="174"/>
                  </a:lnTo>
                  <a:lnTo>
                    <a:pt x="199" y="169"/>
                  </a:lnTo>
                  <a:lnTo>
                    <a:pt x="199" y="163"/>
                  </a:lnTo>
                  <a:lnTo>
                    <a:pt x="199" y="157"/>
                  </a:lnTo>
                  <a:lnTo>
                    <a:pt x="202" y="153"/>
                  </a:lnTo>
                  <a:lnTo>
                    <a:pt x="208" y="148"/>
                  </a:lnTo>
                  <a:lnTo>
                    <a:pt x="213" y="145"/>
                  </a:lnTo>
                  <a:lnTo>
                    <a:pt x="217" y="142"/>
                  </a:lnTo>
                  <a:lnTo>
                    <a:pt x="222" y="139"/>
                  </a:lnTo>
                  <a:lnTo>
                    <a:pt x="226" y="138"/>
                  </a:lnTo>
                  <a:lnTo>
                    <a:pt x="232" y="135"/>
                  </a:lnTo>
                  <a:lnTo>
                    <a:pt x="237" y="132"/>
                  </a:lnTo>
                  <a:lnTo>
                    <a:pt x="243" y="127"/>
                  </a:lnTo>
                  <a:lnTo>
                    <a:pt x="249" y="124"/>
                  </a:lnTo>
                  <a:lnTo>
                    <a:pt x="253" y="120"/>
                  </a:lnTo>
                  <a:lnTo>
                    <a:pt x="256" y="115"/>
                  </a:lnTo>
                  <a:lnTo>
                    <a:pt x="256" y="109"/>
                  </a:lnTo>
                  <a:lnTo>
                    <a:pt x="258" y="103"/>
                  </a:lnTo>
                  <a:lnTo>
                    <a:pt x="259" y="96"/>
                  </a:lnTo>
                  <a:lnTo>
                    <a:pt x="261" y="91"/>
                  </a:lnTo>
                  <a:lnTo>
                    <a:pt x="261" y="87"/>
                  </a:lnTo>
                  <a:lnTo>
                    <a:pt x="262" y="76"/>
                  </a:lnTo>
                  <a:lnTo>
                    <a:pt x="262" y="72"/>
                  </a:lnTo>
                  <a:lnTo>
                    <a:pt x="267" y="69"/>
                  </a:lnTo>
                  <a:lnTo>
                    <a:pt x="270" y="64"/>
                  </a:lnTo>
                  <a:lnTo>
                    <a:pt x="274" y="63"/>
                  </a:lnTo>
                  <a:lnTo>
                    <a:pt x="279" y="61"/>
                  </a:lnTo>
                  <a:lnTo>
                    <a:pt x="283" y="60"/>
                  </a:lnTo>
                  <a:lnTo>
                    <a:pt x="289" y="58"/>
                  </a:lnTo>
                  <a:lnTo>
                    <a:pt x="295" y="58"/>
                  </a:lnTo>
                  <a:lnTo>
                    <a:pt x="301" y="58"/>
                  </a:lnTo>
                  <a:lnTo>
                    <a:pt x="306" y="58"/>
                  </a:lnTo>
                  <a:lnTo>
                    <a:pt x="310" y="60"/>
                  </a:lnTo>
                  <a:lnTo>
                    <a:pt x="315" y="63"/>
                  </a:lnTo>
                  <a:lnTo>
                    <a:pt x="316" y="69"/>
                  </a:lnTo>
                  <a:lnTo>
                    <a:pt x="319" y="73"/>
                  </a:lnTo>
                  <a:lnTo>
                    <a:pt x="321" y="78"/>
                  </a:lnTo>
                  <a:lnTo>
                    <a:pt x="321" y="82"/>
                  </a:lnTo>
                  <a:lnTo>
                    <a:pt x="321" y="87"/>
                  </a:lnTo>
                  <a:lnTo>
                    <a:pt x="318" y="94"/>
                  </a:lnTo>
                  <a:lnTo>
                    <a:pt x="316" y="99"/>
                  </a:lnTo>
                  <a:lnTo>
                    <a:pt x="312" y="105"/>
                  </a:lnTo>
                  <a:lnTo>
                    <a:pt x="306" y="109"/>
                  </a:lnTo>
                  <a:lnTo>
                    <a:pt x="301" y="115"/>
                  </a:lnTo>
                  <a:lnTo>
                    <a:pt x="298" y="120"/>
                  </a:lnTo>
                  <a:lnTo>
                    <a:pt x="295" y="124"/>
                  </a:lnTo>
                  <a:lnTo>
                    <a:pt x="292" y="129"/>
                  </a:lnTo>
                  <a:lnTo>
                    <a:pt x="289" y="135"/>
                  </a:lnTo>
                  <a:lnTo>
                    <a:pt x="288" y="141"/>
                  </a:lnTo>
                  <a:lnTo>
                    <a:pt x="286" y="148"/>
                  </a:lnTo>
                  <a:lnTo>
                    <a:pt x="285" y="153"/>
                  </a:lnTo>
                  <a:lnTo>
                    <a:pt x="285" y="157"/>
                  </a:lnTo>
                  <a:lnTo>
                    <a:pt x="285" y="162"/>
                  </a:lnTo>
                  <a:lnTo>
                    <a:pt x="285" y="168"/>
                  </a:lnTo>
                  <a:lnTo>
                    <a:pt x="285" y="174"/>
                  </a:lnTo>
                  <a:lnTo>
                    <a:pt x="285" y="181"/>
                  </a:lnTo>
                  <a:lnTo>
                    <a:pt x="289" y="184"/>
                  </a:lnTo>
                  <a:lnTo>
                    <a:pt x="292" y="189"/>
                  </a:lnTo>
                  <a:lnTo>
                    <a:pt x="298" y="190"/>
                  </a:lnTo>
                  <a:lnTo>
                    <a:pt x="303" y="192"/>
                  </a:lnTo>
                  <a:lnTo>
                    <a:pt x="307" y="192"/>
                  </a:lnTo>
                  <a:lnTo>
                    <a:pt x="312" y="192"/>
                  </a:lnTo>
                  <a:lnTo>
                    <a:pt x="316" y="192"/>
                  </a:lnTo>
                  <a:lnTo>
                    <a:pt x="321" y="190"/>
                  </a:lnTo>
                  <a:lnTo>
                    <a:pt x="322" y="184"/>
                  </a:lnTo>
                  <a:lnTo>
                    <a:pt x="322" y="180"/>
                  </a:lnTo>
                  <a:lnTo>
                    <a:pt x="322" y="175"/>
                  </a:lnTo>
                  <a:lnTo>
                    <a:pt x="318" y="174"/>
                  </a:lnTo>
                  <a:lnTo>
                    <a:pt x="313" y="172"/>
                  </a:lnTo>
                  <a:lnTo>
                    <a:pt x="309" y="169"/>
                  </a:lnTo>
                  <a:lnTo>
                    <a:pt x="306" y="165"/>
                  </a:lnTo>
                  <a:lnTo>
                    <a:pt x="306" y="160"/>
                  </a:lnTo>
                  <a:lnTo>
                    <a:pt x="306" y="153"/>
                  </a:lnTo>
                  <a:lnTo>
                    <a:pt x="306" y="148"/>
                  </a:lnTo>
                  <a:lnTo>
                    <a:pt x="307" y="141"/>
                  </a:lnTo>
                  <a:lnTo>
                    <a:pt x="312" y="135"/>
                  </a:lnTo>
                  <a:lnTo>
                    <a:pt x="316" y="130"/>
                  </a:lnTo>
                  <a:lnTo>
                    <a:pt x="321" y="126"/>
                  </a:lnTo>
                  <a:lnTo>
                    <a:pt x="324" y="121"/>
                  </a:lnTo>
                  <a:lnTo>
                    <a:pt x="328" y="118"/>
                  </a:lnTo>
                  <a:lnTo>
                    <a:pt x="333" y="112"/>
                  </a:lnTo>
                  <a:lnTo>
                    <a:pt x="336" y="108"/>
                  </a:lnTo>
                  <a:lnTo>
                    <a:pt x="337" y="103"/>
                  </a:lnTo>
                  <a:lnTo>
                    <a:pt x="340" y="99"/>
                  </a:lnTo>
                  <a:lnTo>
                    <a:pt x="340" y="94"/>
                  </a:lnTo>
                  <a:lnTo>
                    <a:pt x="342" y="88"/>
                  </a:lnTo>
                  <a:lnTo>
                    <a:pt x="342" y="84"/>
                  </a:lnTo>
                  <a:lnTo>
                    <a:pt x="342" y="79"/>
                  </a:lnTo>
                  <a:lnTo>
                    <a:pt x="342" y="75"/>
                  </a:lnTo>
                  <a:lnTo>
                    <a:pt x="342" y="69"/>
                  </a:lnTo>
                  <a:lnTo>
                    <a:pt x="342" y="64"/>
                  </a:lnTo>
                  <a:lnTo>
                    <a:pt x="342" y="60"/>
                  </a:lnTo>
                  <a:lnTo>
                    <a:pt x="342" y="55"/>
                  </a:lnTo>
                  <a:lnTo>
                    <a:pt x="346" y="54"/>
                  </a:lnTo>
                  <a:lnTo>
                    <a:pt x="351" y="49"/>
                  </a:lnTo>
                  <a:lnTo>
                    <a:pt x="355" y="48"/>
                  </a:lnTo>
                  <a:lnTo>
                    <a:pt x="360" y="45"/>
                  </a:lnTo>
                  <a:lnTo>
                    <a:pt x="361" y="40"/>
                  </a:lnTo>
                  <a:lnTo>
                    <a:pt x="363" y="36"/>
                  </a:lnTo>
                  <a:lnTo>
                    <a:pt x="363" y="31"/>
                  </a:lnTo>
                  <a:lnTo>
                    <a:pt x="363" y="27"/>
                  </a:lnTo>
                  <a:lnTo>
                    <a:pt x="363" y="22"/>
                  </a:lnTo>
                  <a:lnTo>
                    <a:pt x="361" y="18"/>
                  </a:lnTo>
                  <a:lnTo>
                    <a:pt x="358" y="13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80" name="Freeform 133"/>
            <p:cNvSpPr>
              <a:spLocks/>
            </p:cNvSpPr>
            <p:nvPr/>
          </p:nvSpPr>
          <p:spPr bwMode="auto">
            <a:xfrm>
              <a:off x="3982" y="2150"/>
              <a:ext cx="112" cy="79"/>
            </a:xfrm>
            <a:custGeom>
              <a:avLst/>
              <a:gdLst>
                <a:gd name="T0" fmla="*/ 0 w 91"/>
                <a:gd name="T1" fmla="*/ 20 h 64"/>
                <a:gd name="T2" fmla="*/ 7 w 91"/>
                <a:gd name="T3" fmla="*/ 12 h 64"/>
                <a:gd name="T4" fmla="*/ 15 w 91"/>
                <a:gd name="T5" fmla="*/ 9 h 64"/>
                <a:gd name="T6" fmla="*/ 20 w 91"/>
                <a:gd name="T7" fmla="*/ 5 h 64"/>
                <a:gd name="T8" fmla="*/ 27 w 91"/>
                <a:gd name="T9" fmla="*/ 5 h 64"/>
                <a:gd name="T10" fmla="*/ 34 w 91"/>
                <a:gd name="T11" fmla="*/ 5 h 64"/>
                <a:gd name="T12" fmla="*/ 44 w 91"/>
                <a:gd name="T13" fmla="*/ 4 h 64"/>
                <a:gd name="T14" fmla="*/ 52 w 91"/>
                <a:gd name="T15" fmla="*/ 1 h 64"/>
                <a:gd name="T16" fmla="*/ 59 w 91"/>
                <a:gd name="T17" fmla="*/ 0 h 64"/>
                <a:gd name="T18" fmla="*/ 64 w 91"/>
                <a:gd name="T19" fmla="*/ 0 h 64"/>
                <a:gd name="T20" fmla="*/ 70 w 91"/>
                <a:gd name="T21" fmla="*/ 0 h 64"/>
                <a:gd name="T22" fmla="*/ 78 w 91"/>
                <a:gd name="T23" fmla="*/ 1 h 64"/>
                <a:gd name="T24" fmla="*/ 82 w 91"/>
                <a:gd name="T25" fmla="*/ 9 h 64"/>
                <a:gd name="T26" fmla="*/ 89 w 91"/>
                <a:gd name="T27" fmla="*/ 12 h 64"/>
                <a:gd name="T28" fmla="*/ 94 w 91"/>
                <a:gd name="T29" fmla="*/ 20 h 64"/>
                <a:gd name="T30" fmla="*/ 100 w 91"/>
                <a:gd name="T31" fmla="*/ 26 h 64"/>
                <a:gd name="T32" fmla="*/ 105 w 91"/>
                <a:gd name="T33" fmla="*/ 31 h 64"/>
                <a:gd name="T34" fmla="*/ 108 w 91"/>
                <a:gd name="T35" fmla="*/ 37 h 64"/>
                <a:gd name="T36" fmla="*/ 111 w 91"/>
                <a:gd name="T37" fmla="*/ 44 h 64"/>
                <a:gd name="T38" fmla="*/ 111 w 91"/>
                <a:gd name="T39" fmla="*/ 49 h 64"/>
                <a:gd name="T40" fmla="*/ 111 w 91"/>
                <a:gd name="T41" fmla="*/ 59 h 64"/>
                <a:gd name="T42" fmla="*/ 111 w 91"/>
                <a:gd name="T43" fmla="*/ 64 h 64"/>
                <a:gd name="T44" fmla="*/ 111 w 91"/>
                <a:gd name="T45" fmla="*/ 70 h 64"/>
                <a:gd name="T46" fmla="*/ 105 w 91"/>
                <a:gd name="T47" fmla="*/ 75 h 64"/>
                <a:gd name="T48" fmla="*/ 97 w 91"/>
                <a:gd name="T49" fmla="*/ 78 h 64"/>
                <a:gd name="T50" fmla="*/ 92 w 91"/>
                <a:gd name="T51" fmla="*/ 78 h 64"/>
                <a:gd name="T52" fmla="*/ 86 w 91"/>
                <a:gd name="T53" fmla="*/ 75 h 64"/>
                <a:gd name="T54" fmla="*/ 82 w 91"/>
                <a:gd name="T55" fmla="*/ 70 h 64"/>
                <a:gd name="T56" fmla="*/ 82 w 91"/>
                <a:gd name="T57" fmla="*/ 64 h 64"/>
                <a:gd name="T58" fmla="*/ 82 w 91"/>
                <a:gd name="T59" fmla="*/ 59 h 64"/>
                <a:gd name="T60" fmla="*/ 82 w 91"/>
                <a:gd name="T61" fmla="*/ 53 h 64"/>
                <a:gd name="T62" fmla="*/ 79 w 91"/>
                <a:gd name="T63" fmla="*/ 46 h 64"/>
                <a:gd name="T64" fmla="*/ 75 w 91"/>
                <a:gd name="T65" fmla="*/ 41 h 64"/>
                <a:gd name="T66" fmla="*/ 70 w 91"/>
                <a:gd name="T67" fmla="*/ 37 h 64"/>
                <a:gd name="T68" fmla="*/ 64 w 91"/>
                <a:gd name="T69" fmla="*/ 31 h 64"/>
                <a:gd name="T70" fmla="*/ 59 w 91"/>
                <a:gd name="T71" fmla="*/ 30 h 64"/>
                <a:gd name="T72" fmla="*/ 53 w 91"/>
                <a:gd name="T73" fmla="*/ 27 h 64"/>
                <a:gd name="T74" fmla="*/ 48 w 91"/>
                <a:gd name="T75" fmla="*/ 27 h 64"/>
                <a:gd name="T76" fmla="*/ 38 w 91"/>
                <a:gd name="T77" fmla="*/ 27 h 64"/>
                <a:gd name="T78" fmla="*/ 33 w 91"/>
                <a:gd name="T79" fmla="*/ 30 h 64"/>
                <a:gd name="T80" fmla="*/ 26 w 91"/>
                <a:gd name="T81" fmla="*/ 35 h 64"/>
                <a:gd name="T82" fmla="*/ 20 w 91"/>
                <a:gd name="T83" fmla="*/ 35 h 64"/>
                <a:gd name="T84" fmla="*/ 15 w 91"/>
                <a:gd name="T85" fmla="*/ 35 h 64"/>
                <a:gd name="T86" fmla="*/ 9 w 91"/>
                <a:gd name="T87" fmla="*/ 35 h 64"/>
                <a:gd name="T88" fmla="*/ 4 w 91"/>
                <a:gd name="T89" fmla="*/ 31 h 64"/>
                <a:gd name="T90" fmla="*/ 1 w 91"/>
                <a:gd name="T91" fmla="*/ 26 h 64"/>
                <a:gd name="T92" fmla="*/ 0 w 91"/>
                <a:gd name="T93" fmla="*/ 20 h 64"/>
                <a:gd name="T94" fmla="*/ 0 w 91"/>
                <a:gd name="T95" fmla="*/ 20 h 6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91"/>
                <a:gd name="T145" fmla="*/ 0 h 64"/>
                <a:gd name="T146" fmla="*/ 91 w 91"/>
                <a:gd name="T147" fmla="*/ 64 h 6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91" h="64">
                  <a:moveTo>
                    <a:pt x="0" y="16"/>
                  </a:moveTo>
                  <a:lnTo>
                    <a:pt x="6" y="10"/>
                  </a:lnTo>
                  <a:lnTo>
                    <a:pt x="12" y="7"/>
                  </a:lnTo>
                  <a:lnTo>
                    <a:pt x="16" y="4"/>
                  </a:lnTo>
                  <a:lnTo>
                    <a:pt x="22" y="4"/>
                  </a:lnTo>
                  <a:lnTo>
                    <a:pt x="28" y="4"/>
                  </a:lnTo>
                  <a:lnTo>
                    <a:pt x="36" y="3"/>
                  </a:lnTo>
                  <a:lnTo>
                    <a:pt x="42" y="1"/>
                  </a:lnTo>
                  <a:lnTo>
                    <a:pt x="48" y="0"/>
                  </a:lnTo>
                  <a:lnTo>
                    <a:pt x="52" y="0"/>
                  </a:lnTo>
                  <a:lnTo>
                    <a:pt x="57" y="0"/>
                  </a:lnTo>
                  <a:lnTo>
                    <a:pt x="63" y="1"/>
                  </a:lnTo>
                  <a:lnTo>
                    <a:pt x="67" y="7"/>
                  </a:lnTo>
                  <a:lnTo>
                    <a:pt x="72" y="10"/>
                  </a:lnTo>
                  <a:lnTo>
                    <a:pt x="76" y="16"/>
                  </a:lnTo>
                  <a:lnTo>
                    <a:pt x="81" y="21"/>
                  </a:lnTo>
                  <a:lnTo>
                    <a:pt x="85" y="25"/>
                  </a:lnTo>
                  <a:lnTo>
                    <a:pt x="88" y="30"/>
                  </a:lnTo>
                  <a:lnTo>
                    <a:pt x="90" y="36"/>
                  </a:lnTo>
                  <a:lnTo>
                    <a:pt x="90" y="40"/>
                  </a:lnTo>
                  <a:lnTo>
                    <a:pt x="90" y="48"/>
                  </a:lnTo>
                  <a:lnTo>
                    <a:pt x="90" y="52"/>
                  </a:lnTo>
                  <a:lnTo>
                    <a:pt x="90" y="57"/>
                  </a:lnTo>
                  <a:lnTo>
                    <a:pt x="85" y="61"/>
                  </a:lnTo>
                  <a:lnTo>
                    <a:pt x="79" y="63"/>
                  </a:lnTo>
                  <a:lnTo>
                    <a:pt x="75" y="63"/>
                  </a:lnTo>
                  <a:lnTo>
                    <a:pt x="70" y="61"/>
                  </a:lnTo>
                  <a:lnTo>
                    <a:pt x="67" y="57"/>
                  </a:lnTo>
                  <a:lnTo>
                    <a:pt x="67" y="52"/>
                  </a:lnTo>
                  <a:lnTo>
                    <a:pt x="67" y="48"/>
                  </a:lnTo>
                  <a:lnTo>
                    <a:pt x="67" y="43"/>
                  </a:lnTo>
                  <a:lnTo>
                    <a:pt x="64" y="37"/>
                  </a:lnTo>
                  <a:lnTo>
                    <a:pt x="61" y="33"/>
                  </a:lnTo>
                  <a:lnTo>
                    <a:pt x="57" y="30"/>
                  </a:lnTo>
                  <a:lnTo>
                    <a:pt x="52" y="25"/>
                  </a:lnTo>
                  <a:lnTo>
                    <a:pt x="48" y="24"/>
                  </a:lnTo>
                  <a:lnTo>
                    <a:pt x="43" y="22"/>
                  </a:lnTo>
                  <a:lnTo>
                    <a:pt x="39" y="22"/>
                  </a:lnTo>
                  <a:lnTo>
                    <a:pt x="31" y="22"/>
                  </a:lnTo>
                  <a:lnTo>
                    <a:pt x="27" y="24"/>
                  </a:lnTo>
                  <a:lnTo>
                    <a:pt x="21" y="28"/>
                  </a:lnTo>
                  <a:lnTo>
                    <a:pt x="16" y="28"/>
                  </a:lnTo>
                  <a:lnTo>
                    <a:pt x="12" y="28"/>
                  </a:lnTo>
                  <a:lnTo>
                    <a:pt x="7" y="28"/>
                  </a:lnTo>
                  <a:lnTo>
                    <a:pt x="3" y="25"/>
                  </a:lnTo>
                  <a:lnTo>
                    <a:pt x="1" y="21"/>
                  </a:lnTo>
                  <a:lnTo>
                    <a:pt x="0" y="16"/>
                  </a:lnTo>
                </a:path>
              </a:pathLst>
            </a:custGeom>
            <a:solidFill>
              <a:srgbClr val="00B05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81" name="Freeform 134"/>
            <p:cNvSpPr>
              <a:spLocks/>
            </p:cNvSpPr>
            <p:nvPr/>
          </p:nvSpPr>
          <p:spPr bwMode="auto">
            <a:xfrm>
              <a:off x="4257" y="346"/>
              <a:ext cx="627" cy="318"/>
            </a:xfrm>
            <a:custGeom>
              <a:avLst/>
              <a:gdLst>
                <a:gd name="T0" fmla="*/ 591 w 509"/>
                <a:gd name="T1" fmla="*/ 254 h 259"/>
                <a:gd name="T2" fmla="*/ 610 w 509"/>
                <a:gd name="T3" fmla="*/ 236 h 259"/>
                <a:gd name="T4" fmla="*/ 626 w 509"/>
                <a:gd name="T5" fmla="*/ 214 h 259"/>
                <a:gd name="T6" fmla="*/ 626 w 509"/>
                <a:gd name="T7" fmla="*/ 192 h 259"/>
                <a:gd name="T8" fmla="*/ 626 w 509"/>
                <a:gd name="T9" fmla="*/ 169 h 259"/>
                <a:gd name="T10" fmla="*/ 626 w 509"/>
                <a:gd name="T11" fmla="*/ 147 h 259"/>
                <a:gd name="T12" fmla="*/ 621 w 509"/>
                <a:gd name="T13" fmla="*/ 125 h 259"/>
                <a:gd name="T14" fmla="*/ 602 w 509"/>
                <a:gd name="T15" fmla="*/ 103 h 259"/>
                <a:gd name="T16" fmla="*/ 584 w 509"/>
                <a:gd name="T17" fmla="*/ 85 h 259"/>
                <a:gd name="T18" fmla="*/ 562 w 509"/>
                <a:gd name="T19" fmla="*/ 66 h 259"/>
                <a:gd name="T20" fmla="*/ 540 w 509"/>
                <a:gd name="T21" fmla="*/ 52 h 259"/>
                <a:gd name="T22" fmla="*/ 517 w 509"/>
                <a:gd name="T23" fmla="*/ 37 h 259"/>
                <a:gd name="T24" fmla="*/ 495 w 509"/>
                <a:gd name="T25" fmla="*/ 26 h 259"/>
                <a:gd name="T26" fmla="*/ 469 w 509"/>
                <a:gd name="T27" fmla="*/ 18 h 259"/>
                <a:gd name="T28" fmla="*/ 447 w 509"/>
                <a:gd name="T29" fmla="*/ 15 h 259"/>
                <a:gd name="T30" fmla="*/ 421 w 509"/>
                <a:gd name="T31" fmla="*/ 11 h 259"/>
                <a:gd name="T32" fmla="*/ 392 w 509"/>
                <a:gd name="T33" fmla="*/ 4 h 259"/>
                <a:gd name="T34" fmla="*/ 366 w 509"/>
                <a:gd name="T35" fmla="*/ 0 h 259"/>
                <a:gd name="T36" fmla="*/ 340 w 509"/>
                <a:gd name="T37" fmla="*/ 0 h 259"/>
                <a:gd name="T38" fmla="*/ 318 w 509"/>
                <a:gd name="T39" fmla="*/ 0 h 259"/>
                <a:gd name="T40" fmla="*/ 288 w 509"/>
                <a:gd name="T41" fmla="*/ 0 h 259"/>
                <a:gd name="T42" fmla="*/ 262 w 509"/>
                <a:gd name="T43" fmla="*/ 0 h 259"/>
                <a:gd name="T44" fmla="*/ 233 w 509"/>
                <a:gd name="T45" fmla="*/ 0 h 259"/>
                <a:gd name="T46" fmla="*/ 203 w 509"/>
                <a:gd name="T47" fmla="*/ 4 h 259"/>
                <a:gd name="T48" fmla="*/ 181 w 509"/>
                <a:gd name="T49" fmla="*/ 11 h 259"/>
                <a:gd name="T50" fmla="*/ 159 w 509"/>
                <a:gd name="T51" fmla="*/ 22 h 259"/>
                <a:gd name="T52" fmla="*/ 137 w 509"/>
                <a:gd name="T53" fmla="*/ 33 h 259"/>
                <a:gd name="T54" fmla="*/ 115 w 509"/>
                <a:gd name="T55" fmla="*/ 48 h 259"/>
                <a:gd name="T56" fmla="*/ 89 w 509"/>
                <a:gd name="T57" fmla="*/ 70 h 259"/>
                <a:gd name="T58" fmla="*/ 67 w 509"/>
                <a:gd name="T59" fmla="*/ 99 h 259"/>
                <a:gd name="T60" fmla="*/ 52 w 509"/>
                <a:gd name="T61" fmla="*/ 122 h 259"/>
                <a:gd name="T62" fmla="*/ 33 w 509"/>
                <a:gd name="T63" fmla="*/ 151 h 259"/>
                <a:gd name="T64" fmla="*/ 11 w 509"/>
                <a:gd name="T65" fmla="*/ 180 h 259"/>
                <a:gd name="T66" fmla="*/ 4 w 509"/>
                <a:gd name="T67" fmla="*/ 203 h 259"/>
                <a:gd name="T68" fmla="*/ 0 w 509"/>
                <a:gd name="T69" fmla="*/ 228 h 259"/>
                <a:gd name="T70" fmla="*/ 0 w 509"/>
                <a:gd name="T71" fmla="*/ 250 h 259"/>
                <a:gd name="T72" fmla="*/ 11 w 509"/>
                <a:gd name="T73" fmla="*/ 273 h 259"/>
                <a:gd name="T74" fmla="*/ 30 w 509"/>
                <a:gd name="T75" fmla="*/ 291 h 259"/>
                <a:gd name="T76" fmla="*/ 52 w 509"/>
                <a:gd name="T77" fmla="*/ 306 h 259"/>
                <a:gd name="T78" fmla="*/ 74 w 509"/>
                <a:gd name="T79" fmla="*/ 313 h 259"/>
                <a:gd name="T80" fmla="*/ 96 w 509"/>
                <a:gd name="T81" fmla="*/ 317 h 259"/>
                <a:gd name="T82" fmla="*/ 118 w 509"/>
                <a:gd name="T83" fmla="*/ 317 h 259"/>
                <a:gd name="T84" fmla="*/ 140 w 509"/>
                <a:gd name="T85" fmla="*/ 317 h 259"/>
                <a:gd name="T86" fmla="*/ 163 w 509"/>
                <a:gd name="T87" fmla="*/ 317 h 259"/>
                <a:gd name="T88" fmla="*/ 185 w 509"/>
                <a:gd name="T89" fmla="*/ 317 h 259"/>
                <a:gd name="T90" fmla="*/ 211 w 509"/>
                <a:gd name="T91" fmla="*/ 309 h 259"/>
                <a:gd name="T92" fmla="*/ 233 w 509"/>
                <a:gd name="T93" fmla="*/ 309 h 259"/>
                <a:gd name="T94" fmla="*/ 259 w 509"/>
                <a:gd name="T95" fmla="*/ 306 h 259"/>
                <a:gd name="T96" fmla="*/ 281 w 509"/>
                <a:gd name="T97" fmla="*/ 306 h 259"/>
                <a:gd name="T98" fmla="*/ 303 w 509"/>
                <a:gd name="T99" fmla="*/ 302 h 259"/>
                <a:gd name="T100" fmla="*/ 329 w 509"/>
                <a:gd name="T101" fmla="*/ 298 h 259"/>
                <a:gd name="T102" fmla="*/ 351 w 509"/>
                <a:gd name="T103" fmla="*/ 295 h 259"/>
                <a:gd name="T104" fmla="*/ 373 w 509"/>
                <a:gd name="T105" fmla="*/ 291 h 259"/>
                <a:gd name="T106" fmla="*/ 399 w 509"/>
                <a:gd name="T107" fmla="*/ 287 h 259"/>
                <a:gd name="T108" fmla="*/ 425 w 509"/>
                <a:gd name="T109" fmla="*/ 284 h 259"/>
                <a:gd name="T110" fmla="*/ 455 w 509"/>
                <a:gd name="T111" fmla="*/ 280 h 259"/>
                <a:gd name="T112" fmla="*/ 477 w 509"/>
                <a:gd name="T113" fmla="*/ 273 h 259"/>
                <a:gd name="T114" fmla="*/ 503 w 509"/>
                <a:gd name="T115" fmla="*/ 265 h 259"/>
                <a:gd name="T116" fmla="*/ 525 w 509"/>
                <a:gd name="T117" fmla="*/ 262 h 259"/>
                <a:gd name="T118" fmla="*/ 551 w 509"/>
                <a:gd name="T119" fmla="*/ 262 h 259"/>
                <a:gd name="T120" fmla="*/ 573 w 509"/>
                <a:gd name="T121" fmla="*/ 258 h 25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509"/>
                <a:gd name="T184" fmla="*/ 0 h 259"/>
                <a:gd name="T185" fmla="*/ 509 w 509"/>
                <a:gd name="T186" fmla="*/ 259 h 259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509" h="259">
                  <a:moveTo>
                    <a:pt x="471" y="210"/>
                  </a:moveTo>
                  <a:lnTo>
                    <a:pt x="480" y="207"/>
                  </a:lnTo>
                  <a:lnTo>
                    <a:pt x="489" y="201"/>
                  </a:lnTo>
                  <a:lnTo>
                    <a:pt x="495" y="192"/>
                  </a:lnTo>
                  <a:lnTo>
                    <a:pt x="501" y="183"/>
                  </a:lnTo>
                  <a:lnTo>
                    <a:pt x="508" y="174"/>
                  </a:lnTo>
                  <a:lnTo>
                    <a:pt x="508" y="165"/>
                  </a:lnTo>
                  <a:lnTo>
                    <a:pt x="508" y="156"/>
                  </a:lnTo>
                  <a:lnTo>
                    <a:pt x="508" y="147"/>
                  </a:lnTo>
                  <a:lnTo>
                    <a:pt x="508" y="138"/>
                  </a:lnTo>
                  <a:lnTo>
                    <a:pt x="508" y="129"/>
                  </a:lnTo>
                  <a:lnTo>
                    <a:pt x="508" y="120"/>
                  </a:lnTo>
                  <a:lnTo>
                    <a:pt x="508" y="111"/>
                  </a:lnTo>
                  <a:lnTo>
                    <a:pt x="504" y="102"/>
                  </a:lnTo>
                  <a:lnTo>
                    <a:pt x="498" y="93"/>
                  </a:lnTo>
                  <a:lnTo>
                    <a:pt x="489" y="84"/>
                  </a:lnTo>
                  <a:lnTo>
                    <a:pt x="483" y="75"/>
                  </a:lnTo>
                  <a:lnTo>
                    <a:pt x="474" y="69"/>
                  </a:lnTo>
                  <a:lnTo>
                    <a:pt x="465" y="63"/>
                  </a:lnTo>
                  <a:lnTo>
                    <a:pt x="456" y="54"/>
                  </a:lnTo>
                  <a:lnTo>
                    <a:pt x="447" y="48"/>
                  </a:lnTo>
                  <a:lnTo>
                    <a:pt x="438" y="42"/>
                  </a:lnTo>
                  <a:lnTo>
                    <a:pt x="429" y="36"/>
                  </a:lnTo>
                  <a:lnTo>
                    <a:pt x="420" y="30"/>
                  </a:lnTo>
                  <a:lnTo>
                    <a:pt x="411" y="24"/>
                  </a:lnTo>
                  <a:lnTo>
                    <a:pt x="402" y="21"/>
                  </a:lnTo>
                  <a:lnTo>
                    <a:pt x="390" y="18"/>
                  </a:lnTo>
                  <a:lnTo>
                    <a:pt x="381" y="15"/>
                  </a:lnTo>
                  <a:lnTo>
                    <a:pt x="372" y="15"/>
                  </a:lnTo>
                  <a:lnTo>
                    <a:pt x="363" y="12"/>
                  </a:lnTo>
                  <a:lnTo>
                    <a:pt x="354" y="12"/>
                  </a:lnTo>
                  <a:lnTo>
                    <a:pt x="342" y="9"/>
                  </a:lnTo>
                  <a:lnTo>
                    <a:pt x="327" y="6"/>
                  </a:lnTo>
                  <a:lnTo>
                    <a:pt x="318" y="3"/>
                  </a:lnTo>
                  <a:lnTo>
                    <a:pt x="309" y="3"/>
                  </a:lnTo>
                  <a:lnTo>
                    <a:pt x="297" y="0"/>
                  </a:lnTo>
                  <a:lnTo>
                    <a:pt x="285" y="0"/>
                  </a:lnTo>
                  <a:lnTo>
                    <a:pt x="276" y="0"/>
                  </a:lnTo>
                  <a:lnTo>
                    <a:pt x="267" y="0"/>
                  </a:lnTo>
                  <a:lnTo>
                    <a:pt x="258" y="0"/>
                  </a:lnTo>
                  <a:lnTo>
                    <a:pt x="246" y="0"/>
                  </a:lnTo>
                  <a:lnTo>
                    <a:pt x="234" y="0"/>
                  </a:lnTo>
                  <a:lnTo>
                    <a:pt x="225" y="0"/>
                  </a:lnTo>
                  <a:lnTo>
                    <a:pt x="213" y="0"/>
                  </a:lnTo>
                  <a:lnTo>
                    <a:pt x="201" y="0"/>
                  </a:lnTo>
                  <a:lnTo>
                    <a:pt x="189" y="0"/>
                  </a:lnTo>
                  <a:lnTo>
                    <a:pt x="174" y="0"/>
                  </a:lnTo>
                  <a:lnTo>
                    <a:pt x="165" y="3"/>
                  </a:lnTo>
                  <a:lnTo>
                    <a:pt x="156" y="3"/>
                  </a:lnTo>
                  <a:lnTo>
                    <a:pt x="147" y="9"/>
                  </a:lnTo>
                  <a:lnTo>
                    <a:pt x="138" y="12"/>
                  </a:lnTo>
                  <a:lnTo>
                    <a:pt x="129" y="18"/>
                  </a:lnTo>
                  <a:lnTo>
                    <a:pt x="120" y="21"/>
                  </a:lnTo>
                  <a:lnTo>
                    <a:pt x="111" y="27"/>
                  </a:lnTo>
                  <a:lnTo>
                    <a:pt x="102" y="33"/>
                  </a:lnTo>
                  <a:lnTo>
                    <a:pt x="93" y="39"/>
                  </a:lnTo>
                  <a:lnTo>
                    <a:pt x="81" y="48"/>
                  </a:lnTo>
                  <a:lnTo>
                    <a:pt x="72" y="57"/>
                  </a:lnTo>
                  <a:lnTo>
                    <a:pt x="63" y="69"/>
                  </a:lnTo>
                  <a:lnTo>
                    <a:pt x="54" y="81"/>
                  </a:lnTo>
                  <a:lnTo>
                    <a:pt x="51" y="90"/>
                  </a:lnTo>
                  <a:lnTo>
                    <a:pt x="42" y="99"/>
                  </a:lnTo>
                  <a:lnTo>
                    <a:pt x="36" y="111"/>
                  </a:lnTo>
                  <a:lnTo>
                    <a:pt x="27" y="123"/>
                  </a:lnTo>
                  <a:lnTo>
                    <a:pt x="18" y="135"/>
                  </a:lnTo>
                  <a:lnTo>
                    <a:pt x="9" y="147"/>
                  </a:lnTo>
                  <a:lnTo>
                    <a:pt x="6" y="156"/>
                  </a:lnTo>
                  <a:lnTo>
                    <a:pt x="3" y="165"/>
                  </a:lnTo>
                  <a:lnTo>
                    <a:pt x="0" y="177"/>
                  </a:lnTo>
                  <a:lnTo>
                    <a:pt x="0" y="186"/>
                  </a:lnTo>
                  <a:lnTo>
                    <a:pt x="0" y="195"/>
                  </a:lnTo>
                  <a:lnTo>
                    <a:pt x="0" y="204"/>
                  </a:lnTo>
                  <a:lnTo>
                    <a:pt x="3" y="213"/>
                  </a:lnTo>
                  <a:lnTo>
                    <a:pt x="9" y="222"/>
                  </a:lnTo>
                  <a:lnTo>
                    <a:pt x="15" y="231"/>
                  </a:lnTo>
                  <a:lnTo>
                    <a:pt x="24" y="237"/>
                  </a:lnTo>
                  <a:lnTo>
                    <a:pt x="33" y="243"/>
                  </a:lnTo>
                  <a:lnTo>
                    <a:pt x="42" y="249"/>
                  </a:lnTo>
                  <a:lnTo>
                    <a:pt x="51" y="255"/>
                  </a:lnTo>
                  <a:lnTo>
                    <a:pt x="60" y="255"/>
                  </a:lnTo>
                  <a:lnTo>
                    <a:pt x="69" y="258"/>
                  </a:lnTo>
                  <a:lnTo>
                    <a:pt x="78" y="258"/>
                  </a:lnTo>
                  <a:lnTo>
                    <a:pt x="87" y="258"/>
                  </a:lnTo>
                  <a:lnTo>
                    <a:pt x="96" y="258"/>
                  </a:lnTo>
                  <a:lnTo>
                    <a:pt x="105" y="258"/>
                  </a:lnTo>
                  <a:lnTo>
                    <a:pt x="114" y="258"/>
                  </a:lnTo>
                  <a:lnTo>
                    <a:pt x="123" y="258"/>
                  </a:lnTo>
                  <a:lnTo>
                    <a:pt x="132" y="258"/>
                  </a:lnTo>
                  <a:lnTo>
                    <a:pt x="141" y="258"/>
                  </a:lnTo>
                  <a:lnTo>
                    <a:pt x="150" y="258"/>
                  </a:lnTo>
                  <a:lnTo>
                    <a:pt x="159" y="255"/>
                  </a:lnTo>
                  <a:lnTo>
                    <a:pt x="171" y="252"/>
                  </a:lnTo>
                  <a:lnTo>
                    <a:pt x="180" y="252"/>
                  </a:lnTo>
                  <a:lnTo>
                    <a:pt x="189" y="252"/>
                  </a:lnTo>
                  <a:lnTo>
                    <a:pt x="201" y="249"/>
                  </a:lnTo>
                  <a:lnTo>
                    <a:pt x="210" y="249"/>
                  </a:lnTo>
                  <a:lnTo>
                    <a:pt x="219" y="249"/>
                  </a:lnTo>
                  <a:lnTo>
                    <a:pt x="228" y="249"/>
                  </a:lnTo>
                  <a:lnTo>
                    <a:pt x="237" y="249"/>
                  </a:lnTo>
                  <a:lnTo>
                    <a:pt x="246" y="246"/>
                  </a:lnTo>
                  <a:lnTo>
                    <a:pt x="255" y="246"/>
                  </a:lnTo>
                  <a:lnTo>
                    <a:pt x="267" y="243"/>
                  </a:lnTo>
                  <a:lnTo>
                    <a:pt x="276" y="243"/>
                  </a:lnTo>
                  <a:lnTo>
                    <a:pt x="285" y="240"/>
                  </a:lnTo>
                  <a:lnTo>
                    <a:pt x="294" y="240"/>
                  </a:lnTo>
                  <a:lnTo>
                    <a:pt x="303" y="237"/>
                  </a:lnTo>
                  <a:lnTo>
                    <a:pt x="312" y="237"/>
                  </a:lnTo>
                  <a:lnTo>
                    <a:pt x="324" y="234"/>
                  </a:lnTo>
                  <a:lnTo>
                    <a:pt x="333" y="234"/>
                  </a:lnTo>
                  <a:lnTo>
                    <a:pt x="345" y="231"/>
                  </a:lnTo>
                  <a:lnTo>
                    <a:pt x="357" y="231"/>
                  </a:lnTo>
                  <a:lnTo>
                    <a:pt x="369" y="228"/>
                  </a:lnTo>
                  <a:lnTo>
                    <a:pt x="378" y="225"/>
                  </a:lnTo>
                  <a:lnTo>
                    <a:pt x="387" y="222"/>
                  </a:lnTo>
                  <a:lnTo>
                    <a:pt x="399" y="219"/>
                  </a:lnTo>
                  <a:lnTo>
                    <a:pt x="408" y="216"/>
                  </a:lnTo>
                  <a:lnTo>
                    <a:pt x="417" y="216"/>
                  </a:lnTo>
                  <a:lnTo>
                    <a:pt x="426" y="213"/>
                  </a:lnTo>
                  <a:lnTo>
                    <a:pt x="438" y="213"/>
                  </a:lnTo>
                  <a:lnTo>
                    <a:pt x="447" y="213"/>
                  </a:lnTo>
                  <a:lnTo>
                    <a:pt x="456" y="210"/>
                  </a:lnTo>
                  <a:lnTo>
                    <a:pt x="465" y="210"/>
                  </a:lnTo>
                  <a:lnTo>
                    <a:pt x="471" y="210"/>
                  </a:lnTo>
                </a:path>
              </a:pathLst>
            </a:custGeom>
            <a:solidFill>
              <a:schemeClr val="bg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82" name="Freeform 135"/>
            <p:cNvSpPr>
              <a:spLocks/>
            </p:cNvSpPr>
            <p:nvPr/>
          </p:nvSpPr>
          <p:spPr bwMode="auto">
            <a:xfrm>
              <a:off x="4259" y="340"/>
              <a:ext cx="627" cy="329"/>
            </a:xfrm>
            <a:custGeom>
              <a:avLst/>
              <a:gdLst>
                <a:gd name="T0" fmla="*/ 387 w 510"/>
                <a:gd name="T1" fmla="*/ 26 h 268"/>
                <a:gd name="T2" fmla="*/ 337 w 510"/>
                <a:gd name="T3" fmla="*/ 23 h 268"/>
                <a:gd name="T4" fmla="*/ 284 w 510"/>
                <a:gd name="T5" fmla="*/ 31 h 268"/>
                <a:gd name="T6" fmla="*/ 232 w 510"/>
                <a:gd name="T7" fmla="*/ 27 h 268"/>
                <a:gd name="T8" fmla="*/ 192 w 510"/>
                <a:gd name="T9" fmla="*/ 44 h 268"/>
                <a:gd name="T10" fmla="*/ 140 w 510"/>
                <a:gd name="T11" fmla="*/ 55 h 268"/>
                <a:gd name="T12" fmla="*/ 97 w 510"/>
                <a:gd name="T13" fmla="*/ 88 h 268"/>
                <a:gd name="T14" fmla="*/ 74 w 510"/>
                <a:gd name="T15" fmla="*/ 133 h 268"/>
                <a:gd name="T16" fmla="*/ 41 w 510"/>
                <a:gd name="T17" fmla="*/ 184 h 268"/>
                <a:gd name="T18" fmla="*/ 22 w 510"/>
                <a:gd name="T19" fmla="*/ 230 h 268"/>
                <a:gd name="T20" fmla="*/ 42 w 510"/>
                <a:gd name="T21" fmla="*/ 269 h 268"/>
                <a:gd name="T22" fmla="*/ 79 w 510"/>
                <a:gd name="T23" fmla="*/ 300 h 268"/>
                <a:gd name="T24" fmla="*/ 125 w 510"/>
                <a:gd name="T25" fmla="*/ 288 h 268"/>
                <a:gd name="T26" fmla="*/ 166 w 510"/>
                <a:gd name="T27" fmla="*/ 317 h 268"/>
                <a:gd name="T28" fmla="*/ 204 w 510"/>
                <a:gd name="T29" fmla="*/ 292 h 268"/>
                <a:gd name="T30" fmla="*/ 254 w 510"/>
                <a:gd name="T31" fmla="*/ 302 h 268"/>
                <a:gd name="T32" fmla="*/ 300 w 510"/>
                <a:gd name="T33" fmla="*/ 277 h 268"/>
                <a:gd name="T34" fmla="*/ 350 w 510"/>
                <a:gd name="T35" fmla="*/ 288 h 268"/>
                <a:gd name="T36" fmla="*/ 398 w 510"/>
                <a:gd name="T37" fmla="*/ 273 h 268"/>
                <a:gd name="T38" fmla="*/ 448 w 510"/>
                <a:gd name="T39" fmla="*/ 277 h 268"/>
                <a:gd name="T40" fmla="*/ 492 w 510"/>
                <a:gd name="T41" fmla="*/ 252 h 268"/>
                <a:gd name="T42" fmla="*/ 543 w 510"/>
                <a:gd name="T43" fmla="*/ 248 h 268"/>
                <a:gd name="T44" fmla="*/ 580 w 510"/>
                <a:gd name="T45" fmla="*/ 233 h 268"/>
                <a:gd name="T46" fmla="*/ 605 w 510"/>
                <a:gd name="T47" fmla="*/ 189 h 268"/>
                <a:gd name="T48" fmla="*/ 597 w 510"/>
                <a:gd name="T49" fmla="*/ 145 h 268"/>
                <a:gd name="T50" fmla="*/ 575 w 510"/>
                <a:gd name="T51" fmla="*/ 103 h 268"/>
                <a:gd name="T52" fmla="*/ 527 w 510"/>
                <a:gd name="T53" fmla="*/ 88 h 268"/>
                <a:gd name="T54" fmla="*/ 479 w 510"/>
                <a:gd name="T55" fmla="*/ 48 h 268"/>
                <a:gd name="T56" fmla="*/ 429 w 510"/>
                <a:gd name="T57" fmla="*/ 23 h 268"/>
                <a:gd name="T58" fmla="*/ 481 w 510"/>
                <a:gd name="T59" fmla="*/ 29 h 268"/>
                <a:gd name="T60" fmla="*/ 531 w 510"/>
                <a:gd name="T61" fmla="*/ 52 h 268"/>
                <a:gd name="T62" fmla="*/ 577 w 510"/>
                <a:gd name="T63" fmla="*/ 86 h 268"/>
                <a:gd name="T64" fmla="*/ 613 w 510"/>
                <a:gd name="T65" fmla="*/ 126 h 268"/>
                <a:gd name="T66" fmla="*/ 623 w 510"/>
                <a:gd name="T67" fmla="*/ 177 h 268"/>
                <a:gd name="T68" fmla="*/ 610 w 510"/>
                <a:gd name="T69" fmla="*/ 228 h 268"/>
                <a:gd name="T70" fmla="*/ 568 w 510"/>
                <a:gd name="T71" fmla="*/ 263 h 268"/>
                <a:gd name="T72" fmla="*/ 516 w 510"/>
                <a:gd name="T73" fmla="*/ 269 h 268"/>
                <a:gd name="T74" fmla="*/ 462 w 510"/>
                <a:gd name="T75" fmla="*/ 276 h 268"/>
                <a:gd name="T76" fmla="*/ 413 w 510"/>
                <a:gd name="T77" fmla="*/ 291 h 268"/>
                <a:gd name="T78" fmla="*/ 361 w 510"/>
                <a:gd name="T79" fmla="*/ 300 h 268"/>
                <a:gd name="T80" fmla="*/ 310 w 510"/>
                <a:gd name="T81" fmla="*/ 306 h 268"/>
                <a:gd name="T82" fmla="*/ 259 w 510"/>
                <a:gd name="T83" fmla="*/ 309 h 268"/>
                <a:gd name="T84" fmla="*/ 208 w 510"/>
                <a:gd name="T85" fmla="*/ 317 h 268"/>
                <a:gd name="T86" fmla="*/ 156 w 510"/>
                <a:gd name="T87" fmla="*/ 324 h 268"/>
                <a:gd name="T88" fmla="*/ 107 w 510"/>
                <a:gd name="T89" fmla="*/ 328 h 268"/>
                <a:gd name="T90" fmla="*/ 53 w 510"/>
                <a:gd name="T91" fmla="*/ 317 h 268"/>
                <a:gd name="T92" fmla="*/ 7 w 510"/>
                <a:gd name="T93" fmla="*/ 281 h 268"/>
                <a:gd name="T94" fmla="*/ 0 w 510"/>
                <a:gd name="T95" fmla="*/ 232 h 268"/>
                <a:gd name="T96" fmla="*/ 15 w 510"/>
                <a:gd name="T97" fmla="*/ 182 h 268"/>
                <a:gd name="T98" fmla="*/ 45 w 510"/>
                <a:gd name="T99" fmla="*/ 134 h 268"/>
                <a:gd name="T100" fmla="*/ 79 w 510"/>
                <a:gd name="T101" fmla="*/ 90 h 268"/>
                <a:gd name="T102" fmla="*/ 123 w 510"/>
                <a:gd name="T103" fmla="*/ 48 h 268"/>
                <a:gd name="T104" fmla="*/ 173 w 510"/>
                <a:gd name="T105" fmla="*/ 18 h 268"/>
                <a:gd name="T106" fmla="*/ 229 w 510"/>
                <a:gd name="T107" fmla="*/ 9 h 268"/>
                <a:gd name="T108" fmla="*/ 278 w 510"/>
                <a:gd name="T109" fmla="*/ 1 h 268"/>
                <a:gd name="T110" fmla="*/ 328 w 510"/>
                <a:gd name="T111" fmla="*/ 4 h 268"/>
                <a:gd name="T112" fmla="*/ 377 w 510"/>
                <a:gd name="T113" fmla="*/ 11 h 268"/>
                <a:gd name="T114" fmla="*/ 432 w 510"/>
                <a:gd name="T115" fmla="*/ 22 h 26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510"/>
                <a:gd name="T175" fmla="*/ 0 h 268"/>
                <a:gd name="T176" fmla="*/ 510 w 510"/>
                <a:gd name="T177" fmla="*/ 268 h 268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510" h="268">
                  <a:moveTo>
                    <a:pt x="351" y="22"/>
                  </a:moveTo>
                  <a:lnTo>
                    <a:pt x="346" y="24"/>
                  </a:lnTo>
                  <a:lnTo>
                    <a:pt x="342" y="27"/>
                  </a:lnTo>
                  <a:lnTo>
                    <a:pt x="337" y="27"/>
                  </a:lnTo>
                  <a:lnTo>
                    <a:pt x="333" y="27"/>
                  </a:lnTo>
                  <a:lnTo>
                    <a:pt x="328" y="25"/>
                  </a:lnTo>
                  <a:lnTo>
                    <a:pt x="324" y="24"/>
                  </a:lnTo>
                  <a:lnTo>
                    <a:pt x="319" y="22"/>
                  </a:lnTo>
                  <a:lnTo>
                    <a:pt x="315" y="21"/>
                  </a:lnTo>
                  <a:lnTo>
                    <a:pt x="310" y="19"/>
                  </a:lnTo>
                  <a:lnTo>
                    <a:pt x="306" y="19"/>
                  </a:lnTo>
                  <a:lnTo>
                    <a:pt x="301" y="19"/>
                  </a:lnTo>
                  <a:lnTo>
                    <a:pt x="297" y="19"/>
                  </a:lnTo>
                  <a:lnTo>
                    <a:pt x="292" y="21"/>
                  </a:lnTo>
                  <a:lnTo>
                    <a:pt x="288" y="21"/>
                  </a:lnTo>
                  <a:lnTo>
                    <a:pt x="283" y="21"/>
                  </a:lnTo>
                  <a:lnTo>
                    <a:pt x="279" y="21"/>
                  </a:lnTo>
                  <a:lnTo>
                    <a:pt x="274" y="19"/>
                  </a:lnTo>
                  <a:lnTo>
                    <a:pt x="270" y="18"/>
                  </a:lnTo>
                  <a:lnTo>
                    <a:pt x="265" y="16"/>
                  </a:lnTo>
                  <a:lnTo>
                    <a:pt x="259" y="16"/>
                  </a:lnTo>
                  <a:lnTo>
                    <a:pt x="255" y="16"/>
                  </a:lnTo>
                  <a:lnTo>
                    <a:pt x="250" y="16"/>
                  </a:lnTo>
                  <a:lnTo>
                    <a:pt x="246" y="21"/>
                  </a:lnTo>
                  <a:lnTo>
                    <a:pt x="240" y="24"/>
                  </a:lnTo>
                  <a:lnTo>
                    <a:pt x="235" y="25"/>
                  </a:lnTo>
                  <a:lnTo>
                    <a:pt x="231" y="25"/>
                  </a:lnTo>
                  <a:lnTo>
                    <a:pt x="226" y="25"/>
                  </a:lnTo>
                  <a:lnTo>
                    <a:pt x="222" y="21"/>
                  </a:lnTo>
                  <a:lnTo>
                    <a:pt x="216" y="19"/>
                  </a:lnTo>
                  <a:lnTo>
                    <a:pt x="208" y="15"/>
                  </a:lnTo>
                  <a:lnTo>
                    <a:pt x="204" y="13"/>
                  </a:lnTo>
                  <a:lnTo>
                    <a:pt x="199" y="13"/>
                  </a:lnTo>
                  <a:lnTo>
                    <a:pt x="195" y="15"/>
                  </a:lnTo>
                  <a:lnTo>
                    <a:pt x="190" y="18"/>
                  </a:lnTo>
                  <a:lnTo>
                    <a:pt x="189" y="22"/>
                  </a:lnTo>
                  <a:lnTo>
                    <a:pt x="184" y="22"/>
                  </a:lnTo>
                  <a:lnTo>
                    <a:pt x="180" y="22"/>
                  </a:lnTo>
                  <a:lnTo>
                    <a:pt x="175" y="22"/>
                  </a:lnTo>
                  <a:lnTo>
                    <a:pt x="171" y="22"/>
                  </a:lnTo>
                  <a:lnTo>
                    <a:pt x="166" y="22"/>
                  </a:lnTo>
                  <a:lnTo>
                    <a:pt x="162" y="22"/>
                  </a:lnTo>
                  <a:lnTo>
                    <a:pt x="159" y="27"/>
                  </a:lnTo>
                  <a:lnTo>
                    <a:pt x="157" y="31"/>
                  </a:lnTo>
                  <a:lnTo>
                    <a:pt x="156" y="36"/>
                  </a:lnTo>
                  <a:lnTo>
                    <a:pt x="151" y="36"/>
                  </a:lnTo>
                  <a:lnTo>
                    <a:pt x="147" y="36"/>
                  </a:lnTo>
                  <a:lnTo>
                    <a:pt x="142" y="36"/>
                  </a:lnTo>
                  <a:lnTo>
                    <a:pt x="138" y="36"/>
                  </a:lnTo>
                  <a:lnTo>
                    <a:pt x="133" y="36"/>
                  </a:lnTo>
                  <a:lnTo>
                    <a:pt x="127" y="37"/>
                  </a:lnTo>
                  <a:lnTo>
                    <a:pt x="123" y="39"/>
                  </a:lnTo>
                  <a:lnTo>
                    <a:pt x="118" y="42"/>
                  </a:lnTo>
                  <a:lnTo>
                    <a:pt x="114" y="45"/>
                  </a:lnTo>
                  <a:lnTo>
                    <a:pt x="108" y="51"/>
                  </a:lnTo>
                  <a:lnTo>
                    <a:pt x="106" y="55"/>
                  </a:lnTo>
                  <a:lnTo>
                    <a:pt x="102" y="57"/>
                  </a:lnTo>
                  <a:lnTo>
                    <a:pt x="97" y="60"/>
                  </a:lnTo>
                  <a:lnTo>
                    <a:pt x="91" y="63"/>
                  </a:lnTo>
                  <a:lnTo>
                    <a:pt x="90" y="67"/>
                  </a:lnTo>
                  <a:lnTo>
                    <a:pt x="88" y="72"/>
                  </a:lnTo>
                  <a:lnTo>
                    <a:pt x="84" y="72"/>
                  </a:lnTo>
                  <a:lnTo>
                    <a:pt x="79" y="72"/>
                  </a:lnTo>
                  <a:lnTo>
                    <a:pt x="76" y="78"/>
                  </a:lnTo>
                  <a:lnTo>
                    <a:pt x="76" y="84"/>
                  </a:lnTo>
                  <a:lnTo>
                    <a:pt x="76" y="88"/>
                  </a:lnTo>
                  <a:lnTo>
                    <a:pt x="76" y="93"/>
                  </a:lnTo>
                  <a:lnTo>
                    <a:pt x="76" y="97"/>
                  </a:lnTo>
                  <a:lnTo>
                    <a:pt x="73" y="102"/>
                  </a:lnTo>
                  <a:lnTo>
                    <a:pt x="69" y="105"/>
                  </a:lnTo>
                  <a:lnTo>
                    <a:pt x="64" y="108"/>
                  </a:lnTo>
                  <a:lnTo>
                    <a:pt x="60" y="108"/>
                  </a:lnTo>
                  <a:lnTo>
                    <a:pt x="58" y="114"/>
                  </a:lnTo>
                  <a:lnTo>
                    <a:pt x="58" y="120"/>
                  </a:lnTo>
                  <a:lnTo>
                    <a:pt x="58" y="124"/>
                  </a:lnTo>
                  <a:lnTo>
                    <a:pt x="58" y="129"/>
                  </a:lnTo>
                  <a:lnTo>
                    <a:pt x="55" y="135"/>
                  </a:lnTo>
                  <a:lnTo>
                    <a:pt x="48" y="142"/>
                  </a:lnTo>
                  <a:lnTo>
                    <a:pt x="42" y="147"/>
                  </a:lnTo>
                  <a:lnTo>
                    <a:pt x="37" y="147"/>
                  </a:lnTo>
                  <a:lnTo>
                    <a:pt x="33" y="150"/>
                  </a:lnTo>
                  <a:lnTo>
                    <a:pt x="30" y="154"/>
                  </a:lnTo>
                  <a:lnTo>
                    <a:pt x="30" y="159"/>
                  </a:lnTo>
                  <a:lnTo>
                    <a:pt x="30" y="163"/>
                  </a:lnTo>
                  <a:lnTo>
                    <a:pt x="30" y="168"/>
                  </a:lnTo>
                  <a:lnTo>
                    <a:pt x="28" y="174"/>
                  </a:lnTo>
                  <a:lnTo>
                    <a:pt x="24" y="177"/>
                  </a:lnTo>
                  <a:lnTo>
                    <a:pt x="19" y="178"/>
                  </a:lnTo>
                  <a:lnTo>
                    <a:pt x="18" y="183"/>
                  </a:lnTo>
                  <a:lnTo>
                    <a:pt x="18" y="187"/>
                  </a:lnTo>
                  <a:lnTo>
                    <a:pt x="18" y="193"/>
                  </a:lnTo>
                  <a:lnTo>
                    <a:pt x="22" y="195"/>
                  </a:lnTo>
                  <a:lnTo>
                    <a:pt x="27" y="195"/>
                  </a:lnTo>
                  <a:lnTo>
                    <a:pt x="31" y="195"/>
                  </a:lnTo>
                  <a:lnTo>
                    <a:pt x="34" y="199"/>
                  </a:lnTo>
                  <a:lnTo>
                    <a:pt x="34" y="204"/>
                  </a:lnTo>
                  <a:lnTo>
                    <a:pt x="34" y="208"/>
                  </a:lnTo>
                  <a:lnTo>
                    <a:pt x="34" y="213"/>
                  </a:lnTo>
                  <a:lnTo>
                    <a:pt x="34" y="219"/>
                  </a:lnTo>
                  <a:lnTo>
                    <a:pt x="34" y="223"/>
                  </a:lnTo>
                  <a:lnTo>
                    <a:pt x="40" y="225"/>
                  </a:lnTo>
                  <a:lnTo>
                    <a:pt x="46" y="226"/>
                  </a:lnTo>
                  <a:lnTo>
                    <a:pt x="51" y="226"/>
                  </a:lnTo>
                  <a:lnTo>
                    <a:pt x="55" y="226"/>
                  </a:lnTo>
                  <a:lnTo>
                    <a:pt x="58" y="231"/>
                  </a:lnTo>
                  <a:lnTo>
                    <a:pt x="60" y="235"/>
                  </a:lnTo>
                  <a:lnTo>
                    <a:pt x="63" y="240"/>
                  </a:lnTo>
                  <a:lnTo>
                    <a:pt x="64" y="244"/>
                  </a:lnTo>
                  <a:lnTo>
                    <a:pt x="69" y="246"/>
                  </a:lnTo>
                  <a:lnTo>
                    <a:pt x="73" y="246"/>
                  </a:lnTo>
                  <a:lnTo>
                    <a:pt x="78" y="246"/>
                  </a:lnTo>
                  <a:lnTo>
                    <a:pt x="82" y="246"/>
                  </a:lnTo>
                  <a:lnTo>
                    <a:pt x="84" y="241"/>
                  </a:lnTo>
                  <a:lnTo>
                    <a:pt x="88" y="238"/>
                  </a:lnTo>
                  <a:lnTo>
                    <a:pt x="93" y="235"/>
                  </a:lnTo>
                  <a:lnTo>
                    <a:pt x="97" y="235"/>
                  </a:lnTo>
                  <a:lnTo>
                    <a:pt x="102" y="235"/>
                  </a:lnTo>
                  <a:lnTo>
                    <a:pt x="106" y="235"/>
                  </a:lnTo>
                  <a:lnTo>
                    <a:pt x="111" y="237"/>
                  </a:lnTo>
                  <a:lnTo>
                    <a:pt x="112" y="241"/>
                  </a:lnTo>
                  <a:lnTo>
                    <a:pt x="115" y="246"/>
                  </a:lnTo>
                  <a:lnTo>
                    <a:pt x="117" y="250"/>
                  </a:lnTo>
                  <a:lnTo>
                    <a:pt x="121" y="255"/>
                  </a:lnTo>
                  <a:lnTo>
                    <a:pt x="126" y="256"/>
                  </a:lnTo>
                  <a:lnTo>
                    <a:pt x="130" y="258"/>
                  </a:lnTo>
                  <a:lnTo>
                    <a:pt x="135" y="258"/>
                  </a:lnTo>
                  <a:lnTo>
                    <a:pt x="139" y="258"/>
                  </a:lnTo>
                  <a:lnTo>
                    <a:pt x="144" y="258"/>
                  </a:lnTo>
                  <a:lnTo>
                    <a:pt x="148" y="258"/>
                  </a:lnTo>
                  <a:lnTo>
                    <a:pt x="153" y="253"/>
                  </a:lnTo>
                  <a:lnTo>
                    <a:pt x="154" y="249"/>
                  </a:lnTo>
                  <a:lnTo>
                    <a:pt x="156" y="244"/>
                  </a:lnTo>
                  <a:lnTo>
                    <a:pt x="157" y="240"/>
                  </a:lnTo>
                  <a:lnTo>
                    <a:pt x="162" y="238"/>
                  </a:lnTo>
                  <a:lnTo>
                    <a:pt x="166" y="238"/>
                  </a:lnTo>
                  <a:lnTo>
                    <a:pt x="171" y="238"/>
                  </a:lnTo>
                  <a:lnTo>
                    <a:pt x="175" y="238"/>
                  </a:lnTo>
                  <a:lnTo>
                    <a:pt x="180" y="238"/>
                  </a:lnTo>
                  <a:lnTo>
                    <a:pt x="184" y="241"/>
                  </a:lnTo>
                  <a:lnTo>
                    <a:pt x="189" y="243"/>
                  </a:lnTo>
                  <a:lnTo>
                    <a:pt x="193" y="243"/>
                  </a:lnTo>
                  <a:lnTo>
                    <a:pt x="198" y="243"/>
                  </a:lnTo>
                  <a:lnTo>
                    <a:pt x="202" y="244"/>
                  </a:lnTo>
                  <a:lnTo>
                    <a:pt x="207" y="246"/>
                  </a:lnTo>
                  <a:lnTo>
                    <a:pt x="211" y="246"/>
                  </a:lnTo>
                  <a:lnTo>
                    <a:pt x="216" y="246"/>
                  </a:lnTo>
                  <a:lnTo>
                    <a:pt x="220" y="246"/>
                  </a:lnTo>
                  <a:lnTo>
                    <a:pt x="225" y="243"/>
                  </a:lnTo>
                  <a:lnTo>
                    <a:pt x="226" y="238"/>
                  </a:lnTo>
                  <a:lnTo>
                    <a:pt x="231" y="234"/>
                  </a:lnTo>
                  <a:lnTo>
                    <a:pt x="235" y="232"/>
                  </a:lnTo>
                  <a:lnTo>
                    <a:pt x="240" y="229"/>
                  </a:lnTo>
                  <a:lnTo>
                    <a:pt x="244" y="226"/>
                  </a:lnTo>
                  <a:lnTo>
                    <a:pt x="249" y="226"/>
                  </a:lnTo>
                  <a:lnTo>
                    <a:pt x="253" y="226"/>
                  </a:lnTo>
                  <a:lnTo>
                    <a:pt x="258" y="226"/>
                  </a:lnTo>
                  <a:lnTo>
                    <a:pt x="262" y="226"/>
                  </a:lnTo>
                  <a:lnTo>
                    <a:pt x="267" y="231"/>
                  </a:lnTo>
                  <a:lnTo>
                    <a:pt x="271" y="234"/>
                  </a:lnTo>
                  <a:lnTo>
                    <a:pt x="276" y="235"/>
                  </a:lnTo>
                  <a:lnTo>
                    <a:pt x="280" y="235"/>
                  </a:lnTo>
                  <a:lnTo>
                    <a:pt x="285" y="235"/>
                  </a:lnTo>
                  <a:lnTo>
                    <a:pt x="289" y="235"/>
                  </a:lnTo>
                  <a:lnTo>
                    <a:pt x="294" y="235"/>
                  </a:lnTo>
                  <a:lnTo>
                    <a:pt x="298" y="235"/>
                  </a:lnTo>
                  <a:lnTo>
                    <a:pt x="303" y="235"/>
                  </a:lnTo>
                  <a:lnTo>
                    <a:pt x="304" y="231"/>
                  </a:lnTo>
                  <a:lnTo>
                    <a:pt x="310" y="228"/>
                  </a:lnTo>
                  <a:lnTo>
                    <a:pt x="315" y="225"/>
                  </a:lnTo>
                  <a:lnTo>
                    <a:pt x="319" y="222"/>
                  </a:lnTo>
                  <a:lnTo>
                    <a:pt x="324" y="222"/>
                  </a:lnTo>
                  <a:lnTo>
                    <a:pt x="328" y="222"/>
                  </a:lnTo>
                  <a:lnTo>
                    <a:pt x="333" y="222"/>
                  </a:lnTo>
                  <a:lnTo>
                    <a:pt x="337" y="222"/>
                  </a:lnTo>
                  <a:lnTo>
                    <a:pt x="342" y="222"/>
                  </a:lnTo>
                  <a:lnTo>
                    <a:pt x="346" y="222"/>
                  </a:lnTo>
                  <a:lnTo>
                    <a:pt x="351" y="223"/>
                  </a:lnTo>
                  <a:lnTo>
                    <a:pt x="355" y="226"/>
                  </a:lnTo>
                  <a:lnTo>
                    <a:pt x="360" y="226"/>
                  </a:lnTo>
                  <a:lnTo>
                    <a:pt x="364" y="226"/>
                  </a:lnTo>
                  <a:lnTo>
                    <a:pt x="369" y="226"/>
                  </a:lnTo>
                  <a:lnTo>
                    <a:pt x="373" y="223"/>
                  </a:lnTo>
                  <a:lnTo>
                    <a:pt x="376" y="219"/>
                  </a:lnTo>
                  <a:lnTo>
                    <a:pt x="378" y="214"/>
                  </a:lnTo>
                  <a:lnTo>
                    <a:pt x="382" y="211"/>
                  </a:lnTo>
                  <a:lnTo>
                    <a:pt x="387" y="210"/>
                  </a:lnTo>
                  <a:lnTo>
                    <a:pt x="391" y="208"/>
                  </a:lnTo>
                  <a:lnTo>
                    <a:pt x="396" y="207"/>
                  </a:lnTo>
                  <a:lnTo>
                    <a:pt x="400" y="205"/>
                  </a:lnTo>
                  <a:lnTo>
                    <a:pt x="405" y="201"/>
                  </a:lnTo>
                  <a:lnTo>
                    <a:pt x="411" y="196"/>
                  </a:lnTo>
                  <a:lnTo>
                    <a:pt x="415" y="195"/>
                  </a:lnTo>
                  <a:lnTo>
                    <a:pt x="420" y="195"/>
                  </a:lnTo>
                  <a:lnTo>
                    <a:pt x="424" y="195"/>
                  </a:lnTo>
                  <a:lnTo>
                    <a:pt x="429" y="198"/>
                  </a:lnTo>
                  <a:lnTo>
                    <a:pt x="433" y="199"/>
                  </a:lnTo>
                  <a:lnTo>
                    <a:pt x="438" y="202"/>
                  </a:lnTo>
                  <a:lnTo>
                    <a:pt x="442" y="202"/>
                  </a:lnTo>
                  <a:lnTo>
                    <a:pt x="447" y="202"/>
                  </a:lnTo>
                  <a:lnTo>
                    <a:pt x="451" y="204"/>
                  </a:lnTo>
                  <a:lnTo>
                    <a:pt x="456" y="205"/>
                  </a:lnTo>
                  <a:lnTo>
                    <a:pt x="460" y="205"/>
                  </a:lnTo>
                  <a:lnTo>
                    <a:pt x="465" y="205"/>
                  </a:lnTo>
                  <a:lnTo>
                    <a:pt x="471" y="204"/>
                  </a:lnTo>
                  <a:lnTo>
                    <a:pt x="472" y="199"/>
                  </a:lnTo>
                  <a:lnTo>
                    <a:pt x="472" y="195"/>
                  </a:lnTo>
                  <a:lnTo>
                    <a:pt x="472" y="190"/>
                  </a:lnTo>
                  <a:lnTo>
                    <a:pt x="472" y="184"/>
                  </a:lnTo>
                  <a:lnTo>
                    <a:pt x="477" y="180"/>
                  </a:lnTo>
                  <a:lnTo>
                    <a:pt x="481" y="178"/>
                  </a:lnTo>
                  <a:lnTo>
                    <a:pt x="486" y="177"/>
                  </a:lnTo>
                  <a:lnTo>
                    <a:pt x="490" y="172"/>
                  </a:lnTo>
                  <a:lnTo>
                    <a:pt x="492" y="168"/>
                  </a:lnTo>
                  <a:lnTo>
                    <a:pt x="492" y="163"/>
                  </a:lnTo>
                  <a:lnTo>
                    <a:pt x="492" y="159"/>
                  </a:lnTo>
                  <a:lnTo>
                    <a:pt x="492" y="154"/>
                  </a:lnTo>
                  <a:lnTo>
                    <a:pt x="492" y="150"/>
                  </a:lnTo>
                  <a:lnTo>
                    <a:pt x="495" y="144"/>
                  </a:lnTo>
                  <a:lnTo>
                    <a:pt x="496" y="139"/>
                  </a:lnTo>
                  <a:lnTo>
                    <a:pt x="496" y="135"/>
                  </a:lnTo>
                  <a:lnTo>
                    <a:pt x="496" y="130"/>
                  </a:lnTo>
                  <a:lnTo>
                    <a:pt x="496" y="124"/>
                  </a:lnTo>
                  <a:lnTo>
                    <a:pt x="495" y="120"/>
                  </a:lnTo>
                  <a:lnTo>
                    <a:pt x="490" y="118"/>
                  </a:lnTo>
                  <a:lnTo>
                    <a:pt x="486" y="118"/>
                  </a:lnTo>
                  <a:lnTo>
                    <a:pt x="480" y="117"/>
                  </a:lnTo>
                  <a:lnTo>
                    <a:pt x="474" y="117"/>
                  </a:lnTo>
                  <a:lnTo>
                    <a:pt x="469" y="112"/>
                  </a:lnTo>
                  <a:lnTo>
                    <a:pt x="468" y="108"/>
                  </a:lnTo>
                  <a:lnTo>
                    <a:pt x="468" y="103"/>
                  </a:lnTo>
                  <a:lnTo>
                    <a:pt x="468" y="97"/>
                  </a:lnTo>
                  <a:lnTo>
                    <a:pt x="468" y="93"/>
                  </a:lnTo>
                  <a:lnTo>
                    <a:pt x="468" y="88"/>
                  </a:lnTo>
                  <a:lnTo>
                    <a:pt x="468" y="84"/>
                  </a:lnTo>
                  <a:lnTo>
                    <a:pt x="468" y="79"/>
                  </a:lnTo>
                  <a:lnTo>
                    <a:pt x="463" y="76"/>
                  </a:lnTo>
                  <a:lnTo>
                    <a:pt x="459" y="73"/>
                  </a:lnTo>
                  <a:lnTo>
                    <a:pt x="454" y="73"/>
                  </a:lnTo>
                  <a:lnTo>
                    <a:pt x="450" y="73"/>
                  </a:lnTo>
                  <a:lnTo>
                    <a:pt x="445" y="73"/>
                  </a:lnTo>
                  <a:lnTo>
                    <a:pt x="441" y="73"/>
                  </a:lnTo>
                  <a:lnTo>
                    <a:pt x="433" y="73"/>
                  </a:lnTo>
                  <a:lnTo>
                    <a:pt x="429" y="72"/>
                  </a:lnTo>
                  <a:lnTo>
                    <a:pt x="424" y="69"/>
                  </a:lnTo>
                  <a:lnTo>
                    <a:pt x="420" y="66"/>
                  </a:lnTo>
                  <a:lnTo>
                    <a:pt x="418" y="61"/>
                  </a:lnTo>
                  <a:lnTo>
                    <a:pt x="414" y="57"/>
                  </a:lnTo>
                  <a:lnTo>
                    <a:pt x="411" y="52"/>
                  </a:lnTo>
                  <a:lnTo>
                    <a:pt x="405" y="49"/>
                  </a:lnTo>
                  <a:lnTo>
                    <a:pt x="399" y="46"/>
                  </a:lnTo>
                  <a:lnTo>
                    <a:pt x="394" y="43"/>
                  </a:lnTo>
                  <a:lnTo>
                    <a:pt x="390" y="39"/>
                  </a:lnTo>
                  <a:lnTo>
                    <a:pt x="385" y="36"/>
                  </a:lnTo>
                  <a:lnTo>
                    <a:pt x="379" y="34"/>
                  </a:lnTo>
                  <a:lnTo>
                    <a:pt x="373" y="33"/>
                  </a:lnTo>
                  <a:lnTo>
                    <a:pt x="369" y="31"/>
                  </a:lnTo>
                  <a:lnTo>
                    <a:pt x="367" y="25"/>
                  </a:lnTo>
                  <a:lnTo>
                    <a:pt x="363" y="22"/>
                  </a:lnTo>
                  <a:lnTo>
                    <a:pt x="358" y="22"/>
                  </a:lnTo>
                  <a:lnTo>
                    <a:pt x="354" y="21"/>
                  </a:lnTo>
                  <a:lnTo>
                    <a:pt x="349" y="19"/>
                  </a:lnTo>
                  <a:lnTo>
                    <a:pt x="354" y="16"/>
                  </a:lnTo>
                  <a:lnTo>
                    <a:pt x="358" y="16"/>
                  </a:lnTo>
                  <a:lnTo>
                    <a:pt x="363" y="16"/>
                  </a:lnTo>
                  <a:lnTo>
                    <a:pt x="367" y="16"/>
                  </a:lnTo>
                  <a:lnTo>
                    <a:pt x="372" y="18"/>
                  </a:lnTo>
                  <a:lnTo>
                    <a:pt x="376" y="18"/>
                  </a:lnTo>
                  <a:lnTo>
                    <a:pt x="382" y="21"/>
                  </a:lnTo>
                  <a:lnTo>
                    <a:pt x="387" y="21"/>
                  </a:lnTo>
                  <a:lnTo>
                    <a:pt x="391" y="24"/>
                  </a:lnTo>
                  <a:lnTo>
                    <a:pt x="396" y="24"/>
                  </a:lnTo>
                  <a:lnTo>
                    <a:pt x="400" y="25"/>
                  </a:lnTo>
                  <a:lnTo>
                    <a:pt x="405" y="27"/>
                  </a:lnTo>
                  <a:lnTo>
                    <a:pt x="409" y="30"/>
                  </a:lnTo>
                  <a:lnTo>
                    <a:pt x="414" y="31"/>
                  </a:lnTo>
                  <a:lnTo>
                    <a:pt x="418" y="34"/>
                  </a:lnTo>
                  <a:lnTo>
                    <a:pt x="423" y="36"/>
                  </a:lnTo>
                  <a:lnTo>
                    <a:pt x="427" y="39"/>
                  </a:lnTo>
                  <a:lnTo>
                    <a:pt x="432" y="42"/>
                  </a:lnTo>
                  <a:lnTo>
                    <a:pt x="436" y="46"/>
                  </a:lnTo>
                  <a:lnTo>
                    <a:pt x="439" y="51"/>
                  </a:lnTo>
                  <a:lnTo>
                    <a:pt x="444" y="54"/>
                  </a:lnTo>
                  <a:lnTo>
                    <a:pt x="448" y="55"/>
                  </a:lnTo>
                  <a:lnTo>
                    <a:pt x="453" y="58"/>
                  </a:lnTo>
                  <a:lnTo>
                    <a:pt x="457" y="60"/>
                  </a:lnTo>
                  <a:lnTo>
                    <a:pt x="460" y="64"/>
                  </a:lnTo>
                  <a:lnTo>
                    <a:pt x="465" y="67"/>
                  </a:lnTo>
                  <a:lnTo>
                    <a:pt x="469" y="70"/>
                  </a:lnTo>
                  <a:lnTo>
                    <a:pt x="472" y="75"/>
                  </a:lnTo>
                  <a:lnTo>
                    <a:pt x="477" y="76"/>
                  </a:lnTo>
                  <a:lnTo>
                    <a:pt x="480" y="81"/>
                  </a:lnTo>
                  <a:lnTo>
                    <a:pt x="484" y="84"/>
                  </a:lnTo>
                  <a:lnTo>
                    <a:pt x="489" y="87"/>
                  </a:lnTo>
                  <a:lnTo>
                    <a:pt x="490" y="91"/>
                  </a:lnTo>
                  <a:lnTo>
                    <a:pt x="495" y="94"/>
                  </a:lnTo>
                  <a:lnTo>
                    <a:pt x="496" y="99"/>
                  </a:lnTo>
                  <a:lnTo>
                    <a:pt x="499" y="103"/>
                  </a:lnTo>
                  <a:lnTo>
                    <a:pt x="501" y="108"/>
                  </a:lnTo>
                  <a:lnTo>
                    <a:pt x="502" y="112"/>
                  </a:lnTo>
                  <a:lnTo>
                    <a:pt x="504" y="117"/>
                  </a:lnTo>
                  <a:lnTo>
                    <a:pt x="505" y="121"/>
                  </a:lnTo>
                  <a:lnTo>
                    <a:pt x="507" y="126"/>
                  </a:lnTo>
                  <a:lnTo>
                    <a:pt x="507" y="130"/>
                  </a:lnTo>
                  <a:lnTo>
                    <a:pt x="507" y="135"/>
                  </a:lnTo>
                  <a:lnTo>
                    <a:pt x="507" y="139"/>
                  </a:lnTo>
                  <a:lnTo>
                    <a:pt x="507" y="144"/>
                  </a:lnTo>
                  <a:lnTo>
                    <a:pt x="509" y="148"/>
                  </a:lnTo>
                  <a:lnTo>
                    <a:pt x="509" y="153"/>
                  </a:lnTo>
                  <a:lnTo>
                    <a:pt x="509" y="157"/>
                  </a:lnTo>
                  <a:lnTo>
                    <a:pt x="509" y="162"/>
                  </a:lnTo>
                  <a:lnTo>
                    <a:pt x="507" y="168"/>
                  </a:lnTo>
                  <a:lnTo>
                    <a:pt x="504" y="172"/>
                  </a:lnTo>
                  <a:lnTo>
                    <a:pt x="501" y="177"/>
                  </a:lnTo>
                  <a:lnTo>
                    <a:pt x="498" y="181"/>
                  </a:lnTo>
                  <a:lnTo>
                    <a:pt x="496" y="186"/>
                  </a:lnTo>
                  <a:lnTo>
                    <a:pt x="495" y="190"/>
                  </a:lnTo>
                  <a:lnTo>
                    <a:pt x="492" y="196"/>
                  </a:lnTo>
                  <a:lnTo>
                    <a:pt x="487" y="201"/>
                  </a:lnTo>
                  <a:lnTo>
                    <a:pt x="483" y="205"/>
                  </a:lnTo>
                  <a:lnTo>
                    <a:pt x="480" y="210"/>
                  </a:lnTo>
                  <a:lnTo>
                    <a:pt x="475" y="210"/>
                  </a:lnTo>
                  <a:lnTo>
                    <a:pt x="471" y="213"/>
                  </a:lnTo>
                  <a:lnTo>
                    <a:pt x="466" y="214"/>
                  </a:lnTo>
                  <a:lnTo>
                    <a:pt x="462" y="214"/>
                  </a:lnTo>
                  <a:lnTo>
                    <a:pt x="457" y="216"/>
                  </a:lnTo>
                  <a:lnTo>
                    <a:pt x="453" y="216"/>
                  </a:lnTo>
                  <a:lnTo>
                    <a:pt x="448" y="216"/>
                  </a:lnTo>
                  <a:lnTo>
                    <a:pt x="444" y="216"/>
                  </a:lnTo>
                  <a:lnTo>
                    <a:pt x="439" y="216"/>
                  </a:lnTo>
                  <a:lnTo>
                    <a:pt x="433" y="217"/>
                  </a:lnTo>
                  <a:lnTo>
                    <a:pt x="429" y="217"/>
                  </a:lnTo>
                  <a:lnTo>
                    <a:pt x="424" y="219"/>
                  </a:lnTo>
                  <a:lnTo>
                    <a:pt x="420" y="219"/>
                  </a:lnTo>
                  <a:lnTo>
                    <a:pt x="415" y="219"/>
                  </a:lnTo>
                  <a:lnTo>
                    <a:pt x="409" y="219"/>
                  </a:lnTo>
                  <a:lnTo>
                    <a:pt x="405" y="220"/>
                  </a:lnTo>
                  <a:lnTo>
                    <a:pt x="400" y="220"/>
                  </a:lnTo>
                  <a:lnTo>
                    <a:pt x="396" y="222"/>
                  </a:lnTo>
                  <a:lnTo>
                    <a:pt x="390" y="222"/>
                  </a:lnTo>
                  <a:lnTo>
                    <a:pt x="385" y="223"/>
                  </a:lnTo>
                  <a:lnTo>
                    <a:pt x="381" y="225"/>
                  </a:lnTo>
                  <a:lnTo>
                    <a:pt x="376" y="225"/>
                  </a:lnTo>
                  <a:lnTo>
                    <a:pt x="372" y="226"/>
                  </a:lnTo>
                  <a:lnTo>
                    <a:pt x="367" y="228"/>
                  </a:lnTo>
                  <a:lnTo>
                    <a:pt x="363" y="231"/>
                  </a:lnTo>
                  <a:lnTo>
                    <a:pt x="358" y="234"/>
                  </a:lnTo>
                  <a:lnTo>
                    <a:pt x="354" y="234"/>
                  </a:lnTo>
                  <a:lnTo>
                    <a:pt x="349" y="235"/>
                  </a:lnTo>
                  <a:lnTo>
                    <a:pt x="345" y="237"/>
                  </a:lnTo>
                  <a:lnTo>
                    <a:pt x="340" y="237"/>
                  </a:lnTo>
                  <a:lnTo>
                    <a:pt x="336" y="237"/>
                  </a:lnTo>
                  <a:lnTo>
                    <a:pt x="331" y="238"/>
                  </a:lnTo>
                  <a:lnTo>
                    <a:pt x="327" y="240"/>
                  </a:lnTo>
                  <a:lnTo>
                    <a:pt x="322" y="240"/>
                  </a:lnTo>
                  <a:lnTo>
                    <a:pt x="318" y="241"/>
                  </a:lnTo>
                  <a:lnTo>
                    <a:pt x="312" y="241"/>
                  </a:lnTo>
                  <a:lnTo>
                    <a:pt x="307" y="243"/>
                  </a:lnTo>
                  <a:lnTo>
                    <a:pt x="303" y="243"/>
                  </a:lnTo>
                  <a:lnTo>
                    <a:pt x="298" y="243"/>
                  </a:lnTo>
                  <a:lnTo>
                    <a:pt x="294" y="244"/>
                  </a:lnTo>
                  <a:lnTo>
                    <a:pt x="289" y="244"/>
                  </a:lnTo>
                  <a:lnTo>
                    <a:pt x="285" y="246"/>
                  </a:lnTo>
                  <a:lnTo>
                    <a:pt x="280" y="246"/>
                  </a:lnTo>
                  <a:lnTo>
                    <a:pt x="276" y="247"/>
                  </a:lnTo>
                  <a:lnTo>
                    <a:pt x="271" y="249"/>
                  </a:lnTo>
                  <a:lnTo>
                    <a:pt x="267" y="249"/>
                  </a:lnTo>
                  <a:lnTo>
                    <a:pt x="262" y="249"/>
                  </a:lnTo>
                  <a:lnTo>
                    <a:pt x="256" y="249"/>
                  </a:lnTo>
                  <a:lnTo>
                    <a:pt x="252" y="249"/>
                  </a:lnTo>
                  <a:lnTo>
                    <a:pt x="247" y="249"/>
                  </a:lnTo>
                  <a:lnTo>
                    <a:pt x="243" y="249"/>
                  </a:lnTo>
                  <a:lnTo>
                    <a:pt x="238" y="249"/>
                  </a:lnTo>
                  <a:lnTo>
                    <a:pt x="234" y="249"/>
                  </a:lnTo>
                  <a:lnTo>
                    <a:pt x="229" y="252"/>
                  </a:lnTo>
                  <a:lnTo>
                    <a:pt x="225" y="252"/>
                  </a:lnTo>
                  <a:lnTo>
                    <a:pt x="220" y="252"/>
                  </a:lnTo>
                  <a:lnTo>
                    <a:pt x="216" y="252"/>
                  </a:lnTo>
                  <a:lnTo>
                    <a:pt x="211" y="252"/>
                  </a:lnTo>
                  <a:lnTo>
                    <a:pt x="207" y="252"/>
                  </a:lnTo>
                  <a:lnTo>
                    <a:pt x="202" y="252"/>
                  </a:lnTo>
                  <a:lnTo>
                    <a:pt x="198" y="252"/>
                  </a:lnTo>
                  <a:lnTo>
                    <a:pt x="192" y="252"/>
                  </a:lnTo>
                  <a:lnTo>
                    <a:pt x="187" y="252"/>
                  </a:lnTo>
                  <a:lnTo>
                    <a:pt x="183" y="255"/>
                  </a:lnTo>
                  <a:lnTo>
                    <a:pt x="178" y="255"/>
                  </a:lnTo>
                  <a:lnTo>
                    <a:pt x="174" y="258"/>
                  </a:lnTo>
                  <a:lnTo>
                    <a:pt x="169" y="258"/>
                  </a:lnTo>
                  <a:lnTo>
                    <a:pt x="165" y="258"/>
                  </a:lnTo>
                  <a:lnTo>
                    <a:pt x="159" y="259"/>
                  </a:lnTo>
                  <a:lnTo>
                    <a:pt x="154" y="261"/>
                  </a:lnTo>
                  <a:lnTo>
                    <a:pt x="150" y="261"/>
                  </a:lnTo>
                  <a:lnTo>
                    <a:pt x="145" y="261"/>
                  </a:lnTo>
                  <a:lnTo>
                    <a:pt x="141" y="262"/>
                  </a:lnTo>
                  <a:lnTo>
                    <a:pt x="136" y="262"/>
                  </a:lnTo>
                  <a:lnTo>
                    <a:pt x="132" y="264"/>
                  </a:lnTo>
                  <a:lnTo>
                    <a:pt x="127" y="264"/>
                  </a:lnTo>
                  <a:lnTo>
                    <a:pt x="123" y="265"/>
                  </a:lnTo>
                  <a:lnTo>
                    <a:pt x="118" y="267"/>
                  </a:lnTo>
                  <a:lnTo>
                    <a:pt x="114" y="267"/>
                  </a:lnTo>
                  <a:lnTo>
                    <a:pt x="109" y="267"/>
                  </a:lnTo>
                  <a:lnTo>
                    <a:pt x="105" y="267"/>
                  </a:lnTo>
                  <a:lnTo>
                    <a:pt x="100" y="267"/>
                  </a:lnTo>
                  <a:lnTo>
                    <a:pt x="96" y="267"/>
                  </a:lnTo>
                  <a:lnTo>
                    <a:pt x="91" y="267"/>
                  </a:lnTo>
                  <a:lnTo>
                    <a:pt x="87" y="267"/>
                  </a:lnTo>
                  <a:lnTo>
                    <a:pt x="82" y="265"/>
                  </a:lnTo>
                  <a:lnTo>
                    <a:pt x="78" y="264"/>
                  </a:lnTo>
                  <a:lnTo>
                    <a:pt x="73" y="264"/>
                  </a:lnTo>
                  <a:lnTo>
                    <a:pt x="66" y="262"/>
                  </a:lnTo>
                  <a:lnTo>
                    <a:pt x="61" y="262"/>
                  </a:lnTo>
                  <a:lnTo>
                    <a:pt x="57" y="261"/>
                  </a:lnTo>
                  <a:lnTo>
                    <a:pt x="52" y="259"/>
                  </a:lnTo>
                  <a:lnTo>
                    <a:pt x="48" y="258"/>
                  </a:lnTo>
                  <a:lnTo>
                    <a:pt x="43" y="258"/>
                  </a:lnTo>
                  <a:lnTo>
                    <a:pt x="39" y="255"/>
                  </a:lnTo>
                  <a:lnTo>
                    <a:pt x="34" y="253"/>
                  </a:lnTo>
                  <a:lnTo>
                    <a:pt x="30" y="250"/>
                  </a:lnTo>
                  <a:lnTo>
                    <a:pt x="25" y="247"/>
                  </a:lnTo>
                  <a:lnTo>
                    <a:pt x="21" y="244"/>
                  </a:lnTo>
                  <a:lnTo>
                    <a:pt x="16" y="241"/>
                  </a:lnTo>
                  <a:lnTo>
                    <a:pt x="13" y="237"/>
                  </a:lnTo>
                  <a:lnTo>
                    <a:pt x="9" y="234"/>
                  </a:lnTo>
                  <a:lnTo>
                    <a:pt x="6" y="229"/>
                  </a:lnTo>
                  <a:lnTo>
                    <a:pt x="3" y="225"/>
                  </a:lnTo>
                  <a:lnTo>
                    <a:pt x="3" y="220"/>
                  </a:lnTo>
                  <a:lnTo>
                    <a:pt x="1" y="216"/>
                  </a:lnTo>
                  <a:lnTo>
                    <a:pt x="1" y="211"/>
                  </a:lnTo>
                  <a:lnTo>
                    <a:pt x="1" y="207"/>
                  </a:lnTo>
                  <a:lnTo>
                    <a:pt x="1" y="202"/>
                  </a:lnTo>
                  <a:lnTo>
                    <a:pt x="1" y="198"/>
                  </a:lnTo>
                  <a:lnTo>
                    <a:pt x="1" y="193"/>
                  </a:lnTo>
                  <a:lnTo>
                    <a:pt x="0" y="189"/>
                  </a:lnTo>
                  <a:lnTo>
                    <a:pt x="0" y="184"/>
                  </a:lnTo>
                  <a:lnTo>
                    <a:pt x="0" y="180"/>
                  </a:lnTo>
                  <a:lnTo>
                    <a:pt x="0" y="175"/>
                  </a:lnTo>
                  <a:lnTo>
                    <a:pt x="0" y="169"/>
                  </a:lnTo>
                  <a:lnTo>
                    <a:pt x="0" y="165"/>
                  </a:lnTo>
                  <a:lnTo>
                    <a:pt x="4" y="160"/>
                  </a:lnTo>
                  <a:lnTo>
                    <a:pt x="6" y="156"/>
                  </a:lnTo>
                  <a:lnTo>
                    <a:pt x="10" y="153"/>
                  </a:lnTo>
                  <a:lnTo>
                    <a:pt x="12" y="148"/>
                  </a:lnTo>
                  <a:lnTo>
                    <a:pt x="13" y="144"/>
                  </a:lnTo>
                  <a:lnTo>
                    <a:pt x="15" y="139"/>
                  </a:lnTo>
                  <a:lnTo>
                    <a:pt x="16" y="135"/>
                  </a:lnTo>
                  <a:lnTo>
                    <a:pt x="21" y="133"/>
                  </a:lnTo>
                  <a:lnTo>
                    <a:pt x="24" y="129"/>
                  </a:lnTo>
                  <a:lnTo>
                    <a:pt x="27" y="124"/>
                  </a:lnTo>
                  <a:lnTo>
                    <a:pt x="31" y="120"/>
                  </a:lnTo>
                  <a:lnTo>
                    <a:pt x="34" y="115"/>
                  </a:lnTo>
                  <a:lnTo>
                    <a:pt x="37" y="109"/>
                  </a:lnTo>
                  <a:lnTo>
                    <a:pt x="39" y="105"/>
                  </a:lnTo>
                  <a:lnTo>
                    <a:pt x="42" y="100"/>
                  </a:lnTo>
                  <a:lnTo>
                    <a:pt x="46" y="97"/>
                  </a:lnTo>
                  <a:lnTo>
                    <a:pt x="51" y="93"/>
                  </a:lnTo>
                  <a:lnTo>
                    <a:pt x="52" y="88"/>
                  </a:lnTo>
                  <a:lnTo>
                    <a:pt x="52" y="84"/>
                  </a:lnTo>
                  <a:lnTo>
                    <a:pt x="55" y="79"/>
                  </a:lnTo>
                  <a:lnTo>
                    <a:pt x="60" y="76"/>
                  </a:lnTo>
                  <a:lnTo>
                    <a:pt x="64" y="73"/>
                  </a:lnTo>
                  <a:lnTo>
                    <a:pt x="67" y="69"/>
                  </a:lnTo>
                  <a:lnTo>
                    <a:pt x="70" y="64"/>
                  </a:lnTo>
                  <a:lnTo>
                    <a:pt x="73" y="60"/>
                  </a:lnTo>
                  <a:lnTo>
                    <a:pt x="78" y="55"/>
                  </a:lnTo>
                  <a:lnTo>
                    <a:pt x="82" y="51"/>
                  </a:lnTo>
                  <a:lnTo>
                    <a:pt x="88" y="46"/>
                  </a:lnTo>
                  <a:lnTo>
                    <a:pt x="91" y="42"/>
                  </a:lnTo>
                  <a:lnTo>
                    <a:pt x="96" y="40"/>
                  </a:lnTo>
                  <a:lnTo>
                    <a:pt x="100" y="39"/>
                  </a:lnTo>
                  <a:lnTo>
                    <a:pt x="105" y="36"/>
                  </a:lnTo>
                  <a:lnTo>
                    <a:pt x="109" y="34"/>
                  </a:lnTo>
                  <a:lnTo>
                    <a:pt x="114" y="30"/>
                  </a:lnTo>
                  <a:lnTo>
                    <a:pt x="118" y="27"/>
                  </a:lnTo>
                  <a:lnTo>
                    <a:pt x="123" y="24"/>
                  </a:lnTo>
                  <a:lnTo>
                    <a:pt x="127" y="22"/>
                  </a:lnTo>
                  <a:lnTo>
                    <a:pt x="132" y="19"/>
                  </a:lnTo>
                  <a:lnTo>
                    <a:pt x="136" y="18"/>
                  </a:lnTo>
                  <a:lnTo>
                    <a:pt x="141" y="15"/>
                  </a:lnTo>
                  <a:lnTo>
                    <a:pt x="145" y="13"/>
                  </a:lnTo>
                  <a:lnTo>
                    <a:pt x="151" y="12"/>
                  </a:lnTo>
                  <a:lnTo>
                    <a:pt x="156" y="10"/>
                  </a:lnTo>
                  <a:lnTo>
                    <a:pt x="160" y="10"/>
                  </a:lnTo>
                  <a:lnTo>
                    <a:pt x="166" y="9"/>
                  </a:lnTo>
                  <a:lnTo>
                    <a:pt x="172" y="7"/>
                  </a:lnTo>
                  <a:lnTo>
                    <a:pt x="177" y="7"/>
                  </a:lnTo>
                  <a:lnTo>
                    <a:pt x="181" y="7"/>
                  </a:lnTo>
                  <a:lnTo>
                    <a:pt x="186" y="7"/>
                  </a:lnTo>
                  <a:lnTo>
                    <a:pt x="190" y="7"/>
                  </a:lnTo>
                  <a:lnTo>
                    <a:pt x="195" y="6"/>
                  </a:lnTo>
                  <a:lnTo>
                    <a:pt x="199" y="4"/>
                  </a:lnTo>
                  <a:lnTo>
                    <a:pt x="204" y="3"/>
                  </a:lnTo>
                  <a:lnTo>
                    <a:pt x="208" y="3"/>
                  </a:lnTo>
                  <a:lnTo>
                    <a:pt x="213" y="3"/>
                  </a:lnTo>
                  <a:lnTo>
                    <a:pt x="217" y="3"/>
                  </a:lnTo>
                  <a:lnTo>
                    <a:pt x="222" y="3"/>
                  </a:lnTo>
                  <a:lnTo>
                    <a:pt x="226" y="1"/>
                  </a:lnTo>
                  <a:lnTo>
                    <a:pt x="231" y="1"/>
                  </a:lnTo>
                  <a:lnTo>
                    <a:pt x="235" y="1"/>
                  </a:lnTo>
                  <a:lnTo>
                    <a:pt x="240" y="0"/>
                  </a:lnTo>
                  <a:lnTo>
                    <a:pt x="244" y="0"/>
                  </a:lnTo>
                  <a:lnTo>
                    <a:pt x="249" y="0"/>
                  </a:lnTo>
                  <a:lnTo>
                    <a:pt x="253" y="0"/>
                  </a:lnTo>
                  <a:lnTo>
                    <a:pt x="258" y="3"/>
                  </a:lnTo>
                  <a:lnTo>
                    <a:pt x="262" y="3"/>
                  </a:lnTo>
                  <a:lnTo>
                    <a:pt x="267" y="3"/>
                  </a:lnTo>
                  <a:lnTo>
                    <a:pt x="271" y="3"/>
                  </a:lnTo>
                  <a:lnTo>
                    <a:pt x="276" y="3"/>
                  </a:lnTo>
                  <a:lnTo>
                    <a:pt x="280" y="3"/>
                  </a:lnTo>
                  <a:lnTo>
                    <a:pt x="285" y="3"/>
                  </a:lnTo>
                  <a:lnTo>
                    <a:pt x="289" y="3"/>
                  </a:lnTo>
                  <a:lnTo>
                    <a:pt x="294" y="6"/>
                  </a:lnTo>
                  <a:lnTo>
                    <a:pt x="298" y="6"/>
                  </a:lnTo>
                  <a:lnTo>
                    <a:pt x="303" y="7"/>
                  </a:lnTo>
                  <a:lnTo>
                    <a:pt x="307" y="9"/>
                  </a:lnTo>
                  <a:lnTo>
                    <a:pt x="312" y="9"/>
                  </a:lnTo>
                  <a:lnTo>
                    <a:pt x="316" y="9"/>
                  </a:lnTo>
                  <a:lnTo>
                    <a:pt x="321" y="10"/>
                  </a:lnTo>
                  <a:lnTo>
                    <a:pt x="325" y="12"/>
                  </a:lnTo>
                  <a:lnTo>
                    <a:pt x="331" y="12"/>
                  </a:lnTo>
                  <a:lnTo>
                    <a:pt x="337" y="15"/>
                  </a:lnTo>
                  <a:lnTo>
                    <a:pt x="342" y="15"/>
                  </a:lnTo>
                  <a:lnTo>
                    <a:pt x="346" y="16"/>
                  </a:lnTo>
                  <a:lnTo>
                    <a:pt x="351" y="18"/>
                  </a:lnTo>
                  <a:lnTo>
                    <a:pt x="351" y="22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83" name="Freeform 136"/>
            <p:cNvSpPr>
              <a:spLocks/>
            </p:cNvSpPr>
            <p:nvPr/>
          </p:nvSpPr>
          <p:spPr bwMode="auto">
            <a:xfrm>
              <a:off x="4497" y="448"/>
              <a:ext cx="110" cy="90"/>
            </a:xfrm>
            <a:custGeom>
              <a:avLst/>
              <a:gdLst>
                <a:gd name="T0" fmla="*/ 105 w 89"/>
                <a:gd name="T1" fmla="*/ 38 h 73"/>
                <a:gd name="T2" fmla="*/ 106 w 89"/>
                <a:gd name="T3" fmla="*/ 26 h 73"/>
                <a:gd name="T4" fmla="*/ 103 w 89"/>
                <a:gd name="T5" fmla="*/ 20 h 73"/>
                <a:gd name="T6" fmla="*/ 98 w 89"/>
                <a:gd name="T7" fmla="*/ 15 h 73"/>
                <a:gd name="T8" fmla="*/ 88 w 89"/>
                <a:gd name="T9" fmla="*/ 9 h 73"/>
                <a:gd name="T10" fmla="*/ 80 w 89"/>
                <a:gd name="T11" fmla="*/ 5 h 73"/>
                <a:gd name="T12" fmla="*/ 72 w 89"/>
                <a:gd name="T13" fmla="*/ 1 h 73"/>
                <a:gd name="T14" fmla="*/ 64 w 89"/>
                <a:gd name="T15" fmla="*/ 0 h 73"/>
                <a:gd name="T16" fmla="*/ 57 w 89"/>
                <a:gd name="T17" fmla="*/ 0 h 73"/>
                <a:gd name="T18" fmla="*/ 51 w 89"/>
                <a:gd name="T19" fmla="*/ 0 h 73"/>
                <a:gd name="T20" fmla="*/ 43 w 89"/>
                <a:gd name="T21" fmla="*/ 0 h 73"/>
                <a:gd name="T22" fmla="*/ 38 w 89"/>
                <a:gd name="T23" fmla="*/ 0 h 73"/>
                <a:gd name="T24" fmla="*/ 32 w 89"/>
                <a:gd name="T25" fmla="*/ 0 h 73"/>
                <a:gd name="T26" fmla="*/ 27 w 89"/>
                <a:gd name="T27" fmla="*/ 1 h 73"/>
                <a:gd name="T28" fmla="*/ 20 w 89"/>
                <a:gd name="T29" fmla="*/ 7 h 73"/>
                <a:gd name="T30" fmla="*/ 14 w 89"/>
                <a:gd name="T31" fmla="*/ 12 h 73"/>
                <a:gd name="T32" fmla="*/ 10 w 89"/>
                <a:gd name="T33" fmla="*/ 18 h 73"/>
                <a:gd name="T34" fmla="*/ 5 w 89"/>
                <a:gd name="T35" fmla="*/ 26 h 73"/>
                <a:gd name="T36" fmla="*/ 2 w 89"/>
                <a:gd name="T37" fmla="*/ 31 h 73"/>
                <a:gd name="T38" fmla="*/ 1 w 89"/>
                <a:gd name="T39" fmla="*/ 38 h 73"/>
                <a:gd name="T40" fmla="*/ 1 w 89"/>
                <a:gd name="T41" fmla="*/ 44 h 73"/>
                <a:gd name="T42" fmla="*/ 0 w 89"/>
                <a:gd name="T43" fmla="*/ 53 h 73"/>
                <a:gd name="T44" fmla="*/ 0 w 89"/>
                <a:gd name="T45" fmla="*/ 60 h 73"/>
                <a:gd name="T46" fmla="*/ 0 w 89"/>
                <a:gd name="T47" fmla="*/ 68 h 73"/>
                <a:gd name="T48" fmla="*/ 2 w 89"/>
                <a:gd name="T49" fmla="*/ 75 h 73"/>
                <a:gd name="T50" fmla="*/ 9 w 89"/>
                <a:gd name="T51" fmla="*/ 79 h 73"/>
                <a:gd name="T52" fmla="*/ 16 w 89"/>
                <a:gd name="T53" fmla="*/ 81 h 73"/>
                <a:gd name="T54" fmla="*/ 25 w 89"/>
                <a:gd name="T55" fmla="*/ 83 h 73"/>
                <a:gd name="T56" fmla="*/ 32 w 89"/>
                <a:gd name="T57" fmla="*/ 85 h 73"/>
                <a:gd name="T58" fmla="*/ 38 w 89"/>
                <a:gd name="T59" fmla="*/ 86 h 73"/>
                <a:gd name="T60" fmla="*/ 46 w 89"/>
                <a:gd name="T61" fmla="*/ 89 h 73"/>
                <a:gd name="T62" fmla="*/ 53 w 89"/>
                <a:gd name="T63" fmla="*/ 89 h 73"/>
                <a:gd name="T64" fmla="*/ 61 w 89"/>
                <a:gd name="T65" fmla="*/ 89 h 73"/>
                <a:gd name="T66" fmla="*/ 68 w 89"/>
                <a:gd name="T67" fmla="*/ 89 h 73"/>
                <a:gd name="T68" fmla="*/ 77 w 89"/>
                <a:gd name="T69" fmla="*/ 89 h 73"/>
                <a:gd name="T70" fmla="*/ 83 w 89"/>
                <a:gd name="T71" fmla="*/ 89 h 73"/>
                <a:gd name="T72" fmla="*/ 90 w 89"/>
                <a:gd name="T73" fmla="*/ 83 h 73"/>
                <a:gd name="T74" fmla="*/ 95 w 89"/>
                <a:gd name="T75" fmla="*/ 78 h 73"/>
                <a:gd name="T76" fmla="*/ 101 w 89"/>
                <a:gd name="T77" fmla="*/ 74 h 73"/>
                <a:gd name="T78" fmla="*/ 105 w 89"/>
                <a:gd name="T79" fmla="*/ 68 h 73"/>
                <a:gd name="T80" fmla="*/ 105 w 89"/>
                <a:gd name="T81" fmla="*/ 63 h 73"/>
                <a:gd name="T82" fmla="*/ 106 w 89"/>
                <a:gd name="T83" fmla="*/ 57 h 73"/>
                <a:gd name="T84" fmla="*/ 106 w 89"/>
                <a:gd name="T85" fmla="*/ 52 h 73"/>
                <a:gd name="T86" fmla="*/ 106 w 89"/>
                <a:gd name="T87" fmla="*/ 46 h 73"/>
                <a:gd name="T88" fmla="*/ 109 w 89"/>
                <a:gd name="T89" fmla="*/ 38 h 73"/>
                <a:gd name="T90" fmla="*/ 109 w 89"/>
                <a:gd name="T91" fmla="*/ 33 h 73"/>
                <a:gd name="T92" fmla="*/ 105 w 89"/>
                <a:gd name="T93" fmla="*/ 38 h 7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89"/>
                <a:gd name="T142" fmla="*/ 0 h 73"/>
                <a:gd name="T143" fmla="*/ 89 w 89"/>
                <a:gd name="T144" fmla="*/ 73 h 73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89" h="73">
                  <a:moveTo>
                    <a:pt x="85" y="31"/>
                  </a:moveTo>
                  <a:lnTo>
                    <a:pt x="86" y="21"/>
                  </a:lnTo>
                  <a:lnTo>
                    <a:pt x="83" y="16"/>
                  </a:lnTo>
                  <a:lnTo>
                    <a:pt x="79" y="12"/>
                  </a:lnTo>
                  <a:lnTo>
                    <a:pt x="71" y="7"/>
                  </a:lnTo>
                  <a:lnTo>
                    <a:pt x="65" y="4"/>
                  </a:lnTo>
                  <a:lnTo>
                    <a:pt x="58" y="1"/>
                  </a:lnTo>
                  <a:lnTo>
                    <a:pt x="52" y="0"/>
                  </a:lnTo>
                  <a:lnTo>
                    <a:pt x="46" y="0"/>
                  </a:lnTo>
                  <a:lnTo>
                    <a:pt x="41" y="0"/>
                  </a:lnTo>
                  <a:lnTo>
                    <a:pt x="35" y="0"/>
                  </a:lnTo>
                  <a:lnTo>
                    <a:pt x="31" y="0"/>
                  </a:lnTo>
                  <a:lnTo>
                    <a:pt x="26" y="0"/>
                  </a:lnTo>
                  <a:lnTo>
                    <a:pt x="22" y="1"/>
                  </a:lnTo>
                  <a:lnTo>
                    <a:pt x="16" y="6"/>
                  </a:lnTo>
                  <a:lnTo>
                    <a:pt x="11" y="10"/>
                  </a:lnTo>
                  <a:lnTo>
                    <a:pt x="8" y="15"/>
                  </a:lnTo>
                  <a:lnTo>
                    <a:pt x="4" y="21"/>
                  </a:lnTo>
                  <a:lnTo>
                    <a:pt x="2" y="25"/>
                  </a:lnTo>
                  <a:lnTo>
                    <a:pt x="1" y="31"/>
                  </a:lnTo>
                  <a:lnTo>
                    <a:pt x="1" y="36"/>
                  </a:lnTo>
                  <a:lnTo>
                    <a:pt x="0" y="43"/>
                  </a:lnTo>
                  <a:lnTo>
                    <a:pt x="0" y="49"/>
                  </a:lnTo>
                  <a:lnTo>
                    <a:pt x="0" y="55"/>
                  </a:lnTo>
                  <a:lnTo>
                    <a:pt x="2" y="61"/>
                  </a:lnTo>
                  <a:lnTo>
                    <a:pt x="7" y="64"/>
                  </a:lnTo>
                  <a:lnTo>
                    <a:pt x="13" y="66"/>
                  </a:lnTo>
                  <a:lnTo>
                    <a:pt x="20" y="67"/>
                  </a:lnTo>
                  <a:lnTo>
                    <a:pt x="26" y="69"/>
                  </a:lnTo>
                  <a:lnTo>
                    <a:pt x="31" y="70"/>
                  </a:lnTo>
                  <a:lnTo>
                    <a:pt x="37" y="72"/>
                  </a:lnTo>
                  <a:lnTo>
                    <a:pt x="43" y="72"/>
                  </a:lnTo>
                  <a:lnTo>
                    <a:pt x="49" y="72"/>
                  </a:lnTo>
                  <a:lnTo>
                    <a:pt x="55" y="72"/>
                  </a:lnTo>
                  <a:lnTo>
                    <a:pt x="62" y="72"/>
                  </a:lnTo>
                  <a:lnTo>
                    <a:pt x="67" y="72"/>
                  </a:lnTo>
                  <a:lnTo>
                    <a:pt x="73" y="67"/>
                  </a:lnTo>
                  <a:lnTo>
                    <a:pt x="77" y="63"/>
                  </a:lnTo>
                  <a:lnTo>
                    <a:pt x="82" y="60"/>
                  </a:lnTo>
                  <a:lnTo>
                    <a:pt x="85" y="55"/>
                  </a:lnTo>
                  <a:lnTo>
                    <a:pt x="85" y="51"/>
                  </a:lnTo>
                  <a:lnTo>
                    <a:pt x="86" y="46"/>
                  </a:lnTo>
                  <a:lnTo>
                    <a:pt x="86" y="42"/>
                  </a:lnTo>
                  <a:lnTo>
                    <a:pt x="86" y="37"/>
                  </a:lnTo>
                  <a:lnTo>
                    <a:pt x="88" y="31"/>
                  </a:lnTo>
                  <a:lnTo>
                    <a:pt x="88" y="27"/>
                  </a:lnTo>
                  <a:lnTo>
                    <a:pt x="85" y="31"/>
                  </a:lnTo>
                </a:path>
              </a:pathLst>
            </a:custGeom>
            <a:solidFill>
              <a:schemeClr val="bg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84" name="Freeform 137"/>
            <p:cNvSpPr>
              <a:spLocks/>
            </p:cNvSpPr>
            <p:nvPr/>
          </p:nvSpPr>
          <p:spPr bwMode="auto">
            <a:xfrm>
              <a:off x="4495" y="445"/>
              <a:ext cx="111" cy="98"/>
            </a:xfrm>
            <a:custGeom>
              <a:avLst/>
              <a:gdLst>
                <a:gd name="T0" fmla="*/ 70 w 90"/>
                <a:gd name="T1" fmla="*/ 5 h 79"/>
                <a:gd name="T2" fmla="*/ 70 w 90"/>
                <a:gd name="T3" fmla="*/ 16 h 79"/>
                <a:gd name="T4" fmla="*/ 59 w 90"/>
                <a:gd name="T5" fmla="*/ 19 h 79"/>
                <a:gd name="T6" fmla="*/ 48 w 90"/>
                <a:gd name="T7" fmla="*/ 19 h 79"/>
                <a:gd name="T8" fmla="*/ 41 w 90"/>
                <a:gd name="T9" fmla="*/ 22 h 79"/>
                <a:gd name="T10" fmla="*/ 31 w 90"/>
                <a:gd name="T11" fmla="*/ 30 h 79"/>
                <a:gd name="T12" fmla="*/ 22 w 90"/>
                <a:gd name="T13" fmla="*/ 37 h 79"/>
                <a:gd name="T14" fmla="*/ 22 w 90"/>
                <a:gd name="T15" fmla="*/ 48 h 79"/>
                <a:gd name="T16" fmla="*/ 27 w 90"/>
                <a:gd name="T17" fmla="*/ 53 h 79"/>
                <a:gd name="T18" fmla="*/ 38 w 90"/>
                <a:gd name="T19" fmla="*/ 57 h 79"/>
                <a:gd name="T20" fmla="*/ 42 w 90"/>
                <a:gd name="T21" fmla="*/ 68 h 79"/>
                <a:gd name="T22" fmla="*/ 56 w 90"/>
                <a:gd name="T23" fmla="*/ 71 h 79"/>
                <a:gd name="T24" fmla="*/ 57 w 90"/>
                <a:gd name="T25" fmla="*/ 57 h 79"/>
                <a:gd name="T26" fmla="*/ 63 w 90"/>
                <a:gd name="T27" fmla="*/ 50 h 79"/>
                <a:gd name="T28" fmla="*/ 74 w 90"/>
                <a:gd name="T29" fmla="*/ 53 h 79"/>
                <a:gd name="T30" fmla="*/ 86 w 90"/>
                <a:gd name="T31" fmla="*/ 57 h 79"/>
                <a:gd name="T32" fmla="*/ 94 w 90"/>
                <a:gd name="T33" fmla="*/ 52 h 79"/>
                <a:gd name="T34" fmla="*/ 94 w 90"/>
                <a:gd name="T35" fmla="*/ 38 h 79"/>
                <a:gd name="T36" fmla="*/ 83 w 90"/>
                <a:gd name="T37" fmla="*/ 35 h 79"/>
                <a:gd name="T38" fmla="*/ 78 w 90"/>
                <a:gd name="T39" fmla="*/ 24 h 79"/>
                <a:gd name="T40" fmla="*/ 74 w 90"/>
                <a:gd name="T41" fmla="*/ 12 h 79"/>
                <a:gd name="T42" fmla="*/ 79 w 90"/>
                <a:gd name="T43" fmla="*/ 5 h 79"/>
                <a:gd name="T44" fmla="*/ 90 w 90"/>
                <a:gd name="T45" fmla="*/ 11 h 79"/>
                <a:gd name="T46" fmla="*/ 96 w 90"/>
                <a:gd name="T47" fmla="*/ 22 h 79"/>
                <a:gd name="T48" fmla="*/ 107 w 90"/>
                <a:gd name="T49" fmla="*/ 30 h 79"/>
                <a:gd name="T50" fmla="*/ 110 w 90"/>
                <a:gd name="T51" fmla="*/ 41 h 79"/>
                <a:gd name="T52" fmla="*/ 110 w 90"/>
                <a:gd name="T53" fmla="*/ 52 h 79"/>
                <a:gd name="T54" fmla="*/ 107 w 90"/>
                <a:gd name="T55" fmla="*/ 63 h 79"/>
                <a:gd name="T56" fmla="*/ 104 w 90"/>
                <a:gd name="T57" fmla="*/ 74 h 79"/>
                <a:gd name="T58" fmla="*/ 96 w 90"/>
                <a:gd name="T59" fmla="*/ 82 h 79"/>
                <a:gd name="T60" fmla="*/ 85 w 90"/>
                <a:gd name="T61" fmla="*/ 87 h 79"/>
                <a:gd name="T62" fmla="*/ 74 w 90"/>
                <a:gd name="T63" fmla="*/ 93 h 79"/>
                <a:gd name="T64" fmla="*/ 63 w 90"/>
                <a:gd name="T65" fmla="*/ 97 h 79"/>
                <a:gd name="T66" fmla="*/ 52 w 90"/>
                <a:gd name="T67" fmla="*/ 97 h 79"/>
                <a:gd name="T68" fmla="*/ 41 w 90"/>
                <a:gd name="T69" fmla="*/ 97 h 79"/>
                <a:gd name="T70" fmla="*/ 27 w 90"/>
                <a:gd name="T71" fmla="*/ 93 h 79"/>
                <a:gd name="T72" fmla="*/ 16 w 90"/>
                <a:gd name="T73" fmla="*/ 87 h 79"/>
                <a:gd name="T74" fmla="*/ 5 w 90"/>
                <a:gd name="T75" fmla="*/ 78 h 79"/>
                <a:gd name="T76" fmla="*/ 1 w 90"/>
                <a:gd name="T77" fmla="*/ 65 h 79"/>
                <a:gd name="T78" fmla="*/ 0 w 90"/>
                <a:gd name="T79" fmla="*/ 53 h 79"/>
                <a:gd name="T80" fmla="*/ 0 w 90"/>
                <a:gd name="T81" fmla="*/ 41 h 79"/>
                <a:gd name="T82" fmla="*/ 0 w 90"/>
                <a:gd name="T83" fmla="*/ 30 h 79"/>
                <a:gd name="T84" fmla="*/ 5 w 90"/>
                <a:gd name="T85" fmla="*/ 19 h 79"/>
                <a:gd name="T86" fmla="*/ 15 w 90"/>
                <a:gd name="T87" fmla="*/ 9 h 79"/>
                <a:gd name="T88" fmla="*/ 26 w 90"/>
                <a:gd name="T89" fmla="*/ 4 h 79"/>
                <a:gd name="T90" fmla="*/ 37 w 90"/>
                <a:gd name="T91" fmla="*/ 0 h 79"/>
                <a:gd name="T92" fmla="*/ 48 w 90"/>
                <a:gd name="T93" fmla="*/ 0 h 79"/>
                <a:gd name="T94" fmla="*/ 59 w 90"/>
                <a:gd name="T95" fmla="*/ 0 h 79"/>
                <a:gd name="T96" fmla="*/ 70 w 90"/>
                <a:gd name="T97" fmla="*/ 7 h 79"/>
                <a:gd name="T98" fmla="*/ 78 w 90"/>
                <a:gd name="T99" fmla="*/ 11 h 7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90"/>
                <a:gd name="T151" fmla="*/ 0 h 79"/>
                <a:gd name="T152" fmla="*/ 90 w 90"/>
                <a:gd name="T153" fmla="*/ 79 h 7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90" h="79">
                  <a:moveTo>
                    <a:pt x="63" y="9"/>
                  </a:moveTo>
                  <a:lnTo>
                    <a:pt x="57" y="4"/>
                  </a:lnTo>
                  <a:lnTo>
                    <a:pt x="57" y="9"/>
                  </a:lnTo>
                  <a:lnTo>
                    <a:pt x="57" y="13"/>
                  </a:lnTo>
                  <a:lnTo>
                    <a:pt x="52" y="15"/>
                  </a:lnTo>
                  <a:lnTo>
                    <a:pt x="48" y="15"/>
                  </a:lnTo>
                  <a:lnTo>
                    <a:pt x="43" y="15"/>
                  </a:lnTo>
                  <a:lnTo>
                    <a:pt x="39" y="15"/>
                  </a:lnTo>
                  <a:lnTo>
                    <a:pt x="34" y="13"/>
                  </a:lnTo>
                  <a:lnTo>
                    <a:pt x="33" y="18"/>
                  </a:lnTo>
                  <a:lnTo>
                    <a:pt x="31" y="22"/>
                  </a:lnTo>
                  <a:lnTo>
                    <a:pt x="25" y="24"/>
                  </a:lnTo>
                  <a:lnTo>
                    <a:pt x="21" y="25"/>
                  </a:lnTo>
                  <a:lnTo>
                    <a:pt x="18" y="30"/>
                  </a:lnTo>
                  <a:lnTo>
                    <a:pt x="18" y="34"/>
                  </a:lnTo>
                  <a:lnTo>
                    <a:pt x="18" y="39"/>
                  </a:lnTo>
                  <a:lnTo>
                    <a:pt x="18" y="43"/>
                  </a:lnTo>
                  <a:lnTo>
                    <a:pt x="22" y="43"/>
                  </a:lnTo>
                  <a:lnTo>
                    <a:pt x="27" y="43"/>
                  </a:lnTo>
                  <a:lnTo>
                    <a:pt x="31" y="46"/>
                  </a:lnTo>
                  <a:lnTo>
                    <a:pt x="33" y="51"/>
                  </a:lnTo>
                  <a:lnTo>
                    <a:pt x="34" y="55"/>
                  </a:lnTo>
                  <a:lnTo>
                    <a:pt x="40" y="57"/>
                  </a:lnTo>
                  <a:lnTo>
                    <a:pt x="45" y="57"/>
                  </a:lnTo>
                  <a:lnTo>
                    <a:pt x="46" y="52"/>
                  </a:lnTo>
                  <a:lnTo>
                    <a:pt x="46" y="46"/>
                  </a:lnTo>
                  <a:lnTo>
                    <a:pt x="46" y="42"/>
                  </a:lnTo>
                  <a:lnTo>
                    <a:pt x="51" y="40"/>
                  </a:lnTo>
                  <a:lnTo>
                    <a:pt x="55" y="40"/>
                  </a:lnTo>
                  <a:lnTo>
                    <a:pt x="60" y="43"/>
                  </a:lnTo>
                  <a:lnTo>
                    <a:pt x="64" y="46"/>
                  </a:lnTo>
                  <a:lnTo>
                    <a:pt x="70" y="46"/>
                  </a:lnTo>
                  <a:lnTo>
                    <a:pt x="76" y="46"/>
                  </a:lnTo>
                  <a:lnTo>
                    <a:pt x="76" y="42"/>
                  </a:lnTo>
                  <a:lnTo>
                    <a:pt x="76" y="36"/>
                  </a:lnTo>
                  <a:lnTo>
                    <a:pt x="76" y="31"/>
                  </a:lnTo>
                  <a:lnTo>
                    <a:pt x="72" y="28"/>
                  </a:lnTo>
                  <a:lnTo>
                    <a:pt x="67" y="28"/>
                  </a:lnTo>
                  <a:lnTo>
                    <a:pt x="66" y="24"/>
                  </a:lnTo>
                  <a:lnTo>
                    <a:pt x="63" y="19"/>
                  </a:lnTo>
                  <a:lnTo>
                    <a:pt x="63" y="15"/>
                  </a:lnTo>
                  <a:lnTo>
                    <a:pt x="60" y="10"/>
                  </a:lnTo>
                  <a:lnTo>
                    <a:pt x="60" y="6"/>
                  </a:lnTo>
                  <a:lnTo>
                    <a:pt x="64" y="4"/>
                  </a:lnTo>
                  <a:lnTo>
                    <a:pt x="69" y="6"/>
                  </a:lnTo>
                  <a:lnTo>
                    <a:pt x="73" y="9"/>
                  </a:lnTo>
                  <a:lnTo>
                    <a:pt x="76" y="13"/>
                  </a:lnTo>
                  <a:lnTo>
                    <a:pt x="78" y="18"/>
                  </a:lnTo>
                  <a:lnTo>
                    <a:pt x="82" y="19"/>
                  </a:lnTo>
                  <a:lnTo>
                    <a:pt x="87" y="24"/>
                  </a:lnTo>
                  <a:lnTo>
                    <a:pt x="89" y="28"/>
                  </a:lnTo>
                  <a:lnTo>
                    <a:pt x="89" y="33"/>
                  </a:lnTo>
                  <a:lnTo>
                    <a:pt x="89" y="37"/>
                  </a:lnTo>
                  <a:lnTo>
                    <a:pt x="89" y="42"/>
                  </a:lnTo>
                  <a:lnTo>
                    <a:pt x="89" y="46"/>
                  </a:lnTo>
                  <a:lnTo>
                    <a:pt x="87" y="51"/>
                  </a:lnTo>
                  <a:lnTo>
                    <a:pt x="85" y="55"/>
                  </a:lnTo>
                  <a:lnTo>
                    <a:pt x="84" y="60"/>
                  </a:lnTo>
                  <a:lnTo>
                    <a:pt x="82" y="64"/>
                  </a:lnTo>
                  <a:lnTo>
                    <a:pt x="78" y="66"/>
                  </a:lnTo>
                  <a:lnTo>
                    <a:pt x="73" y="69"/>
                  </a:lnTo>
                  <a:lnTo>
                    <a:pt x="69" y="70"/>
                  </a:lnTo>
                  <a:lnTo>
                    <a:pt x="64" y="73"/>
                  </a:lnTo>
                  <a:lnTo>
                    <a:pt x="60" y="75"/>
                  </a:lnTo>
                  <a:lnTo>
                    <a:pt x="55" y="75"/>
                  </a:lnTo>
                  <a:lnTo>
                    <a:pt x="51" y="78"/>
                  </a:lnTo>
                  <a:lnTo>
                    <a:pt x="46" y="78"/>
                  </a:lnTo>
                  <a:lnTo>
                    <a:pt x="42" y="78"/>
                  </a:lnTo>
                  <a:lnTo>
                    <a:pt x="37" y="78"/>
                  </a:lnTo>
                  <a:lnTo>
                    <a:pt x="33" y="78"/>
                  </a:lnTo>
                  <a:lnTo>
                    <a:pt x="28" y="76"/>
                  </a:lnTo>
                  <a:lnTo>
                    <a:pt x="22" y="75"/>
                  </a:lnTo>
                  <a:lnTo>
                    <a:pt x="18" y="73"/>
                  </a:lnTo>
                  <a:lnTo>
                    <a:pt x="13" y="70"/>
                  </a:lnTo>
                  <a:lnTo>
                    <a:pt x="9" y="66"/>
                  </a:lnTo>
                  <a:lnTo>
                    <a:pt x="4" y="63"/>
                  </a:lnTo>
                  <a:lnTo>
                    <a:pt x="1" y="58"/>
                  </a:lnTo>
                  <a:lnTo>
                    <a:pt x="1" y="52"/>
                  </a:lnTo>
                  <a:lnTo>
                    <a:pt x="1" y="48"/>
                  </a:lnTo>
                  <a:lnTo>
                    <a:pt x="0" y="43"/>
                  </a:lnTo>
                  <a:lnTo>
                    <a:pt x="0" y="37"/>
                  </a:lnTo>
                  <a:lnTo>
                    <a:pt x="0" y="33"/>
                  </a:lnTo>
                  <a:lnTo>
                    <a:pt x="0" y="28"/>
                  </a:lnTo>
                  <a:lnTo>
                    <a:pt x="0" y="24"/>
                  </a:lnTo>
                  <a:lnTo>
                    <a:pt x="3" y="19"/>
                  </a:lnTo>
                  <a:lnTo>
                    <a:pt x="4" y="15"/>
                  </a:lnTo>
                  <a:lnTo>
                    <a:pt x="7" y="10"/>
                  </a:lnTo>
                  <a:lnTo>
                    <a:pt x="12" y="7"/>
                  </a:lnTo>
                  <a:lnTo>
                    <a:pt x="16" y="6"/>
                  </a:lnTo>
                  <a:lnTo>
                    <a:pt x="21" y="3"/>
                  </a:lnTo>
                  <a:lnTo>
                    <a:pt x="25" y="1"/>
                  </a:lnTo>
                  <a:lnTo>
                    <a:pt x="30" y="0"/>
                  </a:lnTo>
                  <a:lnTo>
                    <a:pt x="34" y="0"/>
                  </a:lnTo>
                  <a:lnTo>
                    <a:pt x="39" y="0"/>
                  </a:lnTo>
                  <a:lnTo>
                    <a:pt x="43" y="0"/>
                  </a:lnTo>
                  <a:lnTo>
                    <a:pt x="48" y="0"/>
                  </a:lnTo>
                  <a:lnTo>
                    <a:pt x="52" y="3"/>
                  </a:lnTo>
                  <a:lnTo>
                    <a:pt x="57" y="6"/>
                  </a:lnTo>
                  <a:lnTo>
                    <a:pt x="61" y="9"/>
                  </a:lnTo>
                  <a:lnTo>
                    <a:pt x="63" y="9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85" name="Freeform 138"/>
            <p:cNvSpPr>
              <a:spLocks/>
            </p:cNvSpPr>
            <p:nvPr/>
          </p:nvSpPr>
          <p:spPr bwMode="auto">
            <a:xfrm>
              <a:off x="4361" y="1953"/>
              <a:ext cx="111" cy="48"/>
            </a:xfrm>
            <a:custGeom>
              <a:avLst/>
              <a:gdLst>
                <a:gd name="T0" fmla="*/ 33 w 90"/>
                <a:gd name="T1" fmla="*/ 10 h 39"/>
                <a:gd name="T2" fmla="*/ 23 w 90"/>
                <a:gd name="T3" fmla="*/ 2 h 39"/>
                <a:gd name="T4" fmla="*/ 20 w 90"/>
                <a:gd name="T5" fmla="*/ 2 h 39"/>
                <a:gd name="T6" fmla="*/ 16 w 90"/>
                <a:gd name="T7" fmla="*/ 1 h 39"/>
                <a:gd name="T8" fmla="*/ 12 w 90"/>
                <a:gd name="T9" fmla="*/ 0 h 39"/>
                <a:gd name="T10" fmla="*/ 9 w 90"/>
                <a:gd name="T11" fmla="*/ 0 h 39"/>
                <a:gd name="T12" fmla="*/ 5 w 90"/>
                <a:gd name="T13" fmla="*/ 0 h 39"/>
                <a:gd name="T14" fmla="*/ 1 w 90"/>
                <a:gd name="T15" fmla="*/ 4 h 39"/>
                <a:gd name="T16" fmla="*/ 0 w 90"/>
                <a:gd name="T17" fmla="*/ 7 h 39"/>
                <a:gd name="T18" fmla="*/ 0 w 90"/>
                <a:gd name="T19" fmla="*/ 11 h 39"/>
                <a:gd name="T20" fmla="*/ 1 w 90"/>
                <a:gd name="T21" fmla="*/ 15 h 39"/>
                <a:gd name="T22" fmla="*/ 5 w 90"/>
                <a:gd name="T23" fmla="*/ 18 h 39"/>
                <a:gd name="T24" fmla="*/ 9 w 90"/>
                <a:gd name="T25" fmla="*/ 20 h 39"/>
                <a:gd name="T26" fmla="*/ 12 w 90"/>
                <a:gd name="T27" fmla="*/ 21 h 39"/>
                <a:gd name="T28" fmla="*/ 16 w 90"/>
                <a:gd name="T29" fmla="*/ 22 h 39"/>
                <a:gd name="T30" fmla="*/ 20 w 90"/>
                <a:gd name="T31" fmla="*/ 23 h 39"/>
                <a:gd name="T32" fmla="*/ 23 w 90"/>
                <a:gd name="T33" fmla="*/ 26 h 39"/>
                <a:gd name="T34" fmla="*/ 27 w 90"/>
                <a:gd name="T35" fmla="*/ 27 h 39"/>
                <a:gd name="T36" fmla="*/ 31 w 90"/>
                <a:gd name="T37" fmla="*/ 28 h 39"/>
                <a:gd name="T38" fmla="*/ 35 w 90"/>
                <a:gd name="T39" fmla="*/ 31 h 39"/>
                <a:gd name="T40" fmla="*/ 38 w 90"/>
                <a:gd name="T41" fmla="*/ 32 h 39"/>
                <a:gd name="T42" fmla="*/ 42 w 90"/>
                <a:gd name="T43" fmla="*/ 33 h 39"/>
                <a:gd name="T44" fmla="*/ 46 w 90"/>
                <a:gd name="T45" fmla="*/ 34 h 39"/>
                <a:gd name="T46" fmla="*/ 49 w 90"/>
                <a:gd name="T47" fmla="*/ 36 h 39"/>
                <a:gd name="T48" fmla="*/ 53 w 90"/>
                <a:gd name="T49" fmla="*/ 37 h 39"/>
                <a:gd name="T50" fmla="*/ 57 w 90"/>
                <a:gd name="T51" fmla="*/ 38 h 39"/>
                <a:gd name="T52" fmla="*/ 60 w 90"/>
                <a:gd name="T53" fmla="*/ 39 h 39"/>
                <a:gd name="T54" fmla="*/ 64 w 90"/>
                <a:gd name="T55" fmla="*/ 41 h 39"/>
                <a:gd name="T56" fmla="*/ 69 w 90"/>
                <a:gd name="T57" fmla="*/ 42 h 39"/>
                <a:gd name="T58" fmla="*/ 74 w 90"/>
                <a:gd name="T59" fmla="*/ 43 h 39"/>
                <a:gd name="T60" fmla="*/ 78 w 90"/>
                <a:gd name="T61" fmla="*/ 44 h 39"/>
                <a:gd name="T62" fmla="*/ 81 w 90"/>
                <a:gd name="T63" fmla="*/ 46 h 39"/>
                <a:gd name="T64" fmla="*/ 86 w 90"/>
                <a:gd name="T65" fmla="*/ 46 h 39"/>
                <a:gd name="T66" fmla="*/ 91 w 90"/>
                <a:gd name="T67" fmla="*/ 46 h 39"/>
                <a:gd name="T68" fmla="*/ 95 w 90"/>
                <a:gd name="T69" fmla="*/ 47 h 39"/>
                <a:gd name="T70" fmla="*/ 99 w 90"/>
                <a:gd name="T71" fmla="*/ 47 h 39"/>
                <a:gd name="T72" fmla="*/ 102 w 90"/>
                <a:gd name="T73" fmla="*/ 47 h 39"/>
                <a:gd name="T74" fmla="*/ 106 w 90"/>
                <a:gd name="T75" fmla="*/ 47 h 39"/>
                <a:gd name="T76" fmla="*/ 110 w 90"/>
                <a:gd name="T77" fmla="*/ 46 h 39"/>
                <a:gd name="T78" fmla="*/ 110 w 90"/>
                <a:gd name="T79" fmla="*/ 42 h 39"/>
                <a:gd name="T80" fmla="*/ 110 w 90"/>
                <a:gd name="T81" fmla="*/ 38 h 39"/>
                <a:gd name="T82" fmla="*/ 110 w 90"/>
                <a:gd name="T83" fmla="*/ 34 h 39"/>
                <a:gd name="T84" fmla="*/ 106 w 90"/>
                <a:gd name="T85" fmla="*/ 33 h 39"/>
                <a:gd name="T86" fmla="*/ 102 w 90"/>
                <a:gd name="T87" fmla="*/ 31 h 39"/>
                <a:gd name="T88" fmla="*/ 99 w 90"/>
                <a:gd name="T89" fmla="*/ 30 h 39"/>
                <a:gd name="T90" fmla="*/ 95 w 90"/>
                <a:gd name="T91" fmla="*/ 27 h 39"/>
                <a:gd name="T92" fmla="*/ 91 w 90"/>
                <a:gd name="T93" fmla="*/ 27 h 39"/>
                <a:gd name="T94" fmla="*/ 88 w 90"/>
                <a:gd name="T95" fmla="*/ 26 h 39"/>
                <a:gd name="T96" fmla="*/ 84 w 90"/>
                <a:gd name="T97" fmla="*/ 25 h 39"/>
                <a:gd name="T98" fmla="*/ 80 w 90"/>
                <a:gd name="T99" fmla="*/ 23 h 39"/>
                <a:gd name="T100" fmla="*/ 76 w 90"/>
                <a:gd name="T101" fmla="*/ 23 h 39"/>
                <a:gd name="T102" fmla="*/ 73 w 90"/>
                <a:gd name="T103" fmla="*/ 22 h 39"/>
                <a:gd name="T104" fmla="*/ 69 w 90"/>
                <a:gd name="T105" fmla="*/ 21 h 39"/>
                <a:gd name="T106" fmla="*/ 65 w 90"/>
                <a:gd name="T107" fmla="*/ 20 h 39"/>
                <a:gd name="T108" fmla="*/ 62 w 90"/>
                <a:gd name="T109" fmla="*/ 18 h 39"/>
                <a:gd name="T110" fmla="*/ 58 w 90"/>
                <a:gd name="T111" fmla="*/ 17 h 39"/>
                <a:gd name="T112" fmla="*/ 54 w 90"/>
                <a:gd name="T113" fmla="*/ 16 h 39"/>
                <a:gd name="T114" fmla="*/ 51 w 90"/>
                <a:gd name="T115" fmla="*/ 16 h 39"/>
                <a:gd name="T116" fmla="*/ 47 w 90"/>
                <a:gd name="T117" fmla="*/ 15 h 39"/>
                <a:gd name="T118" fmla="*/ 43 w 90"/>
                <a:gd name="T119" fmla="*/ 15 h 39"/>
                <a:gd name="T120" fmla="*/ 39 w 90"/>
                <a:gd name="T121" fmla="*/ 12 h 39"/>
                <a:gd name="T122" fmla="*/ 36 w 90"/>
                <a:gd name="T123" fmla="*/ 11 h 39"/>
                <a:gd name="T124" fmla="*/ 33 w 90"/>
                <a:gd name="T125" fmla="*/ 10 h 3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90"/>
                <a:gd name="T190" fmla="*/ 0 h 39"/>
                <a:gd name="T191" fmla="*/ 90 w 90"/>
                <a:gd name="T192" fmla="*/ 39 h 39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90" h="39">
                  <a:moveTo>
                    <a:pt x="27" y="8"/>
                  </a:moveTo>
                  <a:lnTo>
                    <a:pt x="19" y="2"/>
                  </a:lnTo>
                  <a:lnTo>
                    <a:pt x="16" y="2"/>
                  </a:lnTo>
                  <a:lnTo>
                    <a:pt x="13" y="1"/>
                  </a:lnTo>
                  <a:lnTo>
                    <a:pt x="10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1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1" y="12"/>
                  </a:lnTo>
                  <a:lnTo>
                    <a:pt x="4" y="15"/>
                  </a:lnTo>
                  <a:lnTo>
                    <a:pt x="7" y="16"/>
                  </a:lnTo>
                  <a:lnTo>
                    <a:pt x="10" y="17"/>
                  </a:lnTo>
                  <a:lnTo>
                    <a:pt x="13" y="18"/>
                  </a:lnTo>
                  <a:lnTo>
                    <a:pt x="16" y="19"/>
                  </a:lnTo>
                  <a:lnTo>
                    <a:pt x="19" y="21"/>
                  </a:lnTo>
                  <a:lnTo>
                    <a:pt x="22" y="22"/>
                  </a:lnTo>
                  <a:lnTo>
                    <a:pt x="25" y="23"/>
                  </a:lnTo>
                  <a:lnTo>
                    <a:pt x="28" y="25"/>
                  </a:lnTo>
                  <a:lnTo>
                    <a:pt x="31" y="26"/>
                  </a:lnTo>
                  <a:lnTo>
                    <a:pt x="34" y="27"/>
                  </a:lnTo>
                  <a:lnTo>
                    <a:pt x="37" y="28"/>
                  </a:lnTo>
                  <a:lnTo>
                    <a:pt x="40" y="29"/>
                  </a:lnTo>
                  <a:lnTo>
                    <a:pt x="43" y="30"/>
                  </a:lnTo>
                  <a:lnTo>
                    <a:pt x="46" y="31"/>
                  </a:lnTo>
                  <a:lnTo>
                    <a:pt x="49" y="32"/>
                  </a:lnTo>
                  <a:lnTo>
                    <a:pt x="52" y="33"/>
                  </a:lnTo>
                  <a:lnTo>
                    <a:pt x="56" y="34"/>
                  </a:lnTo>
                  <a:lnTo>
                    <a:pt x="60" y="35"/>
                  </a:lnTo>
                  <a:lnTo>
                    <a:pt x="63" y="36"/>
                  </a:lnTo>
                  <a:lnTo>
                    <a:pt x="66" y="37"/>
                  </a:lnTo>
                  <a:lnTo>
                    <a:pt x="70" y="37"/>
                  </a:lnTo>
                  <a:lnTo>
                    <a:pt x="74" y="37"/>
                  </a:lnTo>
                  <a:lnTo>
                    <a:pt x="77" y="38"/>
                  </a:lnTo>
                  <a:lnTo>
                    <a:pt x="80" y="38"/>
                  </a:lnTo>
                  <a:lnTo>
                    <a:pt x="83" y="38"/>
                  </a:lnTo>
                  <a:lnTo>
                    <a:pt x="86" y="38"/>
                  </a:lnTo>
                  <a:lnTo>
                    <a:pt x="89" y="37"/>
                  </a:lnTo>
                  <a:lnTo>
                    <a:pt x="89" y="34"/>
                  </a:lnTo>
                  <a:lnTo>
                    <a:pt x="89" y="31"/>
                  </a:lnTo>
                  <a:lnTo>
                    <a:pt x="89" y="28"/>
                  </a:lnTo>
                  <a:lnTo>
                    <a:pt x="86" y="27"/>
                  </a:lnTo>
                  <a:lnTo>
                    <a:pt x="83" y="25"/>
                  </a:lnTo>
                  <a:lnTo>
                    <a:pt x="80" y="24"/>
                  </a:lnTo>
                  <a:lnTo>
                    <a:pt x="77" y="22"/>
                  </a:lnTo>
                  <a:lnTo>
                    <a:pt x="74" y="22"/>
                  </a:lnTo>
                  <a:lnTo>
                    <a:pt x="71" y="21"/>
                  </a:lnTo>
                  <a:lnTo>
                    <a:pt x="68" y="20"/>
                  </a:lnTo>
                  <a:lnTo>
                    <a:pt x="65" y="19"/>
                  </a:lnTo>
                  <a:lnTo>
                    <a:pt x="62" y="19"/>
                  </a:lnTo>
                  <a:lnTo>
                    <a:pt x="59" y="18"/>
                  </a:lnTo>
                  <a:lnTo>
                    <a:pt x="56" y="17"/>
                  </a:lnTo>
                  <a:lnTo>
                    <a:pt x="53" y="16"/>
                  </a:lnTo>
                  <a:lnTo>
                    <a:pt x="50" y="15"/>
                  </a:lnTo>
                  <a:lnTo>
                    <a:pt x="47" y="14"/>
                  </a:lnTo>
                  <a:lnTo>
                    <a:pt x="44" y="13"/>
                  </a:lnTo>
                  <a:lnTo>
                    <a:pt x="41" y="13"/>
                  </a:lnTo>
                  <a:lnTo>
                    <a:pt x="38" y="12"/>
                  </a:lnTo>
                  <a:lnTo>
                    <a:pt x="35" y="12"/>
                  </a:lnTo>
                  <a:lnTo>
                    <a:pt x="32" y="10"/>
                  </a:lnTo>
                  <a:lnTo>
                    <a:pt x="29" y="9"/>
                  </a:lnTo>
                  <a:lnTo>
                    <a:pt x="27" y="8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86" name="Freeform 139"/>
            <p:cNvSpPr>
              <a:spLocks/>
            </p:cNvSpPr>
            <p:nvPr/>
          </p:nvSpPr>
          <p:spPr bwMode="auto">
            <a:xfrm>
              <a:off x="4494" y="1991"/>
              <a:ext cx="131" cy="31"/>
            </a:xfrm>
            <a:custGeom>
              <a:avLst/>
              <a:gdLst>
                <a:gd name="T0" fmla="*/ 16 w 107"/>
                <a:gd name="T1" fmla="*/ 0 h 25"/>
                <a:gd name="T2" fmla="*/ 9 w 107"/>
                <a:gd name="T3" fmla="*/ 0 h 25"/>
                <a:gd name="T4" fmla="*/ 1 w 107"/>
                <a:gd name="T5" fmla="*/ 0 h 25"/>
                <a:gd name="T6" fmla="*/ 0 w 107"/>
                <a:gd name="T7" fmla="*/ 7 h 25"/>
                <a:gd name="T8" fmla="*/ 0 w 107"/>
                <a:gd name="T9" fmla="*/ 15 h 25"/>
                <a:gd name="T10" fmla="*/ 6 w 107"/>
                <a:gd name="T11" fmla="*/ 21 h 25"/>
                <a:gd name="T12" fmla="*/ 13 w 107"/>
                <a:gd name="T13" fmla="*/ 22 h 25"/>
                <a:gd name="T14" fmla="*/ 21 w 107"/>
                <a:gd name="T15" fmla="*/ 22 h 25"/>
                <a:gd name="T16" fmla="*/ 29 w 107"/>
                <a:gd name="T17" fmla="*/ 24 h 25"/>
                <a:gd name="T18" fmla="*/ 37 w 107"/>
                <a:gd name="T19" fmla="*/ 26 h 25"/>
                <a:gd name="T20" fmla="*/ 44 w 107"/>
                <a:gd name="T21" fmla="*/ 27 h 25"/>
                <a:gd name="T22" fmla="*/ 51 w 107"/>
                <a:gd name="T23" fmla="*/ 27 h 25"/>
                <a:gd name="T24" fmla="*/ 60 w 107"/>
                <a:gd name="T25" fmla="*/ 29 h 25"/>
                <a:gd name="T26" fmla="*/ 67 w 107"/>
                <a:gd name="T27" fmla="*/ 30 h 25"/>
                <a:gd name="T28" fmla="*/ 75 w 107"/>
                <a:gd name="T29" fmla="*/ 30 h 25"/>
                <a:gd name="T30" fmla="*/ 82 w 107"/>
                <a:gd name="T31" fmla="*/ 30 h 25"/>
                <a:gd name="T32" fmla="*/ 89 w 107"/>
                <a:gd name="T33" fmla="*/ 30 h 25"/>
                <a:gd name="T34" fmla="*/ 97 w 107"/>
                <a:gd name="T35" fmla="*/ 30 h 25"/>
                <a:gd name="T36" fmla="*/ 104 w 107"/>
                <a:gd name="T37" fmla="*/ 30 h 25"/>
                <a:gd name="T38" fmla="*/ 116 w 107"/>
                <a:gd name="T39" fmla="*/ 30 h 25"/>
                <a:gd name="T40" fmla="*/ 124 w 107"/>
                <a:gd name="T41" fmla="*/ 30 h 25"/>
                <a:gd name="T42" fmla="*/ 130 w 107"/>
                <a:gd name="T43" fmla="*/ 25 h 25"/>
                <a:gd name="T44" fmla="*/ 130 w 107"/>
                <a:gd name="T45" fmla="*/ 17 h 25"/>
                <a:gd name="T46" fmla="*/ 124 w 107"/>
                <a:gd name="T47" fmla="*/ 14 h 25"/>
                <a:gd name="T48" fmla="*/ 116 w 107"/>
                <a:gd name="T49" fmla="*/ 11 h 25"/>
                <a:gd name="T50" fmla="*/ 108 w 107"/>
                <a:gd name="T51" fmla="*/ 11 h 25"/>
                <a:gd name="T52" fmla="*/ 100 w 107"/>
                <a:gd name="T53" fmla="*/ 10 h 25"/>
                <a:gd name="T54" fmla="*/ 93 w 107"/>
                <a:gd name="T55" fmla="*/ 9 h 25"/>
                <a:gd name="T56" fmla="*/ 84 w 107"/>
                <a:gd name="T57" fmla="*/ 7 h 25"/>
                <a:gd name="T58" fmla="*/ 76 w 107"/>
                <a:gd name="T59" fmla="*/ 6 h 25"/>
                <a:gd name="T60" fmla="*/ 69 w 107"/>
                <a:gd name="T61" fmla="*/ 6 h 25"/>
                <a:gd name="T62" fmla="*/ 61 w 107"/>
                <a:gd name="T63" fmla="*/ 6 h 25"/>
                <a:gd name="T64" fmla="*/ 54 w 107"/>
                <a:gd name="T65" fmla="*/ 6 h 25"/>
                <a:gd name="T66" fmla="*/ 47 w 107"/>
                <a:gd name="T67" fmla="*/ 6 h 25"/>
                <a:gd name="T68" fmla="*/ 39 w 107"/>
                <a:gd name="T69" fmla="*/ 6 h 25"/>
                <a:gd name="T70" fmla="*/ 32 w 107"/>
                <a:gd name="T71" fmla="*/ 4 h 25"/>
                <a:gd name="T72" fmla="*/ 24 w 107"/>
                <a:gd name="T73" fmla="*/ 4 h 25"/>
                <a:gd name="T74" fmla="*/ 20 w 107"/>
                <a:gd name="T75" fmla="*/ 1 h 2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7"/>
                <a:gd name="T115" fmla="*/ 0 h 25"/>
                <a:gd name="T116" fmla="*/ 107 w 107"/>
                <a:gd name="T117" fmla="*/ 25 h 2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7" h="25">
                  <a:moveTo>
                    <a:pt x="16" y="1"/>
                  </a:moveTo>
                  <a:lnTo>
                    <a:pt x="13" y="0"/>
                  </a:lnTo>
                  <a:lnTo>
                    <a:pt x="10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1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0" y="12"/>
                  </a:lnTo>
                  <a:lnTo>
                    <a:pt x="2" y="15"/>
                  </a:lnTo>
                  <a:lnTo>
                    <a:pt x="5" y="17"/>
                  </a:lnTo>
                  <a:lnTo>
                    <a:pt x="8" y="17"/>
                  </a:lnTo>
                  <a:lnTo>
                    <a:pt x="11" y="18"/>
                  </a:lnTo>
                  <a:lnTo>
                    <a:pt x="14" y="18"/>
                  </a:lnTo>
                  <a:lnTo>
                    <a:pt x="17" y="18"/>
                  </a:lnTo>
                  <a:lnTo>
                    <a:pt x="21" y="19"/>
                  </a:lnTo>
                  <a:lnTo>
                    <a:pt x="24" y="19"/>
                  </a:lnTo>
                  <a:lnTo>
                    <a:pt x="27" y="20"/>
                  </a:lnTo>
                  <a:lnTo>
                    <a:pt x="30" y="21"/>
                  </a:lnTo>
                  <a:lnTo>
                    <a:pt x="33" y="21"/>
                  </a:lnTo>
                  <a:lnTo>
                    <a:pt x="36" y="22"/>
                  </a:lnTo>
                  <a:lnTo>
                    <a:pt x="39" y="22"/>
                  </a:lnTo>
                  <a:lnTo>
                    <a:pt x="42" y="22"/>
                  </a:lnTo>
                  <a:lnTo>
                    <a:pt x="46" y="23"/>
                  </a:lnTo>
                  <a:lnTo>
                    <a:pt x="49" y="23"/>
                  </a:lnTo>
                  <a:lnTo>
                    <a:pt x="52" y="24"/>
                  </a:lnTo>
                  <a:lnTo>
                    <a:pt x="55" y="24"/>
                  </a:lnTo>
                  <a:lnTo>
                    <a:pt x="58" y="24"/>
                  </a:lnTo>
                  <a:lnTo>
                    <a:pt x="61" y="24"/>
                  </a:lnTo>
                  <a:lnTo>
                    <a:pt x="64" y="24"/>
                  </a:lnTo>
                  <a:lnTo>
                    <a:pt x="67" y="24"/>
                  </a:lnTo>
                  <a:lnTo>
                    <a:pt x="70" y="24"/>
                  </a:lnTo>
                  <a:lnTo>
                    <a:pt x="73" y="24"/>
                  </a:lnTo>
                  <a:lnTo>
                    <a:pt x="76" y="24"/>
                  </a:lnTo>
                  <a:lnTo>
                    <a:pt x="79" y="24"/>
                  </a:lnTo>
                  <a:lnTo>
                    <a:pt x="82" y="24"/>
                  </a:lnTo>
                  <a:lnTo>
                    <a:pt x="85" y="24"/>
                  </a:lnTo>
                  <a:lnTo>
                    <a:pt x="90" y="24"/>
                  </a:lnTo>
                  <a:lnTo>
                    <a:pt x="95" y="24"/>
                  </a:lnTo>
                  <a:lnTo>
                    <a:pt x="98" y="24"/>
                  </a:lnTo>
                  <a:lnTo>
                    <a:pt x="101" y="24"/>
                  </a:lnTo>
                  <a:lnTo>
                    <a:pt x="104" y="23"/>
                  </a:lnTo>
                  <a:lnTo>
                    <a:pt x="106" y="20"/>
                  </a:lnTo>
                  <a:lnTo>
                    <a:pt x="106" y="17"/>
                  </a:lnTo>
                  <a:lnTo>
                    <a:pt x="106" y="14"/>
                  </a:lnTo>
                  <a:lnTo>
                    <a:pt x="104" y="11"/>
                  </a:lnTo>
                  <a:lnTo>
                    <a:pt x="101" y="11"/>
                  </a:lnTo>
                  <a:lnTo>
                    <a:pt x="98" y="10"/>
                  </a:lnTo>
                  <a:lnTo>
                    <a:pt x="95" y="9"/>
                  </a:lnTo>
                  <a:lnTo>
                    <a:pt x="92" y="9"/>
                  </a:lnTo>
                  <a:lnTo>
                    <a:pt x="88" y="9"/>
                  </a:lnTo>
                  <a:lnTo>
                    <a:pt x="85" y="8"/>
                  </a:lnTo>
                  <a:lnTo>
                    <a:pt x="82" y="8"/>
                  </a:lnTo>
                  <a:lnTo>
                    <a:pt x="79" y="7"/>
                  </a:lnTo>
                  <a:lnTo>
                    <a:pt x="76" y="7"/>
                  </a:lnTo>
                  <a:lnTo>
                    <a:pt x="72" y="6"/>
                  </a:lnTo>
                  <a:lnTo>
                    <a:pt x="69" y="6"/>
                  </a:lnTo>
                  <a:lnTo>
                    <a:pt x="66" y="5"/>
                  </a:lnTo>
                  <a:lnTo>
                    <a:pt x="62" y="5"/>
                  </a:lnTo>
                  <a:lnTo>
                    <a:pt x="59" y="5"/>
                  </a:lnTo>
                  <a:lnTo>
                    <a:pt x="56" y="5"/>
                  </a:lnTo>
                  <a:lnTo>
                    <a:pt x="53" y="5"/>
                  </a:lnTo>
                  <a:lnTo>
                    <a:pt x="50" y="5"/>
                  </a:lnTo>
                  <a:lnTo>
                    <a:pt x="47" y="5"/>
                  </a:lnTo>
                  <a:lnTo>
                    <a:pt x="44" y="5"/>
                  </a:lnTo>
                  <a:lnTo>
                    <a:pt x="41" y="5"/>
                  </a:lnTo>
                  <a:lnTo>
                    <a:pt x="38" y="5"/>
                  </a:lnTo>
                  <a:lnTo>
                    <a:pt x="35" y="5"/>
                  </a:lnTo>
                  <a:lnTo>
                    <a:pt x="32" y="5"/>
                  </a:lnTo>
                  <a:lnTo>
                    <a:pt x="29" y="4"/>
                  </a:lnTo>
                  <a:lnTo>
                    <a:pt x="26" y="3"/>
                  </a:lnTo>
                  <a:lnTo>
                    <a:pt x="23" y="3"/>
                  </a:lnTo>
                  <a:lnTo>
                    <a:pt x="20" y="3"/>
                  </a:lnTo>
                  <a:lnTo>
                    <a:pt x="17" y="2"/>
                  </a:lnTo>
                  <a:lnTo>
                    <a:pt x="16" y="1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87" name="Freeform 140"/>
            <p:cNvSpPr>
              <a:spLocks/>
            </p:cNvSpPr>
            <p:nvPr/>
          </p:nvSpPr>
          <p:spPr bwMode="auto">
            <a:xfrm>
              <a:off x="4998" y="1762"/>
              <a:ext cx="92" cy="88"/>
            </a:xfrm>
            <a:custGeom>
              <a:avLst/>
              <a:gdLst>
                <a:gd name="T0" fmla="*/ 21 w 74"/>
                <a:gd name="T1" fmla="*/ 52 h 71"/>
                <a:gd name="T2" fmla="*/ 19 w 74"/>
                <a:gd name="T3" fmla="*/ 56 h 71"/>
                <a:gd name="T4" fmla="*/ 15 w 74"/>
                <a:gd name="T5" fmla="*/ 59 h 71"/>
                <a:gd name="T6" fmla="*/ 11 w 74"/>
                <a:gd name="T7" fmla="*/ 61 h 71"/>
                <a:gd name="T8" fmla="*/ 7 w 74"/>
                <a:gd name="T9" fmla="*/ 62 h 71"/>
                <a:gd name="T10" fmla="*/ 5 w 74"/>
                <a:gd name="T11" fmla="*/ 66 h 71"/>
                <a:gd name="T12" fmla="*/ 2 w 74"/>
                <a:gd name="T13" fmla="*/ 69 h 71"/>
                <a:gd name="T14" fmla="*/ 0 w 74"/>
                <a:gd name="T15" fmla="*/ 73 h 71"/>
                <a:gd name="T16" fmla="*/ 0 w 74"/>
                <a:gd name="T17" fmla="*/ 77 h 71"/>
                <a:gd name="T18" fmla="*/ 0 w 74"/>
                <a:gd name="T19" fmla="*/ 81 h 71"/>
                <a:gd name="T20" fmla="*/ 4 w 74"/>
                <a:gd name="T21" fmla="*/ 83 h 71"/>
                <a:gd name="T22" fmla="*/ 7 w 74"/>
                <a:gd name="T23" fmla="*/ 86 h 71"/>
                <a:gd name="T24" fmla="*/ 11 w 74"/>
                <a:gd name="T25" fmla="*/ 87 h 71"/>
                <a:gd name="T26" fmla="*/ 15 w 74"/>
                <a:gd name="T27" fmla="*/ 87 h 71"/>
                <a:gd name="T28" fmla="*/ 19 w 74"/>
                <a:gd name="T29" fmla="*/ 87 h 71"/>
                <a:gd name="T30" fmla="*/ 22 w 74"/>
                <a:gd name="T31" fmla="*/ 87 h 71"/>
                <a:gd name="T32" fmla="*/ 26 w 74"/>
                <a:gd name="T33" fmla="*/ 84 h 71"/>
                <a:gd name="T34" fmla="*/ 30 w 74"/>
                <a:gd name="T35" fmla="*/ 81 h 71"/>
                <a:gd name="T36" fmla="*/ 34 w 74"/>
                <a:gd name="T37" fmla="*/ 79 h 71"/>
                <a:gd name="T38" fmla="*/ 37 w 74"/>
                <a:gd name="T39" fmla="*/ 76 h 71"/>
                <a:gd name="T40" fmla="*/ 41 w 74"/>
                <a:gd name="T41" fmla="*/ 74 h 71"/>
                <a:gd name="T42" fmla="*/ 45 w 74"/>
                <a:gd name="T43" fmla="*/ 72 h 71"/>
                <a:gd name="T44" fmla="*/ 48 w 74"/>
                <a:gd name="T45" fmla="*/ 69 h 71"/>
                <a:gd name="T46" fmla="*/ 51 w 74"/>
                <a:gd name="T47" fmla="*/ 66 h 71"/>
                <a:gd name="T48" fmla="*/ 55 w 74"/>
                <a:gd name="T49" fmla="*/ 62 h 71"/>
                <a:gd name="T50" fmla="*/ 56 w 74"/>
                <a:gd name="T51" fmla="*/ 58 h 71"/>
                <a:gd name="T52" fmla="*/ 58 w 74"/>
                <a:gd name="T53" fmla="*/ 55 h 71"/>
                <a:gd name="T54" fmla="*/ 61 w 74"/>
                <a:gd name="T55" fmla="*/ 51 h 71"/>
                <a:gd name="T56" fmla="*/ 65 w 74"/>
                <a:gd name="T57" fmla="*/ 47 h 71"/>
                <a:gd name="T58" fmla="*/ 67 w 74"/>
                <a:gd name="T59" fmla="*/ 43 h 71"/>
                <a:gd name="T60" fmla="*/ 71 w 74"/>
                <a:gd name="T61" fmla="*/ 40 h 71"/>
                <a:gd name="T62" fmla="*/ 73 w 74"/>
                <a:gd name="T63" fmla="*/ 36 h 71"/>
                <a:gd name="T64" fmla="*/ 76 w 74"/>
                <a:gd name="T65" fmla="*/ 32 h 71"/>
                <a:gd name="T66" fmla="*/ 80 w 74"/>
                <a:gd name="T67" fmla="*/ 29 h 71"/>
                <a:gd name="T68" fmla="*/ 82 w 74"/>
                <a:gd name="T69" fmla="*/ 25 h 71"/>
                <a:gd name="T70" fmla="*/ 85 w 74"/>
                <a:gd name="T71" fmla="*/ 21 h 71"/>
                <a:gd name="T72" fmla="*/ 86 w 74"/>
                <a:gd name="T73" fmla="*/ 17 h 71"/>
                <a:gd name="T74" fmla="*/ 88 w 74"/>
                <a:gd name="T75" fmla="*/ 14 h 71"/>
                <a:gd name="T76" fmla="*/ 91 w 74"/>
                <a:gd name="T77" fmla="*/ 10 h 71"/>
                <a:gd name="T78" fmla="*/ 91 w 74"/>
                <a:gd name="T79" fmla="*/ 6 h 71"/>
                <a:gd name="T80" fmla="*/ 90 w 74"/>
                <a:gd name="T81" fmla="*/ 2 h 71"/>
                <a:gd name="T82" fmla="*/ 86 w 74"/>
                <a:gd name="T83" fmla="*/ 1 h 71"/>
                <a:gd name="T84" fmla="*/ 82 w 74"/>
                <a:gd name="T85" fmla="*/ 0 h 71"/>
                <a:gd name="T86" fmla="*/ 78 w 74"/>
                <a:gd name="T87" fmla="*/ 0 h 71"/>
                <a:gd name="T88" fmla="*/ 73 w 74"/>
                <a:gd name="T89" fmla="*/ 0 h 71"/>
                <a:gd name="T90" fmla="*/ 70 w 74"/>
                <a:gd name="T91" fmla="*/ 0 h 71"/>
                <a:gd name="T92" fmla="*/ 66 w 74"/>
                <a:gd name="T93" fmla="*/ 1 h 71"/>
                <a:gd name="T94" fmla="*/ 62 w 74"/>
                <a:gd name="T95" fmla="*/ 4 h 71"/>
                <a:gd name="T96" fmla="*/ 58 w 74"/>
                <a:gd name="T97" fmla="*/ 6 h 71"/>
                <a:gd name="T98" fmla="*/ 57 w 74"/>
                <a:gd name="T99" fmla="*/ 10 h 71"/>
                <a:gd name="T100" fmla="*/ 55 w 74"/>
                <a:gd name="T101" fmla="*/ 14 h 71"/>
                <a:gd name="T102" fmla="*/ 53 w 74"/>
                <a:gd name="T103" fmla="*/ 17 h 71"/>
                <a:gd name="T104" fmla="*/ 52 w 74"/>
                <a:gd name="T105" fmla="*/ 21 h 71"/>
                <a:gd name="T106" fmla="*/ 48 w 74"/>
                <a:gd name="T107" fmla="*/ 25 h 71"/>
                <a:gd name="T108" fmla="*/ 46 w 74"/>
                <a:gd name="T109" fmla="*/ 29 h 71"/>
                <a:gd name="T110" fmla="*/ 42 w 74"/>
                <a:gd name="T111" fmla="*/ 30 h 71"/>
                <a:gd name="T112" fmla="*/ 41 w 74"/>
                <a:gd name="T113" fmla="*/ 35 h 71"/>
                <a:gd name="T114" fmla="*/ 37 w 74"/>
                <a:gd name="T115" fmla="*/ 37 h 71"/>
                <a:gd name="T116" fmla="*/ 35 w 74"/>
                <a:gd name="T117" fmla="*/ 41 h 71"/>
                <a:gd name="T118" fmla="*/ 31 w 74"/>
                <a:gd name="T119" fmla="*/ 45 h 71"/>
                <a:gd name="T120" fmla="*/ 27 w 74"/>
                <a:gd name="T121" fmla="*/ 47 h 71"/>
                <a:gd name="T122" fmla="*/ 24 w 74"/>
                <a:gd name="T123" fmla="*/ 50 h 71"/>
                <a:gd name="T124" fmla="*/ 21 w 74"/>
                <a:gd name="T125" fmla="*/ 52 h 7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74"/>
                <a:gd name="T190" fmla="*/ 0 h 71"/>
                <a:gd name="T191" fmla="*/ 74 w 74"/>
                <a:gd name="T192" fmla="*/ 71 h 71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74" h="71">
                  <a:moveTo>
                    <a:pt x="17" y="42"/>
                  </a:moveTo>
                  <a:lnTo>
                    <a:pt x="15" y="45"/>
                  </a:lnTo>
                  <a:lnTo>
                    <a:pt x="12" y="48"/>
                  </a:lnTo>
                  <a:lnTo>
                    <a:pt x="9" y="49"/>
                  </a:lnTo>
                  <a:lnTo>
                    <a:pt x="6" y="50"/>
                  </a:lnTo>
                  <a:lnTo>
                    <a:pt x="4" y="53"/>
                  </a:lnTo>
                  <a:lnTo>
                    <a:pt x="2" y="56"/>
                  </a:lnTo>
                  <a:lnTo>
                    <a:pt x="0" y="59"/>
                  </a:lnTo>
                  <a:lnTo>
                    <a:pt x="0" y="62"/>
                  </a:lnTo>
                  <a:lnTo>
                    <a:pt x="0" y="65"/>
                  </a:lnTo>
                  <a:lnTo>
                    <a:pt x="3" y="67"/>
                  </a:lnTo>
                  <a:lnTo>
                    <a:pt x="6" y="69"/>
                  </a:lnTo>
                  <a:lnTo>
                    <a:pt x="9" y="70"/>
                  </a:lnTo>
                  <a:lnTo>
                    <a:pt x="12" y="70"/>
                  </a:lnTo>
                  <a:lnTo>
                    <a:pt x="15" y="70"/>
                  </a:lnTo>
                  <a:lnTo>
                    <a:pt x="18" y="70"/>
                  </a:lnTo>
                  <a:lnTo>
                    <a:pt x="21" y="68"/>
                  </a:lnTo>
                  <a:lnTo>
                    <a:pt x="24" y="65"/>
                  </a:lnTo>
                  <a:lnTo>
                    <a:pt x="27" y="64"/>
                  </a:lnTo>
                  <a:lnTo>
                    <a:pt x="30" y="61"/>
                  </a:lnTo>
                  <a:lnTo>
                    <a:pt x="33" y="60"/>
                  </a:lnTo>
                  <a:lnTo>
                    <a:pt x="36" y="58"/>
                  </a:lnTo>
                  <a:lnTo>
                    <a:pt x="39" y="56"/>
                  </a:lnTo>
                  <a:lnTo>
                    <a:pt x="41" y="53"/>
                  </a:lnTo>
                  <a:lnTo>
                    <a:pt x="44" y="50"/>
                  </a:lnTo>
                  <a:lnTo>
                    <a:pt x="45" y="47"/>
                  </a:lnTo>
                  <a:lnTo>
                    <a:pt x="47" y="44"/>
                  </a:lnTo>
                  <a:lnTo>
                    <a:pt x="49" y="41"/>
                  </a:lnTo>
                  <a:lnTo>
                    <a:pt x="52" y="38"/>
                  </a:lnTo>
                  <a:lnTo>
                    <a:pt x="54" y="35"/>
                  </a:lnTo>
                  <a:lnTo>
                    <a:pt x="57" y="32"/>
                  </a:lnTo>
                  <a:lnTo>
                    <a:pt x="59" y="29"/>
                  </a:lnTo>
                  <a:lnTo>
                    <a:pt x="61" y="26"/>
                  </a:lnTo>
                  <a:lnTo>
                    <a:pt x="64" y="23"/>
                  </a:lnTo>
                  <a:lnTo>
                    <a:pt x="66" y="20"/>
                  </a:lnTo>
                  <a:lnTo>
                    <a:pt x="68" y="17"/>
                  </a:lnTo>
                  <a:lnTo>
                    <a:pt x="69" y="14"/>
                  </a:lnTo>
                  <a:lnTo>
                    <a:pt x="71" y="11"/>
                  </a:lnTo>
                  <a:lnTo>
                    <a:pt x="73" y="8"/>
                  </a:lnTo>
                  <a:lnTo>
                    <a:pt x="73" y="5"/>
                  </a:lnTo>
                  <a:lnTo>
                    <a:pt x="72" y="2"/>
                  </a:lnTo>
                  <a:lnTo>
                    <a:pt x="69" y="1"/>
                  </a:lnTo>
                  <a:lnTo>
                    <a:pt x="66" y="0"/>
                  </a:lnTo>
                  <a:lnTo>
                    <a:pt x="63" y="0"/>
                  </a:lnTo>
                  <a:lnTo>
                    <a:pt x="59" y="0"/>
                  </a:lnTo>
                  <a:lnTo>
                    <a:pt x="56" y="0"/>
                  </a:lnTo>
                  <a:lnTo>
                    <a:pt x="53" y="1"/>
                  </a:lnTo>
                  <a:lnTo>
                    <a:pt x="50" y="3"/>
                  </a:lnTo>
                  <a:lnTo>
                    <a:pt x="47" y="5"/>
                  </a:lnTo>
                  <a:lnTo>
                    <a:pt x="46" y="8"/>
                  </a:lnTo>
                  <a:lnTo>
                    <a:pt x="44" y="11"/>
                  </a:lnTo>
                  <a:lnTo>
                    <a:pt x="43" y="14"/>
                  </a:lnTo>
                  <a:lnTo>
                    <a:pt x="42" y="17"/>
                  </a:lnTo>
                  <a:lnTo>
                    <a:pt x="39" y="20"/>
                  </a:lnTo>
                  <a:lnTo>
                    <a:pt x="37" y="23"/>
                  </a:lnTo>
                  <a:lnTo>
                    <a:pt x="34" y="24"/>
                  </a:lnTo>
                  <a:lnTo>
                    <a:pt x="33" y="28"/>
                  </a:lnTo>
                  <a:lnTo>
                    <a:pt x="30" y="30"/>
                  </a:lnTo>
                  <a:lnTo>
                    <a:pt x="28" y="33"/>
                  </a:lnTo>
                  <a:lnTo>
                    <a:pt x="25" y="36"/>
                  </a:lnTo>
                  <a:lnTo>
                    <a:pt x="22" y="38"/>
                  </a:lnTo>
                  <a:lnTo>
                    <a:pt x="19" y="40"/>
                  </a:lnTo>
                  <a:lnTo>
                    <a:pt x="17" y="42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88" name="Freeform 141"/>
            <p:cNvSpPr>
              <a:spLocks/>
            </p:cNvSpPr>
            <p:nvPr/>
          </p:nvSpPr>
          <p:spPr bwMode="auto">
            <a:xfrm>
              <a:off x="5085" y="1653"/>
              <a:ext cx="71" cy="92"/>
            </a:xfrm>
            <a:custGeom>
              <a:avLst/>
              <a:gdLst>
                <a:gd name="T0" fmla="*/ 20 w 58"/>
                <a:gd name="T1" fmla="*/ 44 h 75"/>
                <a:gd name="T2" fmla="*/ 15 w 58"/>
                <a:gd name="T3" fmla="*/ 56 h 75"/>
                <a:gd name="T4" fmla="*/ 11 w 58"/>
                <a:gd name="T5" fmla="*/ 58 h 75"/>
                <a:gd name="T6" fmla="*/ 9 w 58"/>
                <a:gd name="T7" fmla="*/ 61 h 75"/>
                <a:gd name="T8" fmla="*/ 5 w 58"/>
                <a:gd name="T9" fmla="*/ 64 h 75"/>
                <a:gd name="T10" fmla="*/ 1 w 58"/>
                <a:gd name="T11" fmla="*/ 67 h 75"/>
                <a:gd name="T12" fmla="*/ 0 w 58"/>
                <a:gd name="T13" fmla="*/ 71 h 75"/>
                <a:gd name="T14" fmla="*/ 0 w 58"/>
                <a:gd name="T15" fmla="*/ 75 h 75"/>
                <a:gd name="T16" fmla="*/ 0 w 58"/>
                <a:gd name="T17" fmla="*/ 79 h 75"/>
                <a:gd name="T18" fmla="*/ 0 w 58"/>
                <a:gd name="T19" fmla="*/ 82 h 75"/>
                <a:gd name="T20" fmla="*/ 0 w 58"/>
                <a:gd name="T21" fmla="*/ 86 h 75"/>
                <a:gd name="T22" fmla="*/ 2 w 58"/>
                <a:gd name="T23" fmla="*/ 90 h 75"/>
                <a:gd name="T24" fmla="*/ 6 w 58"/>
                <a:gd name="T25" fmla="*/ 90 h 75"/>
                <a:gd name="T26" fmla="*/ 10 w 58"/>
                <a:gd name="T27" fmla="*/ 91 h 75"/>
                <a:gd name="T28" fmla="*/ 13 w 58"/>
                <a:gd name="T29" fmla="*/ 91 h 75"/>
                <a:gd name="T30" fmla="*/ 17 w 58"/>
                <a:gd name="T31" fmla="*/ 90 h 75"/>
                <a:gd name="T32" fmla="*/ 21 w 58"/>
                <a:gd name="T33" fmla="*/ 88 h 75"/>
                <a:gd name="T34" fmla="*/ 23 w 58"/>
                <a:gd name="T35" fmla="*/ 85 h 75"/>
                <a:gd name="T36" fmla="*/ 27 w 58"/>
                <a:gd name="T37" fmla="*/ 82 h 75"/>
                <a:gd name="T38" fmla="*/ 31 w 58"/>
                <a:gd name="T39" fmla="*/ 79 h 75"/>
                <a:gd name="T40" fmla="*/ 33 w 58"/>
                <a:gd name="T41" fmla="*/ 75 h 75"/>
                <a:gd name="T42" fmla="*/ 34 w 58"/>
                <a:gd name="T43" fmla="*/ 71 h 75"/>
                <a:gd name="T44" fmla="*/ 37 w 58"/>
                <a:gd name="T45" fmla="*/ 67 h 75"/>
                <a:gd name="T46" fmla="*/ 39 w 58"/>
                <a:gd name="T47" fmla="*/ 64 h 75"/>
                <a:gd name="T48" fmla="*/ 42 w 58"/>
                <a:gd name="T49" fmla="*/ 60 h 75"/>
                <a:gd name="T50" fmla="*/ 45 w 58"/>
                <a:gd name="T51" fmla="*/ 56 h 75"/>
                <a:gd name="T52" fmla="*/ 48 w 58"/>
                <a:gd name="T53" fmla="*/ 53 h 75"/>
                <a:gd name="T54" fmla="*/ 51 w 58"/>
                <a:gd name="T55" fmla="*/ 50 h 75"/>
                <a:gd name="T56" fmla="*/ 53 w 58"/>
                <a:gd name="T57" fmla="*/ 45 h 75"/>
                <a:gd name="T58" fmla="*/ 55 w 58"/>
                <a:gd name="T59" fmla="*/ 42 h 75"/>
                <a:gd name="T60" fmla="*/ 56 w 58"/>
                <a:gd name="T61" fmla="*/ 38 h 75"/>
                <a:gd name="T62" fmla="*/ 59 w 58"/>
                <a:gd name="T63" fmla="*/ 34 h 75"/>
                <a:gd name="T64" fmla="*/ 60 w 58"/>
                <a:gd name="T65" fmla="*/ 31 h 75"/>
                <a:gd name="T66" fmla="*/ 61 w 58"/>
                <a:gd name="T67" fmla="*/ 27 h 75"/>
                <a:gd name="T68" fmla="*/ 64 w 58"/>
                <a:gd name="T69" fmla="*/ 23 h 75"/>
                <a:gd name="T70" fmla="*/ 66 w 58"/>
                <a:gd name="T71" fmla="*/ 20 h 75"/>
                <a:gd name="T72" fmla="*/ 67 w 58"/>
                <a:gd name="T73" fmla="*/ 16 h 75"/>
                <a:gd name="T74" fmla="*/ 70 w 58"/>
                <a:gd name="T75" fmla="*/ 12 h 75"/>
                <a:gd name="T76" fmla="*/ 70 w 58"/>
                <a:gd name="T77" fmla="*/ 9 h 75"/>
                <a:gd name="T78" fmla="*/ 70 w 58"/>
                <a:gd name="T79" fmla="*/ 5 h 75"/>
                <a:gd name="T80" fmla="*/ 70 w 58"/>
                <a:gd name="T81" fmla="*/ 1 h 75"/>
                <a:gd name="T82" fmla="*/ 66 w 58"/>
                <a:gd name="T83" fmla="*/ 1 h 75"/>
                <a:gd name="T84" fmla="*/ 62 w 58"/>
                <a:gd name="T85" fmla="*/ 0 h 75"/>
                <a:gd name="T86" fmla="*/ 59 w 58"/>
                <a:gd name="T87" fmla="*/ 0 h 75"/>
                <a:gd name="T88" fmla="*/ 55 w 58"/>
                <a:gd name="T89" fmla="*/ 0 h 75"/>
                <a:gd name="T90" fmla="*/ 53 w 58"/>
                <a:gd name="T91" fmla="*/ 4 h 75"/>
                <a:gd name="T92" fmla="*/ 49 w 58"/>
                <a:gd name="T93" fmla="*/ 6 h 75"/>
                <a:gd name="T94" fmla="*/ 47 w 58"/>
                <a:gd name="T95" fmla="*/ 10 h 75"/>
                <a:gd name="T96" fmla="*/ 43 w 58"/>
                <a:gd name="T97" fmla="*/ 12 h 75"/>
                <a:gd name="T98" fmla="*/ 40 w 58"/>
                <a:gd name="T99" fmla="*/ 16 h 75"/>
                <a:gd name="T100" fmla="*/ 38 w 58"/>
                <a:gd name="T101" fmla="*/ 20 h 75"/>
                <a:gd name="T102" fmla="*/ 37 w 58"/>
                <a:gd name="T103" fmla="*/ 23 h 75"/>
                <a:gd name="T104" fmla="*/ 36 w 58"/>
                <a:gd name="T105" fmla="*/ 28 h 75"/>
                <a:gd name="T106" fmla="*/ 33 w 58"/>
                <a:gd name="T107" fmla="*/ 32 h 75"/>
                <a:gd name="T108" fmla="*/ 31 w 58"/>
                <a:gd name="T109" fmla="*/ 36 h 75"/>
                <a:gd name="T110" fmla="*/ 27 w 58"/>
                <a:gd name="T111" fmla="*/ 38 h 75"/>
                <a:gd name="T112" fmla="*/ 23 w 58"/>
                <a:gd name="T113" fmla="*/ 40 h 75"/>
                <a:gd name="T114" fmla="*/ 21 w 58"/>
                <a:gd name="T115" fmla="*/ 44 h 75"/>
                <a:gd name="T116" fmla="*/ 20 w 58"/>
                <a:gd name="T117" fmla="*/ 44 h 7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8"/>
                <a:gd name="T178" fmla="*/ 0 h 75"/>
                <a:gd name="T179" fmla="*/ 58 w 58"/>
                <a:gd name="T180" fmla="*/ 75 h 7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8" h="75">
                  <a:moveTo>
                    <a:pt x="16" y="36"/>
                  </a:moveTo>
                  <a:lnTo>
                    <a:pt x="12" y="46"/>
                  </a:lnTo>
                  <a:lnTo>
                    <a:pt x="9" y="47"/>
                  </a:lnTo>
                  <a:lnTo>
                    <a:pt x="7" y="50"/>
                  </a:lnTo>
                  <a:lnTo>
                    <a:pt x="4" y="52"/>
                  </a:lnTo>
                  <a:lnTo>
                    <a:pt x="1" y="55"/>
                  </a:lnTo>
                  <a:lnTo>
                    <a:pt x="0" y="58"/>
                  </a:lnTo>
                  <a:lnTo>
                    <a:pt x="0" y="61"/>
                  </a:lnTo>
                  <a:lnTo>
                    <a:pt x="0" y="64"/>
                  </a:lnTo>
                  <a:lnTo>
                    <a:pt x="0" y="67"/>
                  </a:lnTo>
                  <a:lnTo>
                    <a:pt x="0" y="70"/>
                  </a:lnTo>
                  <a:lnTo>
                    <a:pt x="2" y="73"/>
                  </a:lnTo>
                  <a:lnTo>
                    <a:pt x="5" y="73"/>
                  </a:lnTo>
                  <a:lnTo>
                    <a:pt x="8" y="74"/>
                  </a:lnTo>
                  <a:lnTo>
                    <a:pt x="11" y="74"/>
                  </a:lnTo>
                  <a:lnTo>
                    <a:pt x="14" y="73"/>
                  </a:lnTo>
                  <a:lnTo>
                    <a:pt x="17" y="72"/>
                  </a:lnTo>
                  <a:lnTo>
                    <a:pt x="19" y="69"/>
                  </a:lnTo>
                  <a:lnTo>
                    <a:pt x="22" y="67"/>
                  </a:lnTo>
                  <a:lnTo>
                    <a:pt x="25" y="64"/>
                  </a:lnTo>
                  <a:lnTo>
                    <a:pt x="27" y="61"/>
                  </a:lnTo>
                  <a:lnTo>
                    <a:pt x="28" y="58"/>
                  </a:lnTo>
                  <a:lnTo>
                    <a:pt x="30" y="55"/>
                  </a:lnTo>
                  <a:lnTo>
                    <a:pt x="32" y="52"/>
                  </a:lnTo>
                  <a:lnTo>
                    <a:pt x="34" y="49"/>
                  </a:lnTo>
                  <a:lnTo>
                    <a:pt x="37" y="46"/>
                  </a:lnTo>
                  <a:lnTo>
                    <a:pt x="39" y="43"/>
                  </a:lnTo>
                  <a:lnTo>
                    <a:pt x="42" y="41"/>
                  </a:lnTo>
                  <a:lnTo>
                    <a:pt x="43" y="37"/>
                  </a:lnTo>
                  <a:lnTo>
                    <a:pt x="45" y="34"/>
                  </a:lnTo>
                  <a:lnTo>
                    <a:pt x="46" y="31"/>
                  </a:lnTo>
                  <a:lnTo>
                    <a:pt x="48" y="28"/>
                  </a:lnTo>
                  <a:lnTo>
                    <a:pt x="49" y="25"/>
                  </a:lnTo>
                  <a:lnTo>
                    <a:pt x="50" y="22"/>
                  </a:lnTo>
                  <a:lnTo>
                    <a:pt x="52" y="19"/>
                  </a:lnTo>
                  <a:lnTo>
                    <a:pt x="54" y="16"/>
                  </a:lnTo>
                  <a:lnTo>
                    <a:pt x="55" y="13"/>
                  </a:lnTo>
                  <a:lnTo>
                    <a:pt x="57" y="10"/>
                  </a:lnTo>
                  <a:lnTo>
                    <a:pt x="57" y="7"/>
                  </a:lnTo>
                  <a:lnTo>
                    <a:pt x="57" y="4"/>
                  </a:lnTo>
                  <a:lnTo>
                    <a:pt x="57" y="1"/>
                  </a:lnTo>
                  <a:lnTo>
                    <a:pt x="54" y="1"/>
                  </a:lnTo>
                  <a:lnTo>
                    <a:pt x="51" y="0"/>
                  </a:lnTo>
                  <a:lnTo>
                    <a:pt x="48" y="0"/>
                  </a:lnTo>
                  <a:lnTo>
                    <a:pt x="45" y="0"/>
                  </a:lnTo>
                  <a:lnTo>
                    <a:pt x="43" y="3"/>
                  </a:lnTo>
                  <a:lnTo>
                    <a:pt x="40" y="5"/>
                  </a:lnTo>
                  <a:lnTo>
                    <a:pt x="38" y="8"/>
                  </a:lnTo>
                  <a:lnTo>
                    <a:pt x="35" y="10"/>
                  </a:lnTo>
                  <a:lnTo>
                    <a:pt x="33" y="13"/>
                  </a:lnTo>
                  <a:lnTo>
                    <a:pt x="31" y="16"/>
                  </a:lnTo>
                  <a:lnTo>
                    <a:pt x="30" y="19"/>
                  </a:lnTo>
                  <a:lnTo>
                    <a:pt x="29" y="23"/>
                  </a:lnTo>
                  <a:lnTo>
                    <a:pt x="27" y="26"/>
                  </a:lnTo>
                  <a:lnTo>
                    <a:pt x="25" y="29"/>
                  </a:lnTo>
                  <a:lnTo>
                    <a:pt x="22" y="31"/>
                  </a:lnTo>
                  <a:lnTo>
                    <a:pt x="19" y="33"/>
                  </a:lnTo>
                  <a:lnTo>
                    <a:pt x="17" y="36"/>
                  </a:lnTo>
                  <a:lnTo>
                    <a:pt x="16" y="36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89" name="Freeform 142"/>
            <p:cNvSpPr>
              <a:spLocks/>
            </p:cNvSpPr>
            <p:nvPr/>
          </p:nvSpPr>
          <p:spPr bwMode="auto">
            <a:xfrm>
              <a:off x="5150" y="1543"/>
              <a:ext cx="53" cy="96"/>
            </a:xfrm>
            <a:custGeom>
              <a:avLst/>
              <a:gdLst>
                <a:gd name="T0" fmla="*/ 12 w 43"/>
                <a:gd name="T1" fmla="*/ 57 h 78"/>
                <a:gd name="T2" fmla="*/ 10 w 43"/>
                <a:gd name="T3" fmla="*/ 60 h 78"/>
                <a:gd name="T4" fmla="*/ 7 w 43"/>
                <a:gd name="T5" fmla="*/ 64 h 78"/>
                <a:gd name="T6" fmla="*/ 5 w 43"/>
                <a:gd name="T7" fmla="*/ 68 h 78"/>
                <a:gd name="T8" fmla="*/ 2 w 43"/>
                <a:gd name="T9" fmla="*/ 71 h 78"/>
                <a:gd name="T10" fmla="*/ 2 w 43"/>
                <a:gd name="T11" fmla="*/ 75 h 78"/>
                <a:gd name="T12" fmla="*/ 2 w 43"/>
                <a:gd name="T13" fmla="*/ 79 h 78"/>
                <a:gd name="T14" fmla="*/ 1 w 43"/>
                <a:gd name="T15" fmla="*/ 82 h 78"/>
                <a:gd name="T16" fmla="*/ 0 w 43"/>
                <a:gd name="T17" fmla="*/ 86 h 78"/>
                <a:gd name="T18" fmla="*/ 0 w 43"/>
                <a:gd name="T19" fmla="*/ 90 h 78"/>
                <a:gd name="T20" fmla="*/ 4 w 43"/>
                <a:gd name="T21" fmla="*/ 92 h 78"/>
                <a:gd name="T22" fmla="*/ 9 w 43"/>
                <a:gd name="T23" fmla="*/ 94 h 78"/>
                <a:gd name="T24" fmla="*/ 12 w 43"/>
                <a:gd name="T25" fmla="*/ 95 h 78"/>
                <a:gd name="T26" fmla="*/ 16 w 43"/>
                <a:gd name="T27" fmla="*/ 95 h 78"/>
                <a:gd name="T28" fmla="*/ 20 w 43"/>
                <a:gd name="T29" fmla="*/ 95 h 78"/>
                <a:gd name="T30" fmla="*/ 23 w 43"/>
                <a:gd name="T31" fmla="*/ 92 h 78"/>
                <a:gd name="T32" fmla="*/ 25 w 43"/>
                <a:gd name="T33" fmla="*/ 89 h 78"/>
                <a:gd name="T34" fmla="*/ 28 w 43"/>
                <a:gd name="T35" fmla="*/ 85 h 78"/>
                <a:gd name="T36" fmla="*/ 31 w 43"/>
                <a:gd name="T37" fmla="*/ 81 h 78"/>
                <a:gd name="T38" fmla="*/ 32 w 43"/>
                <a:gd name="T39" fmla="*/ 78 h 78"/>
                <a:gd name="T40" fmla="*/ 33 w 43"/>
                <a:gd name="T41" fmla="*/ 74 h 78"/>
                <a:gd name="T42" fmla="*/ 33 w 43"/>
                <a:gd name="T43" fmla="*/ 70 h 78"/>
                <a:gd name="T44" fmla="*/ 35 w 43"/>
                <a:gd name="T45" fmla="*/ 66 h 78"/>
                <a:gd name="T46" fmla="*/ 35 w 43"/>
                <a:gd name="T47" fmla="*/ 63 h 78"/>
                <a:gd name="T48" fmla="*/ 36 w 43"/>
                <a:gd name="T49" fmla="*/ 59 h 78"/>
                <a:gd name="T50" fmla="*/ 37 w 43"/>
                <a:gd name="T51" fmla="*/ 55 h 78"/>
                <a:gd name="T52" fmla="*/ 39 w 43"/>
                <a:gd name="T53" fmla="*/ 52 h 78"/>
                <a:gd name="T54" fmla="*/ 41 w 43"/>
                <a:gd name="T55" fmla="*/ 47 h 78"/>
                <a:gd name="T56" fmla="*/ 42 w 43"/>
                <a:gd name="T57" fmla="*/ 43 h 78"/>
                <a:gd name="T58" fmla="*/ 43 w 43"/>
                <a:gd name="T59" fmla="*/ 39 h 78"/>
                <a:gd name="T60" fmla="*/ 46 w 43"/>
                <a:gd name="T61" fmla="*/ 36 h 78"/>
                <a:gd name="T62" fmla="*/ 47 w 43"/>
                <a:gd name="T63" fmla="*/ 32 h 78"/>
                <a:gd name="T64" fmla="*/ 49 w 43"/>
                <a:gd name="T65" fmla="*/ 28 h 78"/>
                <a:gd name="T66" fmla="*/ 49 w 43"/>
                <a:gd name="T67" fmla="*/ 25 h 78"/>
                <a:gd name="T68" fmla="*/ 51 w 43"/>
                <a:gd name="T69" fmla="*/ 21 h 78"/>
                <a:gd name="T70" fmla="*/ 51 w 43"/>
                <a:gd name="T71" fmla="*/ 17 h 78"/>
                <a:gd name="T72" fmla="*/ 52 w 43"/>
                <a:gd name="T73" fmla="*/ 14 h 78"/>
                <a:gd name="T74" fmla="*/ 52 w 43"/>
                <a:gd name="T75" fmla="*/ 10 h 78"/>
                <a:gd name="T76" fmla="*/ 52 w 43"/>
                <a:gd name="T77" fmla="*/ 6 h 78"/>
                <a:gd name="T78" fmla="*/ 52 w 43"/>
                <a:gd name="T79" fmla="*/ 2 h 78"/>
                <a:gd name="T80" fmla="*/ 48 w 43"/>
                <a:gd name="T81" fmla="*/ 0 h 78"/>
                <a:gd name="T82" fmla="*/ 44 w 43"/>
                <a:gd name="T83" fmla="*/ 0 h 78"/>
                <a:gd name="T84" fmla="*/ 39 w 43"/>
                <a:gd name="T85" fmla="*/ 0 h 78"/>
                <a:gd name="T86" fmla="*/ 36 w 43"/>
                <a:gd name="T87" fmla="*/ 0 h 78"/>
                <a:gd name="T88" fmla="*/ 32 w 43"/>
                <a:gd name="T89" fmla="*/ 0 h 78"/>
                <a:gd name="T90" fmla="*/ 28 w 43"/>
                <a:gd name="T91" fmla="*/ 2 h 78"/>
                <a:gd name="T92" fmla="*/ 26 w 43"/>
                <a:gd name="T93" fmla="*/ 6 h 78"/>
                <a:gd name="T94" fmla="*/ 23 w 43"/>
                <a:gd name="T95" fmla="*/ 10 h 78"/>
                <a:gd name="T96" fmla="*/ 22 w 43"/>
                <a:gd name="T97" fmla="*/ 14 h 78"/>
                <a:gd name="T98" fmla="*/ 22 w 43"/>
                <a:gd name="T99" fmla="*/ 17 h 78"/>
                <a:gd name="T100" fmla="*/ 22 w 43"/>
                <a:gd name="T101" fmla="*/ 21 h 78"/>
                <a:gd name="T102" fmla="*/ 22 w 43"/>
                <a:gd name="T103" fmla="*/ 25 h 78"/>
                <a:gd name="T104" fmla="*/ 22 w 43"/>
                <a:gd name="T105" fmla="*/ 28 h 78"/>
                <a:gd name="T106" fmla="*/ 22 w 43"/>
                <a:gd name="T107" fmla="*/ 32 h 78"/>
                <a:gd name="T108" fmla="*/ 22 w 43"/>
                <a:gd name="T109" fmla="*/ 37 h 78"/>
                <a:gd name="T110" fmla="*/ 20 w 43"/>
                <a:gd name="T111" fmla="*/ 41 h 78"/>
                <a:gd name="T112" fmla="*/ 16 w 43"/>
                <a:gd name="T113" fmla="*/ 43 h 78"/>
                <a:gd name="T114" fmla="*/ 15 w 43"/>
                <a:gd name="T115" fmla="*/ 47 h 78"/>
                <a:gd name="T116" fmla="*/ 12 w 43"/>
                <a:gd name="T117" fmla="*/ 50 h 78"/>
                <a:gd name="T118" fmla="*/ 11 w 43"/>
                <a:gd name="T119" fmla="*/ 54 h 78"/>
                <a:gd name="T120" fmla="*/ 12 w 43"/>
                <a:gd name="T121" fmla="*/ 57 h 7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43"/>
                <a:gd name="T184" fmla="*/ 0 h 78"/>
                <a:gd name="T185" fmla="*/ 43 w 43"/>
                <a:gd name="T186" fmla="*/ 78 h 7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43" h="78">
                  <a:moveTo>
                    <a:pt x="10" y="46"/>
                  </a:moveTo>
                  <a:lnTo>
                    <a:pt x="8" y="49"/>
                  </a:lnTo>
                  <a:lnTo>
                    <a:pt x="6" y="52"/>
                  </a:lnTo>
                  <a:lnTo>
                    <a:pt x="4" y="55"/>
                  </a:lnTo>
                  <a:lnTo>
                    <a:pt x="2" y="58"/>
                  </a:lnTo>
                  <a:lnTo>
                    <a:pt x="2" y="61"/>
                  </a:lnTo>
                  <a:lnTo>
                    <a:pt x="2" y="64"/>
                  </a:lnTo>
                  <a:lnTo>
                    <a:pt x="1" y="67"/>
                  </a:lnTo>
                  <a:lnTo>
                    <a:pt x="0" y="70"/>
                  </a:lnTo>
                  <a:lnTo>
                    <a:pt x="0" y="73"/>
                  </a:lnTo>
                  <a:lnTo>
                    <a:pt x="3" y="75"/>
                  </a:lnTo>
                  <a:lnTo>
                    <a:pt x="7" y="76"/>
                  </a:lnTo>
                  <a:lnTo>
                    <a:pt x="10" y="77"/>
                  </a:lnTo>
                  <a:lnTo>
                    <a:pt x="13" y="77"/>
                  </a:lnTo>
                  <a:lnTo>
                    <a:pt x="16" y="77"/>
                  </a:lnTo>
                  <a:lnTo>
                    <a:pt x="19" y="75"/>
                  </a:lnTo>
                  <a:lnTo>
                    <a:pt x="20" y="72"/>
                  </a:lnTo>
                  <a:lnTo>
                    <a:pt x="23" y="69"/>
                  </a:lnTo>
                  <a:lnTo>
                    <a:pt x="25" y="66"/>
                  </a:lnTo>
                  <a:lnTo>
                    <a:pt x="26" y="63"/>
                  </a:lnTo>
                  <a:lnTo>
                    <a:pt x="27" y="60"/>
                  </a:lnTo>
                  <a:lnTo>
                    <a:pt x="27" y="57"/>
                  </a:lnTo>
                  <a:lnTo>
                    <a:pt x="28" y="54"/>
                  </a:lnTo>
                  <a:lnTo>
                    <a:pt x="28" y="51"/>
                  </a:lnTo>
                  <a:lnTo>
                    <a:pt x="29" y="48"/>
                  </a:lnTo>
                  <a:lnTo>
                    <a:pt x="30" y="45"/>
                  </a:lnTo>
                  <a:lnTo>
                    <a:pt x="32" y="42"/>
                  </a:lnTo>
                  <a:lnTo>
                    <a:pt x="33" y="38"/>
                  </a:lnTo>
                  <a:lnTo>
                    <a:pt x="34" y="35"/>
                  </a:lnTo>
                  <a:lnTo>
                    <a:pt x="35" y="32"/>
                  </a:lnTo>
                  <a:lnTo>
                    <a:pt x="37" y="29"/>
                  </a:lnTo>
                  <a:lnTo>
                    <a:pt x="38" y="26"/>
                  </a:lnTo>
                  <a:lnTo>
                    <a:pt x="40" y="23"/>
                  </a:lnTo>
                  <a:lnTo>
                    <a:pt x="40" y="20"/>
                  </a:lnTo>
                  <a:lnTo>
                    <a:pt x="41" y="17"/>
                  </a:lnTo>
                  <a:lnTo>
                    <a:pt x="41" y="14"/>
                  </a:lnTo>
                  <a:lnTo>
                    <a:pt x="42" y="11"/>
                  </a:lnTo>
                  <a:lnTo>
                    <a:pt x="42" y="8"/>
                  </a:lnTo>
                  <a:lnTo>
                    <a:pt x="42" y="5"/>
                  </a:lnTo>
                  <a:lnTo>
                    <a:pt x="42" y="2"/>
                  </a:lnTo>
                  <a:lnTo>
                    <a:pt x="39" y="0"/>
                  </a:lnTo>
                  <a:lnTo>
                    <a:pt x="36" y="0"/>
                  </a:lnTo>
                  <a:lnTo>
                    <a:pt x="32" y="0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3" y="2"/>
                  </a:lnTo>
                  <a:lnTo>
                    <a:pt x="21" y="5"/>
                  </a:lnTo>
                  <a:lnTo>
                    <a:pt x="19" y="8"/>
                  </a:lnTo>
                  <a:lnTo>
                    <a:pt x="18" y="11"/>
                  </a:lnTo>
                  <a:lnTo>
                    <a:pt x="18" y="14"/>
                  </a:lnTo>
                  <a:lnTo>
                    <a:pt x="18" y="17"/>
                  </a:lnTo>
                  <a:lnTo>
                    <a:pt x="18" y="20"/>
                  </a:lnTo>
                  <a:lnTo>
                    <a:pt x="18" y="23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16" y="33"/>
                  </a:lnTo>
                  <a:lnTo>
                    <a:pt x="13" y="35"/>
                  </a:lnTo>
                  <a:lnTo>
                    <a:pt x="12" y="38"/>
                  </a:lnTo>
                  <a:lnTo>
                    <a:pt x="10" y="41"/>
                  </a:lnTo>
                  <a:lnTo>
                    <a:pt x="9" y="44"/>
                  </a:lnTo>
                  <a:lnTo>
                    <a:pt x="10" y="46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0" name="Freeform 143"/>
            <p:cNvSpPr>
              <a:spLocks/>
            </p:cNvSpPr>
            <p:nvPr/>
          </p:nvSpPr>
          <p:spPr bwMode="auto">
            <a:xfrm>
              <a:off x="4719" y="791"/>
              <a:ext cx="150" cy="72"/>
            </a:xfrm>
            <a:custGeom>
              <a:avLst/>
              <a:gdLst>
                <a:gd name="T0" fmla="*/ 87 w 122"/>
                <a:gd name="T1" fmla="*/ 21 h 58"/>
                <a:gd name="T2" fmla="*/ 80 w 122"/>
                <a:gd name="T3" fmla="*/ 17 h 58"/>
                <a:gd name="T4" fmla="*/ 73 w 122"/>
                <a:gd name="T5" fmla="*/ 14 h 58"/>
                <a:gd name="T6" fmla="*/ 65 w 122"/>
                <a:gd name="T7" fmla="*/ 12 h 58"/>
                <a:gd name="T8" fmla="*/ 58 w 122"/>
                <a:gd name="T9" fmla="*/ 10 h 58"/>
                <a:gd name="T10" fmla="*/ 50 w 122"/>
                <a:gd name="T11" fmla="*/ 7 h 58"/>
                <a:gd name="T12" fmla="*/ 43 w 122"/>
                <a:gd name="T13" fmla="*/ 6 h 58"/>
                <a:gd name="T14" fmla="*/ 36 w 122"/>
                <a:gd name="T15" fmla="*/ 4 h 58"/>
                <a:gd name="T16" fmla="*/ 28 w 122"/>
                <a:gd name="T17" fmla="*/ 2 h 58"/>
                <a:gd name="T18" fmla="*/ 21 w 122"/>
                <a:gd name="T19" fmla="*/ 2 h 58"/>
                <a:gd name="T20" fmla="*/ 14 w 122"/>
                <a:gd name="T21" fmla="*/ 0 h 58"/>
                <a:gd name="T22" fmla="*/ 6 w 122"/>
                <a:gd name="T23" fmla="*/ 0 h 58"/>
                <a:gd name="T24" fmla="*/ 0 w 122"/>
                <a:gd name="T25" fmla="*/ 4 h 58"/>
                <a:gd name="T26" fmla="*/ 0 w 122"/>
                <a:gd name="T27" fmla="*/ 11 h 58"/>
                <a:gd name="T28" fmla="*/ 1 w 122"/>
                <a:gd name="T29" fmla="*/ 19 h 58"/>
                <a:gd name="T30" fmla="*/ 9 w 122"/>
                <a:gd name="T31" fmla="*/ 25 h 58"/>
                <a:gd name="T32" fmla="*/ 16 w 122"/>
                <a:gd name="T33" fmla="*/ 29 h 58"/>
                <a:gd name="T34" fmla="*/ 23 w 122"/>
                <a:gd name="T35" fmla="*/ 31 h 58"/>
                <a:gd name="T36" fmla="*/ 32 w 122"/>
                <a:gd name="T37" fmla="*/ 34 h 58"/>
                <a:gd name="T38" fmla="*/ 41 w 122"/>
                <a:gd name="T39" fmla="*/ 36 h 58"/>
                <a:gd name="T40" fmla="*/ 49 w 122"/>
                <a:gd name="T41" fmla="*/ 38 h 58"/>
                <a:gd name="T42" fmla="*/ 57 w 122"/>
                <a:gd name="T43" fmla="*/ 41 h 58"/>
                <a:gd name="T44" fmla="*/ 64 w 122"/>
                <a:gd name="T45" fmla="*/ 45 h 58"/>
                <a:gd name="T46" fmla="*/ 71 w 122"/>
                <a:gd name="T47" fmla="*/ 50 h 58"/>
                <a:gd name="T48" fmla="*/ 80 w 122"/>
                <a:gd name="T49" fmla="*/ 53 h 58"/>
                <a:gd name="T50" fmla="*/ 87 w 122"/>
                <a:gd name="T51" fmla="*/ 56 h 58"/>
                <a:gd name="T52" fmla="*/ 96 w 122"/>
                <a:gd name="T53" fmla="*/ 58 h 58"/>
                <a:gd name="T54" fmla="*/ 103 w 122"/>
                <a:gd name="T55" fmla="*/ 61 h 58"/>
                <a:gd name="T56" fmla="*/ 111 w 122"/>
                <a:gd name="T57" fmla="*/ 66 h 58"/>
                <a:gd name="T58" fmla="*/ 119 w 122"/>
                <a:gd name="T59" fmla="*/ 71 h 58"/>
                <a:gd name="T60" fmla="*/ 127 w 122"/>
                <a:gd name="T61" fmla="*/ 71 h 58"/>
                <a:gd name="T62" fmla="*/ 134 w 122"/>
                <a:gd name="T63" fmla="*/ 71 h 58"/>
                <a:gd name="T64" fmla="*/ 149 w 122"/>
                <a:gd name="T65" fmla="*/ 55 h 58"/>
                <a:gd name="T66" fmla="*/ 144 w 122"/>
                <a:gd name="T67" fmla="*/ 48 h 58"/>
                <a:gd name="T68" fmla="*/ 136 w 122"/>
                <a:gd name="T69" fmla="*/ 43 h 58"/>
                <a:gd name="T70" fmla="*/ 129 w 122"/>
                <a:gd name="T71" fmla="*/ 40 h 58"/>
                <a:gd name="T72" fmla="*/ 122 w 122"/>
                <a:gd name="T73" fmla="*/ 35 h 58"/>
                <a:gd name="T74" fmla="*/ 114 w 122"/>
                <a:gd name="T75" fmla="*/ 31 h 58"/>
                <a:gd name="T76" fmla="*/ 107 w 122"/>
                <a:gd name="T77" fmla="*/ 27 h 58"/>
                <a:gd name="T78" fmla="*/ 100 w 122"/>
                <a:gd name="T79" fmla="*/ 25 h 58"/>
                <a:gd name="T80" fmla="*/ 92 w 122"/>
                <a:gd name="T81" fmla="*/ 22 h 58"/>
                <a:gd name="T82" fmla="*/ 91 w 122"/>
                <a:gd name="T83" fmla="*/ 24 h 5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22"/>
                <a:gd name="T127" fmla="*/ 0 h 58"/>
                <a:gd name="T128" fmla="*/ 122 w 122"/>
                <a:gd name="T129" fmla="*/ 58 h 5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22" h="58">
                  <a:moveTo>
                    <a:pt x="74" y="19"/>
                  </a:moveTo>
                  <a:lnTo>
                    <a:pt x="71" y="17"/>
                  </a:lnTo>
                  <a:lnTo>
                    <a:pt x="68" y="16"/>
                  </a:lnTo>
                  <a:lnTo>
                    <a:pt x="65" y="14"/>
                  </a:lnTo>
                  <a:lnTo>
                    <a:pt x="62" y="13"/>
                  </a:lnTo>
                  <a:lnTo>
                    <a:pt x="59" y="11"/>
                  </a:lnTo>
                  <a:lnTo>
                    <a:pt x="56" y="11"/>
                  </a:lnTo>
                  <a:lnTo>
                    <a:pt x="53" y="10"/>
                  </a:lnTo>
                  <a:lnTo>
                    <a:pt x="50" y="9"/>
                  </a:lnTo>
                  <a:lnTo>
                    <a:pt x="47" y="8"/>
                  </a:lnTo>
                  <a:lnTo>
                    <a:pt x="44" y="7"/>
                  </a:lnTo>
                  <a:lnTo>
                    <a:pt x="41" y="6"/>
                  </a:lnTo>
                  <a:lnTo>
                    <a:pt x="38" y="6"/>
                  </a:lnTo>
                  <a:lnTo>
                    <a:pt x="35" y="5"/>
                  </a:lnTo>
                  <a:lnTo>
                    <a:pt x="32" y="4"/>
                  </a:lnTo>
                  <a:lnTo>
                    <a:pt x="29" y="3"/>
                  </a:lnTo>
                  <a:lnTo>
                    <a:pt x="26" y="3"/>
                  </a:lnTo>
                  <a:lnTo>
                    <a:pt x="23" y="2"/>
                  </a:lnTo>
                  <a:lnTo>
                    <a:pt x="20" y="2"/>
                  </a:lnTo>
                  <a:lnTo>
                    <a:pt x="17" y="2"/>
                  </a:lnTo>
                  <a:lnTo>
                    <a:pt x="14" y="1"/>
                  </a:lnTo>
                  <a:lnTo>
                    <a:pt x="11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9"/>
                  </a:lnTo>
                  <a:lnTo>
                    <a:pt x="0" y="12"/>
                  </a:lnTo>
                  <a:lnTo>
                    <a:pt x="1" y="15"/>
                  </a:lnTo>
                  <a:lnTo>
                    <a:pt x="4" y="18"/>
                  </a:lnTo>
                  <a:lnTo>
                    <a:pt x="7" y="20"/>
                  </a:lnTo>
                  <a:lnTo>
                    <a:pt x="10" y="21"/>
                  </a:lnTo>
                  <a:lnTo>
                    <a:pt x="13" y="23"/>
                  </a:lnTo>
                  <a:lnTo>
                    <a:pt x="16" y="24"/>
                  </a:lnTo>
                  <a:lnTo>
                    <a:pt x="19" y="25"/>
                  </a:lnTo>
                  <a:lnTo>
                    <a:pt x="22" y="26"/>
                  </a:lnTo>
                  <a:lnTo>
                    <a:pt x="26" y="27"/>
                  </a:lnTo>
                  <a:lnTo>
                    <a:pt x="30" y="28"/>
                  </a:lnTo>
                  <a:lnTo>
                    <a:pt x="33" y="29"/>
                  </a:lnTo>
                  <a:lnTo>
                    <a:pt x="37" y="30"/>
                  </a:lnTo>
                  <a:lnTo>
                    <a:pt x="40" y="31"/>
                  </a:lnTo>
                  <a:lnTo>
                    <a:pt x="43" y="32"/>
                  </a:lnTo>
                  <a:lnTo>
                    <a:pt x="46" y="33"/>
                  </a:lnTo>
                  <a:lnTo>
                    <a:pt x="49" y="35"/>
                  </a:lnTo>
                  <a:lnTo>
                    <a:pt x="52" y="36"/>
                  </a:lnTo>
                  <a:lnTo>
                    <a:pt x="55" y="38"/>
                  </a:lnTo>
                  <a:lnTo>
                    <a:pt x="58" y="40"/>
                  </a:lnTo>
                  <a:lnTo>
                    <a:pt x="61" y="42"/>
                  </a:lnTo>
                  <a:lnTo>
                    <a:pt x="65" y="43"/>
                  </a:lnTo>
                  <a:lnTo>
                    <a:pt x="68" y="44"/>
                  </a:lnTo>
                  <a:lnTo>
                    <a:pt x="71" y="45"/>
                  </a:lnTo>
                  <a:lnTo>
                    <a:pt x="74" y="45"/>
                  </a:lnTo>
                  <a:lnTo>
                    <a:pt x="78" y="47"/>
                  </a:lnTo>
                  <a:lnTo>
                    <a:pt x="81" y="47"/>
                  </a:lnTo>
                  <a:lnTo>
                    <a:pt x="84" y="49"/>
                  </a:lnTo>
                  <a:lnTo>
                    <a:pt x="87" y="51"/>
                  </a:lnTo>
                  <a:lnTo>
                    <a:pt x="90" y="53"/>
                  </a:lnTo>
                  <a:lnTo>
                    <a:pt x="94" y="55"/>
                  </a:lnTo>
                  <a:lnTo>
                    <a:pt x="97" y="57"/>
                  </a:lnTo>
                  <a:lnTo>
                    <a:pt x="100" y="57"/>
                  </a:lnTo>
                  <a:lnTo>
                    <a:pt x="103" y="57"/>
                  </a:lnTo>
                  <a:lnTo>
                    <a:pt x="106" y="57"/>
                  </a:lnTo>
                  <a:lnTo>
                    <a:pt x="109" y="57"/>
                  </a:lnTo>
                  <a:lnTo>
                    <a:pt x="121" y="47"/>
                  </a:lnTo>
                  <a:lnTo>
                    <a:pt x="121" y="44"/>
                  </a:lnTo>
                  <a:lnTo>
                    <a:pt x="120" y="41"/>
                  </a:lnTo>
                  <a:lnTo>
                    <a:pt x="117" y="39"/>
                  </a:lnTo>
                  <a:lnTo>
                    <a:pt x="114" y="36"/>
                  </a:lnTo>
                  <a:lnTo>
                    <a:pt x="111" y="35"/>
                  </a:lnTo>
                  <a:lnTo>
                    <a:pt x="108" y="33"/>
                  </a:lnTo>
                  <a:lnTo>
                    <a:pt x="105" y="32"/>
                  </a:lnTo>
                  <a:lnTo>
                    <a:pt x="102" y="30"/>
                  </a:lnTo>
                  <a:lnTo>
                    <a:pt x="99" y="28"/>
                  </a:lnTo>
                  <a:lnTo>
                    <a:pt x="96" y="27"/>
                  </a:lnTo>
                  <a:lnTo>
                    <a:pt x="93" y="25"/>
                  </a:lnTo>
                  <a:lnTo>
                    <a:pt x="90" y="24"/>
                  </a:lnTo>
                  <a:lnTo>
                    <a:pt x="87" y="22"/>
                  </a:lnTo>
                  <a:lnTo>
                    <a:pt x="84" y="22"/>
                  </a:lnTo>
                  <a:lnTo>
                    <a:pt x="81" y="20"/>
                  </a:lnTo>
                  <a:lnTo>
                    <a:pt x="78" y="19"/>
                  </a:lnTo>
                  <a:lnTo>
                    <a:pt x="75" y="18"/>
                  </a:lnTo>
                  <a:lnTo>
                    <a:pt x="72" y="17"/>
                  </a:lnTo>
                  <a:lnTo>
                    <a:pt x="74" y="19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1" name="Freeform 144"/>
            <p:cNvSpPr>
              <a:spLocks/>
            </p:cNvSpPr>
            <p:nvPr/>
          </p:nvSpPr>
          <p:spPr bwMode="auto">
            <a:xfrm>
              <a:off x="4875" y="852"/>
              <a:ext cx="100" cy="81"/>
            </a:xfrm>
            <a:custGeom>
              <a:avLst/>
              <a:gdLst>
                <a:gd name="T0" fmla="*/ 90 w 81"/>
                <a:gd name="T1" fmla="*/ 52 h 66"/>
                <a:gd name="T2" fmla="*/ 85 w 81"/>
                <a:gd name="T3" fmla="*/ 45 h 66"/>
                <a:gd name="T4" fmla="*/ 79 w 81"/>
                <a:gd name="T5" fmla="*/ 44 h 66"/>
                <a:gd name="T6" fmla="*/ 74 w 81"/>
                <a:gd name="T7" fmla="*/ 38 h 66"/>
                <a:gd name="T8" fmla="*/ 68 w 81"/>
                <a:gd name="T9" fmla="*/ 34 h 66"/>
                <a:gd name="T10" fmla="*/ 63 w 81"/>
                <a:gd name="T11" fmla="*/ 33 h 66"/>
                <a:gd name="T12" fmla="*/ 57 w 81"/>
                <a:gd name="T13" fmla="*/ 29 h 66"/>
                <a:gd name="T14" fmla="*/ 52 w 81"/>
                <a:gd name="T15" fmla="*/ 26 h 66"/>
                <a:gd name="T16" fmla="*/ 46 w 81"/>
                <a:gd name="T17" fmla="*/ 22 h 66"/>
                <a:gd name="T18" fmla="*/ 41 w 81"/>
                <a:gd name="T19" fmla="*/ 18 h 66"/>
                <a:gd name="T20" fmla="*/ 35 w 81"/>
                <a:gd name="T21" fmla="*/ 15 h 66"/>
                <a:gd name="T22" fmla="*/ 30 w 81"/>
                <a:gd name="T23" fmla="*/ 9 h 66"/>
                <a:gd name="T24" fmla="*/ 23 w 81"/>
                <a:gd name="T25" fmla="*/ 5 h 66"/>
                <a:gd name="T26" fmla="*/ 19 w 81"/>
                <a:gd name="T27" fmla="*/ 1 h 66"/>
                <a:gd name="T28" fmla="*/ 12 w 81"/>
                <a:gd name="T29" fmla="*/ 0 h 66"/>
                <a:gd name="T30" fmla="*/ 7 w 81"/>
                <a:gd name="T31" fmla="*/ 0 h 66"/>
                <a:gd name="T32" fmla="*/ 0 w 81"/>
                <a:gd name="T33" fmla="*/ 11 h 66"/>
                <a:gd name="T34" fmla="*/ 0 w 81"/>
                <a:gd name="T35" fmla="*/ 16 h 66"/>
                <a:gd name="T36" fmla="*/ 1 w 81"/>
                <a:gd name="T37" fmla="*/ 27 h 66"/>
                <a:gd name="T38" fmla="*/ 7 w 81"/>
                <a:gd name="T39" fmla="*/ 29 h 66"/>
                <a:gd name="T40" fmla="*/ 11 w 81"/>
                <a:gd name="T41" fmla="*/ 34 h 66"/>
                <a:gd name="T42" fmla="*/ 16 w 81"/>
                <a:gd name="T43" fmla="*/ 38 h 66"/>
                <a:gd name="T44" fmla="*/ 22 w 81"/>
                <a:gd name="T45" fmla="*/ 42 h 66"/>
                <a:gd name="T46" fmla="*/ 30 w 81"/>
                <a:gd name="T47" fmla="*/ 44 h 66"/>
                <a:gd name="T48" fmla="*/ 35 w 81"/>
                <a:gd name="T49" fmla="*/ 48 h 66"/>
                <a:gd name="T50" fmla="*/ 41 w 81"/>
                <a:gd name="T51" fmla="*/ 49 h 66"/>
                <a:gd name="T52" fmla="*/ 46 w 81"/>
                <a:gd name="T53" fmla="*/ 53 h 66"/>
                <a:gd name="T54" fmla="*/ 52 w 81"/>
                <a:gd name="T55" fmla="*/ 56 h 66"/>
                <a:gd name="T56" fmla="*/ 57 w 81"/>
                <a:gd name="T57" fmla="*/ 59 h 66"/>
                <a:gd name="T58" fmla="*/ 60 w 81"/>
                <a:gd name="T59" fmla="*/ 64 h 66"/>
                <a:gd name="T60" fmla="*/ 67 w 81"/>
                <a:gd name="T61" fmla="*/ 67 h 66"/>
                <a:gd name="T62" fmla="*/ 72 w 81"/>
                <a:gd name="T63" fmla="*/ 71 h 66"/>
                <a:gd name="T64" fmla="*/ 78 w 81"/>
                <a:gd name="T65" fmla="*/ 75 h 66"/>
                <a:gd name="T66" fmla="*/ 83 w 81"/>
                <a:gd name="T67" fmla="*/ 77 h 66"/>
                <a:gd name="T68" fmla="*/ 89 w 81"/>
                <a:gd name="T69" fmla="*/ 80 h 66"/>
                <a:gd name="T70" fmla="*/ 94 w 81"/>
                <a:gd name="T71" fmla="*/ 80 h 66"/>
                <a:gd name="T72" fmla="*/ 96 w 81"/>
                <a:gd name="T73" fmla="*/ 74 h 66"/>
                <a:gd name="T74" fmla="*/ 99 w 81"/>
                <a:gd name="T75" fmla="*/ 67 h 66"/>
                <a:gd name="T76" fmla="*/ 99 w 81"/>
                <a:gd name="T77" fmla="*/ 63 h 66"/>
                <a:gd name="T78" fmla="*/ 94 w 81"/>
                <a:gd name="T79" fmla="*/ 56 h 66"/>
                <a:gd name="T80" fmla="*/ 90 w 81"/>
                <a:gd name="T81" fmla="*/ 52 h 6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81"/>
                <a:gd name="T124" fmla="*/ 0 h 66"/>
                <a:gd name="T125" fmla="*/ 81 w 81"/>
                <a:gd name="T126" fmla="*/ 66 h 6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81" h="66">
                  <a:moveTo>
                    <a:pt x="73" y="42"/>
                  </a:moveTo>
                  <a:lnTo>
                    <a:pt x="69" y="37"/>
                  </a:lnTo>
                  <a:lnTo>
                    <a:pt x="64" y="36"/>
                  </a:lnTo>
                  <a:lnTo>
                    <a:pt x="60" y="31"/>
                  </a:lnTo>
                  <a:lnTo>
                    <a:pt x="55" y="28"/>
                  </a:lnTo>
                  <a:lnTo>
                    <a:pt x="51" y="27"/>
                  </a:lnTo>
                  <a:lnTo>
                    <a:pt x="46" y="24"/>
                  </a:lnTo>
                  <a:lnTo>
                    <a:pt x="42" y="21"/>
                  </a:lnTo>
                  <a:lnTo>
                    <a:pt x="37" y="18"/>
                  </a:lnTo>
                  <a:lnTo>
                    <a:pt x="33" y="15"/>
                  </a:lnTo>
                  <a:lnTo>
                    <a:pt x="28" y="12"/>
                  </a:lnTo>
                  <a:lnTo>
                    <a:pt x="24" y="7"/>
                  </a:lnTo>
                  <a:lnTo>
                    <a:pt x="19" y="4"/>
                  </a:lnTo>
                  <a:lnTo>
                    <a:pt x="15" y="1"/>
                  </a:lnTo>
                  <a:lnTo>
                    <a:pt x="10" y="0"/>
                  </a:lnTo>
                  <a:lnTo>
                    <a:pt x="6" y="0"/>
                  </a:lnTo>
                  <a:lnTo>
                    <a:pt x="0" y="9"/>
                  </a:lnTo>
                  <a:lnTo>
                    <a:pt x="0" y="13"/>
                  </a:lnTo>
                  <a:lnTo>
                    <a:pt x="1" y="22"/>
                  </a:lnTo>
                  <a:lnTo>
                    <a:pt x="6" y="24"/>
                  </a:lnTo>
                  <a:lnTo>
                    <a:pt x="9" y="28"/>
                  </a:lnTo>
                  <a:lnTo>
                    <a:pt x="13" y="31"/>
                  </a:lnTo>
                  <a:lnTo>
                    <a:pt x="18" y="34"/>
                  </a:lnTo>
                  <a:lnTo>
                    <a:pt x="24" y="36"/>
                  </a:lnTo>
                  <a:lnTo>
                    <a:pt x="28" y="39"/>
                  </a:lnTo>
                  <a:lnTo>
                    <a:pt x="33" y="40"/>
                  </a:lnTo>
                  <a:lnTo>
                    <a:pt x="37" y="43"/>
                  </a:lnTo>
                  <a:lnTo>
                    <a:pt x="42" y="46"/>
                  </a:lnTo>
                  <a:lnTo>
                    <a:pt x="46" y="48"/>
                  </a:lnTo>
                  <a:lnTo>
                    <a:pt x="49" y="52"/>
                  </a:lnTo>
                  <a:lnTo>
                    <a:pt x="54" y="55"/>
                  </a:lnTo>
                  <a:lnTo>
                    <a:pt x="58" y="58"/>
                  </a:lnTo>
                  <a:lnTo>
                    <a:pt x="63" y="61"/>
                  </a:lnTo>
                  <a:lnTo>
                    <a:pt x="67" y="63"/>
                  </a:lnTo>
                  <a:lnTo>
                    <a:pt x="72" y="65"/>
                  </a:lnTo>
                  <a:lnTo>
                    <a:pt x="76" y="65"/>
                  </a:lnTo>
                  <a:lnTo>
                    <a:pt x="78" y="60"/>
                  </a:lnTo>
                  <a:lnTo>
                    <a:pt x="80" y="55"/>
                  </a:lnTo>
                  <a:lnTo>
                    <a:pt x="80" y="51"/>
                  </a:lnTo>
                  <a:lnTo>
                    <a:pt x="76" y="46"/>
                  </a:lnTo>
                  <a:lnTo>
                    <a:pt x="73" y="42"/>
                  </a:lnTo>
                </a:path>
              </a:pathLst>
            </a:custGeom>
            <a:solidFill>
              <a:srgbClr val="FAFD0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2" name="Freeform 145"/>
            <p:cNvSpPr>
              <a:spLocks/>
            </p:cNvSpPr>
            <p:nvPr/>
          </p:nvSpPr>
          <p:spPr bwMode="auto">
            <a:xfrm>
              <a:off x="4731" y="1957"/>
              <a:ext cx="62" cy="49"/>
            </a:xfrm>
            <a:custGeom>
              <a:avLst/>
              <a:gdLst>
                <a:gd name="T0" fmla="*/ 36 w 50"/>
                <a:gd name="T1" fmla="*/ 5 h 40"/>
                <a:gd name="T2" fmla="*/ 36 w 50"/>
                <a:gd name="T3" fmla="*/ 18 h 40"/>
                <a:gd name="T4" fmla="*/ 31 w 50"/>
                <a:gd name="T5" fmla="*/ 18 h 40"/>
                <a:gd name="T6" fmla="*/ 25 w 50"/>
                <a:gd name="T7" fmla="*/ 20 h 40"/>
                <a:gd name="T8" fmla="*/ 21 w 50"/>
                <a:gd name="T9" fmla="*/ 26 h 40"/>
                <a:gd name="T10" fmla="*/ 16 w 50"/>
                <a:gd name="T11" fmla="*/ 27 h 40"/>
                <a:gd name="T12" fmla="*/ 10 w 50"/>
                <a:gd name="T13" fmla="*/ 27 h 40"/>
                <a:gd name="T14" fmla="*/ 5 w 50"/>
                <a:gd name="T15" fmla="*/ 29 h 40"/>
                <a:gd name="T16" fmla="*/ 1 w 50"/>
                <a:gd name="T17" fmla="*/ 34 h 40"/>
                <a:gd name="T18" fmla="*/ 0 w 50"/>
                <a:gd name="T19" fmla="*/ 40 h 40"/>
                <a:gd name="T20" fmla="*/ 1 w 50"/>
                <a:gd name="T21" fmla="*/ 45 h 40"/>
                <a:gd name="T22" fmla="*/ 6 w 50"/>
                <a:gd name="T23" fmla="*/ 48 h 40"/>
                <a:gd name="T24" fmla="*/ 12 w 50"/>
                <a:gd name="T25" fmla="*/ 48 h 40"/>
                <a:gd name="T26" fmla="*/ 17 w 50"/>
                <a:gd name="T27" fmla="*/ 48 h 40"/>
                <a:gd name="T28" fmla="*/ 24 w 50"/>
                <a:gd name="T29" fmla="*/ 48 h 40"/>
                <a:gd name="T30" fmla="*/ 29 w 50"/>
                <a:gd name="T31" fmla="*/ 48 h 40"/>
                <a:gd name="T32" fmla="*/ 35 w 50"/>
                <a:gd name="T33" fmla="*/ 45 h 40"/>
                <a:gd name="T34" fmla="*/ 40 w 50"/>
                <a:gd name="T35" fmla="*/ 44 h 40"/>
                <a:gd name="T36" fmla="*/ 46 w 50"/>
                <a:gd name="T37" fmla="*/ 42 h 40"/>
                <a:gd name="T38" fmla="*/ 51 w 50"/>
                <a:gd name="T39" fmla="*/ 38 h 40"/>
                <a:gd name="T40" fmla="*/ 57 w 50"/>
                <a:gd name="T41" fmla="*/ 37 h 40"/>
                <a:gd name="T42" fmla="*/ 61 w 50"/>
                <a:gd name="T43" fmla="*/ 31 h 40"/>
                <a:gd name="T44" fmla="*/ 61 w 50"/>
                <a:gd name="T45" fmla="*/ 26 h 40"/>
                <a:gd name="T46" fmla="*/ 55 w 50"/>
                <a:gd name="T47" fmla="*/ 22 h 40"/>
                <a:gd name="T48" fmla="*/ 55 w 50"/>
                <a:gd name="T49" fmla="*/ 16 h 40"/>
                <a:gd name="T50" fmla="*/ 53 w 50"/>
                <a:gd name="T51" fmla="*/ 11 h 40"/>
                <a:gd name="T52" fmla="*/ 53 w 50"/>
                <a:gd name="T53" fmla="*/ 5 h 40"/>
                <a:gd name="T54" fmla="*/ 53 w 50"/>
                <a:gd name="T55" fmla="*/ 0 h 40"/>
                <a:gd name="T56" fmla="*/ 47 w 50"/>
                <a:gd name="T57" fmla="*/ 0 h 40"/>
                <a:gd name="T58" fmla="*/ 42 w 50"/>
                <a:gd name="T59" fmla="*/ 0 h 40"/>
                <a:gd name="T60" fmla="*/ 38 w 50"/>
                <a:gd name="T61" fmla="*/ 5 h 40"/>
                <a:gd name="T62" fmla="*/ 36 w 50"/>
                <a:gd name="T63" fmla="*/ 11 h 40"/>
                <a:gd name="T64" fmla="*/ 32 w 50"/>
                <a:gd name="T65" fmla="*/ 16 h 40"/>
                <a:gd name="T66" fmla="*/ 31 w 50"/>
                <a:gd name="T67" fmla="*/ 22 h 40"/>
                <a:gd name="T68" fmla="*/ 31 w 50"/>
                <a:gd name="T69" fmla="*/ 27 h 4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"/>
                <a:gd name="T106" fmla="*/ 0 h 40"/>
                <a:gd name="T107" fmla="*/ 50 w 50"/>
                <a:gd name="T108" fmla="*/ 40 h 4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" h="40">
                  <a:moveTo>
                    <a:pt x="29" y="4"/>
                  </a:moveTo>
                  <a:lnTo>
                    <a:pt x="29" y="15"/>
                  </a:lnTo>
                  <a:lnTo>
                    <a:pt x="25" y="15"/>
                  </a:lnTo>
                  <a:lnTo>
                    <a:pt x="20" y="16"/>
                  </a:lnTo>
                  <a:lnTo>
                    <a:pt x="17" y="21"/>
                  </a:lnTo>
                  <a:lnTo>
                    <a:pt x="13" y="22"/>
                  </a:lnTo>
                  <a:lnTo>
                    <a:pt x="8" y="22"/>
                  </a:lnTo>
                  <a:lnTo>
                    <a:pt x="4" y="24"/>
                  </a:lnTo>
                  <a:lnTo>
                    <a:pt x="1" y="28"/>
                  </a:lnTo>
                  <a:lnTo>
                    <a:pt x="0" y="33"/>
                  </a:lnTo>
                  <a:lnTo>
                    <a:pt x="1" y="37"/>
                  </a:lnTo>
                  <a:lnTo>
                    <a:pt x="5" y="39"/>
                  </a:lnTo>
                  <a:lnTo>
                    <a:pt x="10" y="39"/>
                  </a:lnTo>
                  <a:lnTo>
                    <a:pt x="14" y="39"/>
                  </a:lnTo>
                  <a:lnTo>
                    <a:pt x="19" y="39"/>
                  </a:lnTo>
                  <a:lnTo>
                    <a:pt x="23" y="39"/>
                  </a:lnTo>
                  <a:lnTo>
                    <a:pt x="28" y="37"/>
                  </a:lnTo>
                  <a:lnTo>
                    <a:pt x="32" y="36"/>
                  </a:lnTo>
                  <a:lnTo>
                    <a:pt x="37" y="34"/>
                  </a:lnTo>
                  <a:lnTo>
                    <a:pt x="41" y="31"/>
                  </a:lnTo>
                  <a:lnTo>
                    <a:pt x="46" y="30"/>
                  </a:lnTo>
                  <a:lnTo>
                    <a:pt x="49" y="25"/>
                  </a:lnTo>
                  <a:lnTo>
                    <a:pt x="49" y="21"/>
                  </a:lnTo>
                  <a:lnTo>
                    <a:pt x="44" y="18"/>
                  </a:lnTo>
                  <a:lnTo>
                    <a:pt x="44" y="13"/>
                  </a:lnTo>
                  <a:lnTo>
                    <a:pt x="43" y="9"/>
                  </a:lnTo>
                  <a:lnTo>
                    <a:pt x="43" y="4"/>
                  </a:lnTo>
                  <a:lnTo>
                    <a:pt x="43" y="0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31" y="4"/>
                  </a:lnTo>
                  <a:lnTo>
                    <a:pt x="29" y="9"/>
                  </a:lnTo>
                  <a:lnTo>
                    <a:pt x="26" y="13"/>
                  </a:lnTo>
                  <a:lnTo>
                    <a:pt x="25" y="18"/>
                  </a:lnTo>
                  <a:lnTo>
                    <a:pt x="25" y="22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3" name="Freeform 146"/>
            <p:cNvSpPr>
              <a:spLocks/>
            </p:cNvSpPr>
            <p:nvPr/>
          </p:nvSpPr>
          <p:spPr bwMode="auto">
            <a:xfrm>
              <a:off x="4358" y="1450"/>
              <a:ext cx="656" cy="573"/>
            </a:xfrm>
            <a:custGeom>
              <a:avLst/>
              <a:gdLst>
                <a:gd name="T0" fmla="*/ 171 w 533"/>
                <a:gd name="T1" fmla="*/ 196 h 466"/>
                <a:gd name="T2" fmla="*/ 156 w 533"/>
                <a:gd name="T3" fmla="*/ 232 h 466"/>
                <a:gd name="T4" fmla="*/ 148 w 533"/>
                <a:gd name="T5" fmla="*/ 272 h 466"/>
                <a:gd name="T6" fmla="*/ 130 w 533"/>
                <a:gd name="T7" fmla="*/ 325 h 466"/>
                <a:gd name="T8" fmla="*/ 111 w 533"/>
                <a:gd name="T9" fmla="*/ 357 h 466"/>
                <a:gd name="T10" fmla="*/ 94 w 533"/>
                <a:gd name="T11" fmla="*/ 390 h 466"/>
                <a:gd name="T12" fmla="*/ 68 w 533"/>
                <a:gd name="T13" fmla="*/ 413 h 466"/>
                <a:gd name="T14" fmla="*/ 41 w 533"/>
                <a:gd name="T15" fmla="*/ 433 h 466"/>
                <a:gd name="T16" fmla="*/ 12 w 533"/>
                <a:gd name="T17" fmla="*/ 451 h 466"/>
                <a:gd name="T18" fmla="*/ 9 w 533"/>
                <a:gd name="T19" fmla="*/ 487 h 466"/>
                <a:gd name="T20" fmla="*/ 52 w 533"/>
                <a:gd name="T21" fmla="*/ 498 h 466"/>
                <a:gd name="T22" fmla="*/ 94 w 533"/>
                <a:gd name="T23" fmla="*/ 512 h 466"/>
                <a:gd name="T24" fmla="*/ 140 w 533"/>
                <a:gd name="T25" fmla="*/ 520 h 466"/>
                <a:gd name="T26" fmla="*/ 180 w 533"/>
                <a:gd name="T27" fmla="*/ 528 h 466"/>
                <a:gd name="T28" fmla="*/ 218 w 533"/>
                <a:gd name="T29" fmla="*/ 536 h 466"/>
                <a:gd name="T30" fmla="*/ 270 w 533"/>
                <a:gd name="T31" fmla="*/ 551 h 466"/>
                <a:gd name="T32" fmla="*/ 321 w 533"/>
                <a:gd name="T33" fmla="*/ 572 h 466"/>
                <a:gd name="T34" fmla="*/ 386 w 533"/>
                <a:gd name="T35" fmla="*/ 534 h 466"/>
                <a:gd name="T36" fmla="*/ 410 w 533"/>
                <a:gd name="T37" fmla="*/ 482 h 466"/>
                <a:gd name="T38" fmla="*/ 528 w 533"/>
                <a:gd name="T39" fmla="*/ 423 h 466"/>
                <a:gd name="T40" fmla="*/ 587 w 533"/>
                <a:gd name="T41" fmla="*/ 393 h 466"/>
                <a:gd name="T42" fmla="*/ 646 w 533"/>
                <a:gd name="T43" fmla="*/ 364 h 466"/>
                <a:gd name="T44" fmla="*/ 655 w 533"/>
                <a:gd name="T45" fmla="*/ 289 h 466"/>
                <a:gd name="T46" fmla="*/ 654 w 533"/>
                <a:gd name="T47" fmla="*/ 248 h 466"/>
                <a:gd name="T48" fmla="*/ 644 w 533"/>
                <a:gd name="T49" fmla="*/ 215 h 466"/>
                <a:gd name="T50" fmla="*/ 635 w 533"/>
                <a:gd name="T51" fmla="*/ 180 h 466"/>
                <a:gd name="T52" fmla="*/ 626 w 533"/>
                <a:gd name="T53" fmla="*/ 146 h 466"/>
                <a:gd name="T54" fmla="*/ 612 w 533"/>
                <a:gd name="T55" fmla="*/ 116 h 466"/>
                <a:gd name="T56" fmla="*/ 592 w 533"/>
                <a:gd name="T57" fmla="*/ 87 h 466"/>
                <a:gd name="T58" fmla="*/ 555 w 533"/>
                <a:gd name="T59" fmla="*/ 52 h 466"/>
                <a:gd name="T60" fmla="*/ 517 w 533"/>
                <a:gd name="T61" fmla="*/ 36 h 466"/>
                <a:gd name="T62" fmla="*/ 485 w 533"/>
                <a:gd name="T63" fmla="*/ 18 h 466"/>
                <a:gd name="T64" fmla="*/ 452 w 533"/>
                <a:gd name="T65" fmla="*/ 0 h 466"/>
                <a:gd name="T66" fmla="*/ 417 w 533"/>
                <a:gd name="T67" fmla="*/ 9 h 466"/>
                <a:gd name="T68" fmla="*/ 336 w 533"/>
                <a:gd name="T69" fmla="*/ 30 h 466"/>
                <a:gd name="T70" fmla="*/ 309 w 533"/>
                <a:gd name="T71" fmla="*/ 48 h 466"/>
                <a:gd name="T72" fmla="*/ 281 w 533"/>
                <a:gd name="T73" fmla="*/ 66 h 466"/>
                <a:gd name="T74" fmla="*/ 229 w 533"/>
                <a:gd name="T75" fmla="*/ 109 h 466"/>
                <a:gd name="T76" fmla="*/ 194 w 533"/>
                <a:gd name="T77" fmla="*/ 160 h 466"/>
                <a:gd name="T78" fmla="*/ 182 w 533"/>
                <a:gd name="T79" fmla="*/ 182 h 46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533"/>
                <a:gd name="T121" fmla="*/ 0 h 466"/>
                <a:gd name="T122" fmla="*/ 533 w 533"/>
                <a:gd name="T123" fmla="*/ 466 h 46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533" h="466">
                  <a:moveTo>
                    <a:pt x="148" y="148"/>
                  </a:moveTo>
                  <a:lnTo>
                    <a:pt x="139" y="159"/>
                  </a:lnTo>
                  <a:lnTo>
                    <a:pt x="133" y="174"/>
                  </a:lnTo>
                  <a:lnTo>
                    <a:pt x="127" y="189"/>
                  </a:lnTo>
                  <a:lnTo>
                    <a:pt x="121" y="205"/>
                  </a:lnTo>
                  <a:lnTo>
                    <a:pt x="120" y="221"/>
                  </a:lnTo>
                  <a:lnTo>
                    <a:pt x="112" y="249"/>
                  </a:lnTo>
                  <a:lnTo>
                    <a:pt x="106" y="264"/>
                  </a:lnTo>
                  <a:lnTo>
                    <a:pt x="97" y="276"/>
                  </a:lnTo>
                  <a:lnTo>
                    <a:pt x="90" y="290"/>
                  </a:lnTo>
                  <a:lnTo>
                    <a:pt x="84" y="306"/>
                  </a:lnTo>
                  <a:lnTo>
                    <a:pt x="76" y="317"/>
                  </a:lnTo>
                  <a:lnTo>
                    <a:pt x="67" y="329"/>
                  </a:lnTo>
                  <a:lnTo>
                    <a:pt x="55" y="336"/>
                  </a:lnTo>
                  <a:lnTo>
                    <a:pt x="44" y="343"/>
                  </a:lnTo>
                  <a:lnTo>
                    <a:pt x="33" y="352"/>
                  </a:lnTo>
                  <a:lnTo>
                    <a:pt x="22" y="359"/>
                  </a:lnTo>
                  <a:lnTo>
                    <a:pt x="10" y="367"/>
                  </a:lnTo>
                  <a:lnTo>
                    <a:pt x="0" y="385"/>
                  </a:lnTo>
                  <a:lnTo>
                    <a:pt x="7" y="396"/>
                  </a:lnTo>
                  <a:lnTo>
                    <a:pt x="23" y="402"/>
                  </a:lnTo>
                  <a:lnTo>
                    <a:pt x="42" y="405"/>
                  </a:lnTo>
                  <a:lnTo>
                    <a:pt x="61" y="410"/>
                  </a:lnTo>
                  <a:lnTo>
                    <a:pt x="76" y="416"/>
                  </a:lnTo>
                  <a:lnTo>
                    <a:pt x="95" y="419"/>
                  </a:lnTo>
                  <a:lnTo>
                    <a:pt x="114" y="423"/>
                  </a:lnTo>
                  <a:lnTo>
                    <a:pt x="131" y="423"/>
                  </a:lnTo>
                  <a:lnTo>
                    <a:pt x="146" y="429"/>
                  </a:lnTo>
                  <a:lnTo>
                    <a:pt x="162" y="429"/>
                  </a:lnTo>
                  <a:lnTo>
                    <a:pt x="177" y="436"/>
                  </a:lnTo>
                  <a:lnTo>
                    <a:pt x="191" y="432"/>
                  </a:lnTo>
                  <a:lnTo>
                    <a:pt x="219" y="448"/>
                  </a:lnTo>
                  <a:lnTo>
                    <a:pt x="237" y="465"/>
                  </a:lnTo>
                  <a:lnTo>
                    <a:pt x="261" y="465"/>
                  </a:lnTo>
                  <a:lnTo>
                    <a:pt x="285" y="440"/>
                  </a:lnTo>
                  <a:lnTo>
                    <a:pt x="314" y="434"/>
                  </a:lnTo>
                  <a:lnTo>
                    <a:pt x="334" y="407"/>
                  </a:lnTo>
                  <a:lnTo>
                    <a:pt x="333" y="392"/>
                  </a:lnTo>
                  <a:lnTo>
                    <a:pt x="381" y="368"/>
                  </a:lnTo>
                  <a:lnTo>
                    <a:pt x="429" y="344"/>
                  </a:lnTo>
                  <a:lnTo>
                    <a:pt x="453" y="320"/>
                  </a:lnTo>
                  <a:lnTo>
                    <a:pt x="477" y="320"/>
                  </a:lnTo>
                  <a:lnTo>
                    <a:pt x="501" y="320"/>
                  </a:lnTo>
                  <a:lnTo>
                    <a:pt x="525" y="296"/>
                  </a:lnTo>
                  <a:lnTo>
                    <a:pt x="523" y="263"/>
                  </a:lnTo>
                  <a:lnTo>
                    <a:pt x="532" y="235"/>
                  </a:lnTo>
                  <a:lnTo>
                    <a:pt x="532" y="218"/>
                  </a:lnTo>
                  <a:lnTo>
                    <a:pt x="531" y="202"/>
                  </a:lnTo>
                  <a:lnTo>
                    <a:pt x="531" y="186"/>
                  </a:lnTo>
                  <a:lnTo>
                    <a:pt x="523" y="175"/>
                  </a:lnTo>
                  <a:lnTo>
                    <a:pt x="520" y="161"/>
                  </a:lnTo>
                  <a:lnTo>
                    <a:pt x="516" y="146"/>
                  </a:lnTo>
                  <a:lnTo>
                    <a:pt x="512" y="133"/>
                  </a:lnTo>
                  <a:lnTo>
                    <a:pt x="509" y="119"/>
                  </a:lnTo>
                  <a:lnTo>
                    <a:pt x="504" y="105"/>
                  </a:lnTo>
                  <a:lnTo>
                    <a:pt x="497" y="94"/>
                  </a:lnTo>
                  <a:lnTo>
                    <a:pt x="489" y="82"/>
                  </a:lnTo>
                  <a:lnTo>
                    <a:pt x="481" y="71"/>
                  </a:lnTo>
                  <a:lnTo>
                    <a:pt x="474" y="60"/>
                  </a:lnTo>
                  <a:lnTo>
                    <a:pt x="451" y="42"/>
                  </a:lnTo>
                  <a:lnTo>
                    <a:pt x="436" y="36"/>
                  </a:lnTo>
                  <a:lnTo>
                    <a:pt x="420" y="29"/>
                  </a:lnTo>
                  <a:lnTo>
                    <a:pt x="405" y="23"/>
                  </a:lnTo>
                  <a:lnTo>
                    <a:pt x="394" y="15"/>
                  </a:lnTo>
                  <a:lnTo>
                    <a:pt x="382" y="6"/>
                  </a:lnTo>
                  <a:lnTo>
                    <a:pt x="367" y="0"/>
                  </a:lnTo>
                  <a:lnTo>
                    <a:pt x="354" y="4"/>
                  </a:lnTo>
                  <a:lnTo>
                    <a:pt x="339" y="7"/>
                  </a:lnTo>
                  <a:lnTo>
                    <a:pt x="288" y="20"/>
                  </a:lnTo>
                  <a:lnTo>
                    <a:pt x="273" y="24"/>
                  </a:lnTo>
                  <a:lnTo>
                    <a:pt x="262" y="32"/>
                  </a:lnTo>
                  <a:lnTo>
                    <a:pt x="251" y="39"/>
                  </a:lnTo>
                  <a:lnTo>
                    <a:pt x="240" y="47"/>
                  </a:lnTo>
                  <a:lnTo>
                    <a:pt x="228" y="54"/>
                  </a:lnTo>
                  <a:lnTo>
                    <a:pt x="217" y="62"/>
                  </a:lnTo>
                  <a:lnTo>
                    <a:pt x="186" y="89"/>
                  </a:lnTo>
                  <a:lnTo>
                    <a:pt x="176" y="100"/>
                  </a:lnTo>
                  <a:lnTo>
                    <a:pt x="158" y="130"/>
                  </a:lnTo>
                  <a:lnTo>
                    <a:pt x="149" y="141"/>
                  </a:lnTo>
                  <a:lnTo>
                    <a:pt x="148" y="148"/>
                  </a:lnTo>
                </a:path>
              </a:pathLst>
            </a:custGeom>
            <a:solidFill>
              <a:srgbClr val="00B0F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4" name="Freeform 147"/>
            <p:cNvSpPr>
              <a:spLocks/>
            </p:cNvSpPr>
            <p:nvPr/>
          </p:nvSpPr>
          <p:spPr bwMode="auto">
            <a:xfrm>
              <a:off x="4542" y="1515"/>
              <a:ext cx="417" cy="401"/>
            </a:xfrm>
            <a:custGeom>
              <a:avLst/>
              <a:gdLst>
                <a:gd name="T0" fmla="*/ 44 w 339"/>
                <a:gd name="T1" fmla="*/ 248 h 326"/>
                <a:gd name="T2" fmla="*/ 20 w 339"/>
                <a:gd name="T3" fmla="*/ 271 h 326"/>
                <a:gd name="T4" fmla="*/ 6 w 339"/>
                <a:gd name="T5" fmla="*/ 303 h 326"/>
                <a:gd name="T6" fmla="*/ 6 w 339"/>
                <a:gd name="T7" fmla="*/ 335 h 326"/>
                <a:gd name="T8" fmla="*/ 17 w 339"/>
                <a:gd name="T9" fmla="*/ 362 h 326"/>
                <a:gd name="T10" fmla="*/ 36 w 339"/>
                <a:gd name="T11" fmla="*/ 383 h 326"/>
                <a:gd name="T12" fmla="*/ 59 w 339"/>
                <a:gd name="T13" fmla="*/ 400 h 326"/>
                <a:gd name="T14" fmla="*/ 95 w 339"/>
                <a:gd name="T15" fmla="*/ 391 h 326"/>
                <a:gd name="T16" fmla="*/ 132 w 339"/>
                <a:gd name="T17" fmla="*/ 390 h 326"/>
                <a:gd name="T18" fmla="*/ 164 w 339"/>
                <a:gd name="T19" fmla="*/ 379 h 326"/>
                <a:gd name="T20" fmla="*/ 189 w 339"/>
                <a:gd name="T21" fmla="*/ 359 h 326"/>
                <a:gd name="T22" fmla="*/ 197 w 339"/>
                <a:gd name="T23" fmla="*/ 335 h 326"/>
                <a:gd name="T24" fmla="*/ 196 w 339"/>
                <a:gd name="T25" fmla="*/ 310 h 326"/>
                <a:gd name="T26" fmla="*/ 181 w 339"/>
                <a:gd name="T27" fmla="*/ 285 h 326"/>
                <a:gd name="T28" fmla="*/ 154 w 339"/>
                <a:gd name="T29" fmla="*/ 273 h 326"/>
                <a:gd name="T30" fmla="*/ 132 w 339"/>
                <a:gd name="T31" fmla="*/ 257 h 326"/>
                <a:gd name="T32" fmla="*/ 108 w 339"/>
                <a:gd name="T33" fmla="*/ 240 h 326"/>
                <a:gd name="T34" fmla="*/ 96 w 339"/>
                <a:gd name="T35" fmla="*/ 212 h 326"/>
                <a:gd name="T36" fmla="*/ 96 w 339"/>
                <a:gd name="T37" fmla="*/ 181 h 326"/>
                <a:gd name="T38" fmla="*/ 111 w 339"/>
                <a:gd name="T39" fmla="*/ 149 h 326"/>
                <a:gd name="T40" fmla="*/ 139 w 339"/>
                <a:gd name="T41" fmla="*/ 140 h 326"/>
                <a:gd name="T42" fmla="*/ 159 w 339"/>
                <a:gd name="T43" fmla="*/ 161 h 326"/>
                <a:gd name="T44" fmla="*/ 181 w 339"/>
                <a:gd name="T45" fmla="*/ 177 h 326"/>
                <a:gd name="T46" fmla="*/ 216 w 339"/>
                <a:gd name="T47" fmla="*/ 176 h 326"/>
                <a:gd name="T48" fmla="*/ 245 w 339"/>
                <a:gd name="T49" fmla="*/ 169 h 326"/>
                <a:gd name="T50" fmla="*/ 263 w 339"/>
                <a:gd name="T51" fmla="*/ 139 h 326"/>
                <a:gd name="T52" fmla="*/ 266 w 339"/>
                <a:gd name="T53" fmla="*/ 111 h 326"/>
                <a:gd name="T54" fmla="*/ 280 w 339"/>
                <a:gd name="T55" fmla="*/ 79 h 326"/>
                <a:gd name="T56" fmla="*/ 308 w 339"/>
                <a:gd name="T57" fmla="*/ 92 h 326"/>
                <a:gd name="T58" fmla="*/ 326 w 339"/>
                <a:gd name="T59" fmla="*/ 113 h 326"/>
                <a:gd name="T60" fmla="*/ 338 w 339"/>
                <a:gd name="T61" fmla="*/ 139 h 326"/>
                <a:gd name="T62" fmla="*/ 322 w 339"/>
                <a:gd name="T63" fmla="*/ 172 h 326"/>
                <a:gd name="T64" fmla="*/ 293 w 339"/>
                <a:gd name="T65" fmla="*/ 187 h 326"/>
                <a:gd name="T66" fmla="*/ 260 w 339"/>
                <a:gd name="T67" fmla="*/ 205 h 326"/>
                <a:gd name="T68" fmla="*/ 235 w 339"/>
                <a:gd name="T69" fmla="*/ 229 h 326"/>
                <a:gd name="T70" fmla="*/ 244 w 339"/>
                <a:gd name="T71" fmla="*/ 260 h 326"/>
                <a:gd name="T72" fmla="*/ 263 w 339"/>
                <a:gd name="T73" fmla="*/ 280 h 326"/>
                <a:gd name="T74" fmla="*/ 296 w 339"/>
                <a:gd name="T75" fmla="*/ 285 h 326"/>
                <a:gd name="T76" fmla="*/ 326 w 339"/>
                <a:gd name="T77" fmla="*/ 271 h 326"/>
                <a:gd name="T78" fmla="*/ 357 w 339"/>
                <a:gd name="T79" fmla="*/ 262 h 326"/>
                <a:gd name="T80" fmla="*/ 380 w 339"/>
                <a:gd name="T81" fmla="*/ 241 h 326"/>
                <a:gd name="T82" fmla="*/ 403 w 339"/>
                <a:gd name="T83" fmla="*/ 219 h 326"/>
                <a:gd name="T84" fmla="*/ 413 w 339"/>
                <a:gd name="T85" fmla="*/ 191 h 326"/>
                <a:gd name="T86" fmla="*/ 402 w 339"/>
                <a:gd name="T87" fmla="*/ 162 h 326"/>
                <a:gd name="T88" fmla="*/ 387 w 339"/>
                <a:gd name="T89" fmla="*/ 138 h 326"/>
                <a:gd name="T90" fmla="*/ 360 w 339"/>
                <a:gd name="T91" fmla="*/ 124 h 326"/>
                <a:gd name="T92" fmla="*/ 337 w 339"/>
                <a:gd name="T93" fmla="*/ 109 h 326"/>
                <a:gd name="T94" fmla="*/ 319 w 339"/>
                <a:gd name="T95" fmla="*/ 89 h 326"/>
                <a:gd name="T96" fmla="*/ 299 w 339"/>
                <a:gd name="T97" fmla="*/ 69 h 326"/>
                <a:gd name="T98" fmla="*/ 279 w 339"/>
                <a:gd name="T99" fmla="*/ 48 h 326"/>
                <a:gd name="T100" fmla="*/ 269 w 339"/>
                <a:gd name="T101" fmla="*/ 20 h 326"/>
                <a:gd name="T102" fmla="*/ 250 w 339"/>
                <a:gd name="T103" fmla="*/ 0 h 326"/>
                <a:gd name="T104" fmla="*/ 214 w 339"/>
                <a:gd name="T105" fmla="*/ 7 h 326"/>
                <a:gd name="T106" fmla="*/ 181 w 339"/>
                <a:gd name="T107" fmla="*/ 20 h 326"/>
                <a:gd name="T108" fmla="*/ 156 w 339"/>
                <a:gd name="T109" fmla="*/ 42 h 326"/>
                <a:gd name="T110" fmla="*/ 134 w 339"/>
                <a:gd name="T111" fmla="*/ 64 h 326"/>
                <a:gd name="T112" fmla="*/ 134 w 339"/>
                <a:gd name="T113" fmla="*/ 95 h 326"/>
                <a:gd name="T114" fmla="*/ 113 w 339"/>
                <a:gd name="T115" fmla="*/ 121 h 326"/>
                <a:gd name="T116" fmla="*/ 96 w 339"/>
                <a:gd name="T117" fmla="*/ 150 h 326"/>
                <a:gd name="T118" fmla="*/ 82 w 339"/>
                <a:gd name="T119" fmla="*/ 181 h 326"/>
                <a:gd name="T120" fmla="*/ 71 w 339"/>
                <a:gd name="T121" fmla="*/ 216 h 326"/>
                <a:gd name="T122" fmla="*/ 59 w 339"/>
                <a:gd name="T123" fmla="*/ 237 h 32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39"/>
                <a:gd name="T187" fmla="*/ 0 h 326"/>
                <a:gd name="T188" fmla="*/ 339 w 339"/>
                <a:gd name="T189" fmla="*/ 326 h 32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39" h="326">
                  <a:moveTo>
                    <a:pt x="48" y="193"/>
                  </a:moveTo>
                  <a:lnTo>
                    <a:pt x="36" y="202"/>
                  </a:lnTo>
                  <a:lnTo>
                    <a:pt x="26" y="212"/>
                  </a:lnTo>
                  <a:lnTo>
                    <a:pt x="16" y="220"/>
                  </a:lnTo>
                  <a:lnTo>
                    <a:pt x="9" y="232"/>
                  </a:lnTo>
                  <a:lnTo>
                    <a:pt x="5" y="246"/>
                  </a:lnTo>
                  <a:lnTo>
                    <a:pt x="0" y="261"/>
                  </a:lnTo>
                  <a:lnTo>
                    <a:pt x="5" y="272"/>
                  </a:lnTo>
                  <a:lnTo>
                    <a:pt x="5" y="286"/>
                  </a:lnTo>
                  <a:lnTo>
                    <a:pt x="14" y="294"/>
                  </a:lnTo>
                  <a:lnTo>
                    <a:pt x="21" y="303"/>
                  </a:lnTo>
                  <a:lnTo>
                    <a:pt x="29" y="311"/>
                  </a:lnTo>
                  <a:lnTo>
                    <a:pt x="37" y="320"/>
                  </a:lnTo>
                  <a:lnTo>
                    <a:pt x="48" y="325"/>
                  </a:lnTo>
                  <a:lnTo>
                    <a:pt x="65" y="324"/>
                  </a:lnTo>
                  <a:lnTo>
                    <a:pt x="77" y="318"/>
                  </a:lnTo>
                  <a:lnTo>
                    <a:pt x="91" y="320"/>
                  </a:lnTo>
                  <a:lnTo>
                    <a:pt x="107" y="317"/>
                  </a:lnTo>
                  <a:lnTo>
                    <a:pt x="121" y="314"/>
                  </a:lnTo>
                  <a:lnTo>
                    <a:pt x="133" y="308"/>
                  </a:lnTo>
                  <a:lnTo>
                    <a:pt x="145" y="301"/>
                  </a:lnTo>
                  <a:lnTo>
                    <a:pt x="154" y="292"/>
                  </a:lnTo>
                  <a:lnTo>
                    <a:pt x="165" y="283"/>
                  </a:lnTo>
                  <a:lnTo>
                    <a:pt x="160" y="272"/>
                  </a:lnTo>
                  <a:lnTo>
                    <a:pt x="167" y="261"/>
                  </a:lnTo>
                  <a:lnTo>
                    <a:pt x="159" y="252"/>
                  </a:lnTo>
                  <a:lnTo>
                    <a:pt x="155" y="241"/>
                  </a:lnTo>
                  <a:lnTo>
                    <a:pt x="147" y="232"/>
                  </a:lnTo>
                  <a:lnTo>
                    <a:pt x="140" y="225"/>
                  </a:lnTo>
                  <a:lnTo>
                    <a:pt x="125" y="222"/>
                  </a:lnTo>
                  <a:lnTo>
                    <a:pt x="114" y="217"/>
                  </a:lnTo>
                  <a:lnTo>
                    <a:pt x="107" y="209"/>
                  </a:lnTo>
                  <a:lnTo>
                    <a:pt x="95" y="203"/>
                  </a:lnTo>
                  <a:lnTo>
                    <a:pt x="88" y="195"/>
                  </a:lnTo>
                  <a:lnTo>
                    <a:pt x="80" y="187"/>
                  </a:lnTo>
                  <a:lnTo>
                    <a:pt x="78" y="172"/>
                  </a:lnTo>
                  <a:lnTo>
                    <a:pt x="74" y="162"/>
                  </a:lnTo>
                  <a:lnTo>
                    <a:pt x="78" y="147"/>
                  </a:lnTo>
                  <a:lnTo>
                    <a:pt x="83" y="133"/>
                  </a:lnTo>
                  <a:lnTo>
                    <a:pt x="90" y="121"/>
                  </a:lnTo>
                  <a:lnTo>
                    <a:pt x="100" y="112"/>
                  </a:lnTo>
                  <a:lnTo>
                    <a:pt x="113" y="114"/>
                  </a:lnTo>
                  <a:lnTo>
                    <a:pt x="122" y="123"/>
                  </a:lnTo>
                  <a:lnTo>
                    <a:pt x="129" y="131"/>
                  </a:lnTo>
                  <a:lnTo>
                    <a:pt x="136" y="139"/>
                  </a:lnTo>
                  <a:lnTo>
                    <a:pt x="147" y="144"/>
                  </a:lnTo>
                  <a:lnTo>
                    <a:pt x="162" y="140"/>
                  </a:lnTo>
                  <a:lnTo>
                    <a:pt x="176" y="143"/>
                  </a:lnTo>
                  <a:lnTo>
                    <a:pt x="190" y="145"/>
                  </a:lnTo>
                  <a:lnTo>
                    <a:pt x="199" y="137"/>
                  </a:lnTo>
                  <a:lnTo>
                    <a:pt x="209" y="127"/>
                  </a:lnTo>
                  <a:lnTo>
                    <a:pt x="214" y="113"/>
                  </a:lnTo>
                  <a:lnTo>
                    <a:pt x="221" y="102"/>
                  </a:lnTo>
                  <a:lnTo>
                    <a:pt x="216" y="90"/>
                  </a:lnTo>
                  <a:lnTo>
                    <a:pt x="218" y="73"/>
                  </a:lnTo>
                  <a:lnTo>
                    <a:pt x="228" y="64"/>
                  </a:lnTo>
                  <a:lnTo>
                    <a:pt x="241" y="67"/>
                  </a:lnTo>
                  <a:lnTo>
                    <a:pt x="250" y="75"/>
                  </a:lnTo>
                  <a:lnTo>
                    <a:pt x="257" y="83"/>
                  </a:lnTo>
                  <a:lnTo>
                    <a:pt x="265" y="92"/>
                  </a:lnTo>
                  <a:lnTo>
                    <a:pt x="273" y="100"/>
                  </a:lnTo>
                  <a:lnTo>
                    <a:pt x="275" y="113"/>
                  </a:lnTo>
                  <a:lnTo>
                    <a:pt x="270" y="129"/>
                  </a:lnTo>
                  <a:lnTo>
                    <a:pt x="262" y="140"/>
                  </a:lnTo>
                  <a:lnTo>
                    <a:pt x="253" y="150"/>
                  </a:lnTo>
                  <a:lnTo>
                    <a:pt x="238" y="152"/>
                  </a:lnTo>
                  <a:lnTo>
                    <a:pt x="223" y="162"/>
                  </a:lnTo>
                  <a:lnTo>
                    <a:pt x="211" y="167"/>
                  </a:lnTo>
                  <a:lnTo>
                    <a:pt x="201" y="177"/>
                  </a:lnTo>
                  <a:lnTo>
                    <a:pt x="191" y="186"/>
                  </a:lnTo>
                  <a:lnTo>
                    <a:pt x="194" y="200"/>
                  </a:lnTo>
                  <a:lnTo>
                    <a:pt x="198" y="211"/>
                  </a:lnTo>
                  <a:lnTo>
                    <a:pt x="206" y="219"/>
                  </a:lnTo>
                  <a:lnTo>
                    <a:pt x="214" y="228"/>
                  </a:lnTo>
                  <a:lnTo>
                    <a:pt x="227" y="229"/>
                  </a:lnTo>
                  <a:lnTo>
                    <a:pt x="241" y="232"/>
                  </a:lnTo>
                  <a:lnTo>
                    <a:pt x="253" y="226"/>
                  </a:lnTo>
                  <a:lnTo>
                    <a:pt x="265" y="220"/>
                  </a:lnTo>
                  <a:lnTo>
                    <a:pt x="280" y="222"/>
                  </a:lnTo>
                  <a:lnTo>
                    <a:pt x="290" y="213"/>
                  </a:lnTo>
                  <a:lnTo>
                    <a:pt x="299" y="204"/>
                  </a:lnTo>
                  <a:lnTo>
                    <a:pt x="309" y="196"/>
                  </a:lnTo>
                  <a:lnTo>
                    <a:pt x="318" y="186"/>
                  </a:lnTo>
                  <a:lnTo>
                    <a:pt x="328" y="178"/>
                  </a:lnTo>
                  <a:lnTo>
                    <a:pt x="338" y="169"/>
                  </a:lnTo>
                  <a:lnTo>
                    <a:pt x="336" y="155"/>
                  </a:lnTo>
                  <a:lnTo>
                    <a:pt x="332" y="144"/>
                  </a:lnTo>
                  <a:lnTo>
                    <a:pt x="327" y="132"/>
                  </a:lnTo>
                  <a:lnTo>
                    <a:pt x="323" y="121"/>
                  </a:lnTo>
                  <a:lnTo>
                    <a:pt x="315" y="112"/>
                  </a:lnTo>
                  <a:lnTo>
                    <a:pt x="300" y="110"/>
                  </a:lnTo>
                  <a:lnTo>
                    <a:pt x="293" y="101"/>
                  </a:lnTo>
                  <a:lnTo>
                    <a:pt x="281" y="97"/>
                  </a:lnTo>
                  <a:lnTo>
                    <a:pt x="274" y="89"/>
                  </a:lnTo>
                  <a:lnTo>
                    <a:pt x="266" y="80"/>
                  </a:lnTo>
                  <a:lnTo>
                    <a:pt x="259" y="72"/>
                  </a:lnTo>
                  <a:lnTo>
                    <a:pt x="250" y="64"/>
                  </a:lnTo>
                  <a:lnTo>
                    <a:pt x="243" y="56"/>
                  </a:lnTo>
                  <a:lnTo>
                    <a:pt x="235" y="48"/>
                  </a:lnTo>
                  <a:lnTo>
                    <a:pt x="227" y="39"/>
                  </a:lnTo>
                  <a:lnTo>
                    <a:pt x="224" y="27"/>
                  </a:lnTo>
                  <a:lnTo>
                    <a:pt x="219" y="16"/>
                  </a:lnTo>
                  <a:lnTo>
                    <a:pt x="211" y="8"/>
                  </a:lnTo>
                  <a:lnTo>
                    <a:pt x="203" y="0"/>
                  </a:lnTo>
                  <a:lnTo>
                    <a:pt x="185" y="0"/>
                  </a:lnTo>
                  <a:lnTo>
                    <a:pt x="174" y="6"/>
                  </a:lnTo>
                  <a:lnTo>
                    <a:pt x="161" y="13"/>
                  </a:lnTo>
                  <a:lnTo>
                    <a:pt x="147" y="16"/>
                  </a:lnTo>
                  <a:lnTo>
                    <a:pt x="138" y="25"/>
                  </a:lnTo>
                  <a:lnTo>
                    <a:pt x="127" y="34"/>
                  </a:lnTo>
                  <a:lnTo>
                    <a:pt x="118" y="42"/>
                  </a:lnTo>
                  <a:lnTo>
                    <a:pt x="109" y="52"/>
                  </a:lnTo>
                  <a:lnTo>
                    <a:pt x="113" y="63"/>
                  </a:lnTo>
                  <a:lnTo>
                    <a:pt x="109" y="77"/>
                  </a:lnTo>
                  <a:lnTo>
                    <a:pt x="99" y="86"/>
                  </a:lnTo>
                  <a:lnTo>
                    <a:pt x="92" y="98"/>
                  </a:lnTo>
                  <a:lnTo>
                    <a:pt x="85" y="110"/>
                  </a:lnTo>
                  <a:lnTo>
                    <a:pt x="78" y="122"/>
                  </a:lnTo>
                  <a:lnTo>
                    <a:pt x="71" y="133"/>
                  </a:lnTo>
                  <a:lnTo>
                    <a:pt x="67" y="147"/>
                  </a:lnTo>
                  <a:lnTo>
                    <a:pt x="62" y="162"/>
                  </a:lnTo>
                  <a:lnTo>
                    <a:pt x="58" y="176"/>
                  </a:lnTo>
                  <a:lnTo>
                    <a:pt x="48" y="185"/>
                  </a:lnTo>
                  <a:lnTo>
                    <a:pt x="48" y="193"/>
                  </a:lnTo>
                </a:path>
              </a:pathLst>
            </a:custGeom>
            <a:solidFill>
              <a:schemeClr val="bg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5" name="Freeform 148"/>
            <p:cNvSpPr>
              <a:spLocks/>
            </p:cNvSpPr>
            <p:nvPr/>
          </p:nvSpPr>
          <p:spPr bwMode="auto">
            <a:xfrm>
              <a:off x="4518" y="927"/>
              <a:ext cx="606" cy="488"/>
            </a:xfrm>
            <a:custGeom>
              <a:avLst/>
              <a:gdLst>
                <a:gd name="T0" fmla="*/ 320 w 492"/>
                <a:gd name="T1" fmla="*/ 5 h 397"/>
                <a:gd name="T2" fmla="*/ 345 w 492"/>
                <a:gd name="T3" fmla="*/ 22 h 397"/>
                <a:gd name="T4" fmla="*/ 371 w 492"/>
                <a:gd name="T5" fmla="*/ 22 h 397"/>
                <a:gd name="T6" fmla="*/ 426 w 492"/>
                <a:gd name="T7" fmla="*/ 1 h 397"/>
                <a:gd name="T8" fmla="*/ 435 w 492"/>
                <a:gd name="T9" fmla="*/ 64 h 397"/>
                <a:gd name="T10" fmla="*/ 461 w 492"/>
                <a:gd name="T11" fmla="*/ 92 h 397"/>
                <a:gd name="T12" fmla="*/ 491 w 492"/>
                <a:gd name="T13" fmla="*/ 114 h 397"/>
                <a:gd name="T14" fmla="*/ 505 w 492"/>
                <a:gd name="T15" fmla="*/ 140 h 397"/>
                <a:gd name="T16" fmla="*/ 509 w 492"/>
                <a:gd name="T17" fmla="*/ 168 h 397"/>
                <a:gd name="T18" fmla="*/ 544 w 492"/>
                <a:gd name="T19" fmla="*/ 208 h 397"/>
                <a:gd name="T20" fmla="*/ 574 w 492"/>
                <a:gd name="T21" fmla="*/ 208 h 397"/>
                <a:gd name="T22" fmla="*/ 605 w 492"/>
                <a:gd name="T23" fmla="*/ 208 h 397"/>
                <a:gd name="T24" fmla="*/ 544 w 492"/>
                <a:gd name="T25" fmla="*/ 267 h 397"/>
                <a:gd name="T26" fmla="*/ 511 w 492"/>
                <a:gd name="T27" fmla="*/ 289 h 397"/>
                <a:gd name="T28" fmla="*/ 511 w 492"/>
                <a:gd name="T29" fmla="*/ 315 h 397"/>
                <a:gd name="T30" fmla="*/ 505 w 492"/>
                <a:gd name="T31" fmla="*/ 340 h 397"/>
                <a:gd name="T32" fmla="*/ 494 w 492"/>
                <a:gd name="T33" fmla="*/ 365 h 397"/>
                <a:gd name="T34" fmla="*/ 469 w 492"/>
                <a:gd name="T35" fmla="*/ 379 h 397"/>
                <a:gd name="T36" fmla="*/ 443 w 492"/>
                <a:gd name="T37" fmla="*/ 393 h 397"/>
                <a:gd name="T38" fmla="*/ 427 w 492"/>
                <a:gd name="T39" fmla="*/ 418 h 397"/>
                <a:gd name="T40" fmla="*/ 402 w 492"/>
                <a:gd name="T41" fmla="*/ 430 h 397"/>
                <a:gd name="T42" fmla="*/ 376 w 492"/>
                <a:gd name="T43" fmla="*/ 433 h 397"/>
                <a:gd name="T44" fmla="*/ 351 w 492"/>
                <a:gd name="T45" fmla="*/ 450 h 397"/>
                <a:gd name="T46" fmla="*/ 320 w 492"/>
                <a:gd name="T47" fmla="*/ 474 h 397"/>
                <a:gd name="T48" fmla="*/ 294 w 492"/>
                <a:gd name="T49" fmla="*/ 487 h 397"/>
                <a:gd name="T50" fmla="*/ 270 w 492"/>
                <a:gd name="T51" fmla="*/ 487 h 397"/>
                <a:gd name="T52" fmla="*/ 244 w 492"/>
                <a:gd name="T53" fmla="*/ 477 h 397"/>
                <a:gd name="T54" fmla="*/ 211 w 492"/>
                <a:gd name="T55" fmla="*/ 463 h 397"/>
                <a:gd name="T56" fmla="*/ 185 w 492"/>
                <a:gd name="T57" fmla="*/ 463 h 397"/>
                <a:gd name="T58" fmla="*/ 160 w 492"/>
                <a:gd name="T59" fmla="*/ 466 h 397"/>
                <a:gd name="T60" fmla="*/ 134 w 492"/>
                <a:gd name="T61" fmla="*/ 474 h 397"/>
                <a:gd name="T62" fmla="*/ 110 w 492"/>
                <a:gd name="T63" fmla="*/ 474 h 397"/>
                <a:gd name="T64" fmla="*/ 81 w 492"/>
                <a:gd name="T65" fmla="*/ 450 h 397"/>
                <a:gd name="T66" fmla="*/ 73 w 492"/>
                <a:gd name="T67" fmla="*/ 424 h 397"/>
                <a:gd name="T68" fmla="*/ 51 w 492"/>
                <a:gd name="T69" fmla="*/ 404 h 397"/>
                <a:gd name="T70" fmla="*/ 25 w 492"/>
                <a:gd name="T71" fmla="*/ 396 h 397"/>
                <a:gd name="T72" fmla="*/ 11 w 492"/>
                <a:gd name="T73" fmla="*/ 368 h 397"/>
                <a:gd name="T74" fmla="*/ 14 w 492"/>
                <a:gd name="T75" fmla="*/ 343 h 397"/>
                <a:gd name="T76" fmla="*/ 20 w 492"/>
                <a:gd name="T77" fmla="*/ 317 h 397"/>
                <a:gd name="T78" fmla="*/ 11 w 492"/>
                <a:gd name="T79" fmla="*/ 289 h 397"/>
                <a:gd name="T80" fmla="*/ 0 w 492"/>
                <a:gd name="T81" fmla="*/ 262 h 397"/>
                <a:gd name="T82" fmla="*/ 0 w 492"/>
                <a:gd name="T83" fmla="*/ 236 h 397"/>
                <a:gd name="T84" fmla="*/ 11 w 492"/>
                <a:gd name="T85" fmla="*/ 210 h 397"/>
                <a:gd name="T86" fmla="*/ 25 w 492"/>
                <a:gd name="T87" fmla="*/ 184 h 397"/>
                <a:gd name="T88" fmla="*/ 25 w 492"/>
                <a:gd name="T89" fmla="*/ 157 h 397"/>
                <a:gd name="T90" fmla="*/ 28 w 492"/>
                <a:gd name="T91" fmla="*/ 132 h 397"/>
                <a:gd name="T92" fmla="*/ 42 w 492"/>
                <a:gd name="T93" fmla="*/ 103 h 397"/>
                <a:gd name="T94" fmla="*/ 79 w 492"/>
                <a:gd name="T95" fmla="*/ 81 h 397"/>
                <a:gd name="T96" fmla="*/ 106 w 492"/>
                <a:gd name="T97" fmla="*/ 68 h 397"/>
                <a:gd name="T98" fmla="*/ 132 w 492"/>
                <a:gd name="T99" fmla="*/ 31 h 397"/>
                <a:gd name="T100" fmla="*/ 165 w 492"/>
                <a:gd name="T101" fmla="*/ 16 h 397"/>
                <a:gd name="T102" fmla="*/ 191 w 492"/>
                <a:gd name="T103" fmla="*/ 16 h 397"/>
                <a:gd name="T104" fmla="*/ 216 w 492"/>
                <a:gd name="T105" fmla="*/ 11 h 397"/>
                <a:gd name="T106" fmla="*/ 241 w 492"/>
                <a:gd name="T107" fmla="*/ 0 h 397"/>
                <a:gd name="T108" fmla="*/ 266 w 492"/>
                <a:gd name="T109" fmla="*/ 0 h 39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492"/>
                <a:gd name="T166" fmla="*/ 0 h 397"/>
                <a:gd name="T167" fmla="*/ 492 w 492"/>
                <a:gd name="T168" fmla="*/ 397 h 39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492" h="397">
                  <a:moveTo>
                    <a:pt x="239" y="0"/>
                  </a:moveTo>
                  <a:lnTo>
                    <a:pt x="246" y="0"/>
                  </a:lnTo>
                  <a:lnTo>
                    <a:pt x="260" y="4"/>
                  </a:lnTo>
                  <a:lnTo>
                    <a:pt x="267" y="11"/>
                  </a:lnTo>
                  <a:lnTo>
                    <a:pt x="274" y="16"/>
                  </a:lnTo>
                  <a:lnTo>
                    <a:pt x="280" y="18"/>
                  </a:lnTo>
                  <a:lnTo>
                    <a:pt x="287" y="18"/>
                  </a:lnTo>
                  <a:lnTo>
                    <a:pt x="294" y="18"/>
                  </a:lnTo>
                  <a:lnTo>
                    <a:pt x="301" y="18"/>
                  </a:lnTo>
                  <a:lnTo>
                    <a:pt x="322" y="1"/>
                  </a:lnTo>
                  <a:lnTo>
                    <a:pt x="346" y="1"/>
                  </a:lnTo>
                  <a:lnTo>
                    <a:pt x="346" y="25"/>
                  </a:lnTo>
                  <a:lnTo>
                    <a:pt x="353" y="52"/>
                  </a:lnTo>
                  <a:lnTo>
                    <a:pt x="360" y="59"/>
                  </a:lnTo>
                  <a:lnTo>
                    <a:pt x="367" y="66"/>
                  </a:lnTo>
                  <a:lnTo>
                    <a:pt x="374" y="75"/>
                  </a:lnTo>
                  <a:lnTo>
                    <a:pt x="381" y="80"/>
                  </a:lnTo>
                  <a:lnTo>
                    <a:pt x="388" y="84"/>
                  </a:lnTo>
                  <a:lnTo>
                    <a:pt x="399" y="93"/>
                  </a:lnTo>
                  <a:lnTo>
                    <a:pt x="404" y="100"/>
                  </a:lnTo>
                  <a:lnTo>
                    <a:pt x="408" y="107"/>
                  </a:lnTo>
                  <a:lnTo>
                    <a:pt x="410" y="114"/>
                  </a:lnTo>
                  <a:lnTo>
                    <a:pt x="413" y="123"/>
                  </a:lnTo>
                  <a:lnTo>
                    <a:pt x="413" y="130"/>
                  </a:lnTo>
                  <a:lnTo>
                    <a:pt x="413" y="137"/>
                  </a:lnTo>
                  <a:lnTo>
                    <a:pt x="415" y="144"/>
                  </a:lnTo>
                  <a:lnTo>
                    <a:pt x="422" y="153"/>
                  </a:lnTo>
                  <a:lnTo>
                    <a:pt x="442" y="169"/>
                  </a:lnTo>
                  <a:lnTo>
                    <a:pt x="466" y="169"/>
                  </a:lnTo>
                  <a:lnTo>
                    <a:pt x="491" y="169"/>
                  </a:lnTo>
                  <a:lnTo>
                    <a:pt x="491" y="193"/>
                  </a:lnTo>
                  <a:lnTo>
                    <a:pt x="466" y="217"/>
                  </a:lnTo>
                  <a:lnTo>
                    <a:pt x="442" y="217"/>
                  </a:lnTo>
                  <a:lnTo>
                    <a:pt x="424" y="222"/>
                  </a:lnTo>
                  <a:lnTo>
                    <a:pt x="420" y="229"/>
                  </a:lnTo>
                  <a:lnTo>
                    <a:pt x="415" y="235"/>
                  </a:lnTo>
                  <a:lnTo>
                    <a:pt x="415" y="242"/>
                  </a:lnTo>
                  <a:lnTo>
                    <a:pt x="415" y="249"/>
                  </a:lnTo>
                  <a:lnTo>
                    <a:pt x="415" y="256"/>
                  </a:lnTo>
                  <a:lnTo>
                    <a:pt x="415" y="263"/>
                  </a:lnTo>
                  <a:lnTo>
                    <a:pt x="413" y="270"/>
                  </a:lnTo>
                  <a:lnTo>
                    <a:pt x="410" y="277"/>
                  </a:lnTo>
                  <a:lnTo>
                    <a:pt x="408" y="283"/>
                  </a:lnTo>
                  <a:lnTo>
                    <a:pt x="406" y="290"/>
                  </a:lnTo>
                  <a:lnTo>
                    <a:pt x="401" y="297"/>
                  </a:lnTo>
                  <a:lnTo>
                    <a:pt x="394" y="302"/>
                  </a:lnTo>
                  <a:lnTo>
                    <a:pt x="388" y="306"/>
                  </a:lnTo>
                  <a:lnTo>
                    <a:pt x="381" y="308"/>
                  </a:lnTo>
                  <a:lnTo>
                    <a:pt x="374" y="308"/>
                  </a:lnTo>
                  <a:lnTo>
                    <a:pt x="367" y="313"/>
                  </a:lnTo>
                  <a:lnTo>
                    <a:pt x="360" y="320"/>
                  </a:lnTo>
                  <a:lnTo>
                    <a:pt x="358" y="327"/>
                  </a:lnTo>
                  <a:lnTo>
                    <a:pt x="353" y="334"/>
                  </a:lnTo>
                  <a:lnTo>
                    <a:pt x="347" y="340"/>
                  </a:lnTo>
                  <a:lnTo>
                    <a:pt x="340" y="345"/>
                  </a:lnTo>
                  <a:lnTo>
                    <a:pt x="333" y="347"/>
                  </a:lnTo>
                  <a:lnTo>
                    <a:pt x="326" y="350"/>
                  </a:lnTo>
                  <a:lnTo>
                    <a:pt x="319" y="350"/>
                  </a:lnTo>
                  <a:lnTo>
                    <a:pt x="312" y="350"/>
                  </a:lnTo>
                  <a:lnTo>
                    <a:pt x="305" y="352"/>
                  </a:lnTo>
                  <a:lnTo>
                    <a:pt x="299" y="354"/>
                  </a:lnTo>
                  <a:lnTo>
                    <a:pt x="292" y="361"/>
                  </a:lnTo>
                  <a:lnTo>
                    <a:pt x="285" y="366"/>
                  </a:lnTo>
                  <a:lnTo>
                    <a:pt x="274" y="377"/>
                  </a:lnTo>
                  <a:lnTo>
                    <a:pt x="267" y="382"/>
                  </a:lnTo>
                  <a:lnTo>
                    <a:pt x="260" y="386"/>
                  </a:lnTo>
                  <a:lnTo>
                    <a:pt x="253" y="391"/>
                  </a:lnTo>
                  <a:lnTo>
                    <a:pt x="246" y="393"/>
                  </a:lnTo>
                  <a:lnTo>
                    <a:pt x="239" y="396"/>
                  </a:lnTo>
                  <a:lnTo>
                    <a:pt x="232" y="396"/>
                  </a:lnTo>
                  <a:lnTo>
                    <a:pt x="226" y="396"/>
                  </a:lnTo>
                  <a:lnTo>
                    <a:pt x="219" y="396"/>
                  </a:lnTo>
                  <a:lnTo>
                    <a:pt x="212" y="396"/>
                  </a:lnTo>
                  <a:lnTo>
                    <a:pt x="205" y="393"/>
                  </a:lnTo>
                  <a:lnTo>
                    <a:pt x="198" y="388"/>
                  </a:lnTo>
                  <a:lnTo>
                    <a:pt x="191" y="384"/>
                  </a:lnTo>
                  <a:lnTo>
                    <a:pt x="178" y="379"/>
                  </a:lnTo>
                  <a:lnTo>
                    <a:pt x="171" y="377"/>
                  </a:lnTo>
                  <a:lnTo>
                    <a:pt x="164" y="377"/>
                  </a:lnTo>
                  <a:lnTo>
                    <a:pt x="157" y="377"/>
                  </a:lnTo>
                  <a:lnTo>
                    <a:pt x="150" y="377"/>
                  </a:lnTo>
                  <a:lnTo>
                    <a:pt x="143" y="377"/>
                  </a:lnTo>
                  <a:lnTo>
                    <a:pt x="137" y="377"/>
                  </a:lnTo>
                  <a:lnTo>
                    <a:pt x="130" y="379"/>
                  </a:lnTo>
                  <a:lnTo>
                    <a:pt x="123" y="382"/>
                  </a:lnTo>
                  <a:lnTo>
                    <a:pt x="116" y="384"/>
                  </a:lnTo>
                  <a:lnTo>
                    <a:pt x="109" y="386"/>
                  </a:lnTo>
                  <a:lnTo>
                    <a:pt x="102" y="386"/>
                  </a:lnTo>
                  <a:lnTo>
                    <a:pt x="96" y="386"/>
                  </a:lnTo>
                  <a:lnTo>
                    <a:pt x="89" y="386"/>
                  </a:lnTo>
                  <a:lnTo>
                    <a:pt x="77" y="379"/>
                  </a:lnTo>
                  <a:lnTo>
                    <a:pt x="70" y="372"/>
                  </a:lnTo>
                  <a:lnTo>
                    <a:pt x="66" y="366"/>
                  </a:lnTo>
                  <a:lnTo>
                    <a:pt x="64" y="359"/>
                  </a:lnTo>
                  <a:lnTo>
                    <a:pt x="61" y="352"/>
                  </a:lnTo>
                  <a:lnTo>
                    <a:pt x="59" y="345"/>
                  </a:lnTo>
                  <a:lnTo>
                    <a:pt x="55" y="338"/>
                  </a:lnTo>
                  <a:lnTo>
                    <a:pt x="48" y="334"/>
                  </a:lnTo>
                  <a:lnTo>
                    <a:pt x="41" y="329"/>
                  </a:lnTo>
                  <a:lnTo>
                    <a:pt x="34" y="327"/>
                  </a:lnTo>
                  <a:lnTo>
                    <a:pt x="27" y="324"/>
                  </a:lnTo>
                  <a:lnTo>
                    <a:pt x="20" y="322"/>
                  </a:lnTo>
                  <a:lnTo>
                    <a:pt x="11" y="313"/>
                  </a:lnTo>
                  <a:lnTo>
                    <a:pt x="9" y="306"/>
                  </a:lnTo>
                  <a:lnTo>
                    <a:pt x="9" y="299"/>
                  </a:lnTo>
                  <a:lnTo>
                    <a:pt x="9" y="293"/>
                  </a:lnTo>
                  <a:lnTo>
                    <a:pt x="9" y="286"/>
                  </a:lnTo>
                  <a:lnTo>
                    <a:pt x="11" y="279"/>
                  </a:lnTo>
                  <a:lnTo>
                    <a:pt x="16" y="272"/>
                  </a:lnTo>
                  <a:lnTo>
                    <a:pt x="16" y="265"/>
                  </a:lnTo>
                  <a:lnTo>
                    <a:pt x="16" y="258"/>
                  </a:lnTo>
                  <a:lnTo>
                    <a:pt x="16" y="251"/>
                  </a:lnTo>
                  <a:lnTo>
                    <a:pt x="13" y="245"/>
                  </a:lnTo>
                  <a:lnTo>
                    <a:pt x="9" y="235"/>
                  </a:lnTo>
                  <a:lnTo>
                    <a:pt x="7" y="229"/>
                  </a:lnTo>
                  <a:lnTo>
                    <a:pt x="2" y="219"/>
                  </a:lnTo>
                  <a:lnTo>
                    <a:pt x="0" y="213"/>
                  </a:lnTo>
                  <a:lnTo>
                    <a:pt x="0" y="206"/>
                  </a:lnTo>
                  <a:lnTo>
                    <a:pt x="0" y="199"/>
                  </a:lnTo>
                  <a:lnTo>
                    <a:pt x="0" y="192"/>
                  </a:lnTo>
                  <a:lnTo>
                    <a:pt x="2" y="185"/>
                  </a:lnTo>
                  <a:lnTo>
                    <a:pt x="4" y="178"/>
                  </a:lnTo>
                  <a:lnTo>
                    <a:pt x="9" y="171"/>
                  </a:lnTo>
                  <a:lnTo>
                    <a:pt x="13" y="164"/>
                  </a:lnTo>
                  <a:lnTo>
                    <a:pt x="18" y="157"/>
                  </a:lnTo>
                  <a:lnTo>
                    <a:pt x="20" y="150"/>
                  </a:lnTo>
                  <a:lnTo>
                    <a:pt x="20" y="144"/>
                  </a:lnTo>
                  <a:lnTo>
                    <a:pt x="20" y="137"/>
                  </a:lnTo>
                  <a:lnTo>
                    <a:pt x="20" y="128"/>
                  </a:lnTo>
                  <a:lnTo>
                    <a:pt x="20" y="121"/>
                  </a:lnTo>
                  <a:lnTo>
                    <a:pt x="23" y="114"/>
                  </a:lnTo>
                  <a:lnTo>
                    <a:pt x="23" y="107"/>
                  </a:lnTo>
                  <a:lnTo>
                    <a:pt x="25" y="100"/>
                  </a:lnTo>
                  <a:lnTo>
                    <a:pt x="29" y="93"/>
                  </a:lnTo>
                  <a:lnTo>
                    <a:pt x="34" y="84"/>
                  </a:lnTo>
                  <a:lnTo>
                    <a:pt x="43" y="77"/>
                  </a:lnTo>
                  <a:lnTo>
                    <a:pt x="57" y="68"/>
                  </a:lnTo>
                  <a:lnTo>
                    <a:pt x="64" y="66"/>
                  </a:lnTo>
                  <a:lnTo>
                    <a:pt x="70" y="61"/>
                  </a:lnTo>
                  <a:lnTo>
                    <a:pt x="80" y="59"/>
                  </a:lnTo>
                  <a:lnTo>
                    <a:pt x="86" y="55"/>
                  </a:lnTo>
                  <a:lnTo>
                    <a:pt x="96" y="43"/>
                  </a:lnTo>
                  <a:lnTo>
                    <a:pt x="98" y="36"/>
                  </a:lnTo>
                  <a:lnTo>
                    <a:pt x="107" y="25"/>
                  </a:lnTo>
                  <a:lnTo>
                    <a:pt x="121" y="16"/>
                  </a:lnTo>
                  <a:lnTo>
                    <a:pt x="128" y="16"/>
                  </a:lnTo>
                  <a:lnTo>
                    <a:pt x="134" y="13"/>
                  </a:lnTo>
                  <a:lnTo>
                    <a:pt x="141" y="13"/>
                  </a:lnTo>
                  <a:lnTo>
                    <a:pt x="148" y="13"/>
                  </a:lnTo>
                  <a:lnTo>
                    <a:pt x="155" y="13"/>
                  </a:lnTo>
                  <a:lnTo>
                    <a:pt x="162" y="13"/>
                  </a:lnTo>
                  <a:lnTo>
                    <a:pt x="169" y="13"/>
                  </a:lnTo>
                  <a:lnTo>
                    <a:pt x="175" y="9"/>
                  </a:lnTo>
                  <a:lnTo>
                    <a:pt x="182" y="4"/>
                  </a:lnTo>
                  <a:lnTo>
                    <a:pt x="189" y="2"/>
                  </a:lnTo>
                  <a:lnTo>
                    <a:pt x="196" y="0"/>
                  </a:lnTo>
                  <a:lnTo>
                    <a:pt x="203" y="0"/>
                  </a:lnTo>
                  <a:lnTo>
                    <a:pt x="210" y="0"/>
                  </a:lnTo>
                  <a:lnTo>
                    <a:pt x="216" y="0"/>
                  </a:lnTo>
                  <a:lnTo>
                    <a:pt x="239" y="0"/>
                  </a:lnTo>
                </a:path>
              </a:pathLst>
            </a:custGeom>
            <a:solidFill>
              <a:srgbClr val="00B0F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6" name="Freeform 149"/>
            <p:cNvSpPr>
              <a:spLocks/>
            </p:cNvSpPr>
            <p:nvPr/>
          </p:nvSpPr>
          <p:spPr bwMode="auto">
            <a:xfrm>
              <a:off x="4608" y="1014"/>
              <a:ext cx="349" cy="334"/>
            </a:xfrm>
            <a:custGeom>
              <a:avLst/>
              <a:gdLst>
                <a:gd name="T0" fmla="*/ 147 w 283"/>
                <a:gd name="T1" fmla="*/ 261 h 271"/>
                <a:gd name="T2" fmla="*/ 150 w 283"/>
                <a:gd name="T3" fmla="*/ 288 h 271"/>
                <a:gd name="T4" fmla="*/ 150 w 283"/>
                <a:gd name="T5" fmla="*/ 314 h 271"/>
                <a:gd name="T6" fmla="*/ 125 w 283"/>
                <a:gd name="T7" fmla="*/ 319 h 271"/>
                <a:gd name="T8" fmla="*/ 97 w 283"/>
                <a:gd name="T9" fmla="*/ 333 h 271"/>
                <a:gd name="T10" fmla="*/ 70 w 283"/>
                <a:gd name="T11" fmla="*/ 333 h 271"/>
                <a:gd name="T12" fmla="*/ 44 w 283"/>
                <a:gd name="T13" fmla="*/ 319 h 271"/>
                <a:gd name="T14" fmla="*/ 22 w 283"/>
                <a:gd name="T15" fmla="*/ 297 h 271"/>
                <a:gd name="T16" fmla="*/ 14 w 283"/>
                <a:gd name="T17" fmla="*/ 266 h 271"/>
                <a:gd name="T18" fmla="*/ 0 w 283"/>
                <a:gd name="T19" fmla="*/ 235 h 271"/>
                <a:gd name="T20" fmla="*/ 0 w 283"/>
                <a:gd name="T21" fmla="*/ 208 h 271"/>
                <a:gd name="T22" fmla="*/ 4 w 283"/>
                <a:gd name="T23" fmla="*/ 181 h 271"/>
                <a:gd name="T24" fmla="*/ 26 w 283"/>
                <a:gd name="T25" fmla="*/ 164 h 271"/>
                <a:gd name="T26" fmla="*/ 31 w 283"/>
                <a:gd name="T27" fmla="*/ 137 h 271"/>
                <a:gd name="T28" fmla="*/ 31 w 283"/>
                <a:gd name="T29" fmla="*/ 111 h 271"/>
                <a:gd name="T30" fmla="*/ 31 w 283"/>
                <a:gd name="T31" fmla="*/ 84 h 271"/>
                <a:gd name="T32" fmla="*/ 39 w 283"/>
                <a:gd name="T33" fmla="*/ 58 h 271"/>
                <a:gd name="T34" fmla="*/ 48 w 283"/>
                <a:gd name="T35" fmla="*/ 31 h 271"/>
                <a:gd name="T36" fmla="*/ 75 w 283"/>
                <a:gd name="T37" fmla="*/ 17 h 271"/>
                <a:gd name="T38" fmla="*/ 102 w 283"/>
                <a:gd name="T39" fmla="*/ 4 h 271"/>
                <a:gd name="T40" fmla="*/ 128 w 283"/>
                <a:gd name="T41" fmla="*/ 0 h 271"/>
                <a:gd name="T42" fmla="*/ 155 w 283"/>
                <a:gd name="T43" fmla="*/ 0 h 271"/>
                <a:gd name="T44" fmla="*/ 187 w 283"/>
                <a:gd name="T45" fmla="*/ 0 h 271"/>
                <a:gd name="T46" fmla="*/ 213 w 283"/>
                <a:gd name="T47" fmla="*/ 14 h 271"/>
                <a:gd name="T48" fmla="*/ 227 w 283"/>
                <a:gd name="T49" fmla="*/ 39 h 271"/>
                <a:gd name="T50" fmla="*/ 227 w 283"/>
                <a:gd name="T51" fmla="*/ 67 h 271"/>
                <a:gd name="T52" fmla="*/ 244 w 283"/>
                <a:gd name="T53" fmla="*/ 89 h 271"/>
                <a:gd name="T54" fmla="*/ 271 w 283"/>
                <a:gd name="T55" fmla="*/ 92 h 271"/>
                <a:gd name="T56" fmla="*/ 298 w 283"/>
                <a:gd name="T57" fmla="*/ 97 h 271"/>
                <a:gd name="T58" fmla="*/ 324 w 283"/>
                <a:gd name="T59" fmla="*/ 111 h 271"/>
                <a:gd name="T60" fmla="*/ 343 w 283"/>
                <a:gd name="T61" fmla="*/ 137 h 271"/>
                <a:gd name="T62" fmla="*/ 348 w 283"/>
                <a:gd name="T63" fmla="*/ 164 h 271"/>
                <a:gd name="T64" fmla="*/ 348 w 283"/>
                <a:gd name="T65" fmla="*/ 191 h 271"/>
                <a:gd name="T66" fmla="*/ 343 w 283"/>
                <a:gd name="T67" fmla="*/ 217 h 271"/>
                <a:gd name="T68" fmla="*/ 321 w 283"/>
                <a:gd name="T69" fmla="*/ 235 h 271"/>
                <a:gd name="T70" fmla="*/ 294 w 283"/>
                <a:gd name="T71" fmla="*/ 244 h 271"/>
                <a:gd name="T72" fmla="*/ 266 w 283"/>
                <a:gd name="T73" fmla="*/ 248 h 271"/>
                <a:gd name="T74" fmla="*/ 240 w 283"/>
                <a:gd name="T75" fmla="*/ 244 h 271"/>
                <a:gd name="T76" fmla="*/ 218 w 283"/>
                <a:gd name="T77" fmla="*/ 217 h 271"/>
                <a:gd name="T78" fmla="*/ 213 w 283"/>
                <a:gd name="T79" fmla="*/ 191 h 271"/>
                <a:gd name="T80" fmla="*/ 227 w 283"/>
                <a:gd name="T81" fmla="*/ 164 h 271"/>
                <a:gd name="T82" fmla="*/ 240 w 283"/>
                <a:gd name="T83" fmla="*/ 142 h 271"/>
                <a:gd name="T84" fmla="*/ 240 w 283"/>
                <a:gd name="T85" fmla="*/ 115 h 271"/>
                <a:gd name="T86" fmla="*/ 218 w 283"/>
                <a:gd name="T87" fmla="*/ 97 h 271"/>
                <a:gd name="T88" fmla="*/ 191 w 283"/>
                <a:gd name="T89" fmla="*/ 84 h 271"/>
                <a:gd name="T90" fmla="*/ 187 w 283"/>
                <a:gd name="T91" fmla="*/ 111 h 271"/>
                <a:gd name="T92" fmla="*/ 178 w 283"/>
                <a:gd name="T93" fmla="*/ 142 h 271"/>
                <a:gd name="T94" fmla="*/ 150 w 283"/>
                <a:gd name="T95" fmla="*/ 150 h 271"/>
                <a:gd name="T96" fmla="*/ 125 w 283"/>
                <a:gd name="T97" fmla="*/ 147 h 271"/>
                <a:gd name="T98" fmla="*/ 97 w 283"/>
                <a:gd name="T99" fmla="*/ 128 h 271"/>
                <a:gd name="T100" fmla="*/ 70 w 283"/>
                <a:gd name="T101" fmla="*/ 120 h 271"/>
                <a:gd name="T102" fmla="*/ 53 w 283"/>
                <a:gd name="T103" fmla="*/ 147 h 271"/>
                <a:gd name="T104" fmla="*/ 48 w 283"/>
                <a:gd name="T105" fmla="*/ 173 h 271"/>
                <a:gd name="T106" fmla="*/ 48 w 283"/>
                <a:gd name="T107" fmla="*/ 200 h 271"/>
                <a:gd name="T108" fmla="*/ 48 w 283"/>
                <a:gd name="T109" fmla="*/ 226 h 271"/>
                <a:gd name="T110" fmla="*/ 67 w 283"/>
                <a:gd name="T111" fmla="*/ 244 h 271"/>
                <a:gd name="T112" fmla="*/ 92 w 283"/>
                <a:gd name="T113" fmla="*/ 244 h 271"/>
                <a:gd name="T114" fmla="*/ 120 w 283"/>
                <a:gd name="T115" fmla="*/ 226 h 271"/>
                <a:gd name="T116" fmla="*/ 137 w 283"/>
                <a:gd name="T117" fmla="*/ 248 h 27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83"/>
                <a:gd name="T178" fmla="*/ 0 h 271"/>
                <a:gd name="T179" fmla="*/ 283 w 283"/>
                <a:gd name="T180" fmla="*/ 271 h 27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83" h="271">
                  <a:moveTo>
                    <a:pt x="113" y="200"/>
                  </a:moveTo>
                  <a:lnTo>
                    <a:pt x="119" y="212"/>
                  </a:lnTo>
                  <a:lnTo>
                    <a:pt x="122" y="223"/>
                  </a:lnTo>
                  <a:lnTo>
                    <a:pt x="122" y="234"/>
                  </a:lnTo>
                  <a:lnTo>
                    <a:pt x="122" y="245"/>
                  </a:lnTo>
                  <a:lnTo>
                    <a:pt x="122" y="255"/>
                  </a:lnTo>
                  <a:lnTo>
                    <a:pt x="111" y="255"/>
                  </a:lnTo>
                  <a:lnTo>
                    <a:pt x="101" y="259"/>
                  </a:lnTo>
                  <a:lnTo>
                    <a:pt x="90" y="266"/>
                  </a:lnTo>
                  <a:lnTo>
                    <a:pt x="79" y="270"/>
                  </a:lnTo>
                  <a:lnTo>
                    <a:pt x="68" y="270"/>
                  </a:lnTo>
                  <a:lnTo>
                    <a:pt x="57" y="270"/>
                  </a:lnTo>
                  <a:lnTo>
                    <a:pt x="47" y="266"/>
                  </a:lnTo>
                  <a:lnTo>
                    <a:pt x="36" y="259"/>
                  </a:lnTo>
                  <a:lnTo>
                    <a:pt x="29" y="248"/>
                  </a:lnTo>
                  <a:lnTo>
                    <a:pt x="18" y="241"/>
                  </a:lnTo>
                  <a:lnTo>
                    <a:pt x="14" y="230"/>
                  </a:lnTo>
                  <a:lnTo>
                    <a:pt x="11" y="216"/>
                  </a:lnTo>
                  <a:lnTo>
                    <a:pt x="7" y="205"/>
                  </a:lnTo>
                  <a:lnTo>
                    <a:pt x="0" y="191"/>
                  </a:lnTo>
                  <a:lnTo>
                    <a:pt x="0" y="180"/>
                  </a:lnTo>
                  <a:lnTo>
                    <a:pt x="0" y="169"/>
                  </a:lnTo>
                  <a:lnTo>
                    <a:pt x="0" y="158"/>
                  </a:lnTo>
                  <a:lnTo>
                    <a:pt x="3" y="147"/>
                  </a:lnTo>
                  <a:lnTo>
                    <a:pt x="14" y="144"/>
                  </a:lnTo>
                  <a:lnTo>
                    <a:pt x="21" y="133"/>
                  </a:lnTo>
                  <a:lnTo>
                    <a:pt x="25" y="122"/>
                  </a:lnTo>
                  <a:lnTo>
                    <a:pt x="25" y="111"/>
                  </a:lnTo>
                  <a:lnTo>
                    <a:pt x="25" y="101"/>
                  </a:lnTo>
                  <a:lnTo>
                    <a:pt x="25" y="90"/>
                  </a:lnTo>
                  <a:lnTo>
                    <a:pt x="25" y="79"/>
                  </a:lnTo>
                  <a:lnTo>
                    <a:pt x="25" y="68"/>
                  </a:lnTo>
                  <a:lnTo>
                    <a:pt x="29" y="57"/>
                  </a:lnTo>
                  <a:lnTo>
                    <a:pt x="32" y="47"/>
                  </a:lnTo>
                  <a:lnTo>
                    <a:pt x="36" y="36"/>
                  </a:lnTo>
                  <a:lnTo>
                    <a:pt x="39" y="25"/>
                  </a:lnTo>
                  <a:lnTo>
                    <a:pt x="50" y="18"/>
                  </a:lnTo>
                  <a:lnTo>
                    <a:pt x="61" y="14"/>
                  </a:lnTo>
                  <a:lnTo>
                    <a:pt x="72" y="11"/>
                  </a:lnTo>
                  <a:lnTo>
                    <a:pt x="83" y="3"/>
                  </a:lnTo>
                  <a:lnTo>
                    <a:pt x="93" y="0"/>
                  </a:lnTo>
                  <a:lnTo>
                    <a:pt x="104" y="0"/>
                  </a:lnTo>
                  <a:lnTo>
                    <a:pt x="115" y="0"/>
                  </a:lnTo>
                  <a:lnTo>
                    <a:pt x="126" y="0"/>
                  </a:lnTo>
                  <a:lnTo>
                    <a:pt x="141" y="0"/>
                  </a:lnTo>
                  <a:lnTo>
                    <a:pt x="152" y="0"/>
                  </a:lnTo>
                  <a:lnTo>
                    <a:pt x="162" y="3"/>
                  </a:lnTo>
                  <a:lnTo>
                    <a:pt x="173" y="11"/>
                  </a:lnTo>
                  <a:lnTo>
                    <a:pt x="180" y="21"/>
                  </a:lnTo>
                  <a:lnTo>
                    <a:pt x="184" y="32"/>
                  </a:lnTo>
                  <a:lnTo>
                    <a:pt x="184" y="43"/>
                  </a:lnTo>
                  <a:lnTo>
                    <a:pt x="184" y="54"/>
                  </a:lnTo>
                  <a:lnTo>
                    <a:pt x="188" y="65"/>
                  </a:lnTo>
                  <a:lnTo>
                    <a:pt x="198" y="72"/>
                  </a:lnTo>
                  <a:lnTo>
                    <a:pt x="209" y="75"/>
                  </a:lnTo>
                  <a:lnTo>
                    <a:pt x="220" y="75"/>
                  </a:lnTo>
                  <a:lnTo>
                    <a:pt x="231" y="75"/>
                  </a:lnTo>
                  <a:lnTo>
                    <a:pt x="242" y="79"/>
                  </a:lnTo>
                  <a:lnTo>
                    <a:pt x="252" y="83"/>
                  </a:lnTo>
                  <a:lnTo>
                    <a:pt x="263" y="90"/>
                  </a:lnTo>
                  <a:lnTo>
                    <a:pt x="274" y="101"/>
                  </a:lnTo>
                  <a:lnTo>
                    <a:pt x="278" y="111"/>
                  </a:lnTo>
                  <a:lnTo>
                    <a:pt x="282" y="122"/>
                  </a:lnTo>
                  <a:lnTo>
                    <a:pt x="282" y="133"/>
                  </a:lnTo>
                  <a:lnTo>
                    <a:pt x="282" y="144"/>
                  </a:lnTo>
                  <a:lnTo>
                    <a:pt x="282" y="155"/>
                  </a:lnTo>
                  <a:lnTo>
                    <a:pt x="282" y="165"/>
                  </a:lnTo>
                  <a:lnTo>
                    <a:pt x="278" y="176"/>
                  </a:lnTo>
                  <a:lnTo>
                    <a:pt x="270" y="187"/>
                  </a:lnTo>
                  <a:lnTo>
                    <a:pt x="260" y="191"/>
                  </a:lnTo>
                  <a:lnTo>
                    <a:pt x="249" y="194"/>
                  </a:lnTo>
                  <a:lnTo>
                    <a:pt x="238" y="198"/>
                  </a:lnTo>
                  <a:lnTo>
                    <a:pt x="227" y="201"/>
                  </a:lnTo>
                  <a:lnTo>
                    <a:pt x="216" y="201"/>
                  </a:lnTo>
                  <a:lnTo>
                    <a:pt x="206" y="201"/>
                  </a:lnTo>
                  <a:lnTo>
                    <a:pt x="195" y="198"/>
                  </a:lnTo>
                  <a:lnTo>
                    <a:pt x="188" y="187"/>
                  </a:lnTo>
                  <a:lnTo>
                    <a:pt x="177" y="176"/>
                  </a:lnTo>
                  <a:lnTo>
                    <a:pt x="173" y="165"/>
                  </a:lnTo>
                  <a:lnTo>
                    <a:pt x="173" y="155"/>
                  </a:lnTo>
                  <a:lnTo>
                    <a:pt x="173" y="144"/>
                  </a:lnTo>
                  <a:lnTo>
                    <a:pt x="184" y="133"/>
                  </a:lnTo>
                  <a:lnTo>
                    <a:pt x="195" y="126"/>
                  </a:lnTo>
                  <a:lnTo>
                    <a:pt x="195" y="115"/>
                  </a:lnTo>
                  <a:lnTo>
                    <a:pt x="195" y="104"/>
                  </a:lnTo>
                  <a:lnTo>
                    <a:pt x="195" y="93"/>
                  </a:lnTo>
                  <a:lnTo>
                    <a:pt x="184" y="90"/>
                  </a:lnTo>
                  <a:lnTo>
                    <a:pt x="177" y="79"/>
                  </a:lnTo>
                  <a:lnTo>
                    <a:pt x="166" y="68"/>
                  </a:lnTo>
                  <a:lnTo>
                    <a:pt x="155" y="68"/>
                  </a:lnTo>
                  <a:lnTo>
                    <a:pt x="155" y="79"/>
                  </a:lnTo>
                  <a:lnTo>
                    <a:pt x="152" y="90"/>
                  </a:lnTo>
                  <a:lnTo>
                    <a:pt x="148" y="104"/>
                  </a:lnTo>
                  <a:lnTo>
                    <a:pt x="144" y="115"/>
                  </a:lnTo>
                  <a:lnTo>
                    <a:pt x="133" y="122"/>
                  </a:lnTo>
                  <a:lnTo>
                    <a:pt x="122" y="122"/>
                  </a:lnTo>
                  <a:lnTo>
                    <a:pt x="111" y="122"/>
                  </a:lnTo>
                  <a:lnTo>
                    <a:pt x="101" y="119"/>
                  </a:lnTo>
                  <a:lnTo>
                    <a:pt x="90" y="111"/>
                  </a:lnTo>
                  <a:lnTo>
                    <a:pt x="79" y="104"/>
                  </a:lnTo>
                  <a:lnTo>
                    <a:pt x="68" y="97"/>
                  </a:lnTo>
                  <a:lnTo>
                    <a:pt x="57" y="97"/>
                  </a:lnTo>
                  <a:lnTo>
                    <a:pt x="47" y="108"/>
                  </a:lnTo>
                  <a:lnTo>
                    <a:pt x="43" y="119"/>
                  </a:lnTo>
                  <a:lnTo>
                    <a:pt x="39" y="129"/>
                  </a:lnTo>
                  <a:lnTo>
                    <a:pt x="39" y="140"/>
                  </a:lnTo>
                  <a:lnTo>
                    <a:pt x="39" y="151"/>
                  </a:lnTo>
                  <a:lnTo>
                    <a:pt x="39" y="162"/>
                  </a:lnTo>
                  <a:lnTo>
                    <a:pt x="39" y="173"/>
                  </a:lnTo>
                  <a:lnTo>
                    <a:pt x="39" y="183"/>
                  </a:lnTo>
                  <a:lnTo>
                    <a:pt x="43" y="194"/>
                  </a:lnTo>
                  <a:lnTo>
                    <a:pt x="54" y="198"/>
                  </a:lnTo>
                  <a:lnTo>
                    <a:pt x="65" y="198"/>
                  </a:lnTo>
                  <a:lnTo>
                    <a:pt x="75" y="198"/>
                  </a:lnTo>
                  <a:lnTo>
                    <a:pt x="86" y="191"/>
                  </a:lnTo>
                  <a:lnTo>
                    <a:pt x="97" y="183"/>
                  </a:lnTo>
                  <a:lnTo>
                    <a:pt x="108" y="191"/>
                  </a:lnTo>
                  <a:lnTo>
                    <a:pt x="111" y="201"/>
                  </a:lnTo>
                  <a:lnTo>
                    <a:pt x="113" y="200"/>
                  </a:lnTo>
                </a:path>
              </a:pathLst>
            </a:custGeom>
            <a:solidFill>
              <a:schemeClr val="bg2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7" name="Freeform 150"/>
            <p:cNvSpPr>
              <a:spLocks/>
            </p:cNvSpPr>
            <p:nvPr/>
          </p:nvSpPr>
          <p:spPr bwMode="auto">
            <a:xfrm>
              <a:off x="4609" y="1010"/>
              <a:ext cx="346" cy="335"/>
            </a:xfrm>
            <a:custGeom>
              <a:avLst/>
              <a:gdLst>
                <a:gd name="T0" fmla="*/ 27 w 281"/>
                <a:gd name="T1" fmla="*/ 245 h 272"/>
                <a:gd name="T2" fmla="*/ 55 w 281"/>
                <a:gd name="T3" fmla="*/ 288 h 272"/>
                <a:gd name="T4" fmla="*/ 100 w 281"/>
                <a:gd name="T5" fmla="*/ 291 h 272"/>
                <a:gd name="T6" fmla="*/ 69 w 281"/>
                <a:gd name="T7" fmla="*/ 271 h 272"/>
                <a:gd name="T8" fmla="*/ 48 w 281"/>
                <a:gd name="T9" fmla="*/ 240 h 272"/>
                <a:gd name="T10" fmla="*/ 32 w 281"/>
                <a:gd name="T11" fmla="*/ 193 h 272"/>
                <a:gd name="T12" fmla="*/ 42 w 281"/>
                <a:gd name="T13" fmla="*/ 140 h 272"/>
                <a:gd name="T14" fmla="*/ 69 w 281"/>
                <a:gd name="T15" fmla="*/ 94 h 272"/>
                <a:gd name="T16" fmla="*/ 113 w 281"/>
                <a:gd name="T17" fmla="*/ 106 h 272"/>
                <a:gd name="T18" fmla="*/ 144 w 281"/>
                <a:gd name="T19" fmla="*/ 110 h 272"/>
                <a:gd name="T20" fmla="*/ 158 w 281"/>
                <a:gd name="T21" fmla="*/ 90 h 272"/>
                <a:gd name="T22" fmla="*/ 198 w 281"/>
                <a:gd name="T23" fmla="*/ 74 h 272"/>
                <a:gd name="T24" fmla="*/ 240 w 281"/>
                <a:gd name="T25" fmla="*/ 106 h 272"/>
                <a:gd name="T26" fmla="*/ 264 w 281"/>
                <a:gd name="T27" fmla="*/ 159 h 272"/>
                <a:gd name="T28" fmla="*/ 277 w 281"/>
                <a:gd name="T29" fmla="*/ 197 h 272"/>
                <a:gd name="T30" fmla="*/ 303 w 281"/>
                <a:gd name="T31" fmla="*/ 193 h 272"/>
                <a:gd name="T32" fmla="*/ 318 w 281"/>
                <a:gd name="T33" fmla="*/ 160 h 272"/>
                <a:gd name="T34" fmla="*/ 286 w 281"/>
                <a:gd name="T35" fmla="*/ 123 h 272"/>
                <a:gd name="T36" fmla="*/ 238 w 281"/>
                <a:gd name="T37" fmla="*/ 110 h 272"/>
                <a:gd name="T38" fmla="*/ 195 w 281"/>
                <a:gd name="T39" fmla="*/ 73 h 272"/>
                <a:gd name="T40" fmla="*/ 161 w 281"/>
                <a:gd name="T41" fmla="*/ 38 h 272"/>
                <a:gd name="T42" fmla="*/ 123 w 281"/>
                <a:gd name="T43" fmla="*/ 53 h 272"/>
                <a:gd name="T44" fmla="*/ 79 w 281"/>
                <a:gd name="T45" fmla="*/ 41 h 272"/>
                <a:gd name="T46" fmla="*/ 52 w 281"/>
                <a:gd name="T47" fmla="*/ 73 h 272"/>
                <a:gd name="T48" fmla="*/ 41 w 281"/>
                <a:gd name="T49" fmla="*/ 127 h 272"/>
                <a:gd name="T50" fmla="*/ 28 w 281"/>
                <a:gd name="T51" fmla="*/ 180 h 272"/>
                <a:gd name="T52" fmla="*/ 2 w 281"/>
                <a:gd name="T53" fmla="*/ 216 h 272"/>
                <a:gd name="T54" fmla="*/ 21 w 281"/>
                <a:gd name="T55" fmla="*/ 175 h 272"/>
                <a:gd name="T56" fmla="*/ 28 w 281"/>
                <a:gd name="T57" fmla="*/ 129 h 272"/>
                <a:gd name="T58" fmla="*/ 31 w 281"/>
                <a:gd name="T59" fmla="*/ 81 h 272"/>
                <a:gd name="T60" fmla="*/ 52 w 281"/>
                <a:gd name="T61" fmla="*/ 32 h 272"/>
                <a:gd name="T62" fmla="*/ 100 w 281"/>
                <a:gd name="T63" fmla="*/ 6 h 272"/>
                <a:gd name="T64" fmla="*/ 148 w 281"/>
                <a:gd name="T65" fmla="*/ 0 h 272"/>
                <a:gd name="T66" fmla="*/ 198 w 281"/>
                <a:gd name="T67" fmla="*/ 5 h 272"/>
                <a:gd name="T68" fmla="*/ 228 w 281"/>
                <a:gd name="T69" fmla="*/ 48 h 272"/>
                <a:gd name="T70" fmla="*/ 240 w 281"/>
                <a:gd name="T71" fmla="*/ 92 h 272"/>
                <a:gd name="T72" fmla="*/ 291 w 281"/>
                <a:gd name="T73" fmla="*/ 101 h 272"/>
                <a:gd name="T74" fmla="*/ 336 w 281"/>
                <a:gd name="T75" fmla="*/ 138 h 272"/>
                <a:gd name="T76" fmla="*/ 345 w 281"/>
                <a:gd name="T77" fmla="*/ 187 h 272"/>
                <a:gd name="T78" fmla="*/ 330 w 281"/>
                <a:gd name="T79" fmla="*/ 233 h 272"/>
                <a:gd name="T80" fmla="*/ 283 w 281"/>
                <a:gd name="T81" fmla="*/ 245 h 272"/>
                <a:gd name="T82" fmla="*/ 233 w 281"/>
                <a:gd name="T83" fmla="*/ 241 h 272"/>
                <a:gd name="T84" fmla="*/ 211 w 281"/>
                <a:gd name="T85" fmla="*/ 193 h 272"/>
                <a:gd name="T86" fmla="*/ 238 w 281"/>
                <a:gd name="T87" fmla="*/ 153 h 272"/>
                <a:gd name="T88" fmla="*/ 227 w 281"/>
                <a:gd name="T89" fmla="*/ 113 h 272"/>
                <a:gd name="T90" fmla="*/ 188 w 281"/>
                <a:gd name="T91" fmla="*/ 99 h 272"/>
                <a:gd name="T92" fmla="*/ 179 w 281"/>
                <a:gd name="T93" fmla="*/ 144 h 272"/>
                <a:gd name="T94" fmla="*/ 132 w 281"/>
                <a:gd name="T95" fmla="*/ 153 h 272"/>
                <a:gd name="T96" fmla="*/ 84 w 281"/>
                <a:gd name="T97" fmla="*/ 123 h 272"/>
                <a:gd name="T98" fmla="*/ 53 w 281"/>
                <a:gd name="T99" fmla="*/ 155 h 272"/>
                <a:gd name="T100" fmla="*/ 48 w 281"/>
                <a:gd name="T101" fmla="*/ 204 h 272"/>
                <a:gd name="T102" fmla="*/ 68 w 281"/>
                <a:gd name="T103" fmla="*/ 246 h 272"/>
                <a:gd name="T104" fmla="*/ 115 w 281"/>
                <a:gd name="T105" fmla="*/ 233 h 272"/>
                <a:gd name="T106" fmla="*/ 148 w 281"/>
                <a:gd name="T107" fmla="*/ 270 h 272"/>
                <a:gd name="T108" fmla="*/ 145 w 281"/>
                <a:gd name="T109" fmla="*/ 318 h 272"/>
                <a:gd name="T110" fmla="*/ 99 w 281"/>
                <a:gd name="T111" fmla="*/ 334 h 272"/>
                <a:gd name="T112" fmla="*/ 52 w 281"/>
                <a:gd name="T113" fmla="*/ 324 h 272"/>
                <a:gd name="T114" fmla="*/ 17 w 281"/>
                <a:gd name="T115" fmla="*/ 280 h 272"/>
                <a:gd name="T116" fmla="*/ 2 w 281"/>
                <a:gd name="T117" fmla="*/ 232 h 272"/>
                <a:gd name="T118" fmla="*/ 5 w 281"/>
                <a:gd name="T119" fmla="*/ 229 h 27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81"/>
                <a:gd name="T181" fmla="*/ 0 h 272"/>
                <a:gd name="T182" fmla="*/ 281 w 281"/>
                <a:gd name="T183" fmla="*/ 272 h 272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81" h="272">
                  <a:moveTo>
                    <a:pt x="2" y="174"/>
                  </a:moveTo>
                  <a:lnTo>
                    <a:pt x="6" y="175"/>
                  </a:lnTo>
                  <a:lnTo>
                    <a:pt x="9" y="174"/>
                  </a:lnTo>
                  <a:lnTo>
                    <a:pt x="13" y="174"/>
                  </a:lnTo>
                  <a:lnTo>
                    <a:pt x="16" y="178"/>
                  </a:lnTo>
                  <a:lnTo>
                    <a:pt x="17" y="181"/>
                  </a:lnTo>
                  <a:lnTo>
                    <a:pt x="17" y="185"/>
                  </a:lnTo>
                  <a:lnTo>
                    <a:pt x="17" y="188"/>
                  </a:lnTo>
                  <a:lnTo>
                    <a:pt x="17" y="191"/>
                  </a:lnTo>
                  <a:lnTo>
                    <a:pt x="20" y="193"/>
                  </a:lnTo>
                  <a:lnTo>
                    <a:pt x="22" y="196"/>
                  </a:lnTo>
                  <a:lnTo>
                    <a:pt x="22" y="199"/>
                  </a:lnTo>
                  <a:lnTo>
                    <a:pt x="22" y="202"/>
                  </a:lnTo>
                  <a:lnTo>
                    <a:pt x="22" y="206"/>
                  </a:lnTo>
                  <a:lnTo>
                    <a:pt x="23" y="209"/>
                  </a:lnTo>
                  <a:lnTo>
                    <a:pt x="26" y="212"/>
                  </a:lnTo>
                  <a:lnTo>
                    <a:pt x="29" y="215"/>
                  </a:lnTo>
                  <a:lnTo>
                    <a:pt x="29" y="218"/>
                  </a:lnTo>
                  <a:lnTo>
                    <a:pt x="31" y="222"/>
                  </a:lnTo>
                  <a:lnTo>
                    <a:pt x="31" y="226"/>
                  </a:lnTo>
                  <a:lnTo>
                    <a:pt x="35" y="228"/>
                  </a:lnTo>
                  <a:lnTo>
                    <a:pt x="40" y="228"/>
                  </a:lnTo>
                  <a:lnTo>
                    <a:pt x="44" y="231"/>
                  </a:lnTo>
                  <a:lnTo>
                    <a:pt x="45" y="234"/>
                  </a:lnTo>
                  <a:lnTo>
                    <a:pt x="46" y="237"/>
                  </a:lnTo>
                  <a:lnTo>
                    <a:pt x="49" y="238"/>
                  </a:lnTo>
                  <a:lnTo>
                    <a:pt x="52" y="238"/>
                  </a:lnTo>
                  <a:lnTo>
                    <a:pt x="56" y="238"/>
                  </a:lnTo>
                  <a:lnTo>
                    <a:pt x="60" y="239"/>
                  </a:lnTo>
                  <a:lnTo>
                    <a:pt x="61" y="236"/>
                  </a:lnTo>
                  <a:lnTo>
                    <a:pt x="65" y="236"/>
                  </a:lnTo>
                  <a:lnTo>
                    <a:pt x="69" y="239"/>
                  </a:lnTo>
                  <a:lnTo>
                    <a:pt x="72" y="240"/>
                  </a:lnTo>
                  <a:lnTo>
                    <a:pt x="75" y="240"/>
                  </a:lnTo>
                  <a:lnTo>
                    <a:pt x="80" y="239"/>
                  </a:lnTo>
                  <a:lnTo>
                    <a:pt x="81" y="236"/>
                  </a:lnTo>
                  <a:lnTo>
                    <a:pt x="82" y="232"/>
                  </a:lnTo>
                  <a:lnTo>
                    <a:pt x="82" y="228"/>
                  </a:lnTo>
                  <a:lnTo>
                    <a:pt x="82" y="225"/>
                  </a:lnTo>
                  <a:lnTo>
                    <a:pt x="80" y="221"/>
                  </a:lnTo>
                  <a:lnTo>
                    <a:pt x="76" y="219"/>
                  </a:lnTo>
                  <a:lnTo>
                    <a:pt x="73" y="218"/>
                  </a:lnTo>
                  <a:lnTo>
                    <a:pt x="72" y="215"/>
                  </a:lnTo>
                  <a:lnTo>
                    <a:pt x="69" y="215"/>
                  </a:lnTo>
                  <a:lnTo>
                    <a:pt x="66" y="218"/>
                  </a:lnTo>
                  <a:lnTo>
                    <a:pt x="63" y="219"/>
                  </a:lnTo>
                  <a:lnTo>
                    <a:pt x="60" y="220"/>
                  </a:lnTo>
                  <a:lnTo>
                    <a:pt x="56" y="220"/>
                  </a:lnTo>
                  <a:lnTo>
                    <a:pt x="55" y="217"/>
                  </a:lnTo>
                  <a:lnTo>
                    <a:pt x="55" y="214"/>
                  </a:lnTo>
                  <a:lnTo>
                    <a:pt x="52" y="212"/>
                  </a:lnTo>
                  <a:lnTo>
                    <a:pt x="49" y="212"/>
                  </a:lnTo>
                  <a:lnTo>
                    <a:pt x="46" y="212"/>
                  </a:lnTo>
                  <a:lnTo>
                    <a:pt x="42" y="212"/>
                  </a:lnTo>
                  <a:lnTo>
                    <a:pt x="39" y="212"/>
                  </a:lnTo>
                  <a:lnTo>
                    <a:pt x="37" y="208"/>
                  </a:lnTo>
                  <a:lnTo>
                    <a:pt x="37" y="205"/>
                  </a:lnTo>
                  <a:lnTo>
                    <a:pt x="38" y="201"/>
                  </a:lnTo>
                  <a:lnTo>
                    <a:pt x="39" y="198"/>
                  </a:lnTo>
                  <a:lnTo>
                    <a:pt x="39" y="195"/>
                  </a:lnTo>
                  <a:lnTo>
                    <a:pt x="38" y="192"/>
                  </a:lnTo>
                  <a:lnTo>
                    <a:pt x="37" y="189"/>
                  </a:lnTo>
                  <a:lnTo>
                    <a:pt x="37" y="186"/>
                  </a:lnTo>
                  <a:lnTo>
                    <a:pt x="33" y="183"/>
                  </a:lnTo>
                  <a:lnTo>
                    <a:pt x="30" y="180"/>
                  </a:lnTo>
                  <a:lnTo>
                    <a:pt x="29" y="177"/>
                  </a:lnTo>
                  <a:lnTo>
                    <a:pt x="26" y="174"/>
                  </a:lnTo>
                  <a:lnTo>
                    <a:pt x="26" y="171"/>
                  </a:lnTo>
                  <a:lnTo>
                    <a:pt x="26" y="167"/>
                  </a:lnTo>
                  <a:lnTo>
                    <a:pt x="26" y="164"/>
                  </a:lnTo>
                  <a:lnTo>
                    <a:pt x="26" y="160"/>
                  </a:lnTo>
                  <a:lnTo>
                    <a:pt x="26" y="157"/>
                  </a:lnTo>
                  <a:lnTo>
                    <a:pt x="27" y="154"/>
                  </a:lnTo>
                  <a:lnTo>
                    <a:pt x="27" y="151"/>
                  </a:lnTo>
                  <a:lnTo>
                    <a:pt x="27" y="148"/>
                  </a:lnTo>
                  <a:lnTo>
                    <a:pt x="27" y="145"/>
                  </a:lnTo>
                  <a:lnTo>
                    <a:pt x="27" y="139"/>
                  </a:lnTo>
                  <a:lnTo>
                    <a:pt x="28" y="136"/>
                  </a:lnTo>
                  <a:lnTo>
                    <a:pt x="28" y="133"/>
                  </a:lnTo>
                  <a:lnTo>
                    <a:pt x="31" y="131"/>
                  </a:lnTo>
                  <a:lnTo>
                    <a:pt x="31" y="128"/>
                  </a:lnTo>
                  <a:lnTo>
                    <a:pt x="33" y="123"/>
                  </a:lnTo>
                  <a:lnTo>
                    <a:pt x="33" y="118"/>
                  </a:lnTo>
                  <a:lnTo>
                    <a:pt x="34" y="114"/>
                  </a:lnTo>
                  <a:lnTo>
                    <a:pt x="35" y="110"/>
                  </a:lnTo>
                  <a:lnTo>
                    <a:pt x="35" y="107"/>
                  </a:lnTo>
                  <a:lnTo>
                    <a:pt x="37" y="104"/>
                  </a:lnTo>
                  <a:lnTo>
                    <a:pt x="38" y="101"/>
                  </a:lnTo>
                  <a:lnTo>
                    <a:pt x="39" y="97"/>
                  </a:lnTo>
                  <a:lnTo>
                    <a:pt x="41" y="93"/>
                  </a:lnTo>
                  <a:lnTo>
                    <a:pt x="44" y="92"/>
                  </a:lnTo>
                  <a:lnTo>
                    <a:pt x="46" y="89"/>
                  </a:lnTo>
                  <a:lnTo>
                    <a:pt x="48" y="86"/>
                  </a:lnTo>
                  <a:lnTo>
                    <a:pt x="50" y="83"/>
                  </a:lnTo>
                  <a:lnTo>
                    <a:pt x="52" y="79"/>
                  </a:lnTo>
                  <a:lnTo>
                    <a:pt x="56" y="76"/>
                  </a:lnTo>
                  <a:lnTo>
                    <a:pt x="60" y="76"/>
                  </a:lnTo>
                  <a:lnTo>
                    <a:pt x="63" y="76"/>
                  </a:lnTo>
                  <a:lnTo>
                    <a:pt x="67" y="72"/>
                  </a:lnTo>
                  <a:lnTo>
                    <a:pt x="71" y="71"/>
                  </a:lnTo>
                  <a:lnTo>
                    <a:pt x="74" y="72"/>
                  </a:lnTo>
                  <a:lnTo>
                    <a:pt x="78" y="75"/>
                  </a:lnTo>
                  <a:lnTo>
                    <a:pt x="79" y="79"/>
                  </a:lnTo>
                  <a:lnTo>
                    <a:pt x="80" y="82"/>
                  </a:lnTo>
                  <a:lnTo>
                    <a:pt x="84" y="84"/>
                  </a:lnTo>
                  <a:lnTo>
                    <a:pt x="87" y="83"/>
                  </a:lnTo>
                  <a:lnTo>
                    <a:pt x="90" y="83"/>
                  </a:lnTo>
                  <a:lnTo>
                    <a:pt x="92" y="86"/>
                  </a:lnTo>
                  <a:lnTo>
                    <a:pt x="92" y="89"/>
                  </a:lnTo>
                  <a:lnTo>
                    <a:pt x="94" y="93"/>
                  </a:lnTo>
                  <a:lnTo>
                    <a:pt x="97" y="95"/>
                  </a:lnTo>
                  <a:lnTo>
                    <a:pt x="101" y="91"/>
                  </a:lnTo>
                  <a:lnTo>
                    <a:pt x="101" y="88"/>
                  </a:lnTo>
                  <a:lnTo>
                    <a:pt x="101" y="85"/>
                  </a:lnTo>
                  <a:lnTo>
                    <a:pt x="104" y="83"/>
                  </a:lnTo>
                  <a:lnTo>
                    <a:pt x="107" y="82"/>
                  </a:lnTo>
                  <a:lnTo>
                    <a:pt x="110" y="82"/>
                  </a:lnTo>
                  <a:lnTo>
                    <a:pt x="113" y="83"/>
                  </a:lnTo>
                  <a:lnTo>
                    <a:pt x="115" y="86"/>
                  </a:lnTo>
                  <a:lnTo>
                    <a:pt x="117" y="89"/>
                  </a:lnTo>
                  <a:lnTo>
                    <a:pt x="118" y="92"/>
                  </a:lnTo>
                  <a:lnTo>
                    <a:pt x="122" y="95"/>
                  </a:lnTo>
                  <a:lnTo>
                    <a:pt x="125" y="95"/>
                  </a:lnTo>
                  <a:lnTo>
                    <a:pt x="126" y="92"/>
                  </a:lnTo>
                  <a:lnTo>
                    <a:pt x="126" y="89"/>
                  </a:lnTo>
                  <a:lnTo>
                    <a:pt x="125" y="86"/>
                  </a:lnTo>
                  <a:lnTo>
                    <a:pt x="122" y="84"/>
                  </a:lnTo>
                  <a:lnTo>
                    <a:pt x="120" y="81"/>
                  </a:lnTo>
                  <a:lnTo>
                    <a:pt x="118" y="77"/>
                  </a:lnTo>
                  <a:lnTo>
                    <a:pt x="122" y="75"/>
                  </a:lnTo>
                  <a:lnTo>
                    <a:pt x="125" y="74"/>
                  </a:lnTo>
                  <a:lnTo>
                    <a:pt x="128" y="73"/>
                  </a:lnTo>
                  <a:lnTo>
                    <a:pt x="128" y="70"/>
                  </a:lnTo>
                  <a:lnTo>
                    <a:pt x="129" y="67"/>
                  </a:lnTo>
                  <a:lnTo>
                    <a:pt x="132" y="65"/>
                  </a:lnTo>
                  <a:lnTo>
                    <a:pt x="135" y="65"/>
                  </a:lnTo>
                  <a:lnTo>
                    <a:pt x="138" y="65"/>
                  </a:lnTo>
                  <a:lnTo>
                    <a:pt x="142" y="65"/>
                  </a:lnTo>
                  <a:lnTo>
                    <a:pt x="145" y="65"/>
                  </a:lnTo>
                  <a:lnTo>
                    <a:pt x="148" y="64"/>
                  </a:lnTo>
                  <a:lnTo>
                    <a:pt x="151" y="64"/>
                  </a:lnTo>
                  <a:lnTo>
                    <a:pt x="154" y="64"/>
                  </a:lnTo>
                  <a:lnTo>
                    <a:pt x="157" y="61"/>
                  </a:lnTo>
                  <a:lnTo>
                    <a:pt x="161" y="60"/>
                  </a:lnTo>
                  <a:lnTo>
                    <a:pt x="164" y="60"/>
                  </a:lnTo>
                  <a:lnTo>
                    <a:pt x="167" y="60"/>
                  </a:lnTo>
                  <a:lnTo>
                    <a:pt x="168" y="63"/>
                  </a:lnTo>
                  <a:lnTo>
                    <a:pt x="170" y="67"/>
                  </a:lnTo>
                  <a:lnTo>
                    <a:pt x="173" y="69"/>
                  </a:lnTo>
                  <a:lnTo>
                    <a:pt x="176" y="71"/>
                  </a:lnTo>
                  <a:lnTo>
                    <a:pt x="178" y="74"/>
                  </a:lnTo>
                  <a:lnTo>
                    <a:pt x="180" y="77"/>
                  </a:lnTo>
                  <a:lnTo>
                    <a:pt x="185" y="77"/>
                  </a:lnTo>
                  <a:lnTo>
                    <a:pt x="188" y="80"/>
                  </a:lnTo>
                  <a:lnTo>
                    <a:pt x="192" y="84"/>
                  </a:lnTo>
                  <a:lnTo>
                    <a:pt x="195" y="86"/>
                  </a:lnTo>
                  <a:lnTo>
                    <a:pt x="197" y="89"/>
                  </a:lnTo>
                  <a:lnTo>
                    <a:pt x="197" y="92"/>
                  </a:lnTo>
                  <a:lnTo>
                    <a:pt x="199" y="95"/>
                  </a:lnTo>
                  <a:lnTo>
                    <a:pt x="201" y="101"/>
                  </a:lnTo>
                  <a:lnTo>
                    <a:pt x="204" y="104"/>
                  </a:lnTo>
                  <a:lnTo>
                    <a:pt x="205" y="108"/>
                  </a:lnTo>
                  <a:lnTo>
                    <a:pt x="206" y="111"/>
                  </a:lnTo>
                  <a:lnTo>
                    <a:pt x="207" y="114"/>
                  </a:lnTo>
                  <a:lnTo>
                    <a:pt x="208" y="118"/>
                  </a:lnTo>
                  <a:lnTo>
                    <a:pt x="211" y="123"/>
                  </a:lnTo>
                  <a:lnTo>
                    <a:pt x="213" y="126"/>
                  </a:lnTo>
                  <a:lnTo>
                    <a:pt x="214" y="129"/>
                  </a:lnTo>
                  <a:lnTo>
                    <a:pt x="215" y="132"/>
                  </a:lnTo>
                  <a:lnTo>
                    <a:pt x="215" y="137"/>
                  </a:lnTo>
                  <a:lnTo>
                    <a:pt x="214" y="143"/>
                  </a:lnTo>
                  <a:lnTo>
                    <a:pt x="213" y="146"/>
                  </a:lnTo>
                  <a:lnTo>
                    <a:pt x="211" y="149"/>
                  </a:lnTo>
                  <a:lnTo>
                    <a:pt x="210" y="152"/>
                  </a:lnTo>
                  <a:lnTo>
                    <a:pt x="210" y="156"/>
                  </a:lnTo>
                  <a:lnTo>
                    <a:pt x="212" y="159"/>
                  </a:lnTo>
                  <a:lnTo>
                    <a:pt x="216" y="158"/>
                  </a:lnTo>
                  <a:lnTo>
                    <a:pt x="218" y="155"/>
                  </a:lnTo>
                  <a:lnTo>
                    <a:pt x="223" y="156"/>
                  </a:lnTo>
                  <a:lnTo>
                    <a:pt x="225" y="160"/>
                  </a:lnTo>
                  <a:lnTo>
                    <a:pt x="227" y="164"/>
                  </a:lnTo>
                  <a:lnTo>
                    <a:pt x="227" y="167"/>
                  </a:lnTo>
                  <a:lnTo>
                    <a:pt x="227" y="170"/>
                  </a:lnTo>
                  <a:lnTo>
                    <a:pt x="227" y="173"/>
                  </a:lnTo>
                  <a:lnTo>
                    <a:pt x="231" y="176"/>
                  </a:lnTo>
                  <a:lnTo>
                    <a:pt x="235" y="175"/>
                  </a:lnTo>
                  <a:lnTo>
                    <a:pt x="238" y="173"/>
                  </a:lnTo>
                  <a:lnTo>
                    <a:pt x="240" y="170"/>
                  </a:lnTo>
                  <a:lnTo>
                    <a:pt x="244" y="167"/>
                  </a:lnTo>
                  <a:lnTo>
                    <a:pt x="245" y="164"/>
                  </a:lnTo>
                  <a:lnTo>
                    <a:pt x="246" y="160"/>
                  </a:lnTo>
                  <a:lnTo>
                    <a:pt x="246" y="157"/>
                  </a:lnTo>
                  <a:lnTo>
                    <a:pt x="244" y="153"/>
                  </a:lnTo>
                  <a:lnTo>
                    <a:pt x="244" y="150"/>
                  </a:lnTo>
                  <a:lnTo>
                    <a:pt x="248" y="149"/>
                  </a:lnTo>
                  <a:lnTo>
                    <a:pt x="251" y="149"/>
                  </a:lnTo>
                  <a:lnTo>
                    <a:pt x="255" y="149"/>
                  </a:lnTo>
                  <a:lnTo>
                    <a:pt x="258" y="149"/>
                  </a:lnTo>
                  <a:lnTo>
                    <a:pt x="260" y="146"/>
                  </a:lnTo>
                  <a:lnTo>
                    <a:pt x="261" y="143"/>
                  </a:lnTo>
                  <a:lnTo>
                    <a:pt x="261" y="139"/>
                  </a:lnTo>
                  <a:lnTo>
                    <a:pt x="261" y="136"/>
                  </a:lnTo>
                  <a:lnTo>
                    <a:pt x="261" y="133"/>
                  </a:lnTo>
                  <a:lnTo>
                    <a:pt x="258" y="130"/>
                  </a:lnTo>
                  <a:lnTo>
                    <a:pt x="256" y="127"/>
                  </a:lnTo>
                  <a:lnTo>
                    <a:pt x="253" y="127"/>
                  </a:lnTo>
                  <a:lnTo>
                    <a:pt x="250" y="125"/>
                  </a:lnTo>
                  <a:lnTo>
                    <a:pt x="247" y="125"/>
                  </a:lnTo>
                  <a:lnTo>
                    <a:pt x="242" y="123"/>
                  </a:lnTo>
                  <a:lnTo>
                    <a:pt x="240" y="119"/>
                  </a:lnTo>
                  <a:lnTo>
                    <a:pt x="239" y="116"/>
                  </a:lnTo>
                  <a:lnTo>
                    <a:pt x="239" y="113"/>
                  </a:lnTo>
                  <a:lnTo>
                    <a:pt x="239" y="110"/>
                  </a:lnTo>
                  <a:lnTo>
                    <a:pt x="237" y="107"/>
                  </a:lnTo>
                  <a:lnTo>
                    <a:pt x="234" y="103"/>
                  </a:lnTo>
                  <a:lnTo>
                    <a:pt x="232" y="100"/>
                  </a:lnTo>
                  <a:lnTo>
                    <a:pt x="230" y="95"/>
                  </a:lnTo>
                  <a:lnTo>
                    <a:pt x="227" y="93"/>
                  </a:lnTo>
                  <a:lnTo>
                    <a:pt x="224" y="92"/>
                  </a:lnTo>
                  <a:lnTo>
                    <a:pt x="220" y="91"/>
                  </a:lnTo>
                  <a:lnTo>
                    <a:pt x="217" y="91"/>
                  </a:lnTo>
                  <a:lnTo>
                    <a:pt x="216" y="94"/>
                  </a:lnTo>
                  <a:lnTo>
                    <a:pt x="213" y="97"/>
                  </a:lnTo>
                  <a:lnTo>
                    <a:pt x="207" y="97"/>
                  </a:lnTo>
                  <a:lnTo>
                    <a:pt x="203" y="96"/>
                  </a:lnTo>
                  <a:lnTo>
                    <a:pt x="199" y="93"/>
                  </a:lnTo>
                  <a:lnTo>
                    <a:pt x="196" y="90"/>
                  </a:lnTo>
                  <a:lnTo>
                    <a:pt x="193" y="89"/>
                  </a:lnTo>
                  <a:lnTo>
                    <a:pt x="190" y="88"/>
                  </a:lnTo>
                  <a:lnTo>
                    <a:pt x="187" y="87"/>
                  </a:lnTo>
                  <a:lnTo>
                    <a:pt x="184" y="85"/>
                  </a:lnTo>
                  <a:lnTo>
                    <a:pt x="180" y="83"/>
                  </a:lnTo>
                  <a:lnTo>
                    <a:pt x="177" y="80"/>
                  </a:lnTo>
                  <a:lnTo>
                    <a:pt x="176" y="76"/>
                  </a:lnTo>
                  <a:lnTo>
                    <a:pt x="173" y="73"/>
                  </a:lnTo>
                  <a:lnTo>
                    <a:pt x="171" y="70"/>
                  </a:lnTo>
                  <a:lnTo>
                    <a:pt x="168" y="67"/>
                  </a:lnTo>
                  <a:lnTo>
                    <a:pt x="166" y="64"/>
                  </a:lnTo>
                  <a:lnTo>
                    <a:pt x="163" y="61"/>
                  </a:lnTo>
                  <a:lnTo>
                    <a:pt x="158" y="59"/>
                  </a:lnTo>
                  <a:lnTo>
                    <a:pt x="157" y="55"/>
                  </a:lnTo>
                  <a:lnTo>
                    <a:pt x="157" y="51"/>
                  </a:lnTo>
                  <a:lnTo>
                    <a:pt x="157" y="48"/>
                  </a:lnTo>
                  <a:lnTo>
                    <a:pt x="156" y="45"/>
                  </a:lnTo>
                  <a:lnTo>
                    <a:pt x="154" y="42"/>
                  </a:lnTo>
                  <a:lnTo>
                    <a:pt x="151" y="40"/>
                  </a:lnTo>
                  <a:lnTo>
                    <a:pt x="148" y="39"/>
                  </a:lnTo>
                  <a:lnTo>
                    <a:pt x="145" y="40"/>
                  </a:lnTo>
                  <a:lnTo>
                    <a:pt x="142" y="41"/>
                  </a:lnTo>
                  <a:lnTo>
                    <a:pt x="138" y="41"/>
                  </a:lnTo>
                  <a:lnTo>
                    <a:pt x="135" y="35"/>
                  </a:lnTo>
                  <a:lnTo>
                    <a:pt x="131" y="31"/>
                  </a:lnTo>
                  <a:lnTo>
                    <a:pt x="127" y="29"/>
                  </a:lnTo>
                  <a:lnTo>
                    <a:pt x="124" y="29"/>
                  </a:lnTo>
                  <a:lnTo>
                    <a:pt x="121" y="28"/>
                  </a:lnTo>
                  <a:lnTo>
                    <a:pt x="116" y="28"/>
                  </a:lnTo>
                  <a:lnTo>
                    <a:pt x="113" y="28"/>
                  </a:lnTo>
                  <a:lnTo>
                    <a:pt x="110" y="29"/>
                  </a:lnTo>
                  <a:lnTo>
                    <a:pt x="108" y="32"/>
                  </a:lnTo>
                  <a:lnTo>
                    <a:pt x="108" y="35"/>
                  </a:lnTo>
                  <a:lnTo>
                    <a:pt x="108" y="39"/>
                  </a:lnTo>
                  <a:lnTo>
                    <a:pt x="107" y="42"/>
                  </a:lnTo>
                  <a:lnTo>
                    <a:pt x="103" y="43"/>
                  </a:lnTo>
                  <a:lnTo>
                    <a:pt x="100" y="43"/>
                  </a:lnTo>
                  <a:lnTo>
                    <a:pt x="96" y="43"/>
                  </a:lnTo>
                  <a:lnTo>
                    <a:pt x="93" y="39"/>
                  </a:lnTo>
                  <a:lnTo>
                    <a:pt x="91" y="35"/>
                  </a:lnTo>
                  <a:lnTo>
                    <a:pt x="89" y="31"/>
                  </a:lnTo>
                  <a:lnTo>
                    <a:pt x="86" y="28"/>
                  </a:lnTo>
                  <a:lnTo>
                    <a:pt x="83" y="26"/>
                  </a:lnTo>
                  <a:lnTo>
                    <a:pt x="80" y="26"/>
                  </a:lnTo>
                  <a:lnTo>
                    <a:pt x="76" y="26"/>
                  </a:lnTo>
                  <a:lnTo>
                    <a:pt x="72" y="26"/>
                  </a:lnTo>
                  <a:lnTo>
                    <a:pt x="69" y="27"/>
                  </a:lnTo>
                  <a:lnTo>
                    <a:pt x="66" y="30"/>
                  </a:lnTo>
                  <a:lnTo>
                    <a:pt x="64" y="33"/>
                  </a:lnTo>
                  <a:lnTo>
                    <a:pt x="62" y="37"/>
                  </a:lnTo>
                  <a:lnTo>
                    <a:pt x="62" y="40"/>
                  </a:lnTo>
                  <a:lnTo>
                    <a:pt x="63" y="43"/>
                  </a:lnTo>
                  <a:lnTo>
                    <a:pt x="64" y="46"/>
                  </a:lnTo>
                  <a:lnTo>
                    <a:pt x="61" y="49"/>
                  </a:lnTo>
                  <a:lnTo>
                    <a:pt x="56" y="50"/>
                  </a:lnTo>
                  <a:lnTo>
                    <a:pt x="52" y="50"/>
                  </a:lnTo>
                  <a:lnTo>
                    <a:pt x="49" y="50"/>
                  </a:lnTo>
                  <a:lnTo>
                    <a:pt x="46" y="50"/>
                  </a:lnTo>
                  <a:lnTo>
                    <a:pt x="43" y="51"/>
                  </a:lnTo>
                  <a:lnTo>
                    <a:pt x="42" y="54"/>
                  </a:lnTo>
                  <a:lnTo>
                    <a:pt x="42" y="59"/>
                  </a:lnTo>
                  <a:lnTo>
                    <a:pt x="42" y="63"/>
                  </a:lnTo>
                  <a:lnTo>
                    <a:pt x="42" y="67"/>
                  </a:lnTo>
                  <a:lnTo>
                    <a:pt x="42" y="70"/>
                  </a:lnTo>
                  <a:lnTo>
                    <a:pt x="40" y="73"/>
                  </a:lnTo>
                  <a:lnTo>
                    <a:pt x="39" y="79"/>
                  </a:lnTo>
                  <a:lnTo>
                    <a:pt x="39" y="82"/>
                  </a:lnTo>
                  <a:lnTo>
                    <a:pt x="38" y="85"/>
                  </a:lnTo>
                  <a:lnTo>
                    <a:pt x="37" y="89"/>
                  </a:lnTo>
                  <a:lnTo>
                    <a:pt x="35" y="93"/>
                  </a:lnTo>
                  <a:lnTo>
                    <a:pt x="35" y="96"/>
                  </a:lnTo>
                  <a:lnTo>
                    <a:pt x="34" y="100"/>
                  </a:lnTo>
                  <a:lnTo>
                    <a:pt x="33" y="103"/>
                  </a:lnTo>
                  <a:lnTo>
                    <a:pt x="32" y="107"/>
                  </a:lnTo>
                  <a:lnTo>
                    <a:pt x="32" y="113"/>
                  </a:lnTo>
                  <a:lnTo>
                    <a:pt x="32" y="116"/>
                  </a:lnTo>
                  <a:lnTo>
                    <a:pt x="32" y="119"/>
                  </a:lnTo>
                  <a:lnTo>
                    <a:pt x="32" y="123"/>
                  </a:lnTo>
                  <a:lnTo>
                    <a:pt x="31" y="126"/>
                  </a:lnTo>
                  <a:lnTo>
                    <a:pt x="29" y="130"/>
                  </a:lnTo>
                  <a:lnTo>
                    <a:pt x="28" y="133"/>
                  </a:lnTo>
                  <a:lnTo>
                    <a:pt x="27" y="136"/>
                  </a:lnTo>
                  <a:lnTo>
                    <a:pt x="25" y="139"/>
                  </a:lnTo>
                  <a:lnTo>
                    <a:pt x="24" y="143"/>
                  </a:lnTo>
                  <a:lnTo>
                    <a:pt x="23" y="146"/>
                  </a:lnTo>
                  <a:lnTo>
                    <a:pt x="23" y="149"/>
                  </a:lnTo>
                  <a:lnTo>
                    <a:pt x="23" y="152"/>
                  </a:lnTo>
                  <a:lnTo>
                    <a:pt x="23" y="155"/>
                  </a:lnTo>
                  <a:lnTo>
                    <a:pt x="20" y="157"/>
                  </a:lnTo>
                  <a:lnTo>
                    <a:pt x="17" y="159"/>
                  </a:lnTo>
                  <a:lnTo>
                    <a:pt x="14" y="163"/>
                  </a:lnTo>
                  <a:lnTo>
                    <a:pt x="13" y="166"/>
                  </a:lnTo>
                  <a:lnTo>
                    <a:pt x="12" y="169"/>
                  </a:lnTo>
                  <a:lnTo>
                    <a:pt x="9" y="170"/>
                  </a:lnTo>
                  <a:lnTo>
                    <a:pt x="6" y="172"/>
                  </a:lnTo>
                  <a:lnTo>
                    <a:pt x="5" y="175"/>
                  </a:lnTo>
                  <a:lnTo>
                    <a:pt x="2" y="175"/>
                  </a:lnTo>
                  <a:lnTo>
                    <a:pt x="0" y="172"/>
                  </a:lnTo>
                  <a:lnTo>
                    <a:pt x="0" y="169"/>
                  </a:lnTo>
                  <a:lnTo>
                    <a:pt x="0" y="166"/>
                  </a:lnTo>
                  <a:lnTo>
                    <a:pt x="0" y="163"/>
                  </a:lnTo>
                  <a:lnTo>
                    <a:pt x="0" y="159"/>
                  </a:lnTo>
                  <a:lnTo>
                    <a:pt x="0" y="156"/>
                  </a:lnTo>
                  <a:lnTo>
                    <a:pt x="3" y="153"/>
                  </a:lnTo>
                  <a:lnTo>
                    <a:pt x="5" y="150"/>
                  </a:lnTo>
                  <a:lnTo>
                    <a:pt x="8" y="148"/>
                  </a:lnTo>
                  <a:lnTo>
                    <a:pt x="11" y="148"/>
                  </a:lnTo>
                  <a:lnTo>
                    <a:pt x="14" y="146"/>
                  </a:lnTo>
                  <a:lnTo>
                    <a:pt x="17" y="142"/>
                  </a:lnTo>
                  <a:lnTo>
                    <a:pt x="20" y="139"/>
                  </a:lnTo>
                  <a:lnTo>
                    <a:pt x="21" y="136"/>
                  </a:lnTo>
                  <a:lnTo>
                    <a:pt x="22" y="133"/>
                  </a:lnTo>
                  <a:lnTo>
                    <a:pt x="23" y="130"/>
                  </a:lnTo>
                  <a:lnTo>
                    <a:pt x="23" y="127"/>
                  </a:lnTo>
                  <a:lnTo>
                    <a:pt x="23" y="124"/>
                  </a:lnTo>
                  <a:lnTo>
                    <a:pt x="23" y="121"/>
                  </a:lnTo>
                  <a:lnTo>
                    <a:pt x="23" y="117"/>
                  </a:lnTo>
                  <a:lnTo>
                    <a:pt x="23" y="114"/>
                  </a:lnTo>
                  <a:lnTo>
                    <a:pt x="23" y="111"/>
                  </a:lnTo>
                  <a:lnTo>
                    <a:pt x="23" y="108"/>
                  </a:lnTo>
                  <a:lnTo>
                    <a:pt x="23" y="105"/>
                  </a:lnTo>
                  <a:lnTo>
                    <a:pt x="23" y="102"/>
                  </a:lnTo>
                  <a:lnTo>
                    <a:pt x="23" y="98"/>
                  </a:lnTo>
                  <a:lnTo>
                    <a:pt x="23" y="95"/>
                  </a:lnTo>
                  <a:lnTo>
                    <a:pt x="23" y="92"/>
                  </a:lnTo>
                  <a:lnTo>
                    <a:pt x="23" y="89"/>
                  </a:lnTo>
                  <a:lnTo>
                    <a:pt x="23" y="86"/>
                  </a:lnTo>
                  <a:lnTo>
                    <a:pt x="23" y="83"/>
                  </a:lnTo>
                  <a:lnTo>
                    <a:pt x="23" y="80"/>
                  </a:lnTo>
                  <a:lnTo>
                    <a:pt x="23" y="76"/>
                  </a:lnTo>
                  <a:lnTo>
                    <a:pt x="24" y="72"/>
                  </a:lnTo>
                  <a:lnTo>
                    <a:pt x="25" y="69"/>
                  </a:lnTo>
                  <a:lnTo>
                    <a:pt x="25" y="66"/>
                  </a:lnTo>
                  <a:lnTo>
                    <a:pt x="26" y="63"/>
                  </a:lnTo>
                  <a:lnTo>
                    <a:pt x="27" y="60"/>
                  </a:lnTo>
                  <a:lnTo>
                    <a:pt x="28" y="56"/>
                  </a:lnTo>
                  <a:lnTo>
                    <a:pt x="30" y="52"/>
                  </a:lnTo>
                  <a:lnTo>
                    <a:pt x="31" y="48"/>
                  </a:lnTo>
                  <a:lnTo>
                    <a:pt x="32" y="45"/>
                  </a:lnTo>
                  <a:lnTo>
                    <a:pt x="33" y="42"/>
                  </a:lnTo>
                  <a:lnTo>
                    <a:pt x="34" y="39"/>
                  </a:lnTo>
                  <a:lnTo>
                    <a:pt x="35" y="35"/>
                  </a:lnTo>
                  <a:lnTo>
                    <a:pt x="38" y="32"/>
                  </a:lnTo>
                  <a:lnTo>
                    <a:pt x="40" y="29"/>
                  </a:lnTo>
                  <a:lnTo>
                    <a:pt x="42" y="26"/>
                  </a:lnTo>
                  <a:lnTo>
                    <a:pt x="46" y="24"/>
                  </a:lnTo>
                  <a:lnTo>
                    <a:pt x="48" y="21"/>
                  </a:lnTo>
                  <a:lnTo>
                    <a:pt x="51" y="19"/>
                  </a:lnTo>
                  <a:lnTo>
                    <a:pt x="54" y="18"/>
                  </a:lnTo>
                  <a:lnTo>
                    <a:pt x="58" y="18"/>
                  </a:lnTo>
                  <a:lnTo>
                    <a:pt x="61" y="18"/>
                  </a:lnTo>
                  <a:lnTo>
                    <a:pt x="64" y="14"/>
                  </a:lnTo>
                  <a:lnTo>
                    <a:pt x="67" y="12"/>
                  </a:lnTo>
                  <a:lnTo>
                    <a:pt x="70" y="9"/>
                  </a:lnTo>
                  <a:lnTo>
                    <a:pt x="73" y="8"/>
                  </a:lnTo>
                  <a:lnTo>
                    <a:pt x="78" y="6"/>
                  </a:lnTo>
                  <a:lnTo>
                    <a:pt x="81" y="5"/>
                  </a:lnTo>
                  <a:lnTo>
                    <a:pt x="84" y="4"/>
                  </a:lnTo>
                  <a:lnTo>
                    <a:pt x="87" y="3"/>
                  </a:lnTo>
                  <a:lnTo>
                    <a:pt x="90" y="3"/>
                  </a:lnTo>
                  <a:lnTo>
                    <a:pt x="93" y="3"/>
                  </a:lnTo>
                  <a:lnTo>
                    <a:pt x="96" y="2"/>
                  </a:lnTo>
                  <a:lnTo>
                    <a:pt x="100" y="1"/>
                  </a:lnTo>
                  <a:lnTo>
                    <a:pt x="103" y="1"/>
                  </a:lnTo>
                  <a:lnTo>
                    <a:pt x="106" y="1"/>
                  </a:lnTo>
                  <a:lnTo>
                    <a:pt x="109" y="1"/>
                  </a:lnTo>
                  <a:lnTo>
                    <a:pt x="112" y="1"/>
                  </a:lnTo>
                  <a:lnTo>
                    <a:pt x="115" y="0"/>
                  </a:lnTo>
                  <a:lnTo>
                    <a:pt x="120" y="0"/>
                  </a:lnTo>
                  <a:lnTo>
                    <a:pt x="123" y="0"/>
                  </a:lnTo>
                  <a:lnTo>
                    <a:pt x="126" y="0"/>
                  </a:lnTo>
                  <a:lnTo>
                    <a:pt x="130" y="0"/>
                  </a:lnTo>
                  <a:lnTo>
                    <a:pt x="133" y="0"/>
                  </a:lnTo>
                  <a:lnTo>
                    <a:pt x="136" y="0"/>
                  </a:lnTo>
                  <a:lnTo>
                    <a:pt x="140" y="0"/>
                  </a:lnTo>
                  <a:lnTo>
                    <a:pt x="143" y="0"/>
                  </a:lnTo>
                  <a:lnTo>
                    <a:pt x="146" y="1"/>
                  </a:lnTo>
                  <a:lnTo>
                    <a:pt x="150" y="3"/>
                  </a:lnTo>
                  <a:lnTo>
                    <a:pt x="153" y="4"/>
                  </a:lnTo>
                  <a:lnTo>
                    <a:pt x="157" y="4"/>
                  </a:lnTo>
                  <a:lnTo>
                    <a:pt x="161" y="4"/>
                  </a:lnTo>
                  <a:lnTo>
                    <a:pt x="164" y="6"/>
                  </a:lnTo>
                  <a:lnTo>
                    <a:pt x="167" y="8"/>
                  </a:lnTo>
                  <a:lnTo>
                    <a:pt x="170" y="10"/>
                  </a:lnTo>
                  <a:lnTo>
                    <a:pt x="172" y="13"/>
                  </a:lnTo>
                  <a:lnTo>
                    <a:pt x="174" y="17"/>
                  </a:lnTo>
                  <a:lnTo>
                    <a:pt x="177" y="20"/>
                  </a:lnTo>
                  <a:lnTo>
                    <a:pt x="179" y="23"/>
                  </a:lnTo>
                  <a:lnTo>
                    <a:pt x="183" y="26"/>
                  </a:lnTo>
                  <a:lnTo>
                    <a:pt x="184" y="29"/>
                  </a:lnTo>
                  <a:lnTo>
                    <a:pt x="185" y="32"/>
                  </a:lnTo>
                  <a:lnTo>
                    <a:pt x="185" y="35"/>
                  </a:lnTo>
                  <a:lnTo>
                    <a:pt x="185" y="39"/>
                  </a:lnTo>
                  <a:lnTo>
                    <a:pt x="185" y="42"/>
                  </a:lnTo>
                  <a:lnTo>
                    <a:pt x="185" y="46"/>
                  </a:lnTo>
                  <a:lnTo>
                    <a:pt x="185" y="49"/>
                  </a:lnTo>
                  <a:lnTo>
                    <a:pt x="185" y="52"/>
                  </a:lnTo>
                  <a:lnTo>
                    <a:pt x="185" y="56"/>
                  </a:lnTo>
                  <a:lnTo>
                    <a:pt x="185" y="60"/>
                  </a:lnTo>
                  <a:lnTo>
                    <a:pt x="185" y="63"/>
                  </a:lnTo>
                  <a:lnTo>
                    <a:pt x="185" y="66"/>
                  </a:lnTo>
                  <a:lnTo>
                    <a:pt x="188" y="68"/>
                  </a:lnTo>
                  <a:lnTo>
                    <a:pt x="190" y="71"/>
                  </a:lnTo>
                  <a:lnTo>
                    <a:pt x="192" y="74"/>
                  </a:lnTo>
                  <a:lnTo>
                    <a:pt x="195" y="75"/>
                  </a:lnTo>
                  <a:lnTo>
                    <a:pt x="198" y="75"/>
                  </a:lnTo>
                  <a:lnTo>
                    <a:pt x="201" y="75"/>
                  </a:lnTo>
                  <a:lnTo>
                    <a:pt x="205" y="76"/>
                  </a:lnTo>
                  <a:lnTo>
                    <a:pt x="208" y="77"/>
                  </a:lnTo>
                  <a:lnTo>
                    <a:pt x="211" y="80"/>
                  </a:lnTo>
                  <a:lnTo>
                    <a:pt x="214" y="80"/>
                  </a:lnTo>
                  <a:lnTo>
                    <a:pt x="218" y="80"/>
                  </a:lnTo>
                  <a:lnTo>
                    <a:pt x="223" y="80"/>
                  </a:lnTo>
                  <a:lnTo>
                    <a:pt x="227" y="80"/>
                  </a:lnTo>
                  <a:lnTo>
                    <a:pt x="230" y="80"/>
                  </a:lnTo>
                  <a:lnTo>
                    <a:pt x="233" y="81"/>
                  </a:lnTo>
                  <a:lnTo>
                    <a:pt x="236" y="82"/>
                  </a:lnTo>
                  <a:lnTo>
                    <a:pt x="239" y="83"/>
                  </a:lnTo>
                  <a:lnTo>
                    <a:pt x="244" y="85"/>
                  </a:lnTo>
                  <a:lnTo>
                    <a:pt x="248" y="87"/>
                  </a:lnTo>
                  <a:lnTo>
                    <a:pt x="252" y="88"/>
                  </a:lnTo>
                  <a:lnTo>
                    <a:pt x="255" y="88"/>
                  </a:lnTo>
                  <a:lnTo>
                    <a:pt x="258" y="90"/>
                  </a:lnTo>
                  <a:lnTo>
                    <a:pt x="261" y="94"/>
                  </a:lnTo>
                  <a:lnTo>
                    <a:pt x="265" y="96"/>
                  </a:lnTo>
                  <a:lnTo>
                    <a:pt x="267" y="101"/>
                  </a:lnTo>
                  <a:lnTo>
                    <a:pt x="270" y="105"/>
                  </a:lnTo>
                  <a:lnTo>
                    <a:pt x="272" y="108"/>
                  </a:lnTo>
                  <a:lnTo>
                    <a:pt x="273" y="112"/>
                  </a:lnTo>
                  <a:lnTo>
                    <a:pt x="276" y="115"/>
                  </a:lnTo>
                  <a:lnTo>
                    <a:pt x="278" y="118"/>
                  </a:lnTo>
                  <a:lnTo>
                    <a:pt x="280" y="122"/>
                  </a:lnTo>
                  <a:lnTo>
                    <a:pt x="280" y="126"/>
                  </a:lnTo>
                  <a:lnTo>
                    <a:pt x="280" y="129"/>
                  </a:lnTo>
                  <a:lnTo>
                    <a:pt x="280" y="132"/>
                  </a:lnTo>
                  <a:lnTo>
                    <a:pt x="280" y="136"/>
                  </a:lnTo>
                  <a:lnTo>
                    <a:pt x="280" y="139"/>
                  </a:lnTo>
                  <a:lnTo>
                    <a:pt x="280" y="143"/>
                  </a:lnTo>
                  <a:lnTo>
                    <a:pt x="280" y="146"/>
                  </a:lnTo>
                  <a:lnTo>
                    <a:pt x="280" y="149"/>
                  </a:lnTo>
                  <a:lnTo>
                    <a:pt x="280" y="152"/>
                  </a:lnTo>
                  <a:lnTo>
                    <a:pt x="280" y="155"/>
                  </a:lnTo>
                  <a:lnTo>
                    <a:pt x="280" y="159"/>
                  </a:lnTo>
                  <a:lnTo>
                    <a:pt x="280" y="163"/>
                  </a:lnTo>
                  <a:lnTo>
                    <a:pt x="280" y="166"/>
                  </a:lnTo>
                  <a:lnTo>
                    <a:pt x="280" y="169"/>
                  </a:lnTo>
                  <a:lnTo>
                    <a:pt x="280" y="172"/>
                  </a:lnTo>
                  <a:lnTo>
                    <a:pt x="276" y="173"/>
                  </a:lnTo>
                  <a:lnTo>
                    <a:pt x="274" y="176"/>
                  </a:lnTo>
                  <a:lnTo>
                    <a:pt x="273" y="179"/>
                  </a:lnTo>
                  <a:lnTo>
                    <a:pt x="271" y="183"/>
                  </a:lnTo>
                  <a:lnTo>
                    <a:pt x="270" y="186"/>
                  </a:lnTo>
                  <a:lnTo>
                    <a:pt x="268" y="189"/>
                  </a:lnTo>
                  <a:lnTo>
                    <a:pt x="265" y="190"/>
                  </a:lnTo>
                  <a:lnTo>
                    <a:pt x="261" y="193"/>
                  </a:lnTo>
                  <a:lnTo>
                    <a:pt x="258" y="193"/>
                  </a:lnTo>
                  <a:lnTo>
                    <a:pt x="255" y="193"/>
                  </a:lnTo>
                  <a:lnTo>
                    <a:pt x="252" y="193"/>
                  </a:lnTo>
                  <a:lnTo>
                    <a:pt x="249" y="195"/>
                  </a:lnTo>
                  <a:lnTo>
                    <a:pt x="246" y="196"/>
                  </a:lnTo>
                  <a:lnTo>
                    <a:pt x="242" y="197"/>
                  </a:lnTo>
                  <a:lnTo>
                    <a:pt x="239" y="199"/>
                  </a:lnTo>
                  <a:lnTo>
                    <a:pt x="236" y="199"/>
                  </a:lnTo>
                  <a:lnTo>
                    <a:pt x="233" y="199"/>
                  </a:lnTo>
                  <a:lnTo>
                    <a:pt x="230" y="199"/>
                  </a:lnTo>
                  <a:lnTo>
                    <a:pt x="226" y="201"/>
                  </a:lnTo>
                  <a:lnTo>
                    <a:pt x="221" y="202"/>
                  </a:lnTo>
                  <a:lnTo>
                    <a:pt x="218" y="202"/>
                  </a:lnTo>
                  <a:lnTo>
                    <a:pt x="215" y="204"/>
                  </a:lnTo>
                  <a:lnTo>
                    <a:pt x="212" y="204"/>
                  </a:lnTo>
                  <a:lnTo>
                    <a:pt x="209" y="204"/>
                  </a:lnTo>
                  <a:lnTo>
                    <a:pt x="206" y="204"/>
                  </a:lnTo>
                  <a:lnTo>
                    <a:pt x="203" y="204"/>
                  </a:lnTo>
                  <a:lnTo>
                    <a:pt x="199" y="204"/>
                  </a:lnTo>
                  <a:lnTo>
                    <a:pt x="196" y="202"/>
                  </a:lnTo>
                  <a:lnTo>
                    <a:pt x="192" y="199"/>
                  </a:lnTo>
                  <a:lnTo>
                    <a:pt x="189" y="196"/>
                  </a:lnTo>
                  <a:lnTo>
                    <a:pt x="186" y="194"/>
                  </a:lnTo>
                  <a:lnTo>
                    <a:pt x="184" y="191"/>
                  </a:lnTo>
                  <a:lnTo>
                    <a:pt x="182" y="188"/>
                  </a:lnTo>
                  <a:lnTo>
                    <a:pt x="179" y="185"/>
                  </a:lnTo>
                  <a:lnTo>
                    <a:pt x="178" y="181"/>
                  </a:lnTo>
                  <a:lnTo>
                    <a:pt x="175" y="177"/>
                  </a:lnTo>
                  <a:lnTo>
                    <a:pt x="174" y="174"/>
                  </a:lnTo>
                  <a:lnTo>
                    <a:pt x="173" y="171"/>
                  </a:lnTo>
                  <a:lnTo>
                    <a:pt x="172" y="167"/>
                  </a:lnTo>
                  <a:lnTo>
                    <a:pt x="171" y="164"/>
                  </a:lnTo>
                  <a:lnTo>
                    <a:pt x="171" y="160"/>
                  </a:lnTo>
                  <a:lnTo>
                    <a:pt x="171" y="157"/>
                  </a:lnTo>
                  <a:lnTo>
                    <a:pt x="171" y="154"/>
                  </a:lnTo>
                  <a:lnTo>
                    <a:pt x="171" y="150"/>
                  </a:lnTo>
                  <a:lnTo>
                    <a:pt x="172" y="147"/>
                  </a:lnTo>
                  <a:lnTo>
                    <a:pt x="173" y="144"/>
                  </a:lnTo>
                  <a:lnTo>
                    <a:pt x="175" y="141"/>
                  </a:lnTo>
                  <a:lnTo>
                    <a:pt x="178" y="137"/>
                  </a:lnTo>
                  <a:lnTo>
                    <a:pt x="182" y="135"/>
                  </a:lnTo>
                  <a:lnTo>
                    <a:pt x="185" y="134"/>
                  </a:lnTo>
                  <a:lnTo>
                    <a:pt x="188" y="133"/>
                  </a:lnTo>
                  <a:lnTo>
                    <a:pt x="191" y="130"/>
                  </a:lnTo>
                  <a:lnTo>
                    <a:pt x="193" y="127"/>
                  </a:lnTo>
                  <a:lnTo>
                    <a:pt x="193" y="124"/>
                  </a:lnTo>
                  <a:lnTo>
                    <a:pt x="193" y="121"/>
                  </a:lnTo>
                  <a:lnTo>
                    <a:pt x="193" y="117"/>
                  </a:lnTo>
                  <a:lnTo>
                    <a:pt x="193" y="114"/>
                  </a:lnTo>
                  <a:lnTo>
                    <a:pt x="194" y="111"/>
                  </a:lnTo>
                  <a:lnTo>
                    <a:pt x="195" y="108"/>
                  </a:lnTo>
                  <a:lnTo>
                    <a:pt x="195" y="105"/>
                  </a:lnTo>
                  <a:lnTo>
                    <a:pt x="195" y="102"/>
                  </a:lnTo>
                  <a:lnTo>
                    <a:pt x="195" y="98"/>
                  </a:lnTo>
                  <a:lnTo>
                    <a:pt x="193" y="95"/>
                  </a:lnTo>
                  <a:lnTo>
                    <a:pt x="190" y="93"/>
                  </a:lnTo>
                  <a:lnTo>
                    <a:pt x="187" y="92"/>
                  </a:lnTo>
                  <a:lnTo>
                    <a:pt x="184" y="92"/>
                  </a:lnTo>
                  <a:lnTo>
                    <a:pt x="179" y="89"/>
                  </a:lnTo>
                  <a:lnTo>
                    <a:pt x="177" y="86"/>
                  </a:lnTo>
                  <a:lnTo>
                    <a:pt x="175" y="83"/>
                  </a:lnTo>
                  <a:lnTo>
                    <a:pt x="172" y="81"/>
                  </a:lnTo>
                  <a:lnTo>
                    <a:pt x="171" y="77"/>
                  </a:lnTo>
                  <a:lnTo>
                    <a:pt x="167" y="73"/>
                  </a:lnTo>
                  <a:lnTo>
                    <a:pt x="163" y="71"/>
                  </a:lnTo>
                  <a:lnTo>
                    <a:pt x="159" y="70"/>
                  </a:lnTo>
                  <a:lnTo>
                    <a:pt x="156" y="70"/>
                  </a:lnTo>
                  <a:lnTo>
                    <a:pt x="154" y="73"/>
                  </a:lnTo>
                  <a:lnTo>
                    <a:pt x="153" y="76"/>
                  </a:lnTo>
                  <a:lnTo>
                    <a:pt x="153" y="80"/>
                  </a:lnTo>
                  <a:lnTo>
                    <a:pt x="153" y="83"/>
                  </a:lnTo>
                  <a:lnTo>
                    <a:pt x="153" y="86"/>
                  </a:lnTo>
                  <a:lnTo>
                    <a:pt x="153" y="89"/>
                  </a:lnTo>
                  <a:lnTo>
                    <a:pt x="153" y="92"/>
                  </a:lnTo>
                  <a:lnTo>
                    <a:pt x="153" y="95"/>
                  </a:lnTo>
                  <a:lnTo>
                    <a:pt x="152" y="98"/>
                  </a:lnTo>
                  <a:lnTo>
                    <a:pt x="151" y="102"/>
                  </a:lnTo>
                  <a:lnTo>
                    <a:pt x="151" y="105"/>
                  </a:lnTo>
                  <a:lnTo>
                    <a:pt x="150" y="108"/>
                  </a:lnTo>
                  <a:lnTo>
                    <a:pt x="148" y="111"/>
                  </a:lnTo>
                  <a:lnTo>
                    <a:pt x="146" y="114"/>
                  </a:lnTo>
                  <a:lnTo>
                    <a:pt x="145" y="117"/>
                  </a:lnTo>
                  <a:lnTo>
                    <a:pt x="143" y="121"/>
                  </a:lnTo>
                  <a:lnTo>
                    <a:pt x="140" y="122"/>
                  </a:lnTo>
                  <a:lnTo>
                    <a:pt x="136" y="123"/>
                  </a:lnTo>
                  <a:lnTo>
                    <a:pt x="133" y="124"/>
                  </a:lnTo>
                  <a:lnTo>
                    <a:pt x="130" y="124"/>
                  </a:lnTo>
                  <a:lnTo>
                    <a:pt x="127" y="124"/>
                  </a:lnTo>
                  <a:lnTo>
                    <a:pt x="124" y="124"/>
                  </a:lnTo>
                  <a:lnTo>
                    <a:pt x="121" y="124"/>
                  </a:lnTo>
                  <a:lnTo>
                    <a:pt x="117" y="124"/>
                  </a:lnTo>
                  <a:lnTo>
                    <a:pt x="114" y="124"/>
                  </a:lnTo>
                  <a:lnTo>
                    <a:pt x="110" y="124"/>
                  </a:lnTo>
                  <a:lnTo>
                    <a:pt x="107" y="124"/>
                  </a:lnTo>
                  <a:lnTo>
                    <a:pt x="104" y="123"/>
                  </a:lnTo>
                  <a:lnTo>
                    <a:pt x="101" y="121"/>
                  </a:lnTo>
                  <a:lnTo>
                    <a:pt x="97" y="118"/>
                  </a:lnTo>
                  <a:lnTo>
                    <a:pt x="94" y="116"/>
                  </a:lnTo>
                  <a:lnTo>
                    <a:pt x="91" y="114"/>
                  </a:lnTo>
                  <a:lnTo>
                    <a:pt x="88" y="111"/>
                  </a:lnTo>
                  <a:lnTo>
                    <a:pt x="85" y="110"/>
                  </a:lnTo>
                  <a:lnTo>
                    <a:pt x="81" y="107"/>
                  </a:lnTo>
                  <a:lnTo>
                    <a:pt x="78" y="105"/>
                  </a:lnTo>
                  <a:lnTo>
                    <a:pt x="74" y="103"/>
                  </a:lnTo>
                  <a:lnTo>
                    <a:pt x="71" y="102"/>
                  </a:lnTo>
                  <a:lnTo>
                    <a:pt x="68" y="100"/>
                  </a:lnTo>
                  <a:lnTo>
                    <a:pt x="65" y="98"/>
                  </a:lnTo>
                  <a:lnTo>
                    <a:pt x="62" y="98"/>
                  </a:lnTo>
                  <a:lnTo>
                    <a:pt x="59" y="98"/>
                  </a:lnTo>
                  <a:lnTo>
                    <a:pt x="55" y="101"/>
                  </a:lnTo>
                  <a:lnTo>
                    <a:pt x="53" y="104"/>
                  </a:lnTo>
                  <a:lnTo>
                    <a:pt x="51" y="107"/>
                  </a:lnTo>
                  <a:lnTo>
                    <a:pt x="50" y="110"/>
                  </a:lnTo>
                  <a:lnTo>
                    <a:pt x="48" y="113"/>
                  </a:lnTo>
                  <a:lnTo>
                    <a:pt x="46" y="116"/>
                  </a:lnTo>
                  <a:lnTo>
                    <a:pt x="45" y="119"/>
                  </a:lnTo>
                  <a:lnTo>
                    <a:pt x="43" y="123"/>
                  </a:lnTo>
                  <a:lnTo>
                    <a:pt x="43" y="126"/>
                  </a:lnTo>
                  <a:lnTo>
                    <a:pt x="42" y="129"/>
                  </a:lnTo>
                  <a:lnTo>
                    <a:pt x="41" y="132"/>
                  </a:lnTo>
                  <a:lnTo>
                    <a:pt x="41" y="136"/>
                  </a:lnTo>
                  <a:lnTo>
                    <a:pt x="40" y="141"/>
                  </a:lnTo>
                  <a:lnTo>
                    <a:pt x="40" y="144"/>
                  </a:lnTo>
                  <a:lnTo>
                    <a:pt x="39" y="147"/>
                  </a:lnTo>
                  <a:lnTo>
                    <a:pt x="39" y="150"/>
                  </a:lnTo>
                  <a:lnTo>
                    <a:pt x="39" y="153"/>
                  </a:lnTo>
                  <a:lnTo>
                    <a:pt x="39" y="156"/>
                  </a:lnTo>
                  <a:lnTo>
                    <a:pt x="39" y="159"/>
                  </a:lnTo>
                  <a:lnTo>
                    <a:pt x="39" y="163"/>
                  </a:lnTo>
                  <a:lnTo>
                    <a:pt x="39" y="166"/>
                  </a:lnTo>
                  <a:lnTo>
                    <a:pt x="39" y="169"/>
                  </a:lnTo>
                  <a:lnTo>
                    <a:pt x="39" y="172"/>
                  </a:lnTo>
                  <a:lnTo>
                    <a:pt x="39" y="176"/>
                  </a:lnTo>
                  <a:lnTo>
                    <a:pt x="39" y="179"/>
                  </a:lnTo>
                  <a:lnTo>
                    <a:pt x="39" y="183"/>
                  </a:lnTo>
                  <a:lnTo>
                    <a:pt x="39" y="186"/>
                  </a:lnTo>
                  <a:lnTo>
                    <a:pt x="40" y="189"/>
                  </a:lnTo>
                  <a:lnTo>
                    <a:pt x="42" y="192"/>
                  </a:lnTo>
                  <a:lnTo>
                    <a:pt x="45" y="194"/>
                  </a:lnTo>
                  <a:lnTo>
                    <a:pt x="48" y="197"/>
                  </a:lnTo>
                  <a:lnTo>
                    <a:pt x="52" y="198"/>
                  </a:lnTo>
                  <a:lnTo>
                    <a:pt x="55" y="200"/>
                  </a:lnTo>
                  <a:lnTo>
                    <a:pt x="59" y="200"/>
                  </a:lnTo>
                  <a:lnTo>
                    <a:pt x="62" y="200"/>
                  </a:lnTo>
                  <a:lnTo>
                    <a:pt x="65" y="200"/>
                  </a:lnTo>
                  <a:lnTo>
                    <a:pt x="68" y="200"/>
                  </a:lnTo>
                  <a:lnTo>
                    <a:pt x="71" y="200"/>
                  </a:lnTo>
                  <a:lnTo>
                    <a:pt x="74" y="199"/>
                  </a:lnTo>
                  <a:lnTo>
                    <a:pt x="78" y="197"/>
                  </a:lnTo>
                  <a:lnTo>
                    <a:pt x="81" y="194"/>
                  </a:lnTo>
                  <a:lnTo>
                    <a:pt x="84" y="192"/>
                  </a:lnTo>
                  <a:lnTo>
                    <a:pt x="87" y="190"/>
                  </a:lnTo>
                  <a:lnTo>
                    <a:pt x="90" y="190"/>
                  </a:lnTo>
                  <a:lnTo>
                    <a:pt x="93" y="189"/>
                  </a:lnTo>
                  <a:lnTo>
                    <a:pt x="96" y="188"/>
                  </a:lnTo>
                  <a:lnTo>
                    <a:pt x="100" y="188"/>
                  </a:lnTo>
                  <a:lnTo>
                    <a:pt x="103" y="190"/>
                  </a:lnTo>
                  <a:lnTo>
                    <a:pt x="105" y="193"/>
                  </a:lnTo>
                  <a:lnTo>
                    <a:pt x="108" y="196"/>
                  </a:lnTo>
                  <a:lnTo>
                    <a:pt x="110" y="199"/>
                  </a:lnTo>
                  <a:lnTo>
                    <a:pt x="111" y="204"/>
                  </a:lnTo>
                  <a:lnTo>
                    <a:pt x="113" y="207"/>
                  </a:lnTo>
                  <a:lnTo>
                    <a:pt x="114" y="210"/>
                  </a:lnTo>
                  <a:lnTo>
                    <a:pt x="115" y="213"/>
                  </a:lnTo>
                  <a:lnTo>
                    <a:pt x="117" y="216"/>
                  </a:lnTo>
                  <a:lnTo>
                    <a:pt x="120" y="219"/>
                  </a:lnTo>
                  <a:lnTo>
                    <a:pt x="120" y="222"/>
                  </a:lnTo>
                  <a:lnTo>
                    <a:pt x="120" y="227"/>
                  </a:lnTo>
                  <a:lnTo>
                    <a:pt x="120" y="230"/>
                  </a:lnTo>
                  <a:lnTo>
                    <a:pt x="120" y="233"/>
                  </a:lnTo>
                  <a:lnTo>
                    <a:pt x="120" y="236"/>
                  </a:lnTo>
                  <a:lnTo>
                    <a:pt x="120" y="239"/>
                  </a:lnTo>
                  <a:lnTo>
                    <a:pt x="120" y="242"/>
                  </a:lnTo>
                  <a:lnTo>
                    <a:pt x="122" y="246"/>
                  </a:lnTo>
                  <a:lnTo>
                    <a:pt x="122" y="249"/>
                  </a:lnTo>
                  <a:lnTo>
                    <a:pt x="122" y="252"/>
                  </a:lnTo>
                  <a:lnTo>
                    <a:pt x="121" y="255"/>
                  </a:lnTo>
                  <a:lnTo>
                    <a:pt x="118" y="258"/>
                  </a:lnTo>
                  <a:lnTo>
                    <a:pt x="115" y="260"/>
                  </a:lnTo>
                  <a:lnTo>
                    <a:pt x="112" y="260"/>
                  </a:lnTo>
                  <a:lnTo>
                    <a:pt x="109" y="261"/>
                  </a:lnTo>
                  <a:lnTo>
                    <a:pt x="106" y="262"/>
                  </a:lnTo>
                  <a:lnTo>
                    <a:pt x="103" y="262"/>
                  </a:lnTo>
                  <a:lnTo>
                    <a:pt x="100" y="263"/>
                  </a:lnTo>
                  <a:lnTo>
                    <a:pt x="96" y="265"/>
                  </a:lnTo>
                  <a:lnTo>
                    <a:pt x="93" y="268"/>
                  </a:lnTo>
                  <a:lnTo>
                    <a:pt x="90" y="269"/>
                  </a:lnTo>
                  <a:lnTo>
                    <a:pt x="87" y="270"/>
                  </a:lnTo>
                  <a:lnTo>
                    <a:pt x="83" y="271"/>
                  </a:lnTo>
                  <a:lnTo>
                    <a:pt x="80" y="271"/>
                  </a:lnTo>
                  <a:lnTo>
                    <a:pt x="76" y="271"/>
                  </a:lnTo>
                  <a:lnTo>
                    <a:pt x="73" y="271"/>
                  </a:lnTo>
                  <a:lnTo>
                    <a:pt x="70" y="271"/>
                  </a:lnTo>
                  <a:lnTo>
                    <a:pt x="67" y="271"/>
                  </a:lnTo>
                  <a:lnTo>
                    <a:pt x="64" y="271"/>
                  </a:lnTo>
                  <a:lnTo>
                    <a:pt x="61" y="271"/>
                  </a:lnTo>
                  <a:lnTo>
                    <a:pt x="58" y="271"/>
                  </a:lnTo>
                  <a:lnTo>
                    <a:pt x="54" y="270"/>
                  </a:lnTo>
                  <a:lnTo>
                    <a:pt x="51" y="268"/>
                  </a:lnTo>
                  <a:lnTo>
                    <a:pt x="48" y="265"/>
                  </a:lnTo>
                  <a:lnTo>
                    <a:pt x="45" y="265"/>
                  </a:lnTo>
                  <a:lnTo>
                    <a:pt x="42" y="263"/>
                  </a:lnTo>
                  <a:lnTo>
                    <a:pt x="38" y="261"/>
                  </a:lnTo>
                  <a:lnTo>
                    <a:pt x="34" y="257"/>
                  </a:lnTo>
                  <a:lnTo>
                    <a:pt x="30" y="255"/>
                  </a:lnTo>
                  <a:lnTo>
                    <a:pt x="28" y="251"/>
                  </a:lnTo>
                  <a:lnTo>
                    <a:pt x="26" y="248"/>
                  </a:lnTo>
                  <a:lnTo>
                    <a:pt x="24" y="244"/>
                  </a:lnTo>
                  <a:lnTo>
                    <a:pt x="21" y="243"/>
                  </a:lnTo>
                  <a:lnTo>
                    <a:pt x="18" y="240"/>
                  </a:lnTo>
                  <a:lnTo>
                    <a:pt x="17" y="237"/>
                  </a:lnTo>
                  <a:lnTo>
                    <a:pt x="16" y="234"/>
                  </a:lnTo>
                  <a:lnTo>
                    <a:pt x="16" y="230"/>
                  </a:lnTo>
                  <a:lnTo>
                    <a:pt x="14" y="227"/>
                  </a:lnTo>
                  <a:lnTo>
                    <a:pt x="13" y="223"/>
                  </a:lnTo>
                  <a:lnTo>
                    <a:pt x="12" y="219"/>
                  </a:lnTo>
                  <a:lnTo>
                    <a:pt x="10" y="216"/>
                  </a:lnTo>
                  <a:lnTo>
                    <a:pt x="9" y="213"/>
                  </a:lnTo>
                  <a:lnTo>
                    <a:pt x="7" y="210"/>
                  </a:lnTo>
                  <a:lnTo>
                    <a:pt x="6" y="207"/>
                  </a:lnTo>
                  <a:lnTo>
                    <a:pt x="5" y="204"/>
                  </a:lnTo>
                  <a:lnTo>
                    <a:pt x="3" y="200"/>
                  </a:lnTo>
                  <a:lnTo>
                    <a:pt x="3" y="197"/>
                  </a:lnTo>
                  <a:lnTo>
                    <a:pt x="2" y="194"/>
                  </a:lnTo>
                  <a:lnTo>
                    <a:pt x="2" y="191"/>
                  </a:lnTo>
                  <a:lnTo>
                    <a:pt x="2" y="188"/>
                  </a:lnTo>
                  <a:lnTo>
                    <a:pt x="2" y="185"/>
                  </a:lnTo>
                  <a:lnTo>
                    <a:pt x="2" y="181"/>
                  </a:lnTo>
                  <a:lnTo>
                    <a:pt x="2" y="178"/>
                  </a:lnTo>
                  <a:lnTo>
                    <a:pt x="2" y="175"/>
                  </a:lnTo>
                  <a:lnTo>
                    <a:pt x="1" y="178"/>
                  </a:lnTo>
                  <a:lnTo>
                    <a:pt x="1" y="181"/>
                  </a:lnTo>
                  <a:lnTo>
                    <a:pt x="1" y="185"/>
                  </a:lnTo>
                  <a:lnTo>
                    <a:pt x="1" y="188"/>
                  </a:lnTo>
                  <a:lnTo>
                    <a:pt x="1" y="192"/>
                  </a:lnTo>
                  <a:lnTo>
                    <a:pt x="0" y="196"/>
                  </a:lnTo>
                  <a:lnTo>
                    <a:pt x="3" y="191"/>
                  </a:lnTo>
                  <a:lnTo>
                    <a:pt x="4" y="186"/>
                  </a:lnTo>
                  <a:lnTo>
                    <a:pt x="4" y="183"/>
                  </a:lnTo>
                  <a:lnTo>
                    <a:pt x="4" y="178"/>
                  </a:lnTo>
                  <a:lnTo>
                    <a:pt x="3" y="175"/>
                  </a:lnTo>
                  <a:lnTo>
                    <a:pt x="2" y="174"/>
                  </a:lnTo>
                </a:path>
              </a:pathLst>
            </a:custGeom>
            <a:solidFill>
              <a:srgbClr val="7030A0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8" name="Freeform 151"/>
            <p:cNvSpPr>
              <a:spLocks/>
            </p:cNvSpPr>
            <p:nvPr/>
          </p:nvSpPr>
          <p:spPr bwMode="auto">
            <a:xfrm>
              <a:off x="4542" y="1516"/>
              <a:ext cx="415" cy="400"/>
            </a:xfrm>
            <a:custGeom>
              <a:avLst/>
              <a:gdLst>
                <a:gd name="T0" fmla="*/ 64 w 337"/>
                <a:gd name="T1" fmla="*/ 292 h 325"/>
                <a:gd name="T2" fmla="*/ 48 w 337"/>
                <a:gd name="T3" fmla="*/ 346 h 325"/>
                <a:gd name="T4" fmla="*/ 94 w 337"/>
                <a:gd name="T5" fmla="*/ 347 h 325"/>
                <a:gd name="T6" fmla="*/ 127 w 337"/>
                <a:gd name="T7" fmla="*/ 348 h 325"/>
                <a:gd name="T8" fmla="*/ 145 w 337"/>
                <a:gd name="T9" fmla="*/ 309 h 325"/>
                <a:gd name="T10" fmla="*/ 116 w 337"/>
                <a:gd name="T11" fmla="*/ 267 h 325"/>
                <a:gd name="T12" fmla="*/ 86 w 337"/>
                <a:gd name="T13" fmla="*/ 241 h 325"/>
                <a:gd name="T14" fmla="*/ 89 w 337"/>
                <a:gd name="T15" fmla="*/ 178 h 325"/>
                <a:gd name="T16" fmla="*/ 131 w 337"/>
                <a:gd name="T17" fmla="*/ 126 h 325"/>
                <a:gd name="T18" fmla="*/ 180 w 337"/>
                <a:gd name="T19" fmla="*/ 137 h 325"/>
                <a:gd name="T20" fmla="*/ 224 w 337"/>
                <a:gd name="T21" fmla="*/ 137 h 325"/>
                <a:gd name="T22" fmla="*/ 233 w 337"/>
                <a:gd name="T23" fmla="*/ 91 h 325"/>
                <a:gd name="T24" fmla="*/ 287 w 337"/>
                <a:gd name="T25" fmla="*/ 76 h 325"/>
                <a:gd name="T26" fmla="*/ 330 w 337"/>
                <a:gd name="T27" fmla="*/ 112 h 325"/>
                <a:gd name="T28" fmla="*/ 353 w 337"/>
                <a:gd name="T29" fmla="*/ 167 h 325"/>
                <a:gd name="T30" fmla="*/ 319 w 337"/>
                <a:gd name="T31" fmla="*/ 219 h 325"/>
                <a:gd name="T32" fmla="*/ 273 w 337"/>
                <a:gd name="T33" fmla="*/ 233 h 325"/>
                <a:gd name="T34" fmla="*/ 302 w 337"/>
                <a:gd name="T35" fmla="*/ 267 h 325"/>
                <a:gd name="T36" fmla="*/ 357 w 337"/>
                <a:gd name="T37" fmla="*/ 249 h 325"/>
                <a:gd name="T38" fmla="*/ 388 w 337"/>
                <a:gd name="T39" fmla="*/ 198 h 325"/>
                <a:gd name="T40" fmla="*/ 365 w 337"/>
                <a:gd name="T41" fmla="*/ 156 h 325"/>
                <a:gd name="T42" fmla="*/ 326 w 337"/>
                <a:gd name="T43" fmla="*/ 108 h 325"/>
                <a:gd name="T44" fmla="*/ 281 w 337"/>
                <a:gd name="T45" fmla="*/ 64 h 325"/>
                <a:gd name="T46" fmla="*/ 246 w 337"/>
                <a:gd name="T47" fmla="*/ 25 h 325"/>
                <a:gd name="T48" fmla="*/ 197 w 337"/>
                <a:gd name="T49" fmla="*/ 43 h 325"/>
                <a:gd name="T50" fmla="*/ 177 w 337"/>
                <a:gd name="T51" fmla="*/ 85 h 325"/>
                <a:gd name="T52" fmla="*/ 129 w 337"/>
                <a:gd name="T53" fmla="*/ 116 h 325"/>
                <a:gd name="T54" fmla="*/ 92 w 337"/>
                <a:gd name="T55" fmla="*/ 170 h 325"/>
                <a:gd name="T56" fmla="*/ 75 w 337"/>
                <a:gd name="T57" fmla="*/ 230 h 325"/>
                <a:gd name="T58" fmla="*/ 31 w 337"/>
                <a:gd name="T59" fmla="*/ 257 h 325"/>
                <a:gd name="T60" fmla="*/ 0 w 337"/>
                <a:gd name="T61" fmla="*/ 313 h 325"/>
                <a:gd name="T62" fmla="*/ 25 w 337"/>
                <a:gd name="T63" fmla="*/ 372 h 325"/>
                <a:gd name="T64" fmla="*/ 76 w 337"/>
                <a:gd name="T65" fmla="*/ 398 h 325"/>
                <a:gd name="T66" fmla="*/ 137 w 337"/>
                <a:gd name="T67" fmla="*/ 389 h 325"/>
                <a:gd name="T68" fmla="*/ 188 w 337"/>
                <a:gd name="T69" fmla="*/ 361 h 325"/>
                <a:gd name="T70" fmla="*/ 201 w 337"/>
                <a:gd name="T71" fmla="*/ 311 h 325"/>
                <a:gd name="T72" fmla="*/ 154 w 337"/>
                <a:gd name="T73" fmla="*/ 271 h 325"/>
                <a:gd name="T74" fmla="*/ 107 w 337"/>
                <a:gd name="T75" fmla="*/ 235 h 325"/>
                <a:gd name="T76" fmla="*/ 96 w 337"/>
                <a:gd name="T77" fmla="*/ 181 h 325"/>
                <a:gd name="T78" fmla="*/ 132 w 337"/>
                <a:gd name="T79" fmla="*/ 139 h 325"/>
                <a:gd name="T80" fmla="*/ 177 w 337"/>
                <a:gd name="T81" fmla="*/ 181 h 325"/>
                <a:gd name="T82" fmla="*/ 236 w 337"/>
                <a:gd name="T83" fmla="*/ 174 h 325"/>
                <a:gd name="T84" fmla="*/ 270 w 337"/>
                <a:gd name="T85" fmla="*/ 123 h 325"/>
                <a:gd name="T86" fmla="*/ 283 w 337"/>
                <a:gd name="T87" fmla="*/ 78 h 325"/>
                <a:gd name="T88" fmla="*/ 331 w 337"/>
                <a:gd name="T89" fmla="*/ 126 h 325"/>
                <a:gd name="T90" fmla="*/ 315 w 337"/>
                <a:gd name="T91" fmla="*/ 181 h 325"/>
                <a:gd name="T92" fmla="*/ 260 w 337"/>
                <a:gd name="T93" fmla="*/ 207 h 325"/>
                <a:gd name="T94" fmla="*/ 249 w 337"/>
                <a:gd name="T95" fmla="*/ 260 h 325"/>
                <a:gd name="T96" fmla="*/ 299 w 337"/>
                <a:gd name="T97" fmla="*/ 278 h 325"/>
                <a:gd name="T98" fmla="*/ 345 w 337"/>
                <a:gd name="T99" fmla="*/ 273 h 325"/>
                <a:gd name="T100" fmla="*/ 390 w 337"/>
                <a:gd name="T101" fmla="*/ 238 h 325"/>
                <a:gd name="T102" fmla="*/ 409 w 337"/>
                <a:gd name="T103" fmla="*/ 186 h 325"/>
                <a:gd name="T104" fmla="*/ 384 w 337"/>
                <a:gd name="T105" fmla="*/ 138 h 325"/>
                <a:gd name="T106" fmla="*/ 331 w 337"/>
                <a:gd name="T107" fmla="*/ 106 h 325"/>
                <a:gd name="T108" fmla="*/ 288 w 337"/>
                <a:gd name="T109" fmla="*/ 57 h 325"/>
                <a:gd name="T110" fmla="*/ 254 w 337"/>
                <a:gd name="T111" fmla="*/ 6 h 325"/>
                <a:gd name="T112" fmla="*/ 198 w 337"/>
                <a:gd name="T113" fmla="*/ 10 h 325"/>
                <a:gd name="T114" fmla="*/ 151 w 337"/>
                <a:gd name="T115" fmla="*/ 44 h 325"/>
                <a:gd name="T116" fmla="*/ 129 w 337"/>
                <a:gd name="T117" fmla="*/ 96 h 325"/>
                <a:gd name="T118" fmla="*/ 94 w 337"/>
                <a:gd name="T119" fmla="*/ 154 h 325"/>
                <a:gd name="T120" fmla="*/ 69 w 337"/>
                <a:gd name="T121" fmla="*/ 217 h 325"/>
                <a:gd name="T122" fmla="*/ 26 w 337"/>
                <a:gd name="T123" fmla="*/ 261 h 32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37"/>
                <a:gd name="T187" fmla="*/ 0 h 325"/>
                <a:gd name="T188" fmla="*/ 337 w 337"/>
                <a:gd name="T189" fmla="*/ 325 h 32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37" h="325">
                  <a:moveTo>
                    <a:pt x="38" y="207"/>
                  </a:moveTo>
                  <a:lnTo>
                    <a:pt x="45" y="194"/>
                  </a:lnTo>
                  <a:lnTo>
                    <a:pt x="47" y="197"/>
                  </a:lnTo>
                  <a:lnTo>
                    <a:pt x="50" y="200"/>
                  </a:lnTo>
                  <a:lnTo>
                    <a:pt x="52" y="204"/>
                  </a:lnTo>
                  <a:lnTo>
                    <a:pt x="52" y="208"/>
                  </a:lnTo>
                  <a:lnTo>
                    <a:pt x="51" y="214"/>
                  </a:lnTo>
                  <a:lnTo>
                    <a:pt x="49" y="219"/>
                  </a:lnTo>
                  <a:lnTo>
                    <a:pt x="48" y="224"/>
                  </a:lnTo>
                  <a:lnTo>
                    <a:pt x="49" y="228"/>
                  </a:lnTo>
                  <a:lnTo>
                    <a:pt x="50" y="231"/>
                  </a:lnTo>
                  <a:lnTo>
                    <a:pt x="51" y="234"/>
                  </a:lnTo>
                  <a:lnTo>
                    <a:pt x="52" y="237"/>
                  </a:lnTo>
                  <a:lnTo>
                    <a:pt x="51" y="241"/>
                  </a:lnTo>
                  <a:lnTo>
                    <a:pt x="47" y="243"/>
                  </a:lnTo>
                  <a:lnTo>
                    <a:pt x="44" y="245"/>
                  </a:lnTo>
                  <a:lnTo>
                    <a:pt x="41" y="249"/>
                  </a:lnTo>
                  <a:lnTo>
                    <a:pt x="42" y="253"/>
                  </a:lnTo>
                  <a:lnTo>
                    <a:pt x="43" y="257"/>
                  </a:lnTo>
                  <a:lnTo>
                    <a:pt x="44" y="262"/>
                  </a:lnTo>
                  <a:lnTo>
                    <a:pt x="39" y="265"/>
                  </a:lnTo>
                  <a:lnTo>
                    <a:pt x="35" y="266"/>
                  </a:lnTo>
                  <a:lnTo>
                    <a:pt x="36" y="270"/>
                  </a:lnTo>
                  <a:lnTo>
                    <a:pt x="37" y="275"/>
                  </a:lnTo>
                  <a:lnTo>
                    <a:pt x="38" y="279"/>
                  </a:lnTo>
                  <a:lnTo>
                    <a:pt x="39" y="281"/>
                  </a:lnTo>
                  <a:lnTo>
                    <a:pt x="41" y="285"/>
                  </a:lnTo>
                  <a:lnTo>
                    <a:pt x="48" y="287"/>
                  </a:lnTo>
                  <a:lnTo>
                    <a:pt x="51" y="286"/>
                  </a:lnTo>
                  <a:lnTo>
                    <a:pt x="54" y="285"/>
                  </a:lnTo>
                  <a:lnTo>
                    <a:pt x="57" y="284"/>
                  </a:lnTo>
                  <a:lnTo>
                    <a:pt x="59" y="276"/>
                  </a:lnTo>
                  <a:lnTo>
                    <a:pt x="59" y="273"/>
                  </a:lnTo>
                  <a:lnTo>
                    <a:pt x="63" y="271"/>
                  </a:lnTo>
                  <a:lnTo>
                    <a:pt x="66" y="270"/>
                  </a:lnTo>
                  <a:lnTo>
                    <a:pt x="71" y="272"/>
                  </a:lnTo>
                  <a:lnTo>
                    <a:pt x="73" y="276"/>
                  </a:lnTo>
                  <a:lnTo>
                    <a:pt x="75" y="279"/>
                  </a:lnTo>
                  <a:lnTo>
                    <a:pt x="76" y="282"/>
                  </a:lnTo>
                  <a:lnTo>
                    <a:pt x="77" y="285"/>
                  </a:lnTo>
                  <a:lnTo>
                    <a:pt x="78" y="289"/>
                  </a:lnTo>
                  <a:lnTo>
                    <a:pt x="79" y="292"/>
                  </a:lnTo>
                  <a:lnTo>
                    <a:pt x="82" y="295"/>
                  </a:lnTo>
                  <a:lnTo>
                    <a:pt x="88" y="295"/>
                  </a:lnTo>
                  <a:lnTo>
                    <a:pt x="91" y="294"/>
                  </a:lnTo>
                  <a:lnTo>
                    <a:pt x="96" y="294"/>
                  </a:lnTo>
                  <a:lnTo>
                    <a:pt x="101" y="294"/>
                  </a:lnTo>
                  <a:lnTo>
                    <a:pt x="104" y="293"/>
                  </a:lnTo>
                  <a:lnTo>
                    <a:pt x="108" y="295"/>
                  </a:lnTo>
                  <a:lnTo>
                    <a:pt x="107" y="292"/>
                  </a:lnTo>
                  <a:lnTo>
                    <a:pt x="105" y="287"/>
                  </a:lnTo>
                  <a:lnTo>
                    <a:pt x="103" y="283"/>
                  </a:lnTo>
                  <a:lnTo>
                    <a:pt x="102" y="279"/>
                  </a:lnTo>
                  <a:lnTo>
                    <a:pt x="100" y="275"/>
                  </a:lnTo>
                  <a:lnTo>
                    <a:pt x="100" y="272"/>
                  </a:lnTo>
                  <a:lnTo>
                    <a:pt x="99" y="269"/>
                  </a:lnTo>
                  <a:lnTo>
                    <a:pt x="102" y="268"/>
                  </a:lnTo>
                  <a:lnTo>
                    <a:pt x="107" y="266"/>
                  </a:lnTo>
                  <a:lnTo>
                    <a:pt x="111" y="268"/>
                  </a:lnTo>
                  <a:lnTo>
                    <a:pt x="115" y="269"/>
                  </a:lnTo>
                  <a:lnTo>
                    <a:pt x="119" y="269"/>
                  </a:lnTo>
                  <a:lnTo>
                    <a:pt x="121" y="265"/>
                  </a:lnTo>
                  <a:lnTo>
                    <a:pt x="121" y="259"/>
                  </a:lnTo>
                  <a:lnTo>
                    <a:pt x="119" y="255"/>
                  </a:lnTo>
                  <a:lnTo>
                    <a:pt x="118" y="251"/>
                  </a:lnTo>
                  <a:lnTo>
                    <a:pt x="114" y="249"/>
                  </a:lnTo>
                  <a:lnTo>
                    <a:pt x="111" y="249"/>
                  </a:lnTo>
                  <a:lnTo>
                    <a:pt x="108" y="250"/>
                  </a:lnTo>
                  <a:lnTo>
                    <a:pt x="104" y="250"/>
                  </a:lnTo>
                  <a:lnTo>
                    <a:pt x="101" y="248"/>
                  </a:lnTo>
                  <a:lnTo>
                    <a:pt x="99" y="245"/>
                  </a:lnTo>
                  <a:lnTo>
                    <a:pt x="98" y="240"/>
                  </a:lnTo>
                  <a:lnTo>
                    <a:pt x="99" y="237"/>
                  </a:lnTo>
                  <a:lnTo>
                    <a:pt x="98" y="233"/>
                  </a:lnTo>
                  <a:lnTo>
                    <a:pt x="98" y="230"/>
                  </a:lnTo>
                  <a:lnTo>
                    <a:pt x="97" y="227"/>
                  </a:lnTo>
                  <a:lnTo>
                    <a:pt x="96" y="223"/>
                  </a:lnTo>
                  <a:lnTo>
                    <a:pt x="94" y="217"/>
                  </a:lnTo>
                  <a:lnTo>
                    <a:pt x="93" y="214"/>
                  </a:lnTo>
                  <a:lnTo>
                    <a:pt x="90" y="213"/>
                  </a:lnTo>
                  <a:lnTo>
                    <a:pt x="84" y="215"/>
                  </a:lnTo>
                  <a:lnTo>
                    <a:pt x="81" y="216"/>
                  </a:lnTo>
                  <a:lnTo>
                    <a:pt x="78" y="218"/>
                  </a:lnTo>
                  <a:lnTo>
                    <a:pt x="73" y="219"/>
                  </a:lnTo>
                  <a:lnTo>
                    <a:pt x="69" y="216"/>
                  </a:lnTo>
                  <a:lnTo>
                    <a:pt x="68" y="213"/>
                  </a:lnTo>
                  <a:lnTo>
                    <a:pt x="66" y="207"/>
                  </a:lnTo>
                  <a:lnTo>
                    <a:pt x="65" y="203"/>
                  </a:lnTo>
                  <a:lnTo>
                    <a:pt x="67" y="201"/>
                  </a:lnTo>
                  <a:lnTo>
                    <a:pt x="71" y="200"/>
                  </a:lnTo>
                  <a:lnTo>
                    <a:pt x="70" y="196"/>
                  </a:lnTo>
                  <a:lnTo>
                    <a:pt x="69" y="193"/>
                  </a:lnTo>
                  <a:lnTo>
                    <a:pt x="69" y="189"/>
                  </a:lnTo>
                  <a:lnTo>
                    <a:pt x="68" y="184"/>
                  </a:lnTo>
                  <a:lnTo>
                    <a:pt x="68" y="179"/>
                  </a:lnTo>
                  <a:lnTo>
                    <a:pt x="68" y="176"/>
                  </a:lnTo>
                  <a:lnTo>
                    <a:pt x="69" y="172"/>
                  </a:lnTo>
                  <a:lnTo>
                    <a:pt x="69" y="169"/>
                  </a:lnTo>
                  <a:lnTo>
                    <a:pt x="70" y="164"/>
                  </a:lnTo>
                  <a:lnTo>
                    <a:pt x="70" y="161"/>
                  </a:lnTo>
                  <a:lnTo>
                    <a:pt x="71" y="156"/>
                  </a:lnTo>
                  <a:lnTo>
                    <a:pt x="71" y="153"/>
                  </a:lnTo>
                  <a:lnTo>
                    <a:pt x="72" y="149"/>
                  </a:lnTo>
                  <a:lnTo>
                    <a:pt x="72" y="145"/>
                  </a:lnTo>
                  <a:lnTo>
                    <a:pt x="72" y="141"/>
                  </a:lnTo>
                  <a:lnTo>
                    <a:pt x="75" y="139"/>
                  </a:lnTo>
                  <a:lnTo>
                    <a:pt x="78" y="136"/>
                  </a:lnTo>
                  <a:lnTo>
                    <a:pt x="80" y="131"/>
                  </a:lnTo>
                  <a:lnTo>
                    <a:pt x="82" y="125"/>
                  </a:lnTo>
                  <a:lnTo>
                    <a:pt x="85" y="123"/>
                  </a:lnTo>
                  <a:lnTo>
                    <a:pt x="85" y="119"/>
                  </a:lnTo>
                  <a:lnTo>
                    <a:pt x="87" y="113"/>
                  </a:lnTo>
                  <a:lnTo>
                    <a:pt x="89" y="110"/>
                  </a:lnTo>
                  <a:lnTo>
                    <a:pt x="91" y="107"/>
                  </a:lnTo>
                  <a:lnTo>
                    <a:pt x="95" y="105"/>
                  </a:lnTo>
                  <a:lnTo>
                    <a:pt x="101" y="104"/>
                  </a:lnTo>
                  <a:lnTo>
                    <a:pt x="106" y="102"/>
                  </a:lnTo>
                  <a:lnTo>
                    <a:pt x="109" y="101"/>
                  </a:lnTo>
                  <a:lnTo>
                    <a:pt x="114" y="100"/>
                  </a:lnTo>
                  <a:lnTo>
                    <a:pt x="117" y="100"/>
                  </a:lnTo>
                  <a:lnTo>
                    <a:pt x="121" y="100"/>
                  </a:lnTo>
                  <a:lnTo>
                    <a:pt x="125" y="99"/>
                  </a:lnTo>
                  <a:lnTo>
                    <a:pt x="128" y="99"/>
                  </a:lnTo>
                  <a:lnTo>
                    <a:pt x="132" y="97"/>
                  </a:lnTo>
                  <a:lnTo>
                    <a:pt x="137" y="95"/>
                  </a:lnTo>
                  <a:lnTo>
                    <a:pt x="140" y="99"/>
                  </a:lnTo>
                  <a:lnTo>
                    <a:pt x="141" y="102"/>
                  </a:lnTo>
                  <a:lnTo>
                    <a:pt x="144" y="105"/>
                  </a:lnTo>
                  <a:lnTo>
                    <a:pt x="145" y="107"/>
                  </a:lnTo>
                  <a:lnTo>
                    <a:pt x="146" y="111"/>
                  </a:lnTo>
                  <a:lnTo>
                    <a:pt x="147" y="114"/>
                  </a:lnTo>
                  <a:lnTo>
                    <a:pt x="148" y="117"/>
                  </a:lnTo>
                  <a:lnTo>
                    <a:pt x="150" y="120"/>
                  </a:lnTo>
                  <a:lnTo>
                    <a:pt x="155" y="120"/>
                  </a:lnTo>
                  <a:lnTo>
                    <a:pt x="157" y="120"/>
                  </a:lnTo>
                  <a:lnTo>
                    <a:pt x="161" y="120"/>
                  </a:lnTo>
                  <a:lnTo>
                    <a:pt x="164" y="118"/>
                  </a:lnTo>
                  <a:lnTo>
                    <a:pt x="168" y="114"/>
                  </a:lnTo>
                  <a:lnTo>
                    <a:pt x="172" y="118"/>
                  </a:lnTo>
                  <a:lnTo>
                    <a:pt x="174" y="120"/>
                  </a:lnTo>
                  <a:lnTo>
                    <a:pt x="177" y="119"/>
                  </a:lnTo>
                  <a:lnTo>
                    <a:pt x="179" y="114"/>
                  </a:lnTo>
                  <a:lnTo>
                    <a:pt x="182" y="111"/>
                  </a:lnTo>
                  <a:lnTo>
                    <a:pt x="184" y="109"/>
                  </a:lnTo>
                  <a:lnTo>
                    <a:pt x="186" y="105"/>
                  </a:lnTo>
                  <a:lnTo>
                    <a:pt x="186" y="102"/>
                  </a:lnTo>
                  <a:lnTo>
                    <a:pt x="184" y="97"/>
                  </a:lnTo>
                  <a:lnTo>
                    <a:pt x="183" y="94"/>
                  </a:lnTo>
                  <a:lnTo>
                    <a:pt x="182" y="90"/>
                  </a:lnTo>
                  <a:lnTo>
                    <a:pt x="185" y="88"/>
                  </a:lnTo>
                  <a:lnTo>
                    <a:pt x="188" y="87"/>
                  </a:lnTo>
                  <a:lnTo>
                    <a:pt x="191" y="86"/>
                  </a:lnTo>
                  <a:lnTo>
                    <a:pt x="193" y="83"/>
                  </a:lnTo>
                  <a:lnTo>
                    <a:pt x="190" y="80"/>
                  </a:lnTo>
                  <a:lnTo>
                    <a:pt x="189" y="77"/>
                  </a:lnTo>
                  <a:lnTo>
                    <a:pt x="189" y="74"/>
                  </a:lnTo>
                  <a:lnTo>
                    <a:pt x="189" y="68"/>
                  </a:lnTo>
                  <a:lnTo>
                    <a:pt x="192" y="67"/>
                  </a:lnTo>
                  <a:lnTo>
                    <a:pt x="196" y="66"/>
                  </a:lnTo>
                  <a:lnTo>
                    <a:pt x="200" y="64"/>
                  </a:lnTo>
                  <a:lnTo>
                    <a:pt x="203" y="63"/>
                  </a:lnTo>
                  <a:lnTo>
                    <a:pt x="207" y="62"/>
                  </a:lnTo>
                  <a:lnTo>
                    <a:pt x="210" y="62"/>
                  </a:lnTo>
                  <a:lnTo>
                    <a:pt x="213" y="61"/>
                  </a:lnTo>
                  <a:lnTo>
                    <a:pt x="218" y="60"/>
                  </a:lnTo>
                  <a:lnTo>
                    <a:pt x="221" y="59"/>
                  </a:lnTo>
                  <a:lnTo>
                    <a:pt x="224" y="58"/>
                  </a:lnTo>
                  <a:lnTo>
                    <a:pt x="228" y="61"/>
                  </a:lnTo>
                  <a:lnTo>
                    <a:pt x="233" y="62"/>
                  </a:lnTo>
                  <a:lnTo>
                    <a:pt x="236" y="62"/>
                  </a:lnTo>
                  <a:lnTo>
                    <a:pt x="240" y="64"/>
                  </a:lnTo>
                  <a:lnTo>
                    <a:pt x="243" y="66"/>
                  </a:lnTo>
                  <a:lnTo>
                    <a:pt x="246" y="69"/>
                  </a:lnTo>
                  <a:lnTo>
                    <a:pt x="249" y="72"/>
                  </a:lnTo>
                  <a:lnTo>
                    <a:pt x="252" y="73"/>
                  </a:lnTo>
                  <a:lnTo>
                    <a:pt x="254" y="75"/>
                  </a:lnTo>
                  <a:lnTo>
                    <a:pt x="259" y="77"/>
                  </a:lnTo>
                  <a:lnTo>
                    <a:pt x="261" y="80"/>
                  </a:lnTo>
                  <a:lnTo>
                    <a:pt x="262" y="83"/>
                  </a:lnTo>
                  <a:lnTo>
                    <a:pt x="265" y="86"/>
                  </a:lnTo>
                  <a:lnTo>
                    <a:pt x="268" y="89"/>
                  </a:lnTo>
                  <a:lnTo>
                    <a:pt x="268" y="91"/>
                  </a:lnTo>
                  <a:lnTo>
                    <a:pt x="272" y="95"/>
                  </a:lnTo>
                  <a:lnTo>
                    <a:pt x="273" y="99"/>
                  </a:lnTo>
                  <a:lnTo>
                    <a:pt x="276" y="101"/>
                  </a:lnTo>
                  <a:lnTo>
                    <a:pt x="277" y="105"/>
                  </a:lnTo>
                  <a:lnTo>
                    <a:pt x="278" y="108"/>
                  </a:lnTo>
                  <a:lnTo>
                    <a:pt x="280" y="112"/>
                  </a:lnTo>
                  <a:lnTo>
                    <a:pt x="281" y="115"/>
                  </a:lnTo>
                  <a:lnTo>
                    <a:pt x="282" y="119"/>
                  </a:lnTo>
                  <a:lnTo>
                    <a:pt x="283" y="122"/>
                  </a:lnTo>
                  <a:lnTo>
                    <a:pt x="284" y="125"/>
                  </a:lnTo>
                  <a:lnTo>
                    <a:pt x="285" y="129"/>
                  </a:lnTo>
                  <a:lnTo>
                    <a:pt x="286" y="132"/>
                  </a:lnTo>
                  <a:lnTo>
                    <a:pt x="287" y="136"/>
                  </a:lnTo>
                  <a:lnTo>
                    <a:pt x="286" y="142"/>
                  </a:lnTo>
                  <a:lnTo>
                    <a:pt x="285" y="146"/>
                  </a:lnTo>
                  <a:lnTo>
                    <a:pt x="283" y="148"/>
                  </a:lnTo>
                  <a:lnTo>
                    <a:pt x="279" y="153"/>
                  </a:lnTo>
                  <a:lnTo>
                    <a:pt x="276" y="155"/>
                  </a:lnTo>
                  <a:lnTo>
                    <a:pt x="274" y="157"/>
                  </a:lnTo>
                  <a:lnTo>
                    <a:pt x="271" y="158"/>
                  </a:lnTo>
                  <a:lnTo>
                    <a:pt x="268" y="162"/>
                  </a:lnTo>
                  <a:lnTo>
                    <a:pt x="267" y="165"/>
                  </a:lnTo>
                  <a:lnTo>
                    <a:pt x="267" y="170"/>
                  </a:lnTo>
                  <a:lnTo>
                    <a:pt x="265" y="173"/>
                  </a:lnTo>
                  <a:lnTo>
                    <a:pt x="262" y="177"/>
                  </a:lnTo>
                  <a:lnTo>
                    <a:pt x="259" y="178"/>
                  </a:lnTo>
                  <a:lnTo>
                    <a:pt x="256" y="178"/>
                  </a:lnTo>
                  <a:lnTo>
                    <a:pt x="250" y="174"/>
                  </a:lnTo>
                  <a:lnTo>
                    <a:pt x="247" y="172"/>
                  </a:lnTo>
                  <a:lnTo>
                    <a:pt x="243" y="171"/>
                  </a:lnTo>
                  <a:lnTo>
                    <a:pt x="239" y="168"/>
                  </a:lnTo>
                  <a:lnTo>
                    <a:pt x="236" y="169"/>
                  </a:lnTo>
                  <a:lnTo>
                    <a:pt x="233" y="174"/>
                  </a:lnTo>
                  <a:lnTo>
                    <a:pt x="234" y="177"/>
                  </a:lnTo>
                  <a:lnTo>
                    <a:pt x="234" y="182"/>
                  </a:lnTo>
                  <a:lnTo>
                    <a:pt x="232" y="185"/>
                  </a:lnTo>
                  <a:lnTo>
                    <a:pt x="227" y="186"/>
                  </a:lnTo>
                  <a:lnTo>
                    <a:pt x="224" y="187"/>
                  </a:lnTo>
                  <a:lnTo>
                    <a:pt x="222" y="189"/>
                  </a:lnTo>
                  <a:lnTo>
                    <a:pt x="219" y="194"/>
                  </a:lnTo>
                  <a:lnTo>
                    <a:pt x="220" y="198"/>
                  </a:lnTo>
                  <a:lnTo>
                    <a:pt x="221" y="201"/>
                  </a:lnTo>
                  <a:lnTo>
                    <a:pt x="222" y="205"/>
                  </a:lnTo>
                  <a:lnTo>
                    <a:pt x="223" y="208"/>
                  </a:lnTo>
                  <a:lnTo>
                    <a:pt x="226" y="207"/>
                  </a:lnTo>
                  <a:lnTo>
                    <a:pt x="229" y="206"/>
                  </a:lnTo>
                  <a:lnTo>
                    <a:pt x="232" y="205"/>
                  </a:lnTo>
                  <a:lnTo>
                    <a:pt x="236" y="207"/>
                  </a:lnTo>
                  <a:lnTo>
                    <a:pt x="238" y="209"/>
                  </a:lnTo>
                  <a:lnTo>
                    <a:pt x="239" y="212"/>
                  </a:lnTo>
                  <a:lnTo>
                    <a:pt x="241" y="215"/>
                  </a:lnTo>
                  <a:lnTo>
                    <a:pt x="245" y="217"/>
                  </a:lnTo>
                  <a:lnTo>
                    <a:pt x="248" y="216"/>
                  </a:lnTo>
                  <a:lnTo>
                    <a:pt x="249" y="210"/>
                  </a:lnTo>
                  <a:lnTo>
                    <a:pt x="252" y="206"/>
                  </a:lnTo>
                  <a:lnTo>
                    <a:pt x="255" y="204"/>
                  </a:lnTo>
                  <a:lnTo>
                    <a:pt x="258" y="202"/>
                  </a:lnTo>
                  <a:lnTo>
                    <a:pt x="262" y="201"/>
                  </a:lnTo>
                  <a:lnTo>
                    <a:pt x="266" y="204"/>
                  </a:lnTo>
                  <a:lnTo>
                    <a:pt x="270" y="205"/>
                  </a:lnTo>
                  <a:lnTo>
                    <a:pt x="275" y="207"/>
                  </a:lnTo>
                  <a:lnTo>
                    <a:pt x="279" y="207"/>
                  </a:lnTo>
                  <a:lnTo>
                    <a:pt x="283" y="206"/>
                  </a:lnTo>
                  <a:lnTo>
                    <a:pt x="286" y="205"/>
                  </a:lnTo>
                  <a:lnTo>
                    <a:pt x="290" y="202"/>
                  </a:lnTo>
                  <a:lnTo>
                    <a:pt x="292" y="198"/>
                  </a:lnTo>
                  <a:lnTo>
                    <a:pt x="294" y="192"/>
                  </a:lnTo>
                  <a:lnTo>
                    <a:pt x="295" y="189"/>
                  </a:lnTo>
                  <a:lnTo>
                    <a:pt x="294" y="184"/>
                  </a:lnTo>
                  <a:lnTo>
                    <a:pt x="296" y="179"/>
                  </a:lnTo>
                  <a:lnTo>
                    <a:pt x="297" y="174"/>
                  </a:lnTo>
                  <a:lnTo>
                    <a:pt x="296" y="171"/>
                  </a:lnTo>
                  <a:lnTo>
                    <a:pt x="296" y="166"/>
                  </a:lnTo>
                  <a:lnTo>
                    <a:pt x="299" y="162"/>
                  </a:lnTo>
                  <a:lnTo>
                    <a:pt x="302" y="161"/>
                  </a:lnTo>
                  <a:lnTo>
                    <a:pt x="307" y="159"/>
                  </a:lnTo>
                  <a:lnTo>
                    <a:pt x="312" y="161"/>
                  </a:lnTo>
                  <a:lnTo>
                    <a:pt x="315" y="161"/>
                  </a:lnTo>
                  <a:lnTo>
                    <a:pt x="319" y="160"/>
                  </a:lnTo>
                  <a:lnTo>
                    <a:pt x="322" y="157"/>
                  </a:lnTo>
                  <a:lnTo>
                    <a:pt x="322" y="153"/>
                  </a:lnTo>
                  <a:lnTo>
                    <a:pt x="320" y="148"/>
                  </a:lnTo>
                  <a:lnTo>
                    <a:pt x="319" y="144"/>
                  </a:lnTo>
                  <a:lnTo>
                    <a:pt x="318" y="140"/>
                  </a:lnTo>
                  <a:lnTo>
                    <a:pt x="314" y="135"/>
                  </a:lnTo>
                  <a:lnTo>
                    <a:pt x="310" y="135"/>
                  </a:lnTo>
                  <a:lnTo>
                    <a:pt x="305" y="136"/>
                  </a:lnTo>
                  <a:lnTo>
                    <a:pt x="302" y="136"/>
                  </a:lnTo>
                  <a:lnTo>
                    <a:pt x="299" y="133"/>
                  </a:lnTo>
                  <a:lnTo>
                    <a:pt x="297" y="131"/>
                  </a:lnTo>
                  <a:lnTo>
                    <a:pt x="296" y="127"/>
                  </a:lnTo>
                  <a:lnTo>
                    <a:pt x="293" y="124"/>
                  </a:lnTo>
                  <a:lnTo>
                    <a:pt x="291" y="120"/>
                  </a:lnTo>
                  <a:lnTo>
                    <a:pt x="289" y="118"/>
                  </a:lnTo>
                  <a:lnTo>
                    <a:pt x="286" y="115"/>
                  </a:lnTo>
                  <a:lnTo>
                    <a:pt x="284" y="112"/>
                  </a:lnTo>
                  <a:lnTo>
                    <a:pt x="283" y="109"/>
                  </a:lnTo>
                  <a:lnTo>
                    <a:pt x="281" y="106"/>
                  </a:lnTo>
                  <a:lnTo>
                    <a:pt x="278" y="103"/>
                  </a:lnTo>
                  <a:lnTo>
                    <a:pt x="276" y="99"/>
                  </a:lnTo>
                  <a:lnTo>
                    <a:pt x="273" y="96"/>
                  </a:lnTo>
                  <a:lnTo>
                    <a:pt x="270" y="93"/>
                  </a:lnTo>
                  <a:lnTo>
                    <a:pt x="268" y="91"/>
                  </a:lnTo>
                  <a:lnTo>
                    <a:pt x="265" y="88"/>
                  </a:lnTo>
                  <a:lnTo>
                    <a:pt x="263" y="85"/>
                  </a:lnTo>
                  <a:lnTo>
                    <a:pt x="260" y="82"/>
                  </a:lnTo>
                  <a:lnTo>
                    <a:pt x="257" y="80"/>
                  </a:lnTo>
                  <a:lnTo>
                    <a:pt x="253" y="76"/>
                  </a:lnTo>
                  <a:lnTo>
                    <a:pt x="251" y="73"/>
                  </a:lnTo>
                  <a:lnTo>
                    <a:pt x="248" y="70"/>
                  </a:lnTo>
                  <a:lnTo>
                    <a:pt x="245" y="67"/>
                  </a:lnTo>
                  <a:lnTo>
                    <a:pt x="243" y="63"/>
                  </a:lnTo>
                  <a:lnTo>
                    <a:pt x="239" y="61"/>
                  </a:lnTo>
                  <a:lnTo>
                    <a:pt x="238" y="59"/>
                  </a:lnTo>
                  <a:lnTo>
                    <a:pt x="235" y="56"/>
                  </a:lnTo>
                  <a:lnTo>
                    <a:pt x="232" y="54"/>
                  </a:lnTo>
                  <a:lnTo>
                    <a:pt x="228" y="52"/>
                  </a:lnTo>
                  <a:lnTo>
                    <a:pt x="224" y="53"/>
                  </a:lnTo>
                  <a:lnTo>
                    <a:pt x="221" y="53"/>
                  </a:lnTo>
                  <a:lnTo>
                    <a:pt x="218" y="49"/>
                  </a:lnTo>
                  <a:lnTo>
                    <a:pt x="215" y="47"/>
                  </a:lnTo>
                  <a:lnTo>
                    <a:pt x="214" y="44"/>
                  </a:lnTo>
                  <a:lnTo>
                    <a:pt x="212" y="40"/>
                  </a:lnTo>
                  <a:lnTo>
                    <a:pt x="211" y="37"/>
                  </a:lnTo>
                  <a:lnTo>
                    <a:pt x="210" y="34"/>
                  </a:lnTo>
                  <a:lnTo>
                    <a:pt x="208" y="29"/>
                  </a:lnTo>
                  <a:lnTo>
                    <a:pt x="208" y="26"/>
                  </a:lnTo>
                  <a:lnTo>
                    <a:pt x="207" y="23"/>
                  </a:lnTo>
                  <a:lnTo>
                    <a:pt x="203" y="19"/>
                  </a:lnTo>
                  <a:lnTo>
                    <a:pt x="200" y="20"/>
                  </a:lnTo>
                  <a:lnTo>
                    <a:pt x="197" y="21"/>
                  </a:lnTo>
                  <a:lnTo>
                    <a:pt x="193" y="21"/>
                  </a:lnTo>
                  <a:lnTo>
                    <a:pt x="190" y="18"/>
                  </a:lnTo>
                  <a:lnTo>
                    <a:pt x="187" y="16"/>
                  </a:lnTo>
                  <a:lnTo>
                    <a:pt x="182" y="14"/>
                  </a:lnTo>
                  <a:lnTo>
                    <a:pt x="178" y="15"/>
                  </a:lnTo>
                  <a:lnTo>
                    <a:pt x="176" y="19"/>
                  </a:lnTo>
                  <a:lnTo>
                    <a:pt x="174" y="24"/>
                  </a:lnTo>
                  <a:lnTo>
                    <a:pt x="174" y="27"/>
                  </a:lnTo>
                  <a:lnTo>
                    <a:pt x="173" y="31"/>
                  </a:lnTo>
                  <a:lnTo>
                    <a:pt x="170" y="34"/>
                  </a:lnTo>
                  <a:lnTo>
                    <a:pt x="166" y="36"/>
                  </a:lnTo>
                  <a:lnTo>
                    <a:pt x="160" y="35"/>
                  </a:lnTo>
                  <a:lnTo>
                    <a:pt x="156" y="32"/>
                  </a:lnTo>
                  <a:lnTo>
                    <a:pt x="153" y="32"/>
                  </a:lnTo>
                  <a:lnTo>
                    <a:pt x="150" y="34"/>
                  </a:lnTo>
                  <a:lnTo>
                    <a:pt x="148" y="39"/>
                  </a:lnTo>
                  <a:lnTo>
                    <a:pt x="146" y="43"/>
                  </a:lnTo>
                  <a:lnTo>
                    <a:pt x="147" y="46"/>
                  </a:lnTo>
                  <a:lnTo>
                    <a:pt x="148" y="50"/>
                  </a:lnTo>
                  <a:lnTo>
                    <a:pt x="149" y="54"/>
                  </a:lnTo>
                  <a:lnTo>
                    <a:pt x="150" y="57"/>
                  </a:lnTo>
                  <a:lnTo>
                    <a:pt x="151" y="61"/>
                  </a:lnTo>
                  <a:lnTo>
                    <a:pt x="151" y="64"/>
                  </a:lnTo>
                  <a:lnTo>
                    <a:pt x="148" y="68"/>
                  </a:lnTo>
                  <a:lnTo>
                    <a:pt x="144" y="69"/>
                  </a:lnTo>
                  <a:lnTo>
                    <a:pt x="141" y="70"/>
                  </a:lnTo>
                  <a:lnTo>
                    <a:pt x="137" y="70"/>
                  </a:lnTo>
                  <a:lnTo>
                    <a:pt x="134" y="67"/>
                  </a:lnTo>
                  <a:lnTo>
                    <a:pt x="129" y="68"/>
                  </a:lnTo>
                  <a:lnTo>
                    <a:pt x="126" y="69"/>
                  </a:lnTo>
                  <a:lnTo>
                    <a:pt x="121" y="73"/>
                  </a:lnTo>
                  <a:lnTo>
                    <a:pt x="119" y="77"/>
                  </a:lnTo>
                  <a:lnTo>
                    <a:pt x="118" y="80"/>
                  </a:lnTo>
                  <a:lnTo>
                    <a:pt x="117" y="84"/>
                  </a:lnTo>
                  <a:lnTo>
                    <a:pt x="114" y="86"/>
                  </a:lnTo>
                  <a:lnTo>
                    <a:pt x="110" y="88"/>
                  </a:lnTo>
                  <a:lnTo>
                    <a:pt x="108" y="92"/>
                  </a:lnTo>
                  <a:lnTo>
                    <a:pt x="105" y="94"/>
                  </a:lnTo>
                  <a:lnTo>
                    <a:pt x="102" y="97"/>
                  </a:lnTo>
                  <a:lnTo>
                    <a:pt x="100" y="101"/>
                  </a:lnTo>
                  <a:lnTo>
                    <a:pt x="97" y="102"/>
                  </a:lnTo>
                  <a:lnTo>
                    <a:pt x="94" y="105"/>
                  </a:lnTo>
                  <a:lnTo>
                    <a:pt x="92" y="108"/>
                  </a:lnTo>
                  <a:lnTo>
                    <a:pt x="89" y="110"/>
                  </a:lnTo>
                  <a:lnTo>
                    <a:pt x="88" y="115"/>
                  </a:lnTo>
                  <a:lnTo>
                    <a:pt x="85" y="119"/>
                  </a:lnTo>
                  <a:lnTo>
                    <a:pt x="83" y="122"/>
                  </a:lnTo>
                  <a:lnTo>
                    <a:pt x="80" y="125"/>
                  </a:lnTo>
                  <a:lnTo>
                    <a:pt x="78" y="129"/>
                  </a:lnTo>
                  <a:lnTo>
                    <a:pt x="77" y="133"/>
                  </a:lnTo>
                  <a:lnTo>
                    <a:pt x="75" y="138"/>
                  </a:lnTo>
                  <a:lnTo>
                    <a:pt x="73" y="142"/>
                  </a:lnTo>
                  <a:lnTo>
                    <a:pt x="73" y="147"/>
                  </a:lnTo>
                  <a:lnTo>
                    <a:pt x="72" y="151"/>
                  </a:lnTo>
                  <a:lnTo>
                    <a:pt x="71" y="154"/>
                  </a:lnTo>
                  <a:lnTo>
                    <a:pt x="70" y="158"/>
                  </a:lnTo>
                  <a:lnTo>
                    <a:pt x="68" y="162"/>
                  </a:lnTo>
                  <a:lnTo>
                    <a:pt x="69" y="165"/>
                  </a:lnTo>
                  <a:lnTo>
                    <a:pt x="69" y="169"/>
                  </a:lnTo>
                  <a:lnTo>
                    <a:pt x="67" y="171"/>
                  </a:lnTo>
                  <a:lnTo>
                    <a:pt x="65" y="176"/>
                  </a:lnTo>
                  <a:lnTo>
                    <a:pt x="64" y="180"/>
                  </a:lnTo>
                  <a:lnTo>
                    <a:pt x="62" y="183"/>
                  </a:lnTo>
                  <a:lnTo>
                    <a:pt x="61" y="187"/>
                  </a:lnTo>
                  <a:lnTo>
                    <a:pt x="58" y="189"/>
                  </a:lnTo>
                  <a:lnTo>
                    <a:pt x="55" y="190"/>
                  </a:lnTo>
                  <a:lnTo>
                    <a:pt x="52" y="191"/>
                  </a:lnTo>
                  <a:lnTo>
                    <a:pt x="51" y="195"/>
                  </a:lnTo>
                  <a:lnTo>
                    <a:pt x="50" y="199"/>
                  </a:lnTo>
                  <a:lnTo>
                    <a:pt x="47" y="202"/>
                  </a:lnTo>
                  <a:lnTo>
                    <a:pt x="44" y="203"/>
                  </a:lnTo>
                  <a:lnTo>
                    <a:pt x="41" y="204"/>
                  </a:lnTo>
                  <a:lnTo>
                    <a:pt x="38" y="205"/>
                  </a:lnTo>
                  <a:lnTo>
                    <a:pt x="34" y="206"/>
                  </a:lnTo>
                  <a:lnTo>
                    <a:pt x="31" y="207"/>
                  </a:lnTo>
                  <a:lnTo>
                    <a:pt x="28" y="208"/>
                  </a:lnTo>
                  <a:lnTo>
                    <a:pt x="25" y="209"/>
                  </a:lnTo>
                  <a:lnTo>
                    <a:pt x="22" y="210"/>
                  </a:lnTo>
                  <a:lnTo>
                    <a:pt x="19" y="213"/>
                  </a:lnTo>
                  <a:lnTo>
                    <a:pt x="18" y="217"/>
                  </a:lnTo>
                  <a:lnTo>
                    <a:pt x="15" y="220"/>
                  </a:lnTo>
                  <a:lnTo>
                    <a:pt x="13" y="224"/>
                  </a:lnTo>
                  <a:lnTo>
                    <a:pt x="10" y="227"/>
                  </a:lnTo>
                  <a:lnTo>
                    <a:pt x="10" y="230"/>
                  </a:lnTo>
                  <a:lnTo>
                    <a:pt x="7" y="233"/>
                  </a:lnTo>
                  <a:lnTo>
                    <a:pt x="7" y="237"/>
                  </a:lnTo>
                  <a:lnTo>
                    <a:pt x="5" y="241"/>
                  </a:lnTo>
                  <a:lnTo>
                    <a:pt x="4" y="245"/>
                  </a:lnTo>
                  <a:lnTo>
                    <a:pt x="1" y="251"/>
                  </a:lnTo>
                  <a:lnTo>
                    <a:pt x="0" y="254"/>
                  </a:lnTo>
                  <a:lnTo>
                    <a:pt x="1" y="257"/>
                  </a:lnTo>
                  <a:lnTo>
                    <a:pt x="2" y="261"/>
                  </a:lnTo>
                  <a:lnTo>
                    <a:pt x="2" y="265"/>
                  </a:lnTo>
                  <a:lnTo>
                    <a:pt x="2" y="270"/>
                  </a:lnTo>
                  <a:lnTo>
                    <a:pt x="3" y="274"/>
                  </a:lnTo>
                  <a:lnTo>
                    <a:pt x="4" y="279"/>
                  </a:lnTo>
                  <a:lnTo>
                    <a:pt x="4" y="281"/>
                  </a:lnTo>
                  <a:lnTo>
                    <a:pt x="5" y="286"/>
                  </a:lnTo>
                  <a:lnTo>
                    <a:pt x="6" y="289"/>
                  </a:lnTo>
                  <a:lnTo>
                    <a:pt x="8" y="292"/>
                  </a:lnTo>
                  <a:lnTo>
                    <a:pt x="12" y="295"/>
                  </a:lnTo>
                  <a:lnTo>
                    <a:pt x="16" y="299"/>
                  </a:lnTo>
                  <a:lnTo>
                    <a:pt x="20" y="302"/>
                  </a:lnTo>
                  <a:lnTo>
                    <a:pt x="22" y="307"/>
                  </a:lnTo>
                  <a:lnTo>
                    <a:pt x="24" y="309"/>
                  </a:lnTo>
                  <a:lnTo>
                    <a:pt x="28" y="311"/>
                  </a:lnTo>
                  <a:lnTo>
                    <a:pt x="31" y="315"/>
                  </a:lnTo>
                  <a:lnTo>
                    <a:pt x="34" y="318"/>
                  </a:lnTo>
                  <a:lnTo>
                    <a:pt x="38" y="319"/>
                  </a:lnTo>
                  <a:lnTo>
                    <a:pt x="42" y="319"/>
                  </a:lnTo>
                  <a:lnTo>
                    <a:pt x="44" y="321"/>
                  </a:lnTo>
                  <a:lnTo>
                    <a:pt x="48" y="321"/>
                  </a:lnTo>
                  <a:lnTo>
                    <a:pt x="51" y="323"/>
                  </a:lnTo>
                  <a:lnTo>
                    <a:pt x="56" y="324"/>
                  </a:lnTo>
                  <a:lnTo>
                    <a:pt x="59" y="324"/>
                  </a:lnTo>
                  <a:lnTo>
                    <a:pt x="62" y="323"/>
                  </a:lnTo>
                  <a:lnTo>
                    <a:pt x="65" y="322"/>
                  </a:lnTo>
                  <a:lnTo>
                    <a:pt x="69" y="320"/>
                  </a:lnTo>
                  <a:lnTo>
                    <a:pt x="74" y="319"/>
                  </a:lnTo>
                  <a:lnTo>
                    <a:pt x="77" y="319"/>
                  </a:lnTo>
                  <a:lnTo>
                    <a:pt x="81" y="320"/>
                  </a:lnTo>
                  <a:lnTo>
                    <a:pt x="86" y="321"/>
                  </a:lnTo>
                  <a:lnTo>
                    <a:pt x="89" y="320"/>
                  </a:lnTo>
                  <a:lnTo>
                    <a:pt x="94" y="321"/>
                  </a:lnTo>
                  <a:lnTo>
                    <a:pt x="98" y="320"/>
                  </a:lnTo>
                  <a:lnTo>
                    <a:pt x="101" y="319"/>
                  </a:lnTo>
                  <a:lnTo>
                    <a:pt x="105" y="318"/>
                  </a:lnTo>
                  <a:lnTo>
                    <a:pt x="108" y="317"/>
                  </a:lnTo>
                  <a:lnTo>
                    <a:pt x="111" y="316"/>
                  </a:lnTo>
                  <a:lnTo>
                    <a:pt x="114" y="315"/>
                  </a:lnTo>
                  <a:lnTo>
                    <a:pt x="118" y="314"/>
                  </a:lnTo>
                  <a:lnTo>
                    <a:pt x="122" y="312"/>
                  </a:lnTo>
                  <a:lnTo>
                    <a:pt x="125" y="312"/>
                  </a:lnTo>
                  <a:lnTo>
                    <a:pt x="129" y="311"/>
                  </a:lnTo>
                  <a:lnTo>
                    <a:pt x="132" y="310"/>
                  </a:lnTo>
                  <a:lnTo>
                    <a:pt x="134" y="308"/>
                  </a:lnTo>
                  <a:lnTo>
                    <a:pt x="138" y="304"/>
                  </a:lnTo>
                  <a:lnTo>
                    <a:pt x="141" y="302"/>
                  </a:lnTo>
                  <a:lnTo>
                    <a:pt x="144" y="300"/>
                  </a:lnTo>
                  <a:lnTo>
                    <a:pt x="147" y="297"/>
                  </a:lnTo>
                  <a:lnTo>
                    <a:pt x="151" y="295"/>
                  </a:lnTo>
                  <a:lnTo>
                    <a:pt x="153" y="293"/>
                  </a:lnTo>
                  <a:lnTo>
                    <a:pt x="156" y="291"/>
                  </a:lnTo>
                  <a:lnTo>
                    <a:pt x="159" y="289"/>
                  </a:lnTo>
                  <a:lnTo>
                    <a:pt x="161" y="285"/>
                  </a:lnTo>
                  <a:lnTo>
                    <a:pt x="162" y="282"/>
                  </a:lnTo>
                  <a:lnTo>
                    <a:pt x="161" y="279"/>
                  </a:lnTo>
                  <a:lnTo>
                    <a:pt x="160" y="276"/>
                  </a:lnTo>
                  <a:lnTo>
                    <a:pt x="159" y="271"/>
                  </a:lnTo>
                  <a:lnTo>
                    <a:pt x="160" y="267"/>
                  </a:lnTo>
                  <a:lnTo>
                    <a:pt x="163" y="266"/>
                  </a:lnTo>
                  <a:lnTo>
                    <a:pt x="166" y="265"/>
                  </a:lnTo>
                  <a:lnTo>
                    <a:pt x="165" y="260"/>
                  </a:lnTo>
                  <a:lnTo>
                    <a:pt x="164" y="257"/>
                  </a:lnTo>
                  <a:lnTo>
                    <a:pt x="163" y="253"/>
                  </a:lnTo>
                  <a:lnTo>
                    <a:pt x="162" y="250"/>
                  </a:lnTo>
                  <a:lnTo>
                    <a:pt x="161" y="247"/>
                  </a:lnTo>
                  <a:lnTo>
                    <a:pt x="160" y="244"/>
                  </a:lnTo>
                  <a:lnTo>
                    <a:pt x="158" y="239"/>
                  </a:lnTo>
                  <a:lnTo>
                    <a:pt x="156" y="237"/>
                  </a:lnTo>
                  <a:lnTo>
                    <a:pt x="152" y="234"/>
                  </a:lnTo>
                  <a:lnTo>
                    <a:pt x="149" y="231"/>
                  </a:lnTo>
                  <a:lnTo>
                    <a:pt x="145" y="229"/>
                  </a:lnTo>
                  <a:lnTo>
                    <a:pt x="142" y="227"/>
                  </a:lnTo>
                  <a:lnTo>
                    <a:pt x="139" y="225"/>
                  </a:lnTo>
                  <a:lnTo>
                    <a:pt x="135" y="222"/>
                  </a:lnTo>
                  <a:lnTo>
                    <a:pt x="130" y="220"/>
                  </a:lnTo>
                  <a:lnTo>
                    <a:pt x="125" y="220"/>
                  </a:lnTo>
                  <a:lnTo>
                    <a:pt x="121" y="219"/>
                  </a:lnTo>
                  <a:lnTo>
                    <a:pt x="117" y="217"/>
                  </a:lnTo>
                  <a:lnTo>
                    <a:pt x="115" y="215"/>
                  </a:lnTo>
                  <a:lnTo>
                    <a:pt x="110" y="212"/>
                  </a:lnTo>
                  <a:lnTo>
                    <a:pt x="106" y="212"/>
                  </a:lnTo>
                  <a:lnTo>
                    <a:pt x="104" y="209"/>
                  </a:lnTo>
                  <a:lnTo>
                    <a:pt x="102" y="205"/>
                  </a:lnTo>
                  <a:lnTo>
                    <a:pt x="99" y="205"/>
                  </a:lnTo>
                  <a:lnTo>
                    <a:pt x="96" y="204"/>
                  </a:lnTo>
                  <a:lnTo>
                    <a:pt x="93" y="201"/>
                  </a:lnTo>
                  <a:lnTo>
                    <a:pt x="90" y="198"/>
                  </a:lnTo>
                  <a:lnTo>
                    <a:pt x="89" y="195"/>
                  </a:lnTo>
                  <a:lnTo>
                    <a:pt x="87" y="191"/>
                  </a:lnTo>
                  <a:lnTo>
                    <a:pt x="85" y="188"/>
                  </a:lnTo>
                  <a:lnTo>
                    <a:pt x="82" y="185"/>
                  </a:lnTo>
                  <a:lnTo>
                    <a:pt x="81" y="182"/>
                  </a:lnTo>
                  <a:lnTo>
                    <a:pt x="80" y="179"/>
                  </a:lnTo>
                  <a:lnTo>
                    <a:pt x="78" y="176"/>
                  </a:lnTo>
                  <a:lnTo>
                    <a:pt x="77" y="173"/>
                  </a:lnTo>
                  <a:lnTo>
                    <a:pt x="76" y="170"/>
                  </a:lnTo>
                  <a:lnTo>
                    <a:pt x="75" y="167"/>
                  </a:lnTo>
                  <a:lnTo>
                    <a:pt x="74" y="163"/>
                  </a:lnTo>
                  <a:lnTo>
                    <a:pt x="73" y="160"/>
                  </a:lnTo>
                  <a:lnTo>
                    <a:pt x="74" y="155"/>
                  </a:lnTo>
                  <a:lnTo>
                    <a:pt x="76" y="151"/>
                  </a:lnTo>
                  <a:lnTo>
                    <a:pt x="78" y="147"/>
                  </a:lnTo>
                  <a:lnTo>
                    <a:pt x="79" y="143"/>
                  </a:lnTo>
                  <a:lnTo>
                    <a:pt x="78" y="139"/>
                  </a:lnTo>
                  <a:lnTo>
                    <a:pt x="81" y="135"/>
                  </a:lnTo>
                  <a:lnTo>
                    <a:pt x="81" y="132"/>
                  </a:lnTo>
                  <a:lnTo>
                    <a:pt x="83" y="128"/>
                  </a:lnTo>
                  <a:lnTo>
                    <a:pt x="87" y="124"/>
                  </a:lnTo>
                  <a:lnTo>
                    <a:pt x="87" y="119"/>
                  </a:lnTo>
                  <a:lnTo>
                    <a:pt x="90" y="116"/>
                  </a:lnTo>
                  <a:lnTo>
                    <a:pt x="93" y="115"/>
                  </a:lnTo>
                  <a:lnTo>
                    <a:pt x="96" y="114"/>
                  </a:lnTo>
                  <a:lnTo>
                    <a:pt x="99" y="113"/>
                  </a:lnTo>
                  <a:lnTo>
                    <a:pt x="103" y="112"/>
                  </a:lnTo>
                  <a:lnTo>
                    <a:pt x="107" y="113"/>
                  </a:lnTo>
                  <a:lnTo>
                    <a:pt x="110" y="115"/>
                  </a:lnTo>
                  <a:lnTo>
                    <a:pt x="112" y="117"/>
                  </a:lnTo>
                  <a:lnTo>
                    <a:pt x="117" y="121"/>
                  </a:lnTo>
                  <a:lnTo>
                    <a:pt x="120" y="124"/>
                  </a:lnTo>
                  <a:lnTo>
                    <a:pt x="123" y="125"/>
                  </a:lnTo>
                  <a:lnTo>
                    <a:pt x="126" y="129"/>
                  </a:lnTo>
                  <a:lnTo>
                    <a:pt x="128" y="132"/>
                  </a:lnTo>
                  <a:lnTo>
                    <a:pt x="130" y="135"/>
                  </a:lnTo>
                  <a:lnTo>
                    <a:pt x="132" y="139"/>
                  </a:lnTo>
                  <a:lnTo>
                    <a:pt x="135" y="143"/>
                  </a:lnTo>
                  <a:lnTo>
                    <a:pt x="136" y="146"/>
                  </a:lnTo>
                  <a:lnTo>
                    <a:pt x="141" y="147"/>
                  </a:lnTo>
                  <a:lnTo>
                    <a:pt x="144" y="147"/>
                  </a:lnTo>
                  <a:lnTo>
                    <a:pt x="147" y="146"/>
                  </a:lnTo>
                  <a:lnTo>
                    <a:pt x="151" y="145"/>
                  </a:lnTo>
                  <a:lnTo>
                    <a:pt x="153" y="144"/>
                  </a:lnTo>
                  <a:lnTo>
                    <a:pt x="158" y="143"/>
                  </a:lnTo>
                  <a:lnTo>
                    <a:pt x="162" y="143"/>
                  </a:lnTo>
                  <a:lnTo>
                    <a:pt x="165" y="145"/>
                  </a:lnTo>
                  <a:lnTo>
                    <a:pt x="170" y="145"/>
                  </a:lnTo>
                  <a:lnTo>
                    <a:pt x="175" y="146"/>
                  </a:lnTo>
                  <a:lnTo>
                    <a:pt x="179" y="145"/>
                  </a:lnTo>
                  <a:lnTo>
                    <a:pt x="183" y="145"/>
                  </a:lnTo>
                  <a:lnTo>
                    <a:pt x="186" y="143"/>
                  </a:lnTo>
                  <a:lnTo>
                    <a:pt x="188" y="142"/>
                  </a:lnTo>
                  <a:lnTo>
                    <a:pt x="192" y="141"/>
                  </a:lnTo>
                  <a:lnTo>
                    <a:pt x="196" y="140"/>
                  </a:lnTo>
                  <a:lnTo>
                    <a:pt x="199" y="139"/>
                  </a:lnTo>
                  <a:lnTo>
                    <a:pt x="202" y="137"/>
                  </a:lnTo>
                  <a:lnTo>
                    <a:pt x="205" y="134"/>
                  </a:lnTo>
                  <a:lnTo>
                    <a:pt x="207" y="131"/>
                  </a:lnTo>
                  <a:lnTo>
                    <a:pt x="208" y="127"/>
                  </a:lnTo>
                  <a:lnTo>
                    <a:pt x="210" y="123"/>
                  </a:lnTo>
                  <a:lnTo>
                    <a:pt x="212" y="119"/>
                  </a:lnTo>
                  <a:lnTo>
                    <a:pt x="213" y="115"/>
                  </a:lnTo>
                  <a:lnTo>
                    <a:pt x="213" y="112"/>
                  </a:lnTo>
                  <a:lnTo>
                    <a:pt x="214" y="108"/>
                  </a:lnTo>
                  <a:lnTo>
                    <a:pt x="216" y="104"/>
                  </a:lnTo>
                  <a:lnTo>
                    <a:pt x="219" y="100"/>
                  </a:lnTo>
                  <a:lnTo>
                    <a:pt x="218" y="96"/>
                  </a:lnTo>
                  <a:lnTo>
                    <a:pt x="219" y="93"/>
                  </a:lnTo>
                  <a:lnTo>
                    <a:pt x="218" y="90"/>
                  </a:lnTo>
                  <a:lnTo>
                    <a:pt x="217" y="87"/>
                  </a:lnTo>
                  <a:lnTo>
                    <a:pt x="216" y="84"/>
                  </a:lnTo>
                  <a:lnTo>
                    <a:pt x="216" y="80"/>
                  </a:lnTo>
                  <a:lnTo>
                    <a:pt x="217" y="76"/>
                  </a:lnTo>
                  <a:lnTo>
                    <a:pt x="218" y="72"/>
                  </a:lnTo>
                  <a:lnTo>
                    <a:pt x="218" y="69"/>
                  </a:lnTo>
                  <a:lnTo>
                    <a:pt x="220" y="65"/>
                  </a:lnTo>
                  <a:lnTo>
                    <a:pt x="223" y="64"/>
                  </a:lnTo>
                  <a:lnTo>
                    <a:pt x="226" y="63"/>
                  </a:lnTo>
                  <a:lnTo>
                    <a:pt x="230" y="63"/>
                  </a:lnTo>
                  <a:lnTo>
                    <a:pt x="233" y="66"/>
                  </a:lnTo>
                  <a:lnTo>
                    <a:pt x="238" y="67"/>
                  </a:lnTo>
                  <a:lnTo>
                    <a:pt x="245" y="71"/>
                  </a:lnTo>
                  <a:lnTo>
                    <a:pt x="249" y="74"/>
                  </a:lnTo>
                  <a:lnTo>
                    <a:pt x="252" y="76"/>
                  </a:lnTo>
                  <a:lnTo>
                    <a:pt x="254" y="79"/>
                  </a:lnTo>
                  <a:lnTo>
                    <a:pt x="256" y="82"/>
                  </a:lnTo>
                  <a:lnTo>
                    <a:pt x="260" y="85"/>
                  </a:lnTo>
                  <a:lnTo>
                    <a:pt x="263" y="87"/>
                  </a:lnTo>
                  <a:lnTo>
                    <a:pt x="266" y="91"/>
                  </a:lnTo>
                  <a:lnTo>
                    <a:pt x="267" y="94"/>
                  </a:lnTo>
                  <a:lnTo>
                    <a:pt x="268" y="97"/>
                  </a:lnTo>
                  <a:lnTo>
                    <a:pt x="269" y="102"/>
                  </a:lnTo>
                  <a:lnTo>
                    <a:pt x="271" y="106"/>
                  </a:lnTo>
                  <a:lnTo>
                    <a:pt x="272" y="109"/>
                  </a:lnTo>
                  <a:lnTo>
                    <a:pt x="273" y="112"/>
                  </a:lnTo>
                  <a:lnTo>
                    <a:pt x="274" y="115"/>
                  </a:lnTo>
                  <a:lnTo>
                    <a:pt x="274" y="118"/>
                  </a:lnTo>
                  <a:lnTo>
                    <a:pt x="273" y="124"/>
                  </a:lnTo>
                  <a:lnTo>
                    <a:pt x="270" y="127"/>
                  </a:lnTo>
                  <a:lnTo>
                    <a:pt x="268" y="130"/>
                  </a:lnTo>
                  <a:lnTo>
                    <a:pt x="266" y="134"/>
                  </a:lnTo>
                  <a:lnTo>
                    <a:pt x="263" y="138"/>
                  </a:lnTo>
                  <a:lnTo>
                    <a:pt x="261" y="142"/>
                  </a:lnTo>
                  <a:lnTo>
                    <a:pt x="259" y="145"/>
                  </a:lnTo>
                  <a:lnTo>
                    <a:pt x="256" y="147"/>
                  </a:lnTo>
                  <a:lnTo>
                    <a:pt x="252" y="148"/>
                  </a:lnTo>
                  <a:lnTo>
                    <a:pt x="249" y="149"/>
                  </a:lnTo>
                  <a:lnTo>
                    <a:pt x="245" y="150"/>
                  </a:lnTo>
                  <a:lnTo>
                    <a:pt x="242" y="151"/>
                  </a:lnTo>
                  <a:lnTo>
                    <a:pt x="238" y="153"/>
                  </a:lnTo>
                  <a:lnTo>
                    <a:pt x="234" y="154"/>
                  </a:lnTo>
                  <a:lnTo>
                    <a:pt x="230" y="155"/>
                  </a:lnTo>
                  <a:lnTo>
                    <a:pt x="226" y="156"/>
                  </a:lnTo>
                  <a:lnTo>
                    <a:pt x="222" y="159"/>
                  </a:lnTo>
                  <a:lnTo>
                    <a:pt x="220" y="161"/>
                  </a:lnTo>
                  <a:lnTo>
                    <a:pt x="217" y="164"/>
                  </a:lnTo>
                  <a:lnTo>
                    <a:pt x="214" y="165"/>
                  </a:lnTo>
                  <a:lnTo>
                    <a:pt x="211" y="168"/>
                  </a:lnTo>
                  <a:lnTo>
                    <a:pt x="208" y="170"/>
                  </a:lnTo>
                  <a:lnTo>
                    <a:pt x="206" y="172"/>
                  </a:lnTo>
                  <a:lnTo>
                    <a:pt x="203" y="174"/>
                  </a:lnTo>
                  <a:lnTo>
                    <a:pt x="201" y="178"/>
                  </a:lnTo>
                  <a:lnTo>
                    <a:pt x="198" y="181"/>
                  </a:lnTo>
                  <a:lnTo>
                    <a:pt x="197" y="185"/>
                  </a:lnTo>
                  <a:lnTo>
                    <a:pt x="196" y="188"/>
                  </a:lnTo>
                  <a:lnTo>
                    <a:pt x="195" y="192"/>
                  </a:lnTo>
                  <a:lnTo>
                    <a:pt x="194" y="198"/>
                  </a:lnTo>
                  <a:lnTo>
                    <a:pt x="195" y="202"/>
                  </a:lnTo>
                  <a:lnTo>
                    <a:pt x="196" y="206"/>
                  </a:lnTo>
                  <a:lnTo>
                    <a:pt x="197" y="209"/>
                  </a:lnTo>
                  <a:lnTo>
                    <a:pt x="202" y="211"/>
                  </a:lnTo>
                  <a:lnTo>
                    <a:pt x="203" y="214"/>
                  </a:lnTo>
                  <a:lnTo>
                    <a:pt x="206" y="217"/>
                  </a:lnTo>
                  <a:lnTo>
                    <a:pt x="209" y="219"/>
                  </a:lnTo>
                  <a:lnTo>
                    <a:pt x="212" y="222"/>
                  </a:lnTo>
                  <a:lnTo>
                    <a:pt x="214" y="225"/>
                  </a:lnTo>
                  <a:lnTo>
                    <a:pt x="217" y="224"/>
                  </a:lnTo>
                  <a:lnTo>
                    <a:pt x="221" y="225"/>
                  </a:lnTo>
                  <a:lnTo>
                    <a:pt x="226" y="227"/>
                  </a:lnTo>
                  <a:lnTo>
                    <a:pt x="229" y="227"/>
                  </a:lnTo>
                  <a:lnTo>
                    <a:pt x="233" y="227"/>
                  </a:lnTo>
                  <a:lnTo>
                    <a:pt x="237" y="227"/>
                  </a:lnTo>
                  <a:lnTo>
                    <a:pt x="240" y="226"/>
                  </a:lnTo>
                  <a:lnTo>
                    <a:pt x="243" y="226"/>
                  </a:lnTo>
                  <a:lnTo>
                    <a:pt x="244" y="222"/>
                  </a:lnTo>
                  <a:lnTo>
                    <a:pt x="246" y="225"/>
                  </a:lnTo>
                  <a:lnTo>
                    <a:pt x="247" y="228"/>
                  </a:lnTo>
                  <a:lnTo>
                    <a:pt x="250" y="227"/>
                  </a:lnTo>
                  <a:lnTo>
                    <a:pt x="253" y="226"/>
                  </a:lnTo>
                  <a:lnTo>
                    <a:pt x="257" y="225"/>
                  </a:lnTo>
                  <a:lnTo>
                    <a:pt x="260" y="225"/>
                  </a:lnTo>
                  <a:lnTo>
                    <a:pt x="263" y="224"/>
                  </a:lnTo>
                  <a:lnTo>
                    <a:pt x="266" y="222"/>
                  </a:lnTo>
                  <a:lnTo>
                    <a:pt x="269" y="221"/>
                  </a:lnTo>
                  <a:lnTo>
                    <a:pt x="273" y="222"/>
                  </a:lnTo>
                  <a:lnTo>
                    <a:pt x="276" y="223"/>
                  </a:lnTo>
                  <a:lnTo>
                    <a:pt x="280" y="222"/>
                  </a:lnTo>
                  <a:lnTo>
                    <a:pt x="283" y="221"/>
                  </a:lnTo>
                  <a:lnTo>
                    <a:pt x="285" y="218"/>
                  </a:lnTo>
                  <a:lnTo>
                    <a:pt x="289" y="217"/>
                  </a:lnTo>
                  <a:lnTo>
                    <a:pt x="293" y="216"/>
                  </a:lnTo>
                  <a:lnTo>
                    <a:pt x="295" y="214"/>
                  </a:lnTo>
                  <a:lnTo>
                    <a:pt x="298" y="211"/>
                  </a:lnTo>
                  <a:lnTo>
                    <a:pt x="300" y="205"/>
                  </a:lnTo>
                  <a:lnTo>
                    <a:pt x="303" y="203"/>
                  </a:lnTo>
                  <a:lnTo>
                    <a:pt x="306" y="202"/>
                  </a:lnTo>
                  <a:lnTo>
                    <a:pt x="309" y="200"/>
                  </a:lnTo>
                  <a:lnTo>
                    <a:pt x="312" y="197"/>
                  </a:lnTo>
                  <a:lnTo>
                    <a:pt x="314" y="195"/>
                  </a:lnTo>
                  <a:lnTo>
                    <a:pt x="317" y="193"/>
                  </a:lnTo>
                  <a:lnTo>
                    <a:pt x="319" y="190"/>
                  </a:lnTo>
                  <a:lnTo>
                    <a:pt x="321" y="186"/>
                  </a:lnTo>
                  <a:lnTo>
                    <a:pt x="324" y="182"/>
                  </a:lnTo>
                  <a:lnTo>
                    <a:pt x="326" y="178"/>
                  </a:lnTo>
                  <a:lnTo>
                    <a:pt x="329" y="176"/>
                  </a:lnTo>
                  <a:lnTo>
                    <a:pt x="331" y="173"/>
                  </a:lnTo>
                  <a:lnTo>
                    <a:pt x="334" y="171"/>
                  </a:lnTo>
                  <a:lnTo>
                    <a:pt x="335" y="167"/>
                  </a:lnTo>
                  <a:lnTo>
                    <a:pt x="336" y="163"/>
                  </a:lnTo>
                  <a:lnTo>
                    <a:pt x="335" y="160"/>
                  </a:lnTo>
                  <a:lnTo>
                    <a:pt x="334" y="157"/>
                  </a:lnTo>
                  <a:lnTo>
                    <a:pt x="333" y="154"/>
                  </a:lnTo>
                  <a:lnTo>
                    <a:pt x="332" y="151"/>
                  </a:lnTo>
                  <a:lnTo>
                    <a:pt x="332" y="147"/>
                  </a:lnTo>
                  <a:lnTo>
                    <a:pt x="331" y="144"/>
                  </a:lnTo>
                  <a:lnTo>
                    <a:pt x="330" y="141"/>
                  </a:lnTo>
                  <a:lnTo>
                    <a:pt x="330" y="138"/>
                  </a:lnTo>
                  <a:lnTo>
                    <a:pt x="329" y="133"/>
                  </a:lnTo>
                  <a:lnTo>
                    <a:pt x="328" y="130"/>
                  </a:lnTo>
                  <a:lnTo>
                    <a:pt x="327" y="127"/>
                  </a:lnTo>
                  <a:lnTo>
                    <a:pt x="326" y="124"/>
                  </a:lnTo>
                  <a:lnTo>
                    <a:pt x="325" y="121"/>
                  </a:lnTo>
                  <a:lnTo>
                    <a:pt x="322" y="117"/>
                  </a:lnTo>
                  <a:lnTo>
                    <a:pt x="318" y="114"/>
                  </a:lnTo>
                  <a:lnTo>
                    <a:pt x="316" y="112"/>
                  </a:lnTo>
                  <a:lnTo>
                    <a:pt x="312" y="112"/>
                  </a:lnTo>
                  <a:lnTo>
                    <a:pt x="309" y="111"/>
                  </a:lnTo>
                  <a:lnTo>
                    <a:pt x="305" y="111"/>
                  </a:lnTo>
                  <a:lnTo>
                    <a:pt x="302" y="109"/>
                  </a:lnTo>
                  <a:lnTo>
                    <a:pt x="298" y="106"/>
                  </a:lnTo>
                  <a:lnTo>
                    <a:pt x="295" y="103"/>
                  </a:lnTo>
                  <a:lnTo>
                    <a:pt x="291" y="101"/>
                  </a:lnTo>
                  <a:lnTo>
                    <a:pt x="287" y="98"/>
                  </a:lnTo>
                  <a:lnTo>
                    <a:pt x="283" y="99"/>
                  </a:lnTo>
                  <a:lnTo>
                    <a:pt x="278" y="97"/>
                  </a:lnTo>
                  <a:lnTo>
                    <a:pt x="275" y="94"/>
                  </a:lnTo>
                  <a:lnTo>
                    <a:pt x="272" y="91"/>
                  </a:lnTo>
                  <a:lnTo>
                    <a:pt x="271" y="89"/>
                  </a:lnTo>
                  <a:lnTo>
                    <a:pt x="269" y="86"/>
                  </a:lnTo>
                  <a:lnTo>
                    <a:pt x="266" y="83"/>
                  </a:lnTo>
                  <a:lnTo>
                    <a:pt x="263" y="81"/>
                  </a:lnTo>
                  <a:lnTo>
                    <a:pt x="261" y="77"/>
                  </a:lnTo>
                  <a:lnTo>
                    <a:pt x="258" y="74"/>
                  </a:lnTo>
                  <a:lnTo>
                    <a:pt x="254" y="71"/>
                  </a:lnTo>
                  <a:lnTo>
                    <a:pt x="252" y="68"/>
                  </a:lnTo>
                  <a:lnTo>
                    <a:pt x="249" y="65"/>
                  </a:lnTo>
                  <a:lnTo>
                    <a:pt x="247" y="62"/>
                  </a:lnTo>
                  <a:lnTo>
                    <a:pt x="243" y="57"/>
                  </a:lnTo>
                  <a:lnTo>
                    <a:pt x="241" y="54"/>
                  </a:lnTo>
                  <a:lnTo>
                    <a:pt x="239" y="51"/>
                  </a:lnTo>
                  <a:lnTo>
                    <a:pt x="237" y="48"/>
                  </a:lnTo>
                  <a:lnTo>
                    <a:pt x="234" y="46"/>
                  </a:lnTo>
                  <a:lnTo>
                    <a:pt x="232" y="43"/>
                  </a:lnTo>
                  <a:lnTo>
                    <a:pt x="229" y="40"/>
                  </a:lnTo>
                  <a:lnTo>
                    <a:pt x="228" y="37"/>
                  </a:lnTo>
                  <a:lnTo>
                    <a:pt x="226" y="33"/>
                  </a:lnTo>
                  <a:lnTo>
                    <a:pt x="223" y="30"/>
                  </a:lnTo>
                  <a:lnTo>
                    <a:pt x="222" y="25"/>
                  </a:lnTo>
                  <a:lnTo>
                    <a:pt x="220" y="21"/>
                  </a:lnTo>
                  <a:lnTo>
                    <a:pt x="218" y="19"/>
                  </a:lnTo>
                  <a:lnTo>
                    <a:pt x="216" y="15"/>
                  </a:lnTo>
                  <a:lnTo>
                    <a:pt x="213" y="13"/>
                  </a:lnTo>
                  <a:lnTo>
                    <a:pt x="210" y="11"/>
                  </a:lnTo>
                  <a:lnTo>
                    <a:pt x="208" y="7"/>
                  </a:lnTo>
                  <a:lnTo>
                    <a:pt x="206" y="5"/>
                  </a:lnTo>
                  <a:lnTo>
                    <a:pt x="202" y="3"/>
                  </a:lnTo>
                  <a:lnTo>
                    <a:pt x="199" y="0"/>
                  </a:lnTo>
                  <a:lnTo>
                    <a:pt x="196" y="0"/>
                  </a:lnTo>
                  <a:lnTo>
                    <a:pt x="191" y="0"/>
                  </a:lnTo>
                  <a:lnTo>
                    <a:pt x="188" y="0"/>
                  </a:lnTo>
                  <a:lnTo>
                    <a:pt x="184" y="1"/>
                  </a:lnTo>
                  <a:lnTo>
                    <a:pt x="181" y="2"/>
                  </a:lnTo>
                  <a:lnTo>
                    <a:pt x="178" y="3"/>
                  </a:lnTo>
                  <a:lnTo>
                    <a:pt x="175" y="4"/>
                  </a:lnTo>
                  <a:lnTo>
                    <a:pt x="171" y="5"/>
                  </a:lnTo>
                  <a:lnTo>
                    <a:pt x="168" y="6"/>
                  </a:lnTo>
                  <a:lnTo>
                    <a:pt x="164" y="7"/>
                  </a:lnTo>
                  <a:lnTo>
                    <a:pt x="161" y="8"/>
                  </a:lnTo>
                  <a:lnTo>
                    <a:pt x="157" y="9"/>
                  </a:lnTo>
                  <a:lnTo>
                    <a:pt x="154" y="11"/>
                  </a:lnTo>
                  <a:lnTo>
                    <a:pt x="151" y="12"/>
                  </a:lnTo>
                  <a:lnTo>
                    <a:pt x="147" y="13"/>
                  </a:lnTo>
                  <a:lnTo>
                    <a:pt x="144" y="16"/>
                  </a:lnTo>
                  <a:lnTo>
                    <a:pt x="142" y="19"/>
                  </a:lnTo>
                  <a:lnTo>
                    <a:pt x="139" y="22"/>
                  </a:lnTo>
                  <a:lnTo>
                    <a:pt x="137" y="24"/>
                  </a:lnTo>
                  <a:lnTo>
                    <a:pt x="135" y="28"/>
                  </a:lnTo>
                  <a:lnTo>
                    <a:pt x="131" y="30"/>
                  </a:lnTo>
                  <a:lnTo>
                    <a:pt x="129" y="32"/>
                  </a:lnTo>
                  <a:lnTo>
                    <a:pt x="125" y="33"/>
                  </a:lnTo>
                  <a:lnTo>
                    <a:pt x="123" y="36"/>
                  </a:lnTo>
                  <a:lnTo>
                    <a:pt x="120" y="37"/>
                  </a:lnTo>
                  <a:lnTo>
                    <a:pt x="116" y="40"/>
                  </a:lnTo>
                  <a:lnTo>
                    <a:pt x="114" y="43"/>
                  </a:lnTo>
                  <a:lnTo>
                    <a:pt x="111" y="46"/>
                  </a:lnTo>
                  <a:lnTo>
                    <a:pt x="108" y="48"/>
                  </a:lnTo>
                  <a:lnTo>
                    <a:pt x="109" y="53"/>
                  </a:lnTo>
                  <a:lnTo>
                    <a:pt x="110" y="56"/>
                  </a:lnTo>
                  <a:lnTo>
                    <a:pt x="108" y="60"/>
                  </a:lnTo>
                  <a:lnTo>
                    <a:pt x="109" y="63"/>
                  </a:lnTo>
                  <a:lnTo>
                    <a:pt x="109" y="67"/>
                  </a:lnTo>
                  <a:lnTo>
                    <a:pt x="108" y="70"/>
                  </a:lnTo>
                  <a:lnTo>
                    <a:pt x="106" y="75"/>
                  </a:lnTo>
                  <a:lnTo>
                    <a:pt x="105" y="78"/>
                  </a:lnTo>
                  <a:lnTo>
                    <a:pt x="102" y="82"/>
                  </a:lnTo>
                  <a:lnTo>
                    <a:pt x="100" y="84"/>
                  </a:lnTo>
                  <a:lnTo>
                    <a:pt x="97" y="87"/>
                  </a:lnTo>
                  <a:lnTo>
                    <a:pt x="95" y="91"/>
                  </a:lnTo>
                  <a:lnTo>
                    <a:pt x="92" y="94"/>
                  </a:lnTo>
                  <a:lnTo>
                    <a:pt x="90" y="98"/>
                  </a:lnTo>
                  <a:lnTo>
                    <a:pt x="88" y="102"/>
                  </a:lnTo>
                  <a:lnTo>
                    <a:pt x="87" y="106"/>
                  </a:lnTo>
                  <a:lnTo>
                    <a:pt x="85" y="111"/>
                  </a:lnTo>
                  <a:lnTo>
                    <a:pt x="82" y="114"/>
                  </a:lnTo>
                  <a:lnTo>
                    <a:pt x="80" y="118"/>
                  </a:lnTo>
                  <a:lnTo>
                    <a:pt x="79" y="122"/>
                  </a:lnTo>
                  <a:lnTo>
                    <a:pt x="76" y="125"/>
                  </a:lnTo>
                  <a:lnTo>
                    <a:pt x="74" y="129"/>
                  </a:lnTo>
                  <a:lnTo>
                    <a:pt x="73" y="133"/>
                  </a:lnTo>
                  <a:lnTo>
                    <a:pt x="70" y="136"/>
                  </a:lnTo>
                  <a:lnTo>
                    <a:pt x="69" y="140"/>
                  </a:lnTo>
                  <a:lnTo>
                    <a:pt x="68" y="144"/>
                  </a:lnTo>
                  <a:lnTo>
                    <a:pt x="66" y="148"/>
                  </a:lnTo>
                  <a:lnTo>
                    <a:pt x="65" y="152"/>
                  </a:lnTo>
                  <a:lnTo>
                    <a:pt x="64" y="155"/>
                  </a:lnTo>
                  <a:lnTo>
                    <a:pt x="63" y="159"/>
                  </a:lnTo>
                  <a:lnTo>
                    <a:pt x="62" y="163"/>
                  </a:lnTo>
                  <a:lnTo>
                    <a:pt x="60" y="167"/>
                  </a:lnTo>
                  <a:lnTo>
                    <a:pt x="58" y="171"/>
                  </a:lnTo>
                  <a:lnTo>
                    <a:pt x="56" y="176"/>
                  </a:lnTo>
                  <a:lnTo>
                    <a:pt x="53" y="180"/>
                  </a:lnTo>
                  <a:lnTo>
                    <a:pt x="50" y="182"/>
                  </a:lnTo>
                  <a:lnTo>
                    <a:pt x="48" y="186"/>
                  </a:lnTo>
                  <a:lnTo>
                    <a:pt x="47" y="191"/>
                  </a:lnTo>
                  <a:lnTo>
                    <a:pt x="45" y="193"/>
                  </a:lnTo>
                  <a:lnTo>
                    <a:pt x="42" y="198"/>
                  </a:lnTo>
                  <a:lnTo>
                    <a:pt x="41" y="203"/>
                  </a:lnTo>
                  <a:lnTo>
                    <a:pt x="38" y="205"/>
                  </a:lnTo>
                  <a:lnTo>
                    <a:pt x="34" y="206"/>
                  </a:lnTo>
                  <a:lnTo>
                    <a:pt x="31" y="207"/>
                  </a:lnTo>
                  <a:lnTo>
                    <a:pt x="28" y="209"/>
                  </a:lnTo>
                  <a:lnTo>
                    <a:pt x="24" y="210"/>
                  </a:lnTo>
                  <a:lnTo>
                    <a:pt x="21" y="212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9" name="Freeform 152"/>
            <p:cNvSpPr>
              <a:spLocks/>
            </p:cNvSpPr>
            <p:nvPr/>
          </p:nvSpPr>
          <p:spPr bwMode="auto">
            <a:xfrm>
              <a:off x="4219" y="1892"/>
              <a:ext cx="48" cy="44"/>
            </a:xfrm>
            <a:custGeom>
              <a:avLst/>
              <a:gdLst>
                <a:gd name="T0" fmla="*/ 1 w 39"/>
                <a:gd name="T1" fmla="*/ 11 h 36"/>
                <a:gd name="T2" fmla="*/ 5 w 39"/>
                <a:gd name="T3" fmla="*/ 11 h 36"/>
                <a:gd name="T4" fmla="*/ 7 w 39"/>
                <a:gd name="T5" fmla="*/ 15 h 36"/>
                <a:gd name="T6" fmla="*/ 11 w 39"/>
                <a:gd name="T7" fmla="*/ 18 h 36"/>
                <a:gd name="T8" fmla="*/ 15 w 39"/>
                <a:gd name="T9" fmla="*/ 22 h 36"/>
                <a:gd name="T10" fmla="*/ 18 w 39"/>
                <a:gd name="T11" fmla="*/ 24 h 36"/>
                <a:gd name="T12" fmla="*/ 22 w 39"/>
                <a:gd name="T13" fmla="*/ 27 h 36"/>
                <a:gd name="T14" fmla="*/ 25 w 39"/>
                <a:gd name="T15" fmla="*/ 31 h 36"/>
                <a:gd name="T16" fmla="*/ 28 w 39"/>
                <a:gd name="T17" fmla="*/ 32 h 36"/>
                <a:gd name="T18" fmla="*/ 33 w 39"/>
                <a:gd name="T19" fmla="*/ 35 h 36"/>
                <a:gd name="T20" fmla="*/ 38 w 39"/>
                <a:gd name="T21" fmla="*/ 39 h 36"/>
                <a:gd name="T22" fmla="*/ 42 w 39"/>
                <a:gd name="T23" fmla="*/ 40 h 36"/>
                <a:gd name="T24" fmla="*/ 46 w 39"/>
                <a:gd name="T25" fmla="*/ 43 h 36"/>
                <a:gd name="T26" fmla="*/ 47 w 39"/>
                <a:gd name="T27" fmla="*/ 39 h 36"/>
                <a:gd name="T28" fmla="*/ 47 w 39"/>
                <a:gd name="T29" fmla="*/ 33 h 36"/>
                <a:gd name="T30" fmla="*/ 47 w 39"/>
                <a:gd name="T31" fmla="*/ 28 h 36"/>
                <a:gd name="T32" fmla="*/ 47 w 39"/>
                <a:gd name="T33" fmla="*/ 23 h 36"/>
                <a:gd name="T34" fmla="*/ 47 w 39"/>
                <a:gd name="T35" fmla="*/ 20 h 36"/>
                <a:gd name="T36" fmla="*/ 47 w 39"/>
                <a:gd name="T37" fmla="*/ 16 h 36"/>
                <a:gd name="T38" fmla="*/ 46 w 39"/>
                <a:gd name="T39" fmla="*/ 12 h 36"/>
                <a:gd name="T40" fmla="*/ 41 w 39"/>
                <a:gd name="T41" fmla="*/ 9 h 36"/>
                <a:gd name="T42" fmla="*/ 36 w 39"/>
                <a:gd name="T43" fmla="*/ 7 h 36"/>
                <a:gd name="T44" fmla="*/ 32 w 39"/>
                <a:gd name="T45" fmla="*/ 7 h 36"/>
                <a:gd name="T46" fmla="*/ 27 w 39"/>
                <a:gd name="T47" fmla="*/ 6 h 36"/>
                <a:gd name="T48" fmla="*/ 22 w 39"/>
                <a:gd name="T49" fmla="*/ 4 h 36"/>
                <a:gd name="T50" fmla="*/ 18 w 39"/>
                <a:gd name="T51" fmla="*/ 4 h 36"/>
                <a:gd name="T52" fmla="*/ 15 w 39"/>
                <a:gd name="T53" fmla="*/ 1 h 36"/>
                <a:gd name="T54" fmla="*/ 11 w 39"/>
                <a:gd name="T55" fmla="*/ 0 h 36"/>
                <a:gd name="T56" fmla="*/ 6 w 39"/>
                <a:gd name="T57" fmla="*/ 0 h 36"/>
                <a:gd name="T58" fmla="*/ 2 w 39"/>
                <a:gd name="T59" fmla="*/ 1 h 36"/>
                <a:gd name="T60" fmla="*/ 0 w 39"/>
                <a:gd name="T61" fmla="*/ 5 h 36"/>
                <a:gd name="T62" fmla="*/ 0 w 39"/>
                <a:gd name="T63" fmla="*/ 9 h 36"/>
                <a:gd name="T64" fmla="*/ 1 w 39"/>
                <a:gd name="T65" fmla="*/ 11 h 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9"/>
                <a:gd name="T100" fmla="*/ 0 h 36"/>
                <a:gd name="T101" fmla="*/ 39 w 39"/>
                <a:gd name="T102" fmla="*/ 36 h 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9" h="36">
                  <a:moveTo>
                    <a:pt x="1" y="9"/>
                  </a:moveTo>
                  <a:lnTo>
                    <a:pt x="4" y="9"/>
                  </a:lnTo>
                  <a:lnTo>
                    <a:pt x="6" y="12"/>
                  </a:lnTo>
                  <a:lnTo>
                    <a:pt x="9" y="15"/>
                  </a:lnTo>
                  <a:lnTo>
                    <a:pt x="12" y="18"/>
                  </a:lnTo>
                  <a:lnTo>
                    <a:pt x="15" y="20"/>
                  </a:lnTo>
                  <a:lnTo>
                    <a:pt x="18" y="22"/>
                  </a:lnTo>
                  <a:lnTo>
                    <a:pt x="20" y="25"/>
                  </a:lnTo>
                  <a:lnTo>
                    <a:pt x="23" y="26"/>
                  </a:lnTo>
                  <a:lnTo>
                    <a:pt x="27" y="29"/>
                  </a:lnTo>
                  <a:lnTo>
                    <a:pt x="31" y="32"/>
                  </a:lnTo>
                  <a:lnTo>
                    <a:pt x="34" y="33"/>
                  </a:lnTo>
                  <a:lnTo>
                    <a:pt x="37" y="35"/>
                  </a:lnTo>
                  <a:lnTo>
                    <a:pt x="38" y="32"/>
                  </a:lnTo>
                  <a:lnTo>
                    <a:pt x="38" y="27"/>
                  </a:lnTo>
                  <a:lnTo>
                    <a:pt x="38" y="23"/>
                  </a:lnTo>
                  <a:lnTo>
                    <a:pt x="38" y="19"/>
                  </a:lnTo>
                  <a:lnTo>
                    <a:pt x="38" y="16"/>
                  </a:lnTo>
                  <a:lnTo>
                    <a:pt x="38" y="13"/>
                  </a:lnTo>
                  <a:lnTo>
                    <a:pt x="37" y="10"/>
                  </a:lnTo>
                  <a:lnTo>
                    <a:pt x="33" y="7"/>
                  </a:lnTo>
                  <a:lnTo>
                    <a:pt x="29" y="6"/>
                  </a:lnTo>
                  <a:lnTo>
                    <a:pt x="26" y="6"/>
                  </a:lnTo>
                  <a:lnTo>
                    <a:pt x="22" y="5"/>
                  </a:lnTo>
                  <a:lnTo>
                    <a:pt x="18" y="3"/>
                  </a:lnTo>
                  <a:lnTo>
                    <a:pt x="15" y="3"/>
                  </a:lnTo>
                  <a:lnTo>
                    <a:pt x="12" y="1"/>
                  </a:lnTo>
                  <a:lnTo>
                    <a:pt x="9" y="0"/>
                  </a:lnTo>
                  <a:lnTo>
                    <a:pt x="5" y="0"/>
                  </a:lnTo>
                  <a:lnTo>
                    <a:pt x="2" y="1"/>
                  </a:lnTo>
                  <a:lnTo>
                    <a:pt x="0" y="4"/>
                  </a:lnTo>
                  <a:lnTo>
                    <a:pt x="0" y="7"/>
                  </a:lnTo>
                  <a:lnTo>
                    <a:pt x="1" y="9"/>
                  </a:lnTo>
                </a:path>
              </a:pathLst>
            </a:custGeom>
            <a:solidFill>
              <a:schemeClr val="bg1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00" name="Freeform 153"/>
            <p:cNvSpPr>
              <a:spLocks/>
            </p:cNvSpPr>
            <p:nvPr/>
          </p:nvSpPr>
          <p:spPr bwMode="auto">
            <a:xfrm>
              <a:off x="4140" y="1756"/>
              <a:ext cx="319" cy="386"/>
            </a:xfrm>
            <a:custGeom>
              <a:avLst/>
              <a:gdLst>
                <a:gd name="T0" fmla="*/ 37 w 259"/>
                <a:gd name="T1" fmla="*/ 30 h 313"/>
                <a:gd name="T2" fmla="*/ 44 w 259"/>
                <a:gd name="T3" fmla="*/ 59 h 313"/>
                <a:gd name="T4" fmla="*/ 52 w 259"/>
                <a:gd name="T5" fmla="*/ 81 h 313"/>
                <a:gd name="T6" fmla="*/ 59 w 259"/>
                <a:gd name="T7" fmla="*/ 104 h 313"/>
                <a:gd name="T8" fmla="*/ 59 w 259"/>
                <a:gd name="T9" fmla="*/ 126 h 313"/>
                <a:gd name="T10" fmla="*/ 52 w 259"/>
                <a:gd name="T11" fmla="*/ 148 h 313"/>
                <a:gd name="T12" fmla="*/ 30 w 259"/>
                <a:gd name="T13" fmla="*/ 170 h 313"/>
                <a:gd name="T14" fmla="*/ 7 w 259"/>
                <a:gd name="T15" fmla="*/ 185 h 313"/>
                <a:gd name="T16" fmla="*/ 0 w 259"/>
                <a:gd name="T17" fmla="*/ 207 h 313"/>
                <a:gd name="T18" fmla="*/ 0 w 259"/>
                <a:gd name="T19" fmla="*/ 229 h 313"/>
                <a:gd name="T20" fmla="*/ 0 w 259"/>
                <a:gd name="T21" fmla="*/ 252 h 313"/>
                <a:gd name="T22" fmla="*/ 7 w 259"/>
                <a:gd name="T23" fmla="*/ 274 h 313"/>
                <a:gd name="T24" fmla="*/ 37 w 259"/>
                <a:gd name="T25" fmla="*/ 289 h 313"/>
                <a:gd name="T26" fmla="*/ 59 w 259"/>
                <a:gd name="T27" fmla="*/ 289 h 313"/>
                <a:gd name="T28" fmla="*/ 126 w 259"/>
                <a:gd name="T29" fmla="*/ 303 h 313"/>
                <a:gd name="T30" fmla="*/ 126 w 259"/>
                <a:gd name="T31" fmla="*/ 333 h 313"/>
                <a:gd name="T32" fmla="*/ 192 w 259"/>
                <a:gd name="T33" fmla="*/ 348 h 313"/>
                <a:gd name="T34" fmla="*/ 214 w 259"/>
                <a:gd name="T35" fmla="*/ 363 h 313"/>
                <a:gd name="T36" fmla="*/ 244 w 259"/>
                <a:gd name="T37" fmla="*/ 370 h 313"/>
                <a:gd name="T38" fmla="*/ 266 w 259"/>
                <a:gd name="T39" fmla="*/ 377 h 313"/>
                <a:gd name="T40" fmla="*/ 303 w 259"/>
                <a:gd name="T41" fmla="*/ 385 h 313"/>
                <a:gd name="T42" fmla="*/ 318 w 259"/>
                <a:gd name="T43" fmla="*/ 363 h 313"/>
                <a:gd name="T44" fmla="*/ 318 w 259"/>
                <a:gd name="T45" fmla="*/ 340 h 313"/>
                <a:gd name="T46" fmla="*/ 310 w 259"/>
                <a:gd name="T47" fmla="*/ 318 h 313"/>
                <a:gd name="T48" fmla="*/ 296 w 259"/>
                <a:gd name="T49" fmla="*/ 296 h 313"/>
                <a:gd name="T50" fmla="*/ 273 w 259"/>
                <a:gd name="T51" fmla="*/ 289 h 313"/>
                <a:gd name="T52" fmla="*/ 251 w 259"/>
                <a:gd name="T53" fmla="*/ 281 h 313"/>
                <a:gd name="T54" fmla="*/ 244 w 259"/>
                <a:gd name="T55" fmla="*/ 259 h 313"/>
                <a:gd name="T56" fmla="*/ 222 w 259"/>
                <a:gd name="T57" fmla="*/ 244 h 313"/>
                <a:gd name="T58" fmla="*/ 222 w 259"/>
                <a:gd name="T59" fmla="*/ 222 h 313"/>
                <a:gd name="T60" fmla="*/ 214 w 259"/>
                <a:gd name="T61" fmla="*/ 192 h 313"/>
                <a:gd name="T62" fmla="*/ 214 w 259"/>
                <a:gd name="T63" fmla="*/ 170 h 313"/>
                <a:gd name="T64" fmla="*/ 214 w 259"/>
                <a:gd name="T65" fmla="*/ 141 h 313"/>
                <a:gd name="T66" fmla="*/ 207 w 259"/>
                <a:gd name="T67" fmla="*/ 118 h 313"/>
                <a:gd name="T68" fmla="*/ 207 w 259"/>
                <a:gd name="T69" fmla="*/ 96 h 313"/>
                <a:gd name="T70" fmla="*/ 192 w 259"/>
                <a:gd name="T71" fmla="*/ 74 h 313"/>
                <a:gd name="T72" fmla="*/ 185 w 259"/>
                <a:gd name="T73" fmla="*/ 52 h 313"/>
                <a:gd name="T74" fmla="*/ 126 w 259"/>
                <a:gd name="T75" fmla="*/ 30 h 313"/>
                <a:gd name="T76" fmla="*/ 126 w 259"/>
                <a:gd name="T77" fmla="*/ 22 h 313"/>
                <a:gd name="T78" fmla="*/ 126 w 259"/>
                <a:gd name="T79" fmla="*/ 15 h 313"/>
                <a:gd name="T80" fmla="*/ 126 w 259"/>
                <a:gd name="T81" fmla="*/ 7 h 313"/>
                <a:gd name="T82" fmla="*/ 126 w 259"/>
                <a:gd name="T83" fmla="*/ 0 h 313"/>
                <a:gd name="T84" fmla="*/ 67 w 259"/>
                <a:gd name="T85" fmla="*/ 0 h 313"/>
                <a:gd name="T86" fmla="*/ 37 w 259"/>
                <a:gd name="T87" fmla="*/ 30 h 313"/>
                <a:gd name="T88" fmla="*/ 37 w 259"/>
                <a:gd name="T89" fmla="*/ 30 h 313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59"/>
                <a:gd name="T136" fmla="*/ 0 h 313"/>
                <a:gd name="T137" fmla="*/ 259 w 259"/>
                <a:gd name="T138" fmla="*/ 313 h 313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59" h="313">
                  <a:moveTo>
                    <a:pt x="30" y="24"/>
                  </a:moveTo>
                  <a:lnTo>
                    <a:pt x="36" y="48"/>
                  </a:lnTo>
                  <a:lnTo>
                    <a:pt x="42" y="66"/>
                  </a:lnTo>
                  <a:lnTo>
                    <a:pt x="48" y="84"/>
                  </a:lnTo>
                  <a:lnTo>
                    <a:pt x="48" y="102"/>
                  </a:lnTo>
                  <a:lnTo>
                    <a:pt x="42" y="120"/>
                  </a:lnTo>
                  <a:lnTo>
                    <a:pt x="24" y="138"/>
                  </a:lnTo>
                  <a:lnTo>
                    <a:pt x="6" y="150"/>
                  </a:lnTo>
                  <a:lnTo>
                    <a:pt x="0" y="168"/>
                  </a:lnTo>
                  <a:lnTo>
                    <a:pt x="0" y="186"/>
                  </a:lnTo>
                  <a:lnTo>
                    <a:pt x="0" y="204"/>
                  </a:lnTo>
                  <a:lnTo>
                    <a:pt x="6" y="222"/>
                  </a:lnTo>
                  <a:lnTo>
                    <a:pt x="30" y="234"/>
                  </a:lnTo>
                  <a:lnTo>
                    <a:pt x="48" y="234"/>
                  </a:lnTo>
                  <a:lnTo>
                    <a:pt x="102" y="246"/>
                  </a:lnTo>
                  <a:lnTo>
                    <a:pt x="102" y="270"/>
                  </a:lnTo>
                  <a:lnTo>
                    <a:pt x="156" y="282"/>
                  </a:lnTo>
                  <a:lnTo>
                    <a:pt x="174" y="294"/>
                  </a:lnTo>
                  <a:lnTo>
                    <a:pt x="198" y="300"/>
                  </a:lnTo>
                  <a:lnTo>
                    <a:pt x="216" y="306"/>
                  </a:lnTo>
                  <a:lnTo>
                    <a:pt x="246" y="312"/>
                  </a:lnTo>
                  <a:lnTo>
                    <a:pt x="258" y="294"/>
                  </a:lnTo>
                  <a:lnTo>
                    <a:pt x="258" y="276"/>
                  </a:lnTo>
                  <a:lnTo>
                    <a:pt x="252" y="258"/>
                  </a:lnTo>
                  <a:lnTo>
                    <a:pt x="240" y="240"/>
                  </a:lnTo>
                  <a:lnTo>
                    <a:pt x="222" y="234"/>
                  </a:lnTo>
                  <a:lnTo>
                    <a:pt x="204" y="228"/>
                  </a:lnTo>
                  <a:lnTo>
                    <a:pt x="198" y="210"/>
                  </a:lnTo>
                  <a:lnTo>
                    <a:pt x="180" y="198"/>
                  </a:lnTo>
                  <a:lnTo>
                    <a:pt x="180" y="180"/>
                  </a:lnTo>
                  <a:lnTo>
                    <a:pt x="174" y="156"/>
                  </a:lnTo>
                  <a:lnTo>
                    <a:pt x="174" y="138"/>
                  </a:lnTo>
                  <a:lnTo>
                    <a:pt x="174" y="114"/>
                  </a:lnTo>
                  <a:lnTo>
                    <a:pt x="168" y="96"/>
                  </a:lnTo>
                  <a:lnTo>
                    <a:pt x="168" y="78"/>
                  </a:lnTo>
                  <a:lnTo>
                    <a:pt x="156" y="60"/>
                  </a:lnTo>
                  <a:lnTo>
                    <a:pt x="150" y="42"/>
                  </a:lnTo>
                  <a:lnTo>
                    <a:pt x="102" y="24"/>
                  </a:lnTo>
                  <a:lnTo>
                    <a:pt x="102" y="18"/>
                  </a:lnTo>
                  <a:lnTo>
                    <a:pt x="102" y="12"/>
                  </a:lnTo>
                  <a:lnTo>
                    <a:pt x="102" y="6"/>
                  </a:lnTo>
                  <a:lnTo>
                    <a:pt x="102" y="0"/>
                  </a:lnTo>
                  <a:lnTo>
                    <a:pt x="54" y="0"/>
                  </a:lnTo>
                  <a:lnTo>
                    <a:pt x="30" y="24"/>
                  </a:lnTo>
                </a:path>
              </a:pathLst>
            </a:custGeom>
            <a:solidFill>
              <a:schemeClr val="bg1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01" name="Freeform 154"/>
            <p:cNvSpPr>
              <a:spLocks/>
            </p:cNvSpPr>
            <p:nvPr/>
          </p:nvSpPr>
          <p:spPr bwMode="auto">
            <a:xfrm>
              <a:off x="5152" y="1040"/>
              <a:ext cx="223" cy="555"/>
            </a:xfrm>
            <a:custGeom>
              <a:avLst/>
              <a:gdLst>
                <a:gd name="T0" fmla="*/ 89 w 181"/>
                <a:gd name="T1" fmla="*/ 0 h 451"/>
                <a:gd name="T2" fmla="*/ 44 w 181"/>
                <a:gd name="T3" fmla="*/ 15 h 451"/>
                <a:gd name="T4" fmla="*/ 15 w 181"/>
                <a:gd name="T5" fmla="*/ 59 h 451"/>
                <a:gd name="T6" fmla="*/ 0 w 181"/>
                <a:gd name="T7" fmla="*/ 103 h 451"/>
                <a:gd name="T8" fmla="*/ 0 w 181"/>
                <a:gd name="T9" fmla="*/ 148 h 451"/>
                <a:gd name="T10" fmla="*/ 7 w 181"/>
                <a:gd name="T11" fmla="*/ 214 h 451"/>
                <a:gd name="T12" fmla="*/ 44 w 181"/>
                <a:gd name="T13" fmla="*/ 214 h 451"/>
                <a:gd name="T14" fmla="*/ 59 w 181"/>
                <a:gd name="T15" fmla="*/ 214 h 451"/>
                <a:gd name="T16" fmla="*/ 74 w 181"/>
                <a:gd name="T17" fmla="*/ 214 h 451"/>
                <a:gd name="T18" fmla="*/ 96 w 181"/>
                <a:gd name="T19" fmla="*/ 214 h 451"/>
                <a:gd name="T20" fmla="*/ 111 w 181"/>
                <a:gd name="T21" fmla="*/ 214 h 451"/>
                <a:gd name="T22" fmla="*/ 126 w 181"/>
                <a:gd name="T23" fmla="*/ 214 h 451"/>
                <a:gd name="T24" fmla="*/ 140 w 181"/>
                <a:gd name="T25" fmla="*/ 214 h 451"/>
                <a:gd name="T26" fmla="*/ 148 w 181"/>
                <a:gd name="T27" fmla="*/ 273 h 451"/>
                <a:gd name="T28" fmla="*/ 163 w 181"/>
                <a:gd name="T29" fmla="*/ 317 h 451"/>
                <a:gd name="T30" fmla="*/ 170 w 181"/>
                <a:gd name="T31" fmla="*/ 362 h 451"/>
                <a:gd name="T32" fmla="*/ 126 w 181"/>
                <a:gd name="T33" fmla="*/ 377 h 451"/>
                <a:gd name="T34" fmla="*/ 81 w 181"/>
                <a:gd name="T35" fmla="*/ 399 h 451"/>
                <a:gd name="T36" fmla="*/ 74 w 181"/>
                <a:gd name="T37" fmla="*/ 450 h 451"/>
                <a:gd name="T38" fmla="*/ 96 w 181"/>
                <a:gd name="T39" fmla="*/ 495 h 451"/>
                <a:gd name="T40" fmla="*/ 126 w 181"/>
                <a:gd name="T41" fmla="*/ 539 h 451"/>
                <a:gd name="T42" fmla="*/ 185 w 181"/>
                <a:gd name="T43" fmla="*/ 546 h 451"/>
                <a:gd name="T44" fmla="*/ 192 w 181"/>
                <a:gd name="T45" fmla="*/ 502 h 451"/>
                <a:gd name="T46" fmla="*/ 192 w 181"/>
                <a:gd name="T47" fmla="*/ 458 h 451"/>
                <a:gd name="T48" fmla="*/ 192 w 181"/>
                <a:gd name="T49" fmla="*/ 413 h 451"/>
                <a:gd name="T50" fmla="*/ 214 w 181"/>
                <a:gd name="T51" fmla="*/ 369 h 451"/>
                <a:gd name="T52" fmla="*/ 222 w 181"/>
                <a:gd name="T53" fmla="*/ 325 h 451"/>
                <a:gd name="T54" fmla="*/ 222 w 181"/>
                <a:gd name="T55" fmla="*/ 273 h 451"/>
                <a:gd name="T56" fmla="*/ 207 w 181"/>
                <a:gd name="T57" fmla="*/ 214 h 451"/>
                <a:gd name="T58" fmla="*/ 177 w 181"/>
                <a:gd name="T59" fmla="*/ 155 h 451"/>
                <a:gd name="T60" fmla="*/ 170 w 181"/>
                <a:gd name="T61" fmla="*/ 111 h 451"/>
                <a:gd name="T62" fmla="*/ 163 w 181"/>
                <a:gd name="T63" fmla="*/ 66 h 451"/>
                <a:gd name="T64" fmla="*/ 118 w 181"/>
                <a:gd name="T65" fmla="*/ 7 h 45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1"/>
                <a:gd name="T100" fmla="*/ 0 h 451"/>
                <a:gd name="T101" fmla="*/ 181 w 181"/>
                <a:gd name="T102" fmla="*/ 451 h 45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1" h="451">
                  <a:moveTo>
                    <a:pt x="96" y="6"/>
                  </a:moveTo>
                  <a:lnTo>
                    <a:pt x="72" y="0"/>
                  </a:lnTo>
                  <a:lnTo>
                    <a:pt x="54" y="0"/>
                  </a:lnTo>
                  <a:lnTo>
                    <a:pt x="36" y="12"/>
                  </a:lnTo>
                  <a:lnTo>
                    <a:pt x="24" y="30"/>
                  </a:lnTo>
                  <a:lnTo>
                    <a:pt x="12" y="48"/>
                  </a:lnTo>
                  <a:lnTo>
                    <a:pt x="0" y="66"/>
                  </a:lnTo>
                  <a:lnTo>
                    <a:pt x="0" y="84"/>
                  </a:lnTo>
                  <a:lnTo>
                    <a:pt x="0" y="102"/>
                  </a:lnTo>
                  <a:lnTo>
                    <a:pt x="0" y="120"/>
                  </a:lnTo>
                  <a:lnTo>
                    <a:pt x="0" y="174"/>
                  </a:lnTo>
                  <a:lnTo>
                    <a:pt x="6" y="174"/>
                  </a:lnTo>
                  <a:lnTo>
                    <a:pt x="24" y="174"/>
                  </a:lnTo>
                  <a:lnTo>
                    <a:pt x="36" y="174"/>
                  </a:lnTo>
                  <a:lnTo>
                    <a:pt x="42" y="174"/>
                  </a:lnTo>
                  <a:lnTo>
                    <a:pt x="48" y="174"/>
                  </a:lnTo>
                  <a:lnTo>
                    <a:pt x="54" y="174"/>
                  </a:lnTo>
                  <a:lnTo>
                    <a:pt x="60" y="174"/>
                  </a:lnTo>
                  <a:lnTo>
                    <a:pt x="66" y="174"/>
                  </a:lnTo>
                  <a:lnTo>
                    <a:pt x="78" y="174"/>
                  </a:lnTo>
                  <a:lnTo>
                    <a:pt x="84" y="174"/>
                  </a:lnTo>
                  <a:lnTo>
                    <a:pt x="90" y="174"/>
                  </a:lnTo>
                  <a:lnTo>
                    <a:pt x="96" y="174"/>
                  </a:lnTo>
                  <a:lnTo>
                    <a:pt x="102" y="174"/>
                  </a:lnTo>
                  <a:lnTo>
                    <a:pt x="108" y="174"/>
                  </a:lnTo>
                  <a:lnTo>
                    <a:pt x="114" y="174"/>
                  </a:lnTo>
                  <a:lnTo>
                    <a:pt x="120" y="174"/>
                  </a:lnTo>
                  <a:lnTo>
                    <a:pt x="120" y="222"/>
                  </a:lnTo>
                  <a:lnTo>
                    <a:pt x="126" y="240"/>
                  </a:lnTo>
                  <a:lnTo>
                    <a:pt x="132" y="258"/>
                  </a:lnTo>
                  <a:lnTo>
                    <a:pt x="138" y="276"/>
                  </a:lnTo>
                  <a:lnTo>
                    <a:pt x="138" y="294"/>
                  </a:lnTo>
                  <a:lnTo>
                    <a:pt x="120" y="300"/>
                  </a:lnTo>
                  <a:lnTo>
                    <a:pt x="102" y="306"/>
                  </a:lnTo>
                  <a:lnTo>
                    <a:pt x="84" y="312"/>
                  </a:lnTo>
                  <a:lnTo>
                    <a:pt x="66" y="324"/>
                  </a:lnTo>
                  <a:lnTo>
                    <a:pt x="60" y="348"/>
                  </a:lnTo>
                  <a:lnTo>
                    <a:pt x="60" y="366"/>
                  </a:lnTo>
                  <a:lnTo>
                    <a:pt x="66" y="384"/>
                  </a:lnTo>
                  <a:lnTo>
                    <a:pt x="78" y="402"/>
                  </a:lnTo>
                  <a:lnTo>
                    <a:pt x="90" y="420"/>
                  </a:lnTo>
                  <a:lnTo>
                    <a:pt x="102" y="438"/>
                  </a:lnTo>
                  <a:lnTo>
                    <a:pt x="132" y="450"/>
                  </a:lnTo>
                  <a:lnTo>
                    <a:pt x="150" y="444"/>
                  </a:lnTo>
                  <a:lnTo>
                    <a:pt x="156" y="426"/>
                  </a:lnTo>
                  <a:lnTo>
                    <a:pt x="156" y="408"/>
                  </a:lnTo>
                  <a:lnTo>
                    <a:pt x="156" y="390"/>
                  </a:lnTo>
                  <a:lnTo>
                    <a:pt x="156" y="372"/>
                  </a:lnTo>
                  <a:lnTo>
                    <a:pt x="156" y="354"/>
                  </a:lnTo>
                  <a:lnTo>
                    <a:pt x="156" y="336"/>
                  </a:lnTo>
                  <a:lnTo>
                    <a:pt x="162" y="318"/>
                  </a:lnTo>
                  <a:lnTo>
                    <a:pt x="174" y="300"/>
                  </a:lnTo>
                  <a:lnTo>
                    <a:pt x="180" y="282"/>
                  </a:lnTo>
                  <a:lnTo>
                    <a:pt x="180" y="264"/>
                  </a:lnTo>
                  <a:lnTo>
                    <a:pt x="180" y="246"/>
                  </a:lnTo>
                  <a:lnTo>
                    <a:pt x="180" y="222"/>
                  </a:lnTo>
                  <a:lnTo>
                    <a:pt x="174" y="174"/>
                  </a:lnTo>
                  <a:lnTo>
                    <a:pt x="168" y="174"/>
                  </a:lnTo>
                  <a:lnTo>
                    <a:pt x="150" y="174"/>
                  </a:lnTo>
                  <a:lnTo>
                    <a:pt x="144" y="126"/>
                  </a:lnTo>
                  <a:lnTo>
                    <a:pt x="144" y="108"/>
                  </a:lnTo>
                  <a:lnTo>
                    <a:pt x="138" y="90"/>
                  </a:lnTo>
                  <a:lnTo>
                    <a:pt x="138" y="72"/>
                  </a:lnTo>
                  <a:lnTo>
                    <a:pt x="132" y="54"/>
                  </a:lnTo>
                  <a:lnTo>
                    <a:pt x="126" y="36"/>
                  </a:lnTo>
                  <a:lnTo>
                    <a:pt x="96" y="6"/>
                  </a:lnTo>
                </a:path>
              </a:pathLst>
            </a:custGeom>
            <a:solidFill>
              <a:schemeClr val="bg1"/>
            </a:solidFill>
            <a:ln w="9525" cap="rnd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8" name="Group 155"/>
            <p:cNvGrpSpPr>
              <a:grpSpLocks/>
            </p:cNvGrpSpPr>
            <p:nvPr/>
          </p:nvGrpSpPr>
          <p:grpSpPr bwMode="auto">
            <a:xfrm>
              <a:off x="4175" y="1909"/>
              <a:ext cx="256" cy="539"/>
              <a:chOff x="4590" y="3688"/>
              <a:chExt cx="208" cy="438"/>
            </a:xfrm>
          </p:grpSpPr>
          <p:sp>
            <p:nvSpPr>
              <p:cNvPr id="18565" name="Oval 156"/>
              <p:cNvSpPr>
                <a:spLocks noChangeArrowheads="1"/>
              </p:cNvSpPr>
              <p:nvPr/>
            </p:nvSpPr>
            <p:spPr bwMode="auto">
              <a:xfrm rot="3720000">
                <a:off x="4475" y="3803"/>
                <a:ext cx="438" cy="208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566" name="Arc 157"/>
              <p:cNvSpPr>
                <a:spLocks/>
              </p:cNvSpPr>
              <p:nvPr/>
            </p:nvSpPr>
            <p:spPr bwMode="auto">
              <a:xfrm rot="-4680000">
                <a:off x="4616" y="3821"/>
                <a:ext cx="203" cy="144"/>
              </a:xfrm>
              <a:custGeom>
                <a:avLst/>
                <a:gdLst>
                  <a:gd name="T0" fmla="*/ 0 w 21600"/>
                  <a:gd name="T1" fmla="*/ 1 h 21600"/>
                  <a:gd name="T2" fmla="*/ 2 w 21600"/>
                  <a:gd name="T3" fmla="*/ 0 h 21600"/>
                  <a:gd name="T4" fmla="*/ 2 w 21600"/>
                  <a:gd name="T5" fmla="*/ 1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712"/>
                      <a:pt x="9605" y="59"/>
                      <a:pt x="21493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712"/>
                      <a:pt x="9605" y="59"/>
                      <a:pt x="21493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" name="Group 158"/>
            <p:cNvGrpSpPr>
              <a:grpSpLocks/>
            </p:cNvGrpSpPr>
            <p:nvPr/>
          </p:nvGrpSpPr>
          <p:grpSpPr bwMode="auto">
            <a:xfrm>
              <a:off x="5545" y="1458"/>
              <a:ext cx="440" cy="434"/>
              <a:chOff x="5703" y="3322"/>
              <a:chExt cx="357" cy="352"/>
            </a:xfrm>
          </p:grpSpPr>
          <p:sp>
            <p:nvSpPr>
              <p:cNvPr id="18563" name="Oval 159"/>
              <p:cNvSpPr>
                <a:spLocks noChangeArrowheads="1"/>
              </p:cNvSpPr>
              <p:nvPr/>
            </p:nvSpPr>
            <p:spPr bwMode="auto">
              <a:xfrm>
                <a:off x="5703" y="3322"/>
                <a:ext cx="357" cy="352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564" name="Arc 160"/>
              <p:cNvSpPr>
                <a:spLocks/>
              </p:cNvSpPr>
              <p:nvPr/>
            </p:nvSpPr>
            <p:spPr bwMode="auto">
              <a:xfrm>
                <a:off x="5777" y="3373"/>
                <a:ext cx="216" cy="252"/>
              </a:xfrm>
              <a:custGeom>
                <a:avLst/>
                <a:gdLst>
                  <a:gd name="T0" fmla="*/ 0 w 43199"/>
                  <a:gd name="T1" fmla="*/ 1 h 43200"/>
                  <a:gd name="T2" fmla="*/ 0 w 43199"/>
                  <a:gd name="T3" fmla="*/ 1 h 43200"/>
                  <a:gd name="T4" fmla="*/ 1 w 43199"/>
                  <a:gd name="T5" fmla="*/ 1 h 43200"/>
                  <a:gd name="T6" fmla="*/ 0 60000 65536"/>
                  <a:gd name="T7" fmla="*/ 0 60000 65536"/>
                  <a:gd name="T8" fmla="*/ 0 60000 65536"/>
                  <a:gd name="T9" fmla="*/ 0 w 43199"/>
                  <a:gd name="T10" fmla="*/ 0 h 43200"/>
                  <a:gd name="T11" fmla="*/ 43199 w 43199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199" h="43200" fill="none" extrusionOk="0">
                    <a:moveTo>
                      <a:pt x="-1" y="21428"/>
                    </a:moveTo>
                    <a:cubicBezTo>
                      <a:pt x="93" y="9566"/>
                      <a:pt x="9736" y="-1"/>
                      <a:pt x="21599" y="0"/>
                    </a:cubicBezTo>
                    <a:cubicBezTo>
                      <a:pt x="33528" y="0"/>
                      <a:pt x="43199" y="9670"/>
                      <a:pt x="43199" y="21600"/>
                    </a:cubicBezTo>
                    <a:cubicBezTo>
                      <a:pt x="43199" y="33529"/>
                      <a:pt x="33528" y="43200"/>
                      <a:pt x="21599" y="43200"/>
                    </a:cubicBezTo>
                    <a:cubicBezTo>
                      <a:pt x="18124" y="43200"/>
                      <a:pt x="14702" y="42362"/>
                      <a:pt x="11620" y="40757"/>
                    </a:cubicBezTo>
                  </a:path>
                  <a:path w="43199" h="43200" stroke="0" extrusionOk="0">
                    <a:moveTo>
                      <a:pt x="-1" y="21428"/>
                    </a:moveTo>
                    <a:cubicBezTo>
                      <a:pt x="93" y="9566"/>
                      <a:pt x="9736" y="-1"/>
                      <a:pt x="21599" y="0"/>
                    </a:cubicBezTo>
                    <a:cubicBezTo>
                      <a:pt x="33528" y="0"/>
                      <a:pt x="43199" y="9670"/>
                      <a:pt x="43199" y="21600"/>
                    </a:cubicBezTo>
                    <a:cubicBezTo>
                      <a:pt x="43199" y="33529"/>
                      <a:pt x="33528" y="43200"/>
                      <a:pt x="21599" y="43200"/>
                    </a:cubicBezTo>
                    <a:cubicBezTo>
                      <a:pt x="18124" y="43200"/>
                      <a:pt x="14702" y="42362"/>
                      <a:pt x="11620" y="40757"/>
                    </a:cubicBezTo>
                    <a:lnTo>
                      <a:pt x="21599" y="21600"/>
                    </a:lnTo>
                    <a:close/>
                  </a:path>
                </a:pathLst>
              </a:custGeom>
              <a:solidFill>
                <a:srgbClr val="CC3300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8504" name="Oval 161"/>
            <p:cNvSpPr>
              <a:spLocks noChangeArrowheads="1"/>
            </p:cNvSpPr>
            <p:nvPr/>
          </p:nvSpPr>
          <p:spPr bwMode="auto">
            <a:xfrm>
              <a:off x="5636" y="1108"/>
              <a:ext cx="35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05" name="Oval 162"/>
            <p:cNvSpPr>
              <a:spLocks noChangeArrowheads="1"/>
            </p:cNvSpPr>
            <p:nvPr/>
          </p:nvSpPr>
          <p:spPr bwMode="auto">
            <a:xfrm>
              <a:off x="5126" y="1215"/>
              <a:ext cx="35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06" name="Oval 163"/>
            <p:cNvSpPr>
              <a:spLocks noChangeArrowheads="1"/>
            </p:cNvSpPr>
            <p:nvPr/>
          </p:nvSpPr>
          <p:spPr bwMode="auto">
            <a:xfrm>
              <a:off x="5134" y="1425"/>
              <a:ext cx="34" cy="35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07" name="Oval 164"/>
            <p:cNvSpPr>
              <a:spLocks noChangeArrowheads="1"/>
            </p:cNvSpPr>
            <p:nvPr/>
          </p:nvSpPr>
          <p:spPr bwMode="auto">
            <a:xfrm>
              <a:off x="5481" y="1469"/>
              <a:ext cx="35" cy="35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08" name="Oval 165"/>
            <p:cNvSpPr>
              <a:spLocks noChangeArrowheads="1"/>
            </p:cNvSpPr>
            <p:nvPr/>
          </p:nvSpPr>
          <p:spPr bwMode="auto">
            <a:xfrm>
              <a:off x="4292" y="1861"/>
              <a:ext cx="34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09" name="Oval 166"/>
            <p:cNvSpPr>
              <a:spLocks noChangeArrowheads="1"/>
            </p:cNvSpPr>
            <p:nvPr/>
          </p:nvSpPr>
          <p:spPr bwMode="auto">
            <a:xfrm>
              <a:off x="5060" y="1602"/>
              <a:ext cx="34" cy="35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10" name="Oval 167"/>
            <p:cNvSpPr>
              <a:spLocks noChangeArrowheads="1"/>
            </p:cNvSpPr>
            <p:nvPr/>
          </p:nvSpPr>
          <p:spPr bwMode="auto">
            <a:xfrm>
              <a:off x="5008" y="1403"/>
              <a:ext cx="35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11" name="Oval 168"/>
            <p:cNvSpPr>
              <a:spLocks noChangeArrowheads="1"/>
            </p:cNvSpPr>
            <p:nvPr/>
          </p:nvSpPr>
          <p:spPr bwMode="auto">
            <a:xfrm>
              <a:off x="5274" y="1469"/>
              <a:ext cx="35" cy="35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12" name="Oval 169"/>
            <p:cNvSpPr>
              <a:spLocks noChangeArrowheads="1"/>
            </p:cNvSpPr>
            <p:nvPr/>
          </p:nvSpPr>
          <p:spPr bwMode="auto">
            <a:xfrm>
              <a:off x="4499" y="930"/>
              <a:ext cx="34" cy="35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13" name="Oval 170"/>
            <p:cNvSpPr>
              <a:spLocks noChangeArrowheads="1"/>
            </p:cNvSpPr>
            <p:nvPr/>
          </p:nvSpPr>
          <p:spPr bwMode="auto">
            <a:xfrm>
              <a:off x="4506" y="2156"/>
              <a:ext cx="34" cy="35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14" name="Oval 171"/>
            <p:cNvSpPr>
              <a:spLocks noChangeArrowheads="1"/>
            </p:cNvSpPr>
            <p:nvPr/>
          </p:nvSpPr>
          <p:spPr bwMode="auto">
            <a:xfrm>
              <a:off x="4683" y="849"/>
              <a:ext cx="35" cy="35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15" name="Oval 172"/>
            <p:cNvSpPr>
              <a:spLocks noChangeArrowheads="1"/>
            </p:cNvSpPr>
            <p:nvPr/>
          </p:nvSpPr>
          <p:spPr bwMode="auto">
            <a:xfrm>
              <a:off x="4609" y="1425"/>
              <a:ext cx="35" cy="35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16" name="Oval 173"/>
            <p:cNvSpPr>
              <a:spLocks noChangeArrowheads="1"/>
            </p:cNvSpPr>
            <p:nvPr/>
          </p:nvSpPr>
          <p:spPr bwMode="auto">
            <a:xfrm>
              <a:off x="5429" y="1418"/>
              <a:ext cx="35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0" name="Group 174"/>
            <p:cNvGrpSpPr>
              <a:grpSpLocks/>
            </p:cNvGrpSpPr>
            <p:nvPr/>
          </p:nvGrpSpPr>
          <p:grpSpPr bwMode="auto">
            <a:xfrm>
              <a:off x="5693" y="886"/>
              <a:ext cx="523" cy="489"/>
              <a:chOff x="5823" y="2857"/>
              <a:chExt cx="425" cy="397"/>
            </a:xfrm>
          </p:grpSpPr>
          <p:sp>
            <p:nvSpPr>
              <p:cNvPr id="18559" name="Freeform 175"/>
              <p:cNvSpPr>
                <a:spLocks/>
              </p:cNvSpPr>
              <p:nvPr/>
            </p:nvSpPr>
            <p:spPr bwMode="auto">
              <a:xfrm>
                <a:off x="5823" y="2857"/>
                <a:ext cx="425" cy="397"/>
              </a:xfrm>
              <a:custGeom>
                <a:avLst/>
                <a:gdLst>
                  <a:gd name="T0" fmla="*/ 259 w 425"/>
                  <a:gd name="T1" fmla="*/ 4 h 397"/>
                  <a:gd name="T2" fmla="*/ 280 w 425"/>
                  <a:gd name="T3" fmla="*/ 18 h 397"/>
                  <a:gd name="T4" fmla="*/ 300 w 425"/>
                  <a:gd name="T5" fmla="*/ 18 h 397"/>
                  <a:gd name="T6" fmla="*/ 367 w 425"/>
                  <a:gd name="T7" fmla="*/ 66 h 397"/>
                  <a:gd name="T8" fmla="*/ 387 w 425"/>
                  <a:gd name="T9" fmla="*/ 84 h 397"/>
                  <a:gd name="T10" fmla="*/ 408 w 425"/>
                  <a:gd name="T11" fmla="*/ 107 h 397"/>
                  <a:gd name="T12" fmla="*/ 412 w 425"/>
                  <a:gd name="T13" fmla="*/ 130 h 397"/>
                  <a:gd name="T14" fmla="*/ 421 w 425"/>
                  <a:gd name="T15" fmla="*/ 153 h 397"/>
                  <a:gd name="T16" fmla="*/ 414 w 425"/>
                  <a:gd name="T17" fmla="*/ 235 h 397"/>
                  <a:gd name="T18" fmla="*/ 414 w 425"/>
                  <a:gd name="T19" fmla="*/ 256 h 397"/>
                  <a:gd name="T20" fmla="*/ 410 w 425"/>
                  <a:gd name="T21" fmla="*/ 277 h 397"/>
                  <a:gd name="T22" fmla="*/ 401 w 425"/>
                  <a:gd name="T23" fmla="*/ 297 h 397"/>
                  <a:gd name="T24" fmla="*/ 380 w 425"/>
                  <a:gd name="T25" fmla="*/ 308 h 397"/>
                  <a:gd name="T26" fmla="*/ 360 w 425"/>
                  <a:gd name="T27" fmla="*/ 320 h 397"/>
                  <a:gd name="T28" fmla="*/ 346 w 425"/>
                  <a:gd name="T29" fmla="*/ 340 h 397"/>
                  <a:gd name="T30" fmla="*/ 325 w 425"/>
                  <a:gd name="T31" fmla="*/ 350 h 397"/>
                  <a:gd name="T32" fmla="*/ 305 w 425"/>
                  <a:gd name="T33" fmla="*/ 352 h 397"/>
                  <a:gd name="T34" fmla="*/ 284 w 425"/>
                  <a:gd name="T35" fmla="*/ 366 h 397"/>
                  <a:gd name="T36" fmla="*/ 259 w 425"/>
                  <a:gd name="T37" fmla="*/ 386 h 397"/>
                  <a:gd name="T38" fmla="*/ 239 w 425"/>
                  <a:gd name="T39" fmla="*/ 396 h 397"/>
                  <a:gd name="T40" fmla="*/ 218 w 425"/>
                  <a:gd name="T41" fmla="*/ 396 h 397"/>
                  <a:gd name="T42" fmla="*/ 198 w 425"/>
                  <a:gd name="T43" fmla="*/ 388 h 397"/>
                  <a:gd name="T44" fmla="*/ 170 w 425"/>
                  <a:gd name="T45" fmla="*/ 377 h 397"/>
                  <a:gd name="T46" fmla="*/ 150 w 425"/>
                  <a:gd name="T47" fmla="*/ 377 h 397"/>
                  <a:gd name="T48" fmla="*/ 129 w 425"/>
                  <a:gd name="T49" fmla="*/ 379 h 397"/>
                  <a:gd name="T50" fmla="*/ 109 w 425"/>
                  <a:gd name="T51" fmla="*/ 386 h 397"/>
                  <a:gd name="T52" fmla="*/ 88 w 425"/>
                  <a:gd name="T53" fmla="*/ 386 h 397"/>
                  <a:gd name="T54" fmla="*/ 65 w 425"/>
                  <a:gd name="T55" fmla="*/ 366 h 397"/>
                  <a:gd name="T56" fmla="*/ 59 w 425"/>
                  <a:gd name="T57" fmla="*/ 345 h 397"/>
                  <a:gd name="T58" fmla="*/ 40 w 425"/>
                  <a:gd name="T59" fmla="*/ 329 h 397"/>
                  <a:gd name="T60" fmla="*/ 20 w 425"/>
                  <a:gd name="T61" fmla="*/ 322 h 397"/>
                  <a:gd name="T62" fmla="*/ 8 w 425"/>
                  <a:gd name="T63" fmla="*/ 299 h 397"/>
                  <a:gd name="T64" fmla="*/ 11 w 425"/>
                  <a:gd name="T65" fmla="*/ 279 h 397"/>
                  <a:gd name="T66" fmla="*/ 15 w 425"/>
                  <a:gd name="T67" fmla="*/ 258 h 397"/>
                  <a:gd name="T68" fmla="*/ 8 w 425"/>
                  <a:gd name="T69" fmla="*/ 235 h 397"/>
                  <a:gd name="T70" fmla="*/ 0 w 425"/>
                  <a:gd name="T71" fmla="*/ 213 h 397"/>
                  <a:gd name="T72" fmla="*/ 0 w 425"/>
                  <a:gd name="T73" fmla="*/ 192 h 397"/>
                  <a:gd name="T74" fmla="*/ 8 w 425"/>
                  <a:gd name="T75" fmla="*/ 171 h 397"/>
                  <a:gd name="T76" fmla="*/ 20 w 425"/>
                  <a:gd name="T77" fmla="*/ 150 h 397"/>
                  <a:gd name="T78" fmla="*/ 20 w 425"/>
                  <a:gd name="T79" fmla="*/ 128 h 397"/>
                  <a:gd name="T80" fmla="*/ 22 w 425"/>
                  <a:gd name="T81" fmla="*/ 107 h 397"/>
                  <a:gd name="T82" fmla="*/ 33 w 425"/>
                  <a:gd name="T83" fmla="*/ 84 h 397"/>
                  <a:gd name="T84" fmla="*/ 63 w 425"/>
                  <a:gd name="T85" fmla="*/ 66 h 397"/>
                  <a:gd name="T86" fmla="*/ 86 w 425"/>
                  <a:gd name="T87" fmla="*/ 55 h 397"/>
                  <a:gd name="T88" fmla="*/ 106 w 425"/>
                  <a:gd name="T89" fmla="*/ 25 h 397"/>
                  <a:gd name="T90" fmla="*/ 134 w 425"/>
                  <a:gd name="T91" fmla="*/ 13 h 397"/>
                  <a:gd name="T92" fmla="*/ 154 w 425"/>
                  <a:gd name="T93" fmla="*/ 13 h 397"/>
                  <a:gd name="T94" fmla="*/ 175 w 425"/>
                  <a:gd name="T95" fmla="*/ 9 h 397"/>
                  <a:gd name="T96" fmla="*/ 195 w 425"/>
                  <a:gd name="T97" fmla="*/ 0 h 397"/>
                  <a:gd name="T98" fmla="*/ 216 w 425"/>
                  <a:gd name="T99" fmla="*/ 0 h 397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425"/>
                  <a:gd name="T151" fmla="*/ 0 h 397"/>
                  <a:gd name="T152" fmla="*/ 425 w 425"/>
                  <a:gd name="T153" fmla="*/ 397 h 397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425" h="397">
                    <a:moveTo>
                      <a:pt x="239" y="0"/>
                    </a:moveTo>
                    <a:lnTo>
                      <a:pt x="246" y="0"/>
                    </a:lnTo>
                    <a:lnTo>
                      <a:pt x="259" y="4"/>
                    </a:lnTo>
                    <a:lnTo>
                      <a:pt x="266" y="11"/>
                    </a:lnTo>
                    <a:lnTo>
                      <a:pt x="273" y="16"/>
                    </a:lnTo>
                    <a:lnTo>
                      <a:pt x="280" y="18"/>
                    </a:lnTo>
                    <a:lnTo>
                      <a:pt x="287" y="18"/>
                    </a:lnTo>
                    <a:lnTo>
                      <a:pt x="294" y="18"/>
                    </a:lnTo>
                    <a:lnTo>
                      <a:pt x="300" y="18"/>
                    </a:lnTo>
                    <a:lnTo>
                      <a:pt x="353" y="52"/>
                    </a:lnTo>
                    <a:lnTo>
                      <a:pt x="360" y="59"/>
                    </a:lnTo>
                    <a:lnTo>
                      <a:pt x="367" y="66"/>
                    </a:lnTo>
                    <a:lnTo>
                      <a:pt x="373" y="75"/>
                    </a:lnTo>
                    <a:lnTo>
                      <a:pt x="380" y="80"/>
                    </a:lnTo>
                    <a:lnTo>
                      <a:pt x="387" y="84"/>
                    </a:lnTo>
                    <a:lnTo>
                      <a:pt x="398" y="93"/>
                    </a:lnTo>
                    <a:lnTo>
                      <a:pt x="403" y="100"/>
                    </a:lnTo>
                    <a:lnTo>
                      <a:pt x="408" y="107"/>
                    </a:lnTo>
                    <a:lnTo>
                      <a:pt x="410" y="114"/>
                    </a:lnTo>
                    <a:lnTo>
                      <a:pt x="412" y="123"/>
                    </a:lnTo>
                    <a:lnTo>
                      <a:pt x="412" y="130"/>
                    </a:lnTo>
                    <a:lnTo>
                      <a:pt x="412" y="137"/>
                    </a:lnTo>
                    <a:lnTo>
                      <a:pt x="414" y="144"/>
                    </a:lnTo>
                    <a:lnTo>
                      <a:pt x="421" y="153"/>
                    </a:lnTo>
                    <a:lnTo>
                      <a:pt x="424" y="222"/>
                    </a:lnTo>
                    <a:lnTo>
                      <a:pt x="419" y="229"/>
                    </a:lnTo>
                    <a:lnTo>
                      <a:pt x="414" y="235"/>
                    </a:lnTo>
                    <a:lnTo>
                      <a:pt x="414" y="242"/>
                    </a:lnTo>
                    <a:lnTo>
                      <a:pt x="414" y="249"/>
                    </a:lnTo>
                    <a:lnTo>
                      <a:pt x="414" y="256"/>
                    </a:lnTo>
                    <a:lnTo>
                      <a:pt x="414" y="263"/>
                    </a:lnTo>
                    <a:lnTo>
                      <a:pt x="412" y="270"/>
                    </a:lnTo>
                    <a:lnTo>
                      <a:pt x="410" y="277"/>
                    </a:lnTo>
                    <a:lnTo>
                      <a:pt x="408" y="283"/>
                    </a:lnTo>
                    <a:lnTo>
                      <a:pt x="405" y="290"/>
                    </a:lnTo>
                    <a:lnTo>
                      <a:pt x="401" y="297"/>
                    </a:lnTo>
                    <a:lnTo>
                      <a:pt x="394" y="302"/>
                    </a:lnTo>
                    <a:lnTo>
                      <a:pt x="387" y="306"/>
                    </a:lnTo>
                    <a:lnTo>
                      <a:pt x="380" y="308"/>
                    </a:lnTo>
                    <a:lnTo>
                      <a:pt x="373" y="308"/>
                    </a:lnTo>
                    <a:lnTo>
                      <a:pt x="367" y="313"/>
                    </a:lnTo>
                    <a:lnTo>
                      <a:pt x="360" y="320"/>
                    </a:lnTo>
                    <a:lnTo>
                      <a:pt x="357" y="327"/>
                    </a:lnTo>
                    <a:lnTo>
                      <a:pt x="353" y="334"/>
                    </a:lnTo>
                    <a:lnTo>
                      <a:pt x="346" y="340"/>
                    </a:lnTo>
                    <a:lnTo>
                      <a:pt x="339" y="345"/>
                    </a:lnTo>
                    <a:lnTo>
                      <a:pt x="332" y="347"/>
                    </a:lnTo>
                    <a:lnTo>
                      <a:pt x="325" y="350"/>
                    </a:lnTo>
                    <a:lnTo>
                      <a:pt x="319" y="350"/>
                    </a:lnTo>
                    <a:lnTo>
                      <a:pt x="312" y="350"/>
                    </a:lnTo>
                    <a:lnTo>
                      <a:pt x="305" y="352"/>
                    </a:lnTo>
                    <a:lnTo>
                      <a:pt x="298" y="354"/>
                    </a:lnTo>
                    <a:lnTo>
                      <a:pt x="291" y="361"/>
                    </a:lnTo>
                    <a:lnTo>
                      <a:pt x="284" y="366"/>
                    </a:lnTo>
                    <a:lnTo>
                      <a:pt x="273" y="377"/>
                    </a:lnTo>
                    <a:lnTo>
                      <a:pt x="266" y="382"/>
                    </a:lnTo>
                    <a:lnTo>
                      <a:pt x="259" y="386"/>
                    </a:lnTo>
                    <a:lnTo>
                      <a:pt x="252" y="391"/>
                    </a:lnTo>
                    <a:lnTo>
                      <a:pt x="246" y="393"/>
                    </a:lnTo>
                    <a:lnTo>
                      <a:pt x="239" y="396"/>
                    </a:lnTo>
                    <a:lnTo>
                      <a:pt x="232" y="396"/>
                    </a:lnTo>
                    <a:lnTo>
                      <a:pt x="225" y="396"/>
                    </a:lnTo>
                    <a:lnTo>
                      <a:pt x="218" y="396"/>
                    </a:lnTo>
                    <a:lnTo>
                      <a:pt x="211" y="396"/>
                    </a:lnTo>
                    <a:lnTo>
                      <a:pt x="205" y="393"/>
                    </a:lnTo>
                    <a:lnTo>
                      <a:pt x="198" y="388"/>
                    </a:lnTo>
                    <a:lnTo>
                      <a:pt x="191" y="384"/>
                    </a:lnTo>
                    <a:lnTo>
                      <a:pt x="177" y="379"/>
                    </a:lnTo>
                    <a:lnTo>
                      <a:pt x="170" y="377"/>
                    </a:lnTo>
                    <a:lnTo>
                      <a:pt x="164" y="377"/>
                    </a:lnTo>
                    <a:lnTo>
                      <a:pt x="157" y="377"/>
                    </a:lnTo>
                    <a:lnTo>
                      <a:pt x="150" y="377"/>
                    </a:lnTo>
                    <a:lnTo>
                      <a:pt x="143" y="377"/>
                    </a:lnTo>
                    <a:lnTo>
                      <a:pt x="136" y="377"/>
                    </a:lnTo>
                    <a:lnTo>
                      <a:pt x="129" y="379"/>
                    </a:lnTo>
                    <a:lnTo>
                      <a:pt x="122" y="382"/>
                    </a:lnTo>
                    <a:lnTo>
                      <a:pt x="116" y="384"/>
                    </a:lnTo>
                    <a:lnTo>
                      <a:pt x="109" y="386"/>
                    </a:lnTo>
                    <a:lnTo>
                      <a:pt x="102" y="386"/>
                    </a:lnTo>
                    <a:lnTo>
                      <a:pt x="95" y="386"/>
                    </a:lnTo>
                    <a:lnTo>
                      <a:pt x="88" y="386"/>
                    </a:lnTo>
                    <a:lnTo>
                      <a:pt x="77" y="379"/>
                    </a:lnTo>
                    <a:lnTo>
                      <a:pt x="70" y="372"/>
                    </a:lnTo>
                    <a:lnTo>
                      <a:pt x="65" y="366"/>
                    </a:lnTo>
                    <a:lnTo>
                      <a:pt x="63" y="359"/>
                    </a:lnTo>
                    <a:lnTo>
                      <a:pt x="61" y="352"/>
                    </a:lnTo>
                    <a:lnTo>
                      <a:pt x="59" y="345"/>
                    </a:lnTo>
                    <a:lnTo>
                      <a:pt x="54" y="338"/>
                    </a:lnTo>
                    <a:lnTo>
                      <a:pt x="47" y="334"/>
                    </a:lnTo>
                    <a:lnTo>
                      <a:pt x="40" y="329"/>
                    </a:lnTo>
                    <a:lnTo>
                      <a:pt x="33" y="327"/>
                    </a:lnTo>
                    <a:lnTo>
                      <a:pt x="27" y="324"/>
                    </a:lnTo>
                    <a:lnTo>
                      <a:pt x="20" y="322"/>
                    </a:lnTo>
                    <a:lnTo>
                      <a:pt x="11" y="313"/>
                    </a:lnTo>
                    <a:lnTo>
                      <a:pt x="8" y="306"/>
                    </a:lnTo>
                    <a:lnTo>
                      <a:pt x="8" y="299"/>
                    </a:lnTo>
                    <a:lnTo>
                      <a:pt x="8" y="293"/>
                    </a:lnTo>
                    <a:lnTo>
                      <a:pt x="8" y="286"/>
                    </a:lnTo>
                    <a:lnTo>
                      <a:pt x="11" y="279"/>
                    </a:lnTo>
                    <a:lnTo>
                      <a:pt x="15" y="272"/>
                    </a:lnTo>
                    <a:lnTo>
                      <a:pt x="15" y="265"/>
                    </a:lnTo>
                    <a:lnTo>
                      <a:pt x="15" y="258"/>
                    </a:lnTo>
                    <a:lnTo>
                      <a:pt x="15" y="251"/>
                    </a:lnTo>
                    <a:lnTo>
                      <a:pt x="13" y="245"/>
                    </a:lnTo>
                    <a:lnTo>
                      <a:pt x="8" y="235"/>
                    </a:lnTo>
                    <a:lnTo>
                      <a:pt x="6" y="229"/>
                    </a:lnTo>
                    <a:lnTo>
                      <a:pt x="2" y="219"/>
                    </a:lnTo>
                    <a:lnTo>
                      <a:pt x="0" y="213"/>
                    </a:lnTo>
                    <a:lnTo>
                      <a:pt x="0" y="206"/>
                    </a:lnTo>
                    <a:lnTo>
                      <a:pt x="0" y="199"/>
                    </a:lnTo>
                    <a:lnTo>
                      <a:pt x="0" y="192"/>
                    </a:lnTo>
                    <a:lnTo>
                      <a:pt x="2" y="185"/>
                    </a:lnTo>
                    <a:lnTo>
                      <a:pt x="4" y="178"/>
                    </a:lnTo>
                    <a:lnTo>
                      <a:pt x="8" y="171"/>
                    </a:lnTo>
                    <a:lnTo>
                      <a:pt x="13" y="164"/>
                    </a:lnTo>
                    <a:lnTo>
                      <a:pt x="18" y="157"/>
                    </a:lnTo>
                    <a:lnTo>
                      <a:pt x="20" y="150"/>
                    </a:lnTo>
                    <a:lnTo>
                      <a:pt x="20" y="144"/>
                    </a:lnTo>
                    <a:lnTo>
                      <a:pt x="20" y="137"/>
                    </a:lnTo>
                    <a:lnTo>
                      <a:pt x="20" y="128"/>
                    </a:lnTo>
                    <a:lnTo>
                      <a:pt x="20" y="121"/>
                    </a:lnTo>
                    <a:lnTo>
                      <a:pt x="22" y="114"/>
                    </a:lnTo>
                    <a:lnTo>
                      <a:pt x="22" y="107"/>
                    </a:lnTo>
                    <a:lnTo>
                      <a:pt x="24" y="100"/>
                    </a:lnTo>
                    <a:lnTo>
                      <a:pt x="29" y="93"/>
                    </a:lnTo>
                    <a:lnTo>
                      <a:pt x="33" y="84"/>
                    </a:lnTo>
                    <a:lnTo>
                      <a:pt x="43" y="77"/>
                    </a:lnTo>
                    <a:lnTo>
                      <a:pt x="56" y="68"/>
                    </a:lnTo>
                    <a:lnTo>
                      <a:pt x="63" y="66"/>
                    </a:lnTo>
                    <a:lnTo>
                      <a:pt x="70" y="61"/>
                    </a:lnTo>
                    <a:lnTo>
                      <a:pt x="79" y="59"/>
                    </a:lnTo>
                    <a:lnTo>
                      <a:pt x="86" y="55"/>
                    </a:lnTo>
                    <a:lnTo>
                      <a:pt x="95" y="43"/>
                    </a:lnTo>
                    <a:lnTo>
                      <a:pt x="97" y="36"/>
                    </a:lnTo>
                    <a:lnTo>
                      <a:pt x="106" y="25"/>
                    </a:lnTo>
                    <a:lnTo>
                      <a:pt x="120" y="16"/>
                    </a:lnTo>
                    <a:lnTo>
                      <a:pt x="127" y="16"/>
                    </a:lnTo>
                    <a:lnTo>
                      <a:pt x="134" y="13"/>
                    </a:lnTo>
                    <a:lnTo>
                      <a:pt x="141" y="13"/>
                    </a:lnTo>
                    <a:lnTo>
                      <a:pt x="148" y="13"/>
                    </a:lnTo>
                    <a:lnTo>
                      <a:pt x="154" y="13"/>
                    </a:lnTo>
                    <a:lnTo>
                      <a:pt x="161" y="13"/>
                    </a:lnTo>
                    <a:lnTo>
                      <a:pt x="168" y="13"/>
                    </a:lnTo>
                    <a:lnTo>
                      <a:pt x="175" y="9"/>
                    </a:lnTo>
                    <a:lnTo>
                      <a:pt x="182" y="4"/>
                    </a:lnTo>
                    <a:lnTo>
                      <a:pt x="189" y="2"/>
                    </a:lnTo>
                    <a:lnTo>
                      <a:pt x="195" y="0"/>
                    </a:lnTo>
                    <a:lnTo>
                      <a:pt x="202" y="0"/>
                    </a:lnTo>
                    <a:lnTo>
                      <a:pt x="209" y="0"/>
                    </a:lnTo>
                    <a:lnTo>
                      <a:pt x="216" y="0"/>
                    </a:lnTo>
                    <a:lnTo>
                      <a:pt x="239" y="0"/>
                    </a:lnTo>
                  </a:path>
                </a:pathLst>
              </a:custGeom>
              <a:solidFill>
                <a:srgbClr val="00B0F0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1" name="Group 176"/>
              <p:cNvGrpSpPr>
                <a:grpSpLocks/>
              </p:cNvGrpSpPr>
              <p:nvPr/>
            </p:nvGrpSpPr>
            <p:grpSpPr bwMode="auto">
              <a:xfrm>
                <a:off x="5896" y="2926"/>
                <a:ext cx="282" cy="273"/>
                <a:chOff x="5896" y="2926"/>
                <a:chExt cx="282" cy="273"/>
              </a:xfrm>
            </p:grpSpPr>
            <p:sp>
              <p:nvSpPr>
                <p:cNvPr id="18561" name="Freeform 177"/>
                <p:cNvSpPr>
                  <a:spLocks/>
                </p:cNvSpPr>
                <p:nvPr/>
              </p:nvSpPr>
              <p:spPr bwMode="auto">
                <a:xfrm>
                  <a:off x="5896" y="2928"/>
                  <a:ext cx="282" cy="271"/>
                </a:xfrm>
                <a:custGeom>
                  <a:avLst/>
                  <a:gdLst>
                    <a:gd name="T0" fmla="*/ 119 w 282"/>
                    <a:gd name="T1" fmla="*/ 212 h 271"/>
                    <a:gd name="T2" fmla="*/ 122 w 282"/>
                    <a:gd name="T3" fmla="*/ 234 h 271"/>
                    <a:gd name="T4" fmla="*/ 122 w 282"/>
                    <a:gd name="T5" fmla="*/ 255 h 271"/>
                    <a:gd name="T6" fmla="*/ 101 w 282"/>
                    <a:gd name="T7" fmla="*/ 259 h 271"/>
                    <a:gd name="T8" fmla="*/ 79 w 282"/>
                    <a:gd name="T9" fmla="*/ 270 h 271"/>
                    <a:gd name="T10" fmla="*/ 57 w 282"/>
                    <a:gd name="T11" fmla="*/ 270 h 271"/>
                    <a:gd name="T12" fmla="*/ 36 w 282"/>
                    <a:gd name="T13" fmla="*/ 259 h 271"/>
                    <a:gd name="T14" fmla="*/ 18 w 282"/>
                    <a:gd name="T15" fmla="*/ 241 h 271"/>
                    <a:gd name="T16" fmla="*/ 11 w 282"/>
                    <a:gd name="T17" fmla="*/ 216 h 271"/>
                    <a:gd name="T18" fmla="*/ 0 w 282"/>
                    <a:gd name="T19" fmla="*/ 191 h 271"/>
                    <a:gd name="T20" fmla="*/ 0 w 282"/>
                    <a:gd name="T21" fmla="*/ 169 h 271"/>
                    <a:gd name="T22" fmla="*/ 3 w 282"/>
                    <a:gd name="T23" fmla="*/ 147 h 271"/>
                    <a:gd name="T24" fmla="*/ 21 w 282"/>
                    <a:gd name="T25" fmla="*/ 133 h 271"/>
                    <a:gd name="T26" fmla="*/ 25 w 282"/>
                    <a:gd name="T27" fmla="*/ 111 h 271"/>
                    <a:gd name="T28" fmla="*/ 25 w 282"/>
                    <a:gd name="T29" fmla="*/ 90 h 271"/>
                    <a:gd name="T30" fmla="*/ 25 w 282"/>
                    <a:gd name="T31" fmla="*/ 68 h 271"/>
                    <a:gd name="T32" fmla="*/ 32 w 282"/>
                    <a:gd name="T33" fmla="*/ 47 h 271"/>
                    <a:gd name="T34" fmla="*/ 39 w 282"/>
                    <a:gd name="T35" fmla="*/ 25 h 271"/>
                    <a:gd name="T36" fmla="*/ 61 w 282"/>
                    <a:gd name="T37" fmla="*/ 14 h 271"/>
                    <a:gd name="T38" fmla="*/ 83 w 282"/>
                    <a:gd name="T39" fmla="*/ 3 h 271"/>
                    <a:gd name="T40" fmla="*/ 104 w 282"/>
                    <a:gd name="T41" fmla="*/ 0 h 271"/>
                    <a:gd name="T42" fmla="*/ 126 w 282"/>
                    <a:gd name="T43" fmla="*/ 0 h 271"/>
                    <a:gd name="T44" fmla="*/ 151 w 282"/>
                    <a:gd name="T45" fmla="*/ 0 h 271"/>
                    <a:gd name="T46" fmla="*/ 173 w 282"/>
                    <a:gd name="T47" fmla="*/ 11 h 271"/>
                    <a:gd name="T48" fmla="*/ 183 w 282"/>
                    <a:gd name="T49" fmla="*/ 32 h 271"/>
                    <a:gd name="T50" fmla="*/ 183 w 282"/>
                    <a:gd name="T51" fmla="*/ 54 h 271"/>
                    <a:gd name="T52" fmla="*/ 198 w 282"/>
                    <a:gd name="T53" fmla="*/ 72 h 271"/>
                    <a:gd name="T54" fmla="*/ 220 w 282"/>
                    <a:gd name="T55" fmla="*/ 75 h 271"/>
                    <a:gd name="T56" fmla="*/ 241 w 282"/>
                    <a:gd name="T57" fmla="*/ 79 h 271"/>
                    <a:gd name="T58" fmla="*/ 263 w 282"/>
                    <a:gd name="T59" fmla="*/ 90 h 271"/>
                    <a:gd name="T60" fmla="*/ 277 w 282"/>
                    <a:gd name="T61" fmla="*/ 111 h 271"/>
                    <a:gd name="T62" fmla="*/ 281 w 282"/>
                    <a:gd name="T63" fmla="*/ 133 h 271"/>
                    <a:gd name="T64" fmla="*/ 281 w 282"/>
                    <a:gd name="T65" fmla="*/ 155 h 271"/>
                    <a:gd name="T66" fmla="*/ 277 w 282"/>
                    <a:gd name="T67" fmla="*/ 176 h 271"/>
                    <a:gd name="T68" fmla="*/ 259 w 282"/>
                    <a:gd name="T69" fmla="*/ 191 h 271"/>
                    <a:gd name="T70" fmla="*/ 238 w 282"/>
                    <a:gd name="T71" fmla="*/ 198 h 271"/>
                    <a:gd name="T72" fmla="*/ 216 w 282"/>
                    <a:gd name="T73" fmla="*/ 201 h 271"/>
                    <a:gd name="T74" fmla="*/ 194 w 282"/>
                    <a:gd name="T75" fmla="*/ 198 h 271"/>
                    <a:gd name="T76" fmla="*/ 176 w 282"/>
                    <a:gd name="T77" fmla="*/ 176 h 271"/>
                    <a:gd name="T78" fmla="*/ 173 w 282"/>
                    <a:gd name="T79" fmla="*/ 155 h 271"/>
                    <a:gd name="T80" fmla="*/ 183 w 282"/>
                    <a:gd name="T81" fmla="*/ 133 h 271"/>
                    <a:gd name="T82" fmla="*/ 194 w 282"/>
                    <a:gd name="T83" fmla="*/ 115 h 271"/>
                    <a:gd name="T84" fmla="*/ 194 w 282"/>
                    <a:gd name="T85" fmla="*/ 93 h 271"/>
                    <a:gd name="T86" fmla="*/ 176 w 282"/>
                    <a:gd name="T87" fmla="*/ 79 h 271"/>
                    <a:gd name="T88" fmla="*/ 155 w 282"/>
                    <a:gd name="T89" fmla="*/ 68 h 271"/>
                    <a:gd name="T90" fmla="*/ 151 w 282"/>
                    <a:gd name="T91" fmla="*/ 90 h 271"/>
                    <a:gd name="T92" fmla="*/ 144 w 282"/>
                    <a:gd name="T93" fmla="*/ 115 h 271"/>
                    <a:gd name="T94" fmla="*/ 122 w 282"/>
                    <a:gd name="T95" fmla="*/ 122 h 271"/>
                    <a:gd name="T96" fmla="*/ 101 w 282"/>
                    <a:gd name="T97" fmla="*/ 119 h 271"/>
                    <a:gd name="T98" fmla="*/ 79 w 282"/>
                    <a:gd name="T99" fmla="*/ 104 h 271"/>
                    <a:gd name="T100" fmla="*/ 57 w 282"/>
                    <a:gd name="T101" fmla="*/ 97 h 271"/>
                    <a:gd name="T102" fmla="*/ 43 w 282"/>
                    <a:gd name="T103" fmla="*/ 119 h 271"/>
                    <a:gd name="T104" fmla="*/ 39 w 282"/>
                    <a:gd name="T105" fmla="*/ 140 h 271"/>
                    <a:gd name="T106" fmla="*/ 39 w 282"/>
                    <a:gd name="T107" fmla="*/ 162 h 271"/>
                    <a:gd name="T108" fmla="*/ 39 w 282"/>
                    <a:gd name="T109" fmla="*/ 183 h 271"/>
                    <a:gd name="T110" fmla="*/ 54 w 282"/>
                    <a:gd name="T111" fmla="*/ 198 h 271"/>
                    <a:gd name="T112" fmla="*/ 75 w 282"/>
                    <a:gd name="T113" fmla="*/ 198 h 271"/>
                    <a:gd name="T114" fmla="*/ 97 w 282"/>
                    <a:gd name="T115" fmla="*/ 183 h 271"/>
                    <a:gd name="T116" fmla="*/ 111 w 282"/>
                    <a:gd name="T117" fmla="*/ 201 h 271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w 282"/>
                    <a:gd name="T178" fmla="*/ 0 h 271"/>
                    <a:gd name="T179" fmla="*/ 282 w 282"/>
                    <a:gd name="T180" fmla="*/ 271 h 271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T177" t="T178" r="T179" b="T180"/>
                  <a:pathLst>
                    <a:path w="282" h="271">
                      <a:moveTo>
                        <a:pt x="113" y="200"/>
                      </a:moveTo>
                      <a:lnTo>
                        <a:pt x="119" y="212"/>
                      </a:lnTo>
                      <a:lnTo>
                        <a:pt x="122" y="223"/>
                      </a:lnTo>
                      <a:lnTo>
                        <a:pt x="122" y="234"/>
                      </a:lnTo>
                      <a:lnTo>
                        <a:pt x="122" y="245"/>
                      </a:lnTo>
                      <a:lnTo>
                        <a:pt x="122" y="255"/>
                      </a:lnTo>
                      <a:lnTo>
                        <a:pt x="111" y="255"/>
                      </a:lnTo>
                      <a:lnTo>
                        <a:pt x="101" y="259"/>
                      </a:lnTo>
                      <a:lnTo>
                        <a:pt x="90" y="266"/>
                      </a:lnTo>
                      <a:lnTo>
                        <a:pt x="79" y="270"/>
                      </a:lnTo>
                      <a:lnTo>
                        <a:pt x="68" y="270"/>
                      </a:lnTo>
                      <a:lnTo>
                        <a:pt x="57" y="270"/>
                      </a:lnTo>
                      <a:lnTo>
                        <a:pt x="47" y="266"/>
                      </a:lnTo>
                      <a:lnTo>
                        <a:pt x="36" y="259"/>
                      </a:lnTo>
                      <a:lnTo>
                        <a:pt x="29" y="248"/>
                      </a:lnTo>
                      <a:lnTo>
                        <a:pt x="18" y="241"/>
                      </a:lnTo>
                      <a:lnTo>
                        <a:pt x="14" y="230"/>
                      </a:lnTo>
                      <a:lnTo>
                        <a:pt x="11" y="216"/>
                      </a:lnTo>
                      <a:lnTo>
                        <a:pt x="7" y="205"/>
                      </a:lnTo>
                      <a:lnTo>
                        <a:pt x="0" y="191"/>
                      </a:lnTo>
                      <a:lnTo>
                        <a:pt x="0" y="180"/>
                      </a:lnTo>
                      <a:lnTo>
                        <a:pt x="0" y="169"/>
                      </a:lnTo>
                      <a:lnTo>
                        <a:pt x="0" y="158"/>
                      </a:lnTo>
                      <a:lnTo>
                        <a:pt x="3" y="147"/>
                      </a:lnTo>
                      <a:lnTo>
                        <a:pt x="14" y="144"/>
                      </a:lnTo>
                      <a:lnTo>
                        <a:pt x="21" y="133"/>
                      </a:lnTo>
                      <a:lnTo>
                        <a:pt x="25" y="122"/>
                      </a:lnTo>
                      <a:lnTo>
                        <a:pt x="25" y="111"/>
                      </a:lnTo>
                      <a:lnTo>
                        <a:pt x="25" y="101"/>
                      </a:lnTo>
                      <a:lnTo>
                        <a:pt x="25" y="90"/>
                      </a:lnTo>
                      <a:lnTo>
                        <a:pt x="25" y="79"/>
                      </a:lnTo>
                      <a:lnTo>
                        <a:pt x="25" y="68"/>
                      </a:lnTo>
                      <a:lnTo>
                        <a:pt x="29" y="57"/>
                      </a:lnTo>
                      <a:lnTo>
                        <a:pt x="32" y="47"/>
                      </a:lnTo>
                      <a:lnTo>
                        <a:pt x="36" y="36"/>
                      </a:lnTo>
                      <a:lnTo>
                        <a:pt x="39" y="25"/>
                      </a:lnTo>
                      <a:lnTo>
                        <a:pt x="50" y="18"/>
                      </a:lnTo>
                      <a:lnTo>
                        <a:pt x="61" y="14"/>
                      </a:lnTo>
                      <a:lnTo>
                        <a:pt x="72" y="11"/>
                      </a:lnTo>
                      <a:lnTo>
                        <a:pt x="83" y="3"/>
                      </a:lnTo>
                      <a:lnTo>
                        <a:pt x="93" y="0"/>
                      </a:lnTo>
                      <a:lnTo>
                        <a:pt x="104" y="0"/>
                      </a:lnTo>
                      <a:lnTo>
                        <a:pt x="115" y="0"/>
                      </a:lnTo>
                      <a:lnTo>
                        <a:pt x="126" y="0"/>
                      </a:lnTo>
                      <a:lnTo>
                        <a:pt x="140" y="0"/>
                      </a:lnTo>
                      <a:lnTo>
                        <a:pt x="151" y="0"/>
                      </a:lnTo>
                      <a:lnTo>
                        <a:pt x="162" y="3"/>
                      </a:lnTo>
                      <a:lnTo>
                        <a:pt x="173" y="11"/>
                      </a:lnTo>
                      <a:lnTo>
                        <a:pt x="180" y="21"/>
                      </a:lnTo>
                      <a:lnTo>
                        <a:pt x="183" y="32"/>
                      </a:lnTo>
                      <a:lnTo>
                        <a:pt x="183" y="43"/>
                      </a:lnTo>
                      <a:lnTo>
                        <a:pt x="183" y="54"/>
                      </a:lnTo>
                      <a:lnTo>
                        <a:pt x="187" y="65"/>
                      </a:lnTo>
                      <a:lnTo>
                        <a:pt x="198" y="72"/>
                      </a:lnTo>
                      <a:lnTo>
                        <a:pt x="209" y="75"/>
                      </a:lnTo>
                      <a:lnTo>
                        <a:pt x="220" y="75"/>
                      </a:lnTo>
                      <a:lnTo>
                        <a:pt x="230" y="75"/>
                      </a:lnTo>
                      <a:lnTo>
                        <a:pt x="241" y="79"/>
                      </a:lnTo>
                      <a:lnTo>
                        <a:pt x="252" y="83"/>
                      </a:lnTo>
                      <a:lnTo>
                        <a:pt x="263" y="90"/>
                      </a:lnTo>
                      <a:lnTo>
                        <a:pt x="274" y="101"/>
                      </a:lnTo>
                      <a:lnTo>
                        <a:pt x="277" y="111"/>
                      </a:lnTo>
                      <a:lnTo>
                        <a:pt x="281" y="122"/>
                      </a:lnTo>
                      <a:lnTo>
                        <a:pt x="281" y="133"/>
                      </a:lnTo>
                      <a:lnTo>
                        <a:pt x="281" y="144"/>
                      </a:lnTo>
                      <a:lnTo>
                        <a:pt x="281" y="155"/>
                      </a:lnTo>
                      <a:lnTo>
                        <a:pt x="281" y="165"/>
                      </a:lnTo>
                      <a:lnTo>
                        <a:pt x="277" y="176"/>
                      </a:lnTo>
                      <a:lnTo>
                        <a:pt x="270" y="187"/>
                      </a:lnTo>
                      <a:lnTo>
                        <a:pt x="259" y="191"/>
                      </a:lnTo>
                      <a:lnTo>
                        <a:pt x="248" y="194"/>
                      </a:lnTo>
                      <a:lnTo>
                        <a:pt x="238" y="198"/>
                      </a:lnTo>
                      <a:lnTo>
                        <a:pt x="227" y="201"/>
                      </a:lnTo>
                      <a:lnTo>
                        <a:pt x="216" y="201"/>
                      </a:lnTo>
                      <a:lnTo>
                        <a:pt x="205" y="201"/>
                      </a:lnTo>
                      <a:lnTo>
                        <a:pt x="194" y="198"/>
                      </a:lnTo>
                      <a:lnTo>
                        <a:pt x="187" y="187"/>
                      </a:lnTo>
                      <a:lnTo>
                        <a:pt x="176" y="176"/>
                      </a:lnTo>
                      <a:lnTo>
                        <a:pt x="173" y="165"/>
                      </a:lnTo>
                      <a:lnTo>
                        <a:pt x="173" y="155"/>
                      </a:lnTo>
                      <a:lnTo>
                        <a:pt x="173" y="144"/>
                      </a:lnTo>
                      <a:lnTo>
                        <a:pt x="183" y="133"/>
                      </a:lnTo>
                      <a:lnTo>
                        <a:pt x="194" y="126"/>
                      </a:lnTo>
                      <a:lnTo>
                        <a:pt x="194" y="115"/>
                      </a:lnTo>
                      <a:lnTo>
                        <a:pt x="194" y="104"/>
                      </a:lnTo>
                      <a:lnTo>
                        <a:pt x="194" y="93"/>
                      </a:lnTo>
                      <a:lnTo>
                        <a:pt x="183" y="90"/>
                      </a:lnTo>
                      <a:lnTo>
                        <a:pt x="176" y="79"/>
                      </a:lnTo>
                      <a:lnTo>
                        <a:pt x="165" y="68"/>
                      </a:lnTo>
                      <a:lnTo>
                        <a:pt x="155" y="68"/>
                      </a:lnTo>
                      <a:lnTo>
                        <a:pt x="155" y="79"/>
                      </a:lnTo>
                      <a:lnTo>
                        <a:pt x="151" y="90"/>
                      </a:lnTo>
                      <a:lnTo>
                        <a:pt x="147" y="104"/>
                      </a:lnTo>
                      <a:lnTo>
                        <a:pt x="144" y="115"/>
                      </a:lnTo>
                      <a:lnTo>
                        <a:pt x="133" y="122"/>
                      </a:lnTo>
                      <a:lnTo>
                        <a:pt x="122" y="122"/>
                      </a:lnTo>
                      <a:lnTo>
                        <a:pt x="111" y="122"/>
                      </a:lnTo>
                      <a:lnTo>
                        <a:pt x="101" y="119"/>
                      </a:lnTo>
                      <a:lnTo>
                        <a:pt x="90" y="111"/>
                      </a:lnTo>
                      <a:lnTo>
                        <a:pt x="79" y="104"/>
                      </a:lnTo>
                      <a:lnTo>
                        <a:pt x="68" y="97"/>
                      </a:lnTo>
                      <a:lnTo>
                        <a:pt x="57" y="97"/>
                      </a:lnTo>
                      <a:lnTo>
                        <a:pt x="47" y="108"/>
                      </a:lnTo>
                      <a:lnTo>
                        <a:pt x="43" y="119"/>
                      </a:lnTo>
                      <a:lnTo>
                        <a:pt x="39" y="129"/>
                      </a:lnTo>
                      <a:lnTo>
                        <a:pt x="39" y="140"/>
                      </a:lnTo>
                      <a:lnTo>
                        <a:pt x="39" y="151"/>
                      </a:lnTo>
                      <a:lnTo>
                        <a:pt x="39" y="162"/>
                      </a:lnTo>
                      <a:lnTo>
                        <a:pt x="39" y="173"/>
                      </a:lnTo>
                      <a:lnTo>
                        <a:pt x="39" y="183"/>
                      </a:lnTo>
                      <a:lnTo>
                        <a:pt x="43" y="194"/>
                      </a:lnTo>
                      <a:lnTo>
                        <a:pt x="54" y="198"/>
                      </a:lnTo>
                      <a:lnTo>
                        <a:pt x="65" y="198"/>
                      </a:lnTo>
                      <a:lnTo>
                        <a:pt x="75" y="198"/>
                      </a:lnTo>
                      <a:lnTo>
                        <a:pt x="86" y="191"/>
                      </a:lnTo>
                      <a:lnTo>
                        <a:pt x="97" y="183"/>
                      </a:lnTo>
                      <a:lnTo>
                        <a:pt x="108" y="191"/>
                      </a:lnTo>
                      <a:lnTo>
                        <a:pt x="111" y="201"/>
                      </a:lnTo>
                      <a:lnTo>
                        <a:pt x="113" y="200"/>
                      </a:lnTo>
                    </a:path>
                  </a:pathLst>
                </a:custGeom>
                <a:solidFill>
                  <a:schemeClr val="bg2"/>
                </a:solidFill>
                <a:ln w="12700" cap="rnd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562" name="Freeform 178"/>
                <p:cNvSpPr>
                  <a:spLocks/>
                </p:cNvSpPr>
                <p:nvPr/>
              </p:nvSpPr>
              <p:spPr bwMode="auto">
                <a:xfrm>
                  <a:off x="5897" y="2926"/>
                  <a:ext cx="280" cy="272"/>
                </a:xfrm>
                <a:custGeom>
                  <a:avLst/>
                  <a:gdLst>
                    <a:gd name="T0" fmla="*/ 21 w 280"/>
                    <a:gd name="T1" fmla="*/ 199 h 272"/>
                    <a:gd name="T2" fmla="*/ 44 w 280"/>
                    <a:gd name="T3" fmla="*/ 234 h 272"/>
                    <a:gd name="T4" fmla="*/ 80 w 280"/>
                    <a:gd name="T5" fmla="*/ 236 h 272"/>
                    <a:gd name="T6" fmla="*/ 56 w 280"/>
                    <a:gd name="T7" fmla="*/ 220 h 272"/>
                    <a:gd name="T8" fmla="*/ 38 w 280"/>
                    <a:gd name="T9" fmla="*/ 195 h 272"/>
                    <a:gd name="T10" fmla="*/ 26 w 280"/>
                    <a:gd name="T11" fmla="*/ 157 h 272"/>
                    <a:gd name="T12" fmla="*/ 34 w 280"/>
                    <a:gd name="T13" fmla="*/ 114 h 272"/>
                    <a:gd name="T14" fmla="*/ 56 w 280"/>
                    <a:gd name="T15" fmla="*/ 76 h 272"/>
                    <a:gd name="T16" fmla="*/ 92 w 280"/>
                    <a:gd name="T17" fmla="*/ 86 h 272"/>
                    <a:gd name="T18" fmla="*/ 117 w 280"/>
                    <a:gd name="T19" fmla="*/ 89 h 272"/>
                    <a:gd name="T20" fmla="*/ 127 w 280"/>
                    <a:gd name="T21" fmla="*/ 73 h 272"/>
                    <a:gd name="T22" fmla="*/ 160 w 280"/>
                    <a:gd name="T23" fmla="*/ 60 h 272"/>
                    <a:gd name="T24" fmla="*/ 195 w 280"/>
                    <a:gd name="T25" fmla="*/ 86 h 272"/>
                    <a:gd name="T26" fmla="*/ 214 w 280"/>
                    <a:gd name="T27" fmla="*/ 129 h 272"/>
                    <a:gd name="T28" fmla="*/ 224 w 280"/>
                    <a:gd name="T29" fmla="*/ 160 h 272"/>
                    <a:gd name="T30" fmla="*/ 245 w 280"/>
                    <a:gd name="T31" fmla="*/ 157 h 272"/>
                    <a:gd name="T32" fmla="*/ 258 w 280"/>
                    <a:gd name="T33" fmla="*/ 130 h 272"/>
                    <a:gd name="T34" fmla="*/ 231 w 280"/>
                    <a:gd name="T35" fmla="*/ 100 h 272"/>
                    <a:gd name="T36" fmla="*/ 193 w 280"/>
                    <a:gd name="T37" fmla="*/ 89 h 272"/>
                    <a:gd name="T38" fmla="*/ 158 w 280"/>
                    <a:gd name="T39" fmla="*/ 59 h 272"/>
                    <a:gd name="T40" fmla="*/ 131 w 280"/>
                    <a:gd name="T41" fmla="*/ 31 h 272"/>
                    <a:gd name="T42" fmla="*/ 99 w 280"/>
                    <a:gd name="T43" fmla="*/ 43 h 272"/>
                    <a:gd name="T44" fmla="*/ 63 w 280"/>
                    <a:gd name="T45" fmla="*/ 33 h 272"/>
                    <a:gd name="T46" fmla="*/ 41 w 280"/>
                    <a:gd name="T47" fmla="*/ 59 h 272"/>
                    <a:gd name="T48" fmla="*/ 33 w 280"/>
                    <a:gd name="T49" fmla="*/ 103 h 272"/>
                    <a:gd name="T50" fmla="*/ 22 w 280"/>
                    <a:gd name="T51" fmla="*/ 146 h 272"/>
                    <a:gd name="T52" fmla="*/ 1 w 280"/>
                    <a:gd name="T53" fmla="*/ 175 h 272"/>
                    <a:gd name="T54" fmla="*/ 16 w 280"/>
                    <a:gd name="T55" fmla="*/ 142 h 272"/>
                    <a:gd name="T56" fmla="*/ 22 w 280"/>
                    <a:gd name="T57" fmla="*/ 105 h 272"/>
                    <a:gd name="T58" fmla="*/ 24 w 280"/>
                    <a:gd name="T59" fmla="*/ 66 h 272"/>
                    <a:gd name="T60" fmla="*/ 41 w 280"/>
                    <a:gd name="T61" fmla="*/ 26 h 272"/>
                    <a:gd name="T62" fmla="*/ 80 w 280"/>
                    <a:gd name="T63" fmla="*/ 5 h 272"/>
                    <a:gd name="T64" fmla="*/ 119 w 280"/>
                    <a:gd name="T65" fmla="*/ 0 h 272"/>
                    <a:gd name="T66" fmla="*/ 160 w 280"/>
                    <a:gd name="T67" fmla="*/ 4 h 272"/>
                    <a:gd name="T68" fmla="*/ 184 w 280"/>
                    <a:gd name="T69" fmla="*/ 39 h 272"/>
                    <a:gd name="T70" fmla="*/ 195 w 280"/>
                    <a:gd name="T71" fmla="*/ 75 h 272"/>
                    <a:gd name="T72" fmla="*/ 236 w 280"/>
                    <a:gd name="T73" fmla="*/ 82 h 272"/>
                    <a:gd name="T74" fmla="*/ 272 w 280"/>
                    <a:gd name="T75" fmla="*/ 112 h 272"/>
                    <a:gd name="T76" fmla="*/ 279 w 280"/>
                    <a:gd name="T77" fmla="*/ 152 h 272"/>
                    <a:gd name="T78" fmla="*/ 267 w 280"/>
                    <a:gd name="T79" fmla="*/ 189 h 272"/>
                    <a:gd name="T80" fmla="*/ 229 w 280"/>
                    <a:gd name="T81" fmla="*/ 199 h 272"/>
                    <a:gd name="T82" fmla="*/ 188 w 280"/>
                    <a:gd name="T83" fmla="*/ 196 h 272"/>
                    <a:gd name="T84" fmla="*/ 171 w 280"/>
                    <a:gd name="T85" fmla="*/ 157 h 272"/>
                    <a:gd name="T86" fmla="*/ 193 w 280"/>
                    <a:gd name="T87" fmla="*/ 124 h 272"/>
                    <a:gd name="T88" fmla="*/ 183 w 280"/>
                    <a:gd name="T89" fmla="*/ 92 h 272"/>
                    <a:gd name="T90" fmla="*/ 153 w 280"/>
                    <a:gd name="T91" fmla="*/ 80 h 272"/>
                    <a:gd name="T92" fmla="*/ 144 w 280"/>
                    <a:gd name="T93" fmla="*/ 117 h 272"/>
                    <a:gd name="T94" fmla="*/ 106 w 280"/>
                    <a:gd name="T95" fmla="*/ 124 h 272"/>
                    <a:gd name="T96" fmla="*/ 68 w 280"/>
                    <a:gd name="T97" fmla="*/ 100 h 272"/>
                    <a:gd name="T98" fmla="*/ 42 w 280"/>
                    <a:gd name="T99" fmla="*/ 126 h 272"/>
                    <a:gd name="T100" fmla="*/ 38 w 280"/>
                    <a:gd name="T101" fmla="*/ 166 h 272"/>
                    <a:gd name="T102" fmla="*/ 55 w 280"/>
                    <a:gd name="T103" fmla="*/ 200 h 272"/>
                    <a:gd name="T104" fmla="*/ 93 w 280"/>
                    <a:gd name="T105" fmla="*/ 189 h 272"/>
                    <a:gd name="T106" fmla="*/ 119 w 280"/>
                    <a:gd name="T107" fmla="*/ 219 h 272"/>
                    <a:gd name="T108" fmla="*/ 118 w 280"/>
                    <a:gd name="T109" fmla="*/ 258 h 272"/>
                    <a:gd name="T110" fmla="*/ 79 w 280"/>
                    <a:gd name="T111" fmla="*/ 271 h 272"/>
                    <a:gd name="T112" fmla="*/ 41 w 280"/>
                    <a:gd name="T113" fmla="*/ 263 h 272"/>
                    <a:gd name="T114" fmla="*/ 14 w 280"/>
                    <a:gd name="T115" fmla="*/ 227 h 272"/>
                    <a:gd name="T116" fmla="*/ 1 w 280"/>
                    <a:gd name="T117" fmla="*/ 188 h 272"/>
                    <a:gd name="T118" fmla="*/ 3 w 280"/>
                    <a:gd name="T119" fmla="*/ 186 h 272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w 280"/>
                    <a:gd name="T181" fmla="*/ 0 h 272"/>
                    <a:gd name="T182" fmla="*/ 280 w 280"/>
                    <a:gd name="T183" fmla="*/ 272 h 272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T180" t="T181" r="T182" b="T183"/>
                  <a:pathLst>
                    <a:path w="280" h="272">
                      <a:moveTo>
                        <a:pt x="1" y="174"/>
                      </a:moveTo>
                      <a:lnTo>
                        <a:pt x="6" y="175"/>
                      </a:lnTo>
                      <a:lnTo>
                        <a:pt x="9" y="174"/>
                      </a:lnTo>
                      <a:lnTo>
                        <a:pt x="13" y="174"/>
                      </a:lnTo>
                      <a:lnTo>
                        <a:pt x="15" y="178"/>
                      </a:lnTo>
                      <a:lnTo>
                        <a:pt x="16" y="181"/>
                      </a:lnTo>
                      <a:lnTo>
                        <a:pt x="16" y="185"/>
                      </a:lnTo>
                      <a:lnTo>
                        <a:pt x="16" y="188"/>
                      </a:lnTo>
                      <a:lnTo>
                        <a:pt x="16" y="191"/>
                      </a:lnTo>
                      <a:lnTo>
                        <a:pt x="19" y="193"/>
                      </a:lnTo>
                      <a:lnTo>
                        <a:pt x="21" y="196"/>
                      </a:lnTo>
                      <a:lnTo>
                        <a:pt x="21" y="199"/>
                      </a:lnTo>
                      <a:lnTo>
                        <a:pt x="21" y="202"/>
                      </a:lnTo>
                      <a:lnTo>
                        <a:pt x="21" y="206"/>
                      </a:lnTo>
                      <a:lnTo>
                        <a:pt x="22" y="209"/>
                      </a:lnTo>
                      <a:lnTo>
                        <a:pt x="26" y="212"/>
                      </a:lnTo>
                      <a:lnTo>
                        <a:pt x="29" y="215"/>
                      </a:lnTo>
                      <a:lnTo>
                        <a:pt x="29" y="218"/>
                      </a:lnTo>
                      <a:lnTo>
                        <a:pt x="31" y="222"/>
                      </a:lnTo>
                      <a:lnTo>
                        <a:pt x="31" y="226"/>
                      </a:lnTo>
                      <a:lnTo>
                        <a:pt x="35" y="228"/>
                      </a:lnTo>
                      <a:lnTo>
                        <a:pt x="39" y="228"/>
                      </a:lnTo>
                      <a:lnTo>
                        <a:pt x="43" y="231"/>
                      </a:lnTo>
                      <a:lnTo>
                        <a:pt x="44" y="234"/>
                      </a:lnTo>
                      <a:lnTo>
                        <a:pt x="45" y="237"/>
                      </a:lnTo>
                      <a:lnTo>
                        <a:pt x="49" y="238"/>
                      </a:lnTo>
                      <a:lnTo>
                        <a:pt x="52" y="238"/>
                      </a:lnTo>
                      <a:lnTo>
                        <a:pt x="56" y="238"/>
                      </a:lnTo>
                      <a:lnTo>
                        <a:pt x="59" y="239"/>
                      </a:lnTo>
                      <a:lnTo>
                        <a:pt x="60" y="236"/>
                      </a:lnTo>
                      <a:lnTo>
                        <a:pt x="64" y="236"/>
                      </a:lnTo>
                      <a:lnTo>
                        <a:pt x="69" y="239"/>
                      </a:lnTo>
                      <a:lnTo>
                        <a:pt x="72" y="240"/>
                      </a:lnTo>
                      <a:lnTo>
                        <a:pt x="75" y="240"/>
                      </a:lnTo>
                      <a:lnTo>
                        <a:pt x="79" y="239"/>
                      </a:lnTo>
                      <a:lnTo>
                        <a:pt x="80" y="236"/>
                      </a:lnTo>
                      <a:lnTo>
                        <a:pt x="81" y="232"/>
                      </a:lnTo>
                      <a:lnTo>
                        <a:pt x="81" y="228"/>
                      </a:lnTo>
                      <a:lnTo>
                        <a:pt x="81" y="225"/>
                      </a:lnTo>
                      <a:lnTo>
                        <a:pt x="79" y="221"/>
                      </a:lnTo>
                      <a:lnTo>
                        <a:pt x="76" y="219"/>
                      </a:lnTo>
                      <a:lnTo>
                        <a:pt x="73" y="218"/>
                      </a:lnTo>
                      <a:lnTo>
                        <a:pt x="72" y="215"/>
                      </a:lnTo>
                      <a:lnTo>
                        <a:pt x="69" y="215"/>
                      </a:lnTo>
                      <a:lnTo>
                        <a:pt x="65" y="218"/>
                      </a:lnTo>
                      <a:lnTo>
                        <a:pt x="62" y="219"/>
                      </a:lnTo>
                      <a:lnTo>
                        <a:pt x="59" y="220"/>
                      </a:lnTo>
                      <a:lnTo>
                        <a:pt x="56" y="220"/>
                      </a:lnTo>
                      <a:lnTo>
                        <a:pt x="55" y="217"/>
                      </a:lnTo>
                      <a:lnTo>
                        <a:pt x="55" y="214"/>
                      </a:lnTo>
                      <a:lnTo>
                        <a:pt x="52" y="212"/>
                      </a:lnTo>
                      <a:lnTo>
                        <a:pt x="49" y="212"/>
                      </a:lnTo>
                      <a:lnTo>
                        <a:pt x="45" y="212"/>
                      </a:lnTo>
                      <a:lnTo>
                        <a:pt x="41" y="212"/>
                      </a:lnTo>
                      <a:lnTo>
                        <a:pt x="38" y="212"/>
                      </a:lnTo>
                      <a:lnTo>
                        <a:pt x="36" y="208"/>
                      </a:lnTo>
                      <a:lnTo>
                        <a:pt x="36" y="205"/>
                      </a:lnTo>
                      <a:lnTo>
                        <a:pt x="37" y="201"/>
                      </a:lnTo>
                      <a:lnTo>
                        <a:pt x="38" y="198"/>
                      </a:lnTo>
                      <a:lnTo>
                        <a:pt x="38" y="195"/>
                      </a:lnTo>
                      <a:lnTo>
                        <a:pt x="37" y="192"/>
                      </a:lnTo>
                      <a:lnTo>
                        <a:pt x="36" y="189"/>
                      </a:lnTo>
                      <a:lnTo>
                        <a:pt x="36" y="186"/>
                      </a:lnTo>
                      <a:lnTo>
                        <a:pt x="33" y="183"/>
                      </a:lnTo>
                      <a:lnTo>
                        <a:pt x="30" y="180"/>
                      </a:lnTo>
                      <a:lnTo>
                        <a:pt x="29" y="177"/>
                      </a:lnTo>
                      <a:lnTo>
                        <a:pt x="26" y="174"/>
                      </a:lnTo>
                      <a:lnTo>
                        <a:pt x="26" y="171"/>
                      </a:lnTo>
                      <a:lnTo>
                        <a:pt x="26" y="167"/>
                      </a:lnTo>
                      <a:lnTo>
                        <a:pt x="26" y="164"/>
                      </a:lnTo>
                      <a:lnTo>
                        <a:pt x="26" y="160"/>
                      </a:lnTo>
                      <a:lnTo>
                        <a:pt x="26" y="157"/>
                      </a:lnTo>
                      <a:lnTo>
                        <a:pt x="27" y="154"/>
                      </a:lnTo>
                      <a:lnTo>
                        <a:pt x="27" y="151"/>
                      </a:lnTo>
                      <a:lnTo>
                        <a:pt x="27" y="148"/>
                      </a:lnTo>
                      <a:lnTo>
                        <a:pt x="27" y="145"/>
                      </a:lnTo>
                      <a:lnTo>
                        <a:pt x="27" y="139"/>
                      </a:lnTo>
                      <a:lnTo>
                        <a:pt x="28" y="136"/>
                      </a:lnTo>
                      <a:lnTo>
                        <a:pt x="28" y="133"/>
                      </a:lnTo>
                      <a:lnTo>
                        <a:pt x="31" y="131"/>
                      </a:lnTo>
                      <a:lnTo>
                        <a:pt x="31" y="128"/>
                      </a:lnTo>
                      <a:lnTo>
                        <a:pt x="33" y="123"/>
                      </a:lnTo>
                      <a:lnTo>
                        <a:pt x="33" y="118"/>
                      </a:lnTo>
                      <a:lnTo>
                        <a:pt x="34" y="114"/>
                      </a:lnTo>
                      <a:lnTo>
                        <a:pt x="35" y="110"/>
                      </a:lnTo>
                      <a:lnTo>
                        <a:pt x="35" y="107"/>
                      </a:lnTo>
                      <a:lnTo>
                        <a:pt x="36" y="104"/>
                      </a:lnTo>
                      <a:lnTo>
                        <a:pt x="37" y="101"/>
                      </a:lnTo>
                      <a:lnTo>
                        <a:pt x="38" y="97"/>
                      </a:lnTo>
                      <a:lnTo>
                        <a:pt x="40" y="93"/>
                      </a:lnTo>
                      <a:lnTo>
                        <a:pt x="43" y="92"/>
                      </a:lnTo>
                      <a:lnTo>
                        <a:pt x="45" y="89"/>
                      </a:lnTo>
                      <a:lnTo>
                        <a:pt x="48" y="86"/>
                      </a:lnTo>
                      <a:lnTo>
                        <a:pt x="50" y="83"/>
                      </a:lnTo>
                      <a:lnTo>
                        <a:pt x="52" y="79"/>
                      </a:lnTo>
                      <a:lnTo>
                        <a:pt x="56" y="76"/>
                      </a:lnTo>
                      <a:lnTo>
                        <a:pt x="59" y="76"/>
                      </a:lnTo>
                      <a:lnTo>
                        <a:pt x="62" y="76"/>
                      </a:lnTo>
                      <a:lnTo>
                        <a:pt x="66" y="72"/>
                      </a:lnTo>
                      <a:lnTo>
                        <a:pt x="71" y="71"/>
                      </a:lnTo>
                      <a:lnTo>
                        <a:pt x="74" y="72"/>
                      </a:lnTo>
                      <a:lnTo>
                        <a:pt x="77" y="75"/>
                      </a:lnTo>
                      <a:lnTo>
                        <a:pt x="78" y="79"/>
                      </a:lnTo>
                      <a:lnTo>
                        <a:pt x="79" y="82"/>
                      </a:lnTo>
                      <a:lnTo>
                        <a:pt x="83" y="84"/>
                      </a:lnTo>
                      <a:lnTo>
                        <a:pt x="86" y="83"/>
                      </a:lnTo>
                      <a:lnTo>
                        <a:pt x="90" y="83"/>
                      </a:lnTo>
                      <a:lnTo>
                        <a:pt x="92" y="86"/>
                      </a:lnTo>
                      <a:lnTo>
                        <a:pt x="92" y="89"/>
                      </a:lnTo>
                      <a:lnTo>
                        <a:pt x="94" y="93"/>
                      </a:lnTo>
                      <a:lnTo>
                        <a:pt x="97" y="95"/>
                      </a:lnTo>
                      <a:lnTo>
                        <a:pt x="100" y="91"/>
                      </a:lnTo>
                      <a:lnTo>
                        <a:pt x="100" y="88"/>
                      </a:lnTo>
                      <a:lnTo>
                        <a:pt x="100" y="85"/>
                      </a:lnTo>
                      <a:lnTo>
                        <a:pt x="103" y="83"/>
                      </a:lnTo>
                      <a:lnTo>
                        <a:pt x="106" y="82"/>
                      </a:lnTo>
                      <a:lnTo>
                        <a:pt x="110" y="82"/>
                      </a:lnTo>
                      <a:lnTo>
                        <a:pt x="113" y="83"/>
                      </a:lnTo>
                      <a:lnTo>
                        <a:pt x="115" y="86"/>
                      </a:lnTo>
                      <a:lnTo>
                        <a:pt x="117" y="89"/>
                      </a:lnTo>
                      <a:lnTo>
                        <a:pt x="118" y="92"/>
                      </a:lnTo>
                      <a:lnTo>
                        <a:pt x="121" y="95"/>
                      </a:lnTo>
                      <a:lnTo>
                        <a:pt x="124" y="95"/>
                      </a:lnTo>
                      <a:lnTo>
                        <a:pt x="125" y="92"/>
                      </a:lnTo>
                      <a:lnTo>
                        <a:pt x="125" y="89"/>
                      </a:lnTo>
                      <a:lnTo>
                        <a:pt x="124" y="86"/>
                      </a:lnTo>
                      <a:lnTo>
                        <a:pt x="121" y="84"/>
                      </a:lnTo>
                      <a:lnTo>
                        <a:pt x="119" y="81"/>
                      </a:lnTo>
                      <a:lnTo>
                        <a:pt x="118" y="77"/>
                      </a:lnTo>
                      <a:lnTo>
                        <a:pt x="121" y="75"/>
                      </a:lnTo>
                      <a:lnTo>
                        <a:pt x="124" y="74"/>
                      </a:lnTo>
                      <a:lnTo>
                        <a:pt x="127" y="73"/>
                      </a:lnTo>
                      <a:lnTo>
                        <a:pt x="127" y="70"/>
                      </a:lnTo>
                      <a:lnTo>
                        <a:pt x="128" y="67"/>
                      </a:lnTo>
                      <a:lnTo>
                        <a:pt x="132" y="65"/>
                      </a:lnTo>
                      <a:lnTo>
                        <a:pt x="135" y="65"/>
                      </a:lnTo>
                      <a:lnTo>
                        <a:pt x="138" y="65"/>
                      </a:lnTo>
                      <a:lnTo>
                        <a:pt x="141" y="65"/>
                      </a:lnTo>
                      <a:lnTo>
                        <a:pt x="144" y="65"/>
                      </a:lnTo>
                      <a:lnTo>
                        <a:pt x="147" y="64"/>
                      </a:lnTo>
                      <a:lnTo>
                        <a:pt x="151" y="64"/>
                      </a:lnTo>
                      <a:lnTo>
                        <a:pt x="154" y="64"/>
                      </a:lnTo>
                      <a:lnTo>
                        <a:pt x="157" y="61"/>
                      </a:lnTo>
                      <a:lnTo>
                        <a:pt x="160" y="60"/>
                      </a:lnTo>
                      <a:lnTo>
                        <a:pt x="163" y="60"/>
                      </a:lnTo>
                      <a:lnTo>
                        <a:pt x="166" y="60"/>
                      </a:lnTo>
                      <a:lnTo>
                        <a:pt x="167" y="63"/>
                      </a:lnTo>
                      <a:lnTo>
                        <a:pt x="169" y="67"/>
                      </a:lnTo>
                      <a:lnTo>
                        <a:pt x="173" y="69"/>
                      </a:lnTo>
                      <a:lnTo>
                        <a:pt x="176" y="71"/>
                      </a:lnTo>
                      <a:lnTo>
                        <a:pt x="178" y="74"/>
                      </a:lnTo>
                      <a:lnTo>
                        <a:pt x="180" y="77"/>
                      </a:lnTo>
                      <a:lnTo>
                        <a:pt x="184" y="77"/>
                      </a:lnTo>
                      <a:lnTo>
                        <a:pt x="187" y="80"/>
                      </a:lnTo>
                      <a:lnTo>
                        <a:pt x="192" y="84"/>
                      </a:lnTo>
                      <a:lnTo>
                        <a:pt x="195" y="86"/>
                      </a:lnTo>
                      <a:lnTo>
                        <a:pt x="197" y="89"/>
                      </a:lnTo>
                      <a:lnTo>
                        <a:pt x="197" y="92"/>
                      </a:lnTo>
                      <a:lnTo>
                        <a:pt x="199" y="95"/>
                      </a:lnTo>
                      <a:lnTo>
                        <a:pt x="201" y="101"/>
                      </a:lnTo>
                      <a:lnTo>
                        <a:pt x="203" y="104"/>
                      </a:lnTo>
                      <a:lnTo>
                        <a:pt x="204" y="108"/>
                      </a:lnTo>
                      <a:lnTo>
                        <a:pt x="205" y="111"/>
                      </a:lnTo>
                      <a:lnTo>
                        <a:pt x="206" y="114"/>
                      </a:lnTo>
                      <a:lnTo>
                        <a:pt x="207" y="118"/>
                      </a:lnTo>
                      <a:lnTo>
                        <a:pt x="210" y="123"/>
                      </a:lnTo>
                      <a:lnTo>
                        <a:pt x="213" y="126"/>
                      </a:lnTo>
                      <a:lnTo>
                        <a:pt x="214" y="129"/>
                      </a:lnTo>
                      <a:lnTo>
                        <a:pt x="215" y="132"/>
                      </a:lnTo>
                      <a:lnTo>
                        <a:pt x="215" y="137"/>
                      </a:lnTo>
                      <a:lnTo>
                        <a:pt x="214" y="143"/>
                      </a:lnTo>
                      <a:lnTo>
                        <a:pt x="213" y="146"/>
                      </a:lnTo>
                      <a:lnTo>
                        <a:pt x="210" y="149"/>
                      </a:lnTo>
                      <a:lnTo>
                        <a:pt x="209" y="152"/>
                      </a:lnTo>
                      <a:lnTo>
                        <a:pt x="209" y="156"/>
                      </a:lnTo>
                      <a:lnTo>
                        <a:pt x="212" y="159"/>
                      </a:lnTo>
                      <a:lnTo>
                        <a:pt x="216" y="158"/>
                      </a:lnTo>
                      <a:lnTo>
                        <a:pt x="218" y="155"/>
                      </a:lnTo>
                      <a:lnTo>
                        <a:pt x="222" y="156"/>
                      </a:lnTo>
                      <a:lnTo>
                        <a:pt x="224" y="160"/>
                      </a:lnTo>
                      <a:lnTo>
                        <a:pt x="226" y="164"/>
                      </a:lnTo>
                      <a:lnTo>
                        <a:pt x="226" y="167"/>
                      </a:lnTo>
                      <a:lnTo>
                        <a:pt x="226" y="170"/>
                      </a:lnTo>
                      <a:lnTo>
                        <a:pt x="226" y="173"/>
                      </a:lnTo>
                      <a:lnTo>
                        <a:pt x="230" y="176"/>
                      </a:lnTo>
                      <a:lnTo>
                        <a:pt x="235" y="175"/>
                      </a:lnTo>
                      <a:lnTo>
                        <a:pt x="238" y="173"/>
                      </a:lnTo>
                      <a:lnTo>
                        <a:pt x="240" y="170"/>
                      </a:lnTo>
                      <a:lnTo>
                        <a:pt x="243" y="167"/>
                      </a:lnTo>
                      <a:lnTo>
                        <a:pt x="244" y="164"/>
                      </a:lnTo>
                      <a:lnTo>
                        <a:pt x="245" y="160"/>
                      </a:lnTo>
                      <a:lnTo>
                        <a:pt x="245" y="157"/>
                      </a:lnTo>
                      <a:lnTo>
                        <a:pt x="243" y="153"/>
                      </a:lnTo>
                      <a:lnTo>
                        <a:pt x="243" y="150"/>
                      </a:lnTo>
                      <a:lnTo>
                        <a:pt x="247" y="149"/>
                      </a:lnTo>
                      <a:lnTo>
                        <a:pt x="250" y="149"/>
                      </a:lnTo>
                      <a:lnTo>
                        <a:pt x="255" y="149"/>
                      </a:lnTo>
                      <a:lnTo>
                        <a:pt x="258" y="149"/>
                      </a:lnTo>
                      <a:lnTo>
                        <a:pt x="260" y="146"/>
                      </a:lnTo>
                      <a:lnTo>
                        <a:pt x="261" y="143"/>
                      </a:lnTo>
                      <a:lnTo>
                        <a:pt x="261" y="139"/>
                      </a:lnTo>
                      <a:lnTo>
                        <a:pt x="261" y="136"/>
                      </a:lnTo>
                      <a:lnTo>
                        <a:pt x="261" y="133"/>
                      </a:lnTo>
                      <a:lnTo>
                        <a:pt x="258" y="130"/>
                      </a:lnTo>
                      <a:lnTo>
                        <a:pt x="256" y="127"/>
                      </a:lnTo>
                      <a:lnTo>
                        <a:pt x="252" y="127"/>
                      </a:lnTo>
                      <a:lnTo>
                        <a:pt x="249" y="125"/>
                      </a:lnTo>
                      <a:lnTo>
                        <a:pt x="246" y="125"/>
                      </a:lnTo>
                      <a:lnTo>
                        <a:pt x="242" y="123"/>
                      </a:lnTo>
                      <a:lnTo>
                        <a:pt x="240" y="119"/>
                      </a:lnTo>
                      <a:lnTo>
                        <a:pt x="239" y="116"/>
                      </a:lnTo>
                      <a:lnTo>
                        <a:pt x="239" y="113"/>
                      </a:lnTo>
                      <a:lnTo>
                        <a:pt x="239" y="110"/>
                      </a:lnTo>
                      <a:lnTo>
                        <a:pt x="237" y="107"/>
                      </a:lnTo>
                      <a:lnTo>
                        <a:pt x="234" y="103"/>
                      </a:lnTo>
                      <a:lnTo>
                        <a:pt x="231" y="100"/>
                      </a:lnTo>
                      <a:lnTo>
                        <a:pt x="229" y="95"/>
                      </a:lnTo>
                      <a:lnTo>
                        <a:pt x="226" y="93"/>
                      </a:lnTo>
                      <a:lnTo>
                        <a:pt x="223" y="92"/>
                      </a:lnTo>
                      <a:lnTo>
                        <a:pt x="220" y="91"/>
                      </a:lnTo>
                      <a:lnTo>
                        <a:pt x="217" y="91"/>
                      </a:lnTo>
                      <a:lnTo>
                        <a:pt x="216" y="94"/>
                      </a:lnTo>
                      <a:lnTo>
                        <a:pt x="213" y="97"/>
                      </a:lnTo>
                      <a:lnTo>
                        <a:pt x="206" y="97"/>
                      </a:lnTo>
                      <a:lnTo>
                        <a:pt x="202" y="96"/>
                      </a:lnTo>
                      <a:lnTo>
                        <a:pt x="199" y="93"/>
                      </a:lnTo>
                      <a:lnTo>
                        <a:pt x="196" y="90"/>
                      </a:lnTo>
                      <a:lnTo>
                        <a:pt x="193" y="89"/>
                      </a:lnTo>
                      <a:lnTo>
                        <a:pt x="189" y="88"/>
                      </a:lnTo>
                      <a:lnTo>
                        <a:pt x="186" y="87"/>
                      </a:lnTo>
                      <a:lnTo>
                        <a:pt x="183" y="85"/>
                      </a:lnTo>
                      <a:lnTo>
                        <a:pt x="180" y="83"/>
                      </a:lnTo>
                      <a:lnTo>
                        <a:pt x="177" y="80"/>
                      </a:lnTo>
                      <a:lnTo>
                        <a:pt x="176" y="76"/>
                      </a:lnTo>
                      <a:lnTo>
                        <a:pt x="173" y="73"/>
                      </a:lnTo>
                      <a:lnTo>
                        <a:pt x="171" y="70"/>
                      </a:lnTo>
                      <a:lnTo>
                        <a:pt x="167" y="67"/>
                      </a:lnTo>
                      <a:lnTo>
                        <a:pt x="165" y="64"/>
                      </a:lnTo>
                      <a:lnTo>
                        <a:pt x="162" y="61"/>
                      </a:lnTo>
                      <a:lnTo>
                        <a:pt x="158" y="59"/>
                      </a:lnTo>
                      <a:lnTo>
                        <a:pt x="157" y="55"/>
                      </a:lnTo>
                      <a:lnTo>
                        <a:pt x="157" y="51"/>
                      </a:lnTo>
                      <a:lnTo>
                        <a:pt x="157" y="48"/>
                      </a:lnTo>
                      <a:lnTo>
                        <a:pt x="156" y="45"/>
                      </a:lnTo>
                      <a:lnTo>
                        <a:pt x="154" y="42"/>
                      </a:lnTo>
                      <a:lnTo>
                        <a:pt x="151" y="40"/>
                      </a:lnTo>
                      <a:lnTo>
                        <a:pt x="147" y="39"/>
                      </a:lnTo>
                      <a:lnTo>
                        <a:pt x="144" y="40"/>
                      </a:lnTo>
                      <a:lnTo>
                        <a:pt x="141" y="41"/>
                      </a:lnTo>
                      <a:lnTo>
                        <a:pt x="138" y="41"/>
                      </a:lnTo>
                      <a:lnTo>
                        <a:pt x="135" y="35"/>
                      </a:lnTo>
                      <a:lnTo>
                        <a:pt x="131" y="31"/>
                      </a:lnTo>
                      <a:lnTo>
                        <a:pt x="126" y="29"/>
                      </a:lnTo>
                      <a:lnTo>
                        <a:pt x="123" y="29"/>
                      </a:lnTo>
                      <a:lnTo>
                        <a:pt x="120" y="28"/>
                      </a:lnTo>
                      <a:lnTo>
                        <a:pt x="116" y="28"/>
                      </a:lnTo>
                      <a:lnTo>
                        <a:pt x="113" y="28"/>
                      </a:lnTo>
                      <a:lnTo>
                        <a:pt x="110" y="29"/>
                      </a:lnTo>
                      <a:lnTo>
                        <a:pt x="107" y="32"/>
                      </a:lnTo>
                      <a:lnTo>
                        <a:pt x="107" y="35"/>
                      </a:lnTo>
                      <a:lnTo>
                        <a:pt x="107" y="39"/>
                      </a:lnTo>
                      <a:lnTo>
                        <a:pt x="106" y="42"/>
                      </a:lnTo>
                      <a:lnTo>
                        <a:pt x="102" y="43"/>
                      </a:lnTo>
                      <a:lnTo>
                        <a:pt x="99" y="43"/>
                      </a:lnTo>
                      <a:lnTo>
                        <a:pt x="96" y="43"/>
                      </a:lnTo>
                      <a:lnTo>
                        <a:pt x="93" y="39"/>
                      </a:lnTo>
                      <a:lnTo>
                        <a:pt x="91" y="35"/>
                      </a:lnTo>
                      <a:lnTo>
                        <a:pt x="89" y="31"/>
                      </a:lnTo>
                      <a:lnTo>
                        <a:pt x="85" y="28"/>
                      </a:lnTo>
                      <a:lnTo>
                        <a:pt x="82" y="26"/>
                      </a:lnTo>
                      <a:lnTo>
                        <a:pt x="79" y="26"/>
                      </a:lnTo>
                      <a:lnTo>
                        <a:pt x="76" y="26"/>
                      </a:lnTo>
                      <a:lnTo>
                        <a:pt x="72" y="26"/>
                      </a:lnTo>
                      <a:lnTo>
                        <a:pt x="69" y="27"/>
                      </a:lnTo>
                      <a:lnTo>
                        <a:pt x="65" y="30"/>
                      </a:lnTo>
                      <a:lnTo>
                        <a:pt x="63" y="33"/>
                      </a:lnTo>
                      <a:lnTo>
                        <a:pt x="61" y="37"/>
                      </a:lnTo>
                      <a:lnTo>
                        <a:pt x="61" y="40"/>
                      </a:lnTo>
                      <a:lnTo>
                        <a:pt x="62" y="43"/>
                      </a:lnTo>
                      <a:lnTo>
                        <a:pt x="63" y="46"/>
                      </a:lnTo>
                      <a:lnTo>
                        <a:pt x="60" y="49"/>
                      </a:lnTo>
                      <a:lnTo>
                        <a:pt x="56" y="50"/>
                      </a:lnTo>
                      <a:lnTo>
                        <a:pt x="52" y="50"/>
                      </a:lnTo>
                      <a:lnTo>
                        <a:pt x="49" y="50"/>
                      </a:lnTo>
                      <a:lnTo>
                        <a:pt x="45" y="50"/>
                      </a:lnTo>
                      <a:lnTo>
                        <a:pt x="42" y="51"/>
                      </a:lnTo>
                      <a:lnTo>
                        <a:pt x="41" y="54"/>
                      </a:lnTo>
                      <a:lnTo>
                        <a:pt x="41" y="59"/>
                      </a:lnTo>
                      <a:lnTo>
                        <a:pt x="41" y="63"/>
                      </a:lnTo>
                      <a:lnTo>
                        <a:pt x="41" y="67"/>
                      </a:lnTo>
                      <a:lnTo>
                        <a:pt x="41" y="70"/>
                      </a:lnTo>
                      <a:lnTo>
                        <a:pt x="39" y="73"/>
                      </a:lnTo>
                      <a:lnTo>
                        <a:pt x="38" y="79"/>
                      </a:lnTo>
                      <a:lnTo>
                        <a:pt x="38" y="82"/>
                      </a:lnTo>
                      <a:lnTo>
                        <a:pt x="37" y="85"/>
                      </a:lnTo>
                      <a:lnTo>
                        <a:pt x="36" y="89"/>
                      </a:lnTo>
                      <a:lnTo>
                        <a:pt x="35" y="93"/>
                      </a:lnTo>
                      <a:lnTo>
                        <a:pt x="35" y="96"/>
                      </a:lnTo>
                      <a:lnTo>
                        <a:pt x="34" y="100"/>
                      </a:lnTo>
                      <a:lnTo>
                        <a:pt x="33" y="103"/>
                      </a:lnTo>
                      <a:lnTo>
                        <a:pt x="32" y="107"/>
                      </a:lnTo>
                      <a:lnTo>
                        <a:pt x="32" y="113"/>
                      </a:lnTo>
                      <a:lnTo>
                        <a:pt x="32" y="116"/>
                      </a:lnTo>
                      <a:lnTo>
                        <a:pt x="32" y="119"/>
                      </a:lnTo>
                      <a:lnTo>
                        <a:pt x="32" y="123"/>
                      </a:lnTo>
                      <a:lnTo>
                        <a:pt x="31" y="126"/>
                      </a:lnTo>
                      <a:lnTo>
                        <a:pt x="29" y="130"/>
                      </a:lnTo>
                      <a:lnTo>
                        <a:pt x="28" y="133"/>
                      </a:lnTo>
                      <a:lnTo>
                        <a:pt x="27" y="136"/>
                      </a:lnTo>
                      <a:lnTo>
                        <a:pt x="24" y="139"/>
                      </a:lnTo>
                      <a:lnTo>
                        <a:pt x="23" y="143"/>
                      </a:lnTo>
                      <a:lnTo>
                        <a:pt x="22" y="146"/>
                      </a:lnTo>
                      <a:lnTo>
                        <a:pt x="22" y="149"/>
                      </a:lnTo>
                      <a:lnTo>
                        <a:pt x="22" y="152"/>
                      </a:lnTo>
                      <a:lnTo>
                        <a:pt x="22" y="155"/>
                      </a:lnTo>
                      <a:lnTo>
                        <a:pt x="19" y="157"/>
                      </a:lnTo>
                      <a:lnTo>
                        <a:pt x="16" y="159"/>
                      </a:lnTo>
                      <a:lnTo>
                        <a:pt x="14" y="163"/>
                      </a:lnTo>
                      <a:lnTo>
                        <a:pt x="13" y="166"/>
                      </a:lnTo>
                      <a:lnTo>
                        <a:pt x="12" y="169"/>
                      </a:lnTo>
                      <a:lnTo>
                        <a:pt x="9" y="170"/>
                      </a:lnTo>
                      <a:lnTo>
                        <a:pt x="6" y="172"/>
                      </a:lnTo>
                      <a:lnTo>
                        <a:pt x="5" y="175"/>
                      </a:lnTo>
                      <a:lnTo>
                        <a:pt x="1" y="175"/>
                      </a:lnTo>
                      <a:lnTo>
                        <a:pt x="0" y="172"/>
                      </a:lnTo>
                      <a:lnTo>
                        <a:pt x="0" y="169"/>
                      </a:lnTo>
                      <a:lnTo>
                        <a:pt x="0" y="166"/>
                      </a:lnTo>
                      <a:lnTo>
                        <a:pt x="0" y="163"/>
                      </a:lnTo>
                      <a:lnTo>
                        <a:pt x="0" y="159"/>
                      </a:lnTo>
                      <a:lnTo>
                        <a:pt x="0" y="156"/>
                      </a:lnTo>
                      <a:lnTo>
                        <a:pt x="2" y="153"/>
                      </a:lnTo>
                      <a:lnTo>
                        <a:pt x="5" y="150"/>
                      </a:lnTo>
                      <a:lnTo>
                        <a:pt x="8" y="148"/>
                      </a:lnTo>
                      <a:lnTo>
                        <a:pt x="11" y="148"/>
                      </a:lnTo>
                      <a:lnTo>
                        <a:pt x="14" y="146"/>
                      </a:lnTo>
                      <a:lnTo>
                        <a:pt x="16" y="142"/>
                      </a:lnTo>
                      <a:lnTo>
                        <a:pt x="19" y="139"/>
                      </a:lnTo>
                      <a:lnTo>
                        <a:pt x="20" y="136"/>
                      </a:lnTo>
                      <a:lnTo>
                        <a:pt x="21" y="133"/>
                      </a:lnTo>
                      <a:lnTo>
                        <a:pt x="22" y="130"/>
                      </a:lnTo>
                      <a:lnTo>
                        <a:pt x="22" y="127"/>
                      </a:lnTo>
                      <a:lnTo>
                        <a:pt x="22" y="124"/>
                      </a:lnTo>
                      <a:lnTo>
                        <a:pt x="22" y="121"/>
                      </a:lnTo>
                      <a:lnTo>
                        <a:pt x="22" y="117"/>
                      </a:lnTo>
                      <a:lnTo>
                        <a:pt x="22" y="114"/>
                      </a:lnTo>
                      <a:lnTo>
                        <a:pt x="22" y="111"/>
                      </a:lnTo>
                      <a:lnTo>
                        <a:pt x="22" y="108"/>
                      </a:lnTo>
                      <a:lnTo>
                        <a:pt x="22" y="105"/>
                      </a:lnTo>
                      <a:lnTo>
                        <a:pt x="22" y="102"/>
                      </a:lnTo>
                      <a:lnTo>
                        <a:pt x="22" y="98"/>
                      </a:lnTo>
                      <a:lnTo>
                        <a:pt x="22" y="95"/>
                      </a:lnTo>
                      <a:lnTo>
                        <a:pt x="22" y="92"/>
                      </a:lnTo>
                      <a:lnTo>
                        <a:pt x="22" y="89"/>
                      </a:lnTo>
                      <a:lnTo>
                        <a:pt x="22" y="86"/>
                      </a:lnTo>
                      <a:lnTo>
                        <a:pt x="22" y="83"/>
                      </a:lnTo>
                      <a:lnTo>
                        <a:pt x="22" y="80"/>
                      </a:lnTo>
                      <a:lnTo>
                        <a:pt x="22" y="76"/>
                      </a:lnTo>
                      <a:lnTo>
                        <a:pt x="23" y="72"/>
                      </a:lnTo>
                      <a:lnTo>
                        <a:pt x="24" y="69"/>
                      </a:lnTo>
                      <a:lnTo>
                        <a:pt x="24" y="66"/>
                      </a:lnTo>
                      <a:lnTo>
                        <a:pt x="26" y="63"/>
                      </a:lnTo>
                      <a:lnTo>
                        <a:pt x="27" y="60"/>
                      </a:lnTo>
                      <a:lnTo>
                        <a:pt x="28" y="56"/>
                      </a:lnTo>
                      <a:lnTo>
                        <a:pt x="30" y="52"/>
                      </a:lnTo>
                      <a:lnTo>
                        <a:pt x="31" y="48"/>
                      </a:lnTo>
                      <a:lnTo>
                        <a:pt x="32" y="45"/>
                      </a:lnTo>
                      <a:lnTo>
                        <a:pt x="33" y="42"/>
                      </a:lnTo>
                      <a:lnTo>
                        <a:pt x="34" y="39"/>
                      </a:lnTo>
                      <a:lnTo>
                        <a:pt x="35" y="35"/>
                      </a:lnTo>
                      <a:lnTo>
                        <a:pt x="37" y="32"/>
                      </a:lnTo>
                      <a:lnTo>
                        <a:pt x="39" y="29"/>
                      </a:lnTo>
                      <a:lnTo>
                        <a:pt x="41" y="26"/>
                      </a:lnTo>
                      <a:lnTo>
                        <a:pt x="45" y="24"/>
                      </a:lnTo>
                      <a:lnTo>
                        <a:pt x="48" y="21"/>
                      </a:lnTo>
                      <a:lnTo>
                        <a:pt x="51" y="19"/>
                      </a:lnTo>
                      <a:lnTo>
                        <a:pt x="54" y="18"/>
                      </a:lnTo>
                      <a:lnTo>
                        <a:pt x="57" y="18"/>
                      </a:lnTo>
                      <a:lnTo>
                        <a:pt x="60" y="18"/>
                      </a:lnTo>
                      <a:lnTo>
                        <a:pt x="63" y="14"/>
                      </a:lnTo>
                      <a:lnTo>
                        <a:pt x="66" y="12"/>
                      </a:lnTo>
                      <a:lnTo>
                        <a:pt x="70" y="9"/>
                      </a:lnTo>
                      <a:lnTo>
                        <a:pt x="73" y="8"/>
                      </a:lnTo>
                      <a:lnTo>
                        <a:pt x="77" y="6"/>
                      </a:lnTo>
                      <a:lnTo>
                        <a:pt x="80" y="5"/>
                      </a:lnTo>
                      <a:lnTo>
                        <a:pt x="83" y="4"/>
                      </a:lnTo>
                      <a:lnTo>
                        <a:pt x="86" y="3"/>
                      </a:lnTo>
                      <a:lnTo>
                        <a:pt x="90" y="3"/>
                      </a:lnTo>
                      <a:lnTo>
                        <a:pt x="93" y="3"/>
                      </a:lnTo>
                      <a:lnTo>
                        <a:pt x="96" y="2"/>
                      </a:lnTo>
                      <a:lnTo>
                        <a:pt x="99" y="1"/>
                      </a:lnTo>
                      <a:lnTo>
                        <a:pt x="102" y="1"/>
                      </a:lnTo>
                      <a:lnTo>
                        <a:pt x="105" y="1"/>
                      </a:lnTo>
                      <a:lnTo>
                        <a:pt x="109" y="1"/>
                      </a:lnTo>
                      <a:lnTo>
                        <a:pt x="112" y="1"/>
                      </a:lnTo>
                      <a:lnTo>
                        <a:pt x="115" y="0"/>
                      </a:lnTo>
                      <a:lnTo>
                        <a:pt x="119" y="0"/>
                      </a:lnTo>
                      <a:lnTo>
                        <a:pt x="122" y="0"/>
                      </a:lnTo>
                      <a:lnTo>
                        <a:pt x="125" y="0"/>
                      </a:lnTo>
                      <a:lnTo>
                        <a:pt x="130" y="0"/>
                      </a:lnTo>
                      <a:lnTo>
                        <a:pt x="133" y="0"/>
                      </a:lnTo>
                      <a:lnTo>
                        <a:pt x="136" y="0"/>
                      </a:lnTo>
                      <a:lnTo>
                        <a:pt x="139" y="0"/>
                      </a:lnTo>
                      <a:lnTo>
                        <a:pt x="142" y="0"/>
                      </a:lnTo>
                      <a:lnTo>
                        <a:pt x="145" y="1"/>
                      </a:lnTo>
                      <a:lnTo>
                        <a:pt x="150" y="3"/>
                      </a:lnTo>
                      <a:lnTo>
                        <a:pt x="153" y="4"/>
                      </a:lnTo>
                      <a:lnTo>
                        <a:pt x="157" y="4"/>
                      </a:lnTo>
                      <a:lnTo>
                        <a:pt x="160" y="4"/>
                      </a:lnTo>
                      <a:lnTo>
                        <a:pt x="163" y="6"/>
                      </a:lnTo>
                      <a:lnTo>
                        <a:pt x="166" y="8"/>
                      </a:lnTo>
                      <a:lnTo>
                        <a:pt x="169" y="10"/>
                      </a:lnTo>
                      <a:lnTo>
                        <a:pt x="172" y="13"/>
                      </a:lnTo>
                      <a:lnTo>
                        <a:pt x="174" y="17"/>
                      </a:lnTo>
                      <a:lnTo>
                        <a:pt x="177" y="20"/>
                      </a:lnTo>
                      <a:lnTo>
                        <a:pt x="179" y="23"/>
                      </a:lnTo>
                      <a:lnTo>
                        <a:pt x="182" y="26"/>
                      </a:lnTo>
                      <a:lnTo>
                        <a:pt x="183" y="29"/>
                      </a:lnTo>
                      <a:lnTo>
                        <a:pt x="184" y="32"/>
                      </a:lnTo>
                      <a:lnTo>
                        <a:pt x="184" y="35"/>
                      </a:lnTo>
                      <a:lnTo>
                        <a:pt x="184" y="39"/>
                      </a:lnTo>
                      <a:lnTo>
                        <a:pt x="184" y="42"/>
                      </a:lnTo>
                      <a:lnTo>
                        <a:pt x="184" y="46"/>
                      </a:lnTo>
                      <a:lnTo>
                        <a:pt x="184" y="49"/>
                      </a:lnTo>
                      <a:lnTo>
                        <a:pt x="184" y="52"/>
                      </a:lnTo>
                      <a:lnTo>
                        <a:pt x="184" y="56"/>
                      </a:lnTo>
                      <a:lnTo>
                        <a:pt x="184" y="60"/>
                      </a:lnTo>
                      <a:lnTo>
                        <a:pt x="184" y="63"/>
                      </a:lnTo>
                      <a:lnTo>
                        <a:pt x="184" y="66"/>
                      </a:lnTo>
                      <a:lnTo>
                        <a:pt x="187" y="68"/>
                      </a:lnTo>
                      <a:lnTo>
                        <a:pt x="189" y="71"/>
                      </a:lnTo>
                      <a:lnTo>
                        <a:pt x="192" y="74"/>
                      </a:lnTo>
                      <a:lnTo>
                        <a:pt x="195" y="75"/>
                      </a:lnTo>
                      <a:lnTo>
                        <a:pt x="198" y="75"/>
                      </a:lnTo>
                      <a:lnTo>
                        <a:pt x="201" y="75"/>
                      </a:lnTo>
                      <a:lnTo>
                        <a:pt x="204" y="76"/>
                      </a:lnTo>
                      <a:lnTo>
                        <a:pt x="207" y="77"/>
                      </a:lnTo>
                      <a:lnTo>
                        <a:pt x="210" y="80"/>
                      </a:lnTo>
                      <a:lnTo>
                        <a:pt x="214" y="80"/>
                      </a:lnTo>
                      <a:lnTo>
                        <a:pt x="218" y="80"/>
                      </a:lnTo>
                      <a:lnTo>
                        <a:pt x="222" y="80"/>
                      </a:lnTo>
                      <a:lnTo>
                        <a:pt x="226" y="80"/>
                      </a:lnTo>
                      <a:lnTo>
                        <a:pt x="229" y="80"/>
                      </a:lnTo>
                      <a:lnTo>
                        <a:pt x="233" y="81"/>
                      </a:lnTo>
                      <a:lnTo>
                        <a:pt x="236" y="82"/>
                      </a:lnTo>
                      <a:lnTo>
                        <a:pt x="239" y="83"/>
                      </a:lnTo>
                      <a:lnTo>
                        <a:pt x="243" y="85"/>
                      </a:lnTo>
                      <a:lnTo>
                        <a:pt x="247" y="87"/>
                      </a:lnTo>
                      <a:lnTo>
                        <a:pt x="251" y="88"/>
                      </a:lnTo>
                      <a:lnTo>
                        <a:pt x="255" y="88"/>
                      </a:lnTo>
                      <a:lnTo>
                        <a:pt x="258" y="90"/>
                      </a:lnTo>
                      <a:lnTo>
                        <a:pt x="261" y="94"/>
                      </a:lnTo>
                      <a:lnTo>
                        <a:pt x="264" y="96"/>
                      </a:lnTo>
                      <a:lnTo>
                        <a:pt x="266" y="101"/>
                      </a:lnTo>
                      <a:lnTo>
                        <a:pt x="269" y="105"/>
                      </a:lnTo>
                      <a:lnTo>
                        <a:pt x="271" y="108"/>
                      </a:lnTo>
                      <a:lnTo>
                        <a:pt x="272" y="112"/>
                      </a:lnTo>
                      <a:lnTo>
                        <a:pt x="276" y="115"/>
                      </a:lnTo>
                      <a:lnTo>
                        <a:pt x="278" y="118"/>
                      </a:lnTo>
                      <a:lnTo>
                        <a:pt x="279" y="122"/>
                      </a:lnTo>
                      <a:lnTo>
                        <a:pt x="279" y="126"/>
                      </a:lnTo>
                      <a:lnTo>
                        <a:pt x="279" y="129"/>
                      </a:lnTo>
                      <a:lnTo>
                        <a:pt x="279" y="132"/>
                      </a:lnTo>
                      <a:lnTo>
                        <a:pt x="279" y="136"/>
                      </a:lnTo>
                      <a:lnTo>
                        <a:pt x="279" y="139"/>
                      </a:lnTo>
                      <a:lnTo>
                        <a:pt x="279" y="143"/>
                      </a:lnTo>
                      <a:lnTo>
                        <a:pt x="279" y="146"/>
                      </a:lnTo>
                      <a:lnTo>
                        <a:pt x="279" y="149"/>
                      </a:lnTo>
                      <a:lnTo>
                        <a:pt x="279" y="152"/>
                      </a:lnTo>
                      <a:lnTo>
                        <a:pt x="279" y="155"/>
                      </a:lnTo>
                      <a:lnTo>
                        <a:pt x="279" y="159"/>
                      </a:lnTo>
                      <a:lnTo>
                        <a:pt x="279" y="163"/>
                      </a:lnTo>
                      <a:lnTo>
                        <a:pt x="279" y="166"/>
                      </a:lnTo>
                      <a:lnTo>
                        <a:pt x="279" y="169"/>
                      </a:lnTo>
                      <a:lnTo>
                        <a:pt x="279" y="172"/>
                      </a:lnTo>
                      <a:lnTo>
                        <a:pt x="276" y="173"/>
                      </a:lnTo>
                      <a:lnTo>
                        <a:pt x="273" y="176"/>
                      </a:lnTo>
                      <a:lnTo>
                        <a:pt x="272" y="179"/>
                      </a:lnTo>
                      <a:lnTo>
                        <a:pt x="270" y="183"/>
                      </a:lnTo>
                      <a:lnTo>
                        <a:pt x="269" y="186"/>
                      </a:lnTo>
                      <a:lnTo>
                        <a:pt x="267" y="189"/>
                      </a:lnTo>
                      <a:lnTo>
                        <a:pt x="264" y="190"/>
                      </a:lnTo>
                      <a:lnTo>
                        <a:pt x="261" y="193"/>
                      </a:lnTo>
                      <a:lnTo>
                        <a:pt x="258" y="193"/>
                      </a:lnTo>
                      <a:lnTo>
                        <a:pt x="255" y="193"/>
                      </a:lnTo>
                      <a:lnTo>
                        <a:pt x="251" y="193"/>
                      </a:lnTo>
                      <a:lnTo>
                        <a:pt x="248" y="195"/>
                      </a:lnTo>
                      <a:lnTo>
                        <a:pt x="245" y="196"/>
                      </a:lnTo>
                      <a:lnTo>
                        <a:pt x="242" y="197"/>
                      </a:lnTo>
                      <a:lnTo>
                        <a:pt x="239" y="199"/>
                      </a:lnTo>
                      <a:lnTo>
                        <a:pt x="236" y="199"/>
                      </a:lnTo>
                      <a:lnTo>
                        <a:pt x="233" y="199"/>
                      </a:lnTo>
                      <a:lnTo>
                        <a:pt x="229" y="199"/>
                      </a:lnTo>
                      <a:lnTo>
                        <a:pt x="225" y="201"/>
                      </a:lnTo>
                      <a:lnTo>
                        <a:pt x="221" y="202"/>
                      </a:lnTo>
                      <a:lnTo>
                        <a:pt x="218" y="202"/>
                      </a:lnTo>
                      <a:lnTo>
                        <a:pt x="215" y="204"/>
                      </a:lnTo>
                      <a:lnTo>
                        <a:pt x="212" y="204"/>
                      </a:lnTo>
                      <a:lnTo>
                        <a:pt x="208" y="204"/>
                      </a:lnTo>
                      <a:lnTo>
                        <a:pt x="205" y="204"/>
                      </a:lnTo>
                      <a:lnTo>
                        <a:pt x="202" y="204"/>
                      </a:lnTo>
                      <a:lnTo>
                        <a:pt x="199" y="204"/>
                      </a:lnTo>
                      <a:lnTo>
                        <a:pt x="196" y="202"/>
                      </a:lnTo>
                      <a:lnTo>
                        <a:pt x="192" y="199"/>
                      </a:lnTo>
                      <a:lnTo>
                        <a:pt x="188" y="196"/>
                      </a:lnTo>
                      <a:lnTo>
                        <a:pt x="185" y="194"/>
                      </a:lnTo>
                      <a:lnTo>
                        <a:pt x="183" y="191"/>
                      </a:lnTo>
                      <a:lnTo>
                        <a:pt x="181" y="188"/>
                      </a:lnTo>
                      <a:lnTo>
                        <a:pt x="179" y="185"/>
                      </a:lnTo>
                      <a:lnTo>
                        <a:pt x="178" y="181"/>
                      </a:lnTo>
                      <a:lnTo>
                        <a:pt x="175" y="177"/>
                      </a:lnTo>
                      <a:lnTo>
                        <a:pt x="174" y="174"/>
                      </a:lnTo>
                      <a:lnTo>
                        <a:pt x="173" y="171"/>
                      </a:lnTo>
                      <a:lnTo>
                        <a:pt x="172" y="167"/>
                      </a:lnTo>
                      <a:lnTo>
                        <a:pt x="171" y="164"/>
                      </a:lnTo>
                      <a:lnTo>
                        <a:pt x="171" y="160"/>
                      </a:lnTo>
                      <a:lnTo>
                        <a:pt x="171" y="157"/>
                      </a:lnTo>
                      <a:lnTo>
                        <a:pt x="171" y="154"/>
                      </a:lnTo>
                      <a:lnTo>
                        <a:pt x="171" y="150"/>
                      </a:lnTo>
                      <a:lnTo>
                        <a:pt x="172" y="147"/>
                      </a:lnTo>
                      <a:lnTo>
                        <a:pt x="173" y="144"/>
                      </a:lnTo>
                      <a:lnTo>
                        <a:pt x="175" y="141"/>
                      </a:lnTo>
                      <a:lnTo>
                        <a:pt x="178" y="137"/>
                      </a:lnTo>
                      <a:lnTo>
                        <a:pt x="181" y="135"/>
                      </a:lnTo>
                      <a:lnTo>
                        <a:pt x="184" y="134"/>
                      </a:lnTo>
                      <a:lnTo>
                        <a:pt x="187" y="133"/>
                      </a:lnTo>
                      <a:lnTo>
                        <a:pt x="190" y="130"/>
                      </a:lnTo>
                      <a:lnTo>
                        <a:pt x="193" y="127"/>
                      </a:lnTo>
                      <a:lnTo>
                        <a:pt x="193" y="124"/>
                      </a:lnTo>
                      <a:lnTo>
                        <a:pt x="193" y="121"/>
                      </a:lnTo>
                      <a:lnTo>
                        <a:pt x="193" y="117"/>
                      </a:lnTo>
                      <a:lnTo>
                        <a:pt x="193" y="114"/>
                      </a:lnTo>
                      <a:lnTo>
                        <a:pt x="194" y="111"/>
                      </a:lnTo>
                      <a:lnTo>
                        <a:pt x="195" y="108"/>
                      </a:lnTo>
                      <a:lnTo>
                        <a:pt x="195" y="105"/>
                      </a:lnTo>
                      <a:lnTo>
                        <a:pt x="195" y="102"/>
                      </a:lnTo>
                      <a:lnTo>
                        <a:pt x="195" y="98"/>
                      </a:lnTo>
                      <a:lnTo>
                        <a:pt x="193" y="95"/>
                      </a:lnTo>
                      <a:lnTo>
                        <a:pt x="189" y="93"/>
                      </a:lnTo>
                      <a:lnTo>
                        <a:pt x="186" y="92"/>
                      </a:lnTo>
                      <a:lnTo>
                        <a:pt x="183" y="92"/>
                      </a:lnTo>
                      <a:lnTo>
                        <a:pt x="179" y="89"/>
                      </a:lnTo>
                      <a:lnTo>
                        <a:pt x="177" y="86"/>
                      </a:lnTo>
                      <a:lnTo>
                        <a:pt x="175" y="83"/>
                      </a:lnTo>
                      <a:lnTo>
                        <a:pt x="172" y="81"/>
                      </a:lnTo>
                      <a:lnTo>
                        <a:pt x="171" y="77"/>
                      </a:lnTo>
                      <a:lnTo>
                        <a:pt x="166" y="73"/>
                      </a:lnTo>
                      <a:lnTo>
                        <a:pt x="162" y="71"/>
                      </a:lnTo>
                      <a:lnTo>
                        <a:pt x="159" y="70"/>
                      </a:lnTo>
                      <a:lnTo>
                        <a:pt x="156" y="70"/>
                      </a:lnTo>
                      <a:lnTo>
                        <a:pt x="154" y="73"/>
                      </a:lnTo>
                      <a:lnTo>
                        <a:pt x="153" y="76"/>
                      </a:lnTo>
                      <a:lnTo>
                        <a:pt x="153" y="80"/>
                      </a:lnTo>
                      <a:lnTo>
                        <a:pt x="153" y="83"/>
                      </a:lnTo>
                      <a:lnTo>
                        <a:pt x="153" y="86"/>
                      </a:lnTo>
                      <a:lnTo>
                        <a:pt x="153" y="89"/>
                      </a:lnTo>
                      <a:lnTo>
                        <a:pt x="153" y="92"/>
                      </a:lnTo>
                      <a:lnTo>
                        <a:pt x="153" y="95"/>
                      </a:lnTo>
                      <a:lnTo>
                        <a:pt x="152" y="98"/>
                      </a:lnTo>
                      <a:lnTo>
                        <a:pt x="151" y="102"/>
                      </a:lnTo>
                      <a:lnTo>
                        <a:pt x="151" y="105"/>
                      </a:lnTo>
                      <a:lnTo>
                        <a:pt x="150" y="108"/>
                      </a:lnTo>
                      <a:lnTo>
                        <a:pt x="147" y="111"/>
                      </a:lnTo>
                      <a:lnTo>
                        <a:pt x="145" y="114"/>
                      </a:lnTo>
                      <a:lnTo>
                        <a:pt x="144" y="117"/>
                      </a:lnTo>
                      <a:lnTo>
                        <a:pt x="142" y="121"/>
                      </a:lnTo>
                      <a:lnTo>
                        <a:pt x="139" y="122"/>
                      </a:lnTo>
                      <a:lnTo>
                        <a:pt x="136" y="123"/>
                      </a:lnTo>
                      <a:lnTo>
                        <a:pt x="133" y="124"/>
                      </a:lnTo>
                      <a:lnTo>
                        <a:pt x="130" y="124"/>
                      </a:lnTo>
                      <a:lnTo>
                        <a:pt x="126" y="124"/>
                      </a:lnTo>
                      <a:lnTo>
                        <a:pt x="123" y="124"/>
                      </a:lnTo>
                      <a:lnTo>
                        <a:pt x="120" y="124"/>
                      </a:lnTo>
                      <a:lnTo>
                        <a:pt x="117" y="124"/>
                      </a:lnTo>
                      <a:lnTo>
                        <a:pt x="114" y="124"/>
                      </a:lnTo>
                      <a:lnTo>
                        <a:pt x="110" y="124"/>
                      </a:lnTo>
                      <a:lnTo>
                        <a:pt x="106" y="124"/>
                      </a:lnTo>
                      <a:lnTo>
                        <a:pt x="103" y="123"/>
                      </a:lnTo>
                      <a:lnTo>
                        <a:pt x="100" y="121"/>
                      </a:lnTo>
                      <a:lnTo>
                        <a:pt x="97" y="118"/>
                      </a:lnTo>
                      <a:lnTo>
                        <a:pt x="94" y="116"/>
                      </a:lnTo>
                      <a:lnTo>
                        <a:pt x="91" y="114"/>
                      </a:lnTo>
                      <a:lnTo>
                        <a:pt x="88" y="111"/>
                      </a:lnTo>
                      <a:lnTo>
                        <a:pt x="84" y="110"/>
                      </a:lnTo>
                      <a:lnTo>
                        <a:pt x="80" y="107"/>
                      </a:lnTo>
                      <a:lnTo>
                        <a:pt x="77" y="105"/>
                      </a:lnTo>
                      <a:lnTo>
                        <a:pt x="74" y="103"/>
                      </a:lnTo>
                      <a:lnTo>
                        <a:pt x="71" y="102"/>
                      </a:lnTo>
                      <a:lnTo>
                        <a:pt x="68" y="100"/>
                      </a:lnTo>
                      <a:lnTo>
                        <a:pt x="64" y="98"/>
                      </a:lnTo>
                      <a:lnTo>
                        <a:pt x="61" y="98"/>
                      </a:lnTo>
                      <a:lnTo>
                        <a:pt x="58" y="98"/>
                      </a:lnTo>
                      <a:lnTo>
                        <a:pt x="55" y="101"/>
                      </a:lnTo>
                      <a:lnTo>
                        <a:pt x="53" y="104"/>
                      </a:lnTo>
                      <a:lnTo>
                        <a:pt x="51" y="107"/>
                      </a:lnTo>
                      <a:lnTo>
                        <a:pt x="50" y="110"/>
                      </a:lnTo>
                      <a:lnTo>
                        <a:pt x="48" y="113"/>
                      </a:lnTo>
                      <a:lnTo>
                        <a:pt x="45" y="116"/>
                      </a:lnTo>
                      <a:lnTo>
                        <a:pt x="44" y="119"/>
                      </a:lnTo>
                      <a:lnTo>
                        <a:pt x="42" y="123"/>
                      </a:lnTo>
                      <a:lnTo>
                        <a:pt x="42" y="126"/>
                      </a:lnTo>
                      <a:lnTo>
                        <a:pt x="41" y="129"/>
                      </a:lnTo>
                      <a:lnTo>
                        <a:pt x="40" y="132"/>
                      </a:lnTo>
                      <a:lnTo>
                        <a:pt x="40" y="136"/>
                      </a:lnTo>
                      <a:lnTo>
                        <a:pt x="39" y="141"/>
                      </a:lnTo>
                      <a:lnTo>
                        <a:pt x="39" y="144"/>
                      </a:lnTo>
                      <a:lnTo>
                        <a:pt x="38" y="147"/>
                      </a:lnTo>
                      <a:lnTo>
                        <a:pt x="38" y="150"/>
                      </a:lnTo>
                      <a:lnTo>
                        <a:pt x="38" y="153"/>
                      </a:lnTo>
                      <a:lnTo>
                        <a:pt x="38" y="156"/>
                      </a:lnTo>
                      <a:lnTo>
                        <a:pt x="38" y="159"/>
                      </a:lnTo>
                      <a:lnTo>
                        <a:pt x="38" y="163"/>
                      </a:lnTo>
                      <a:lnTo>
                        <a:pt x="38" y="166"/>
                      </a:lnTo>
                      <a:lnTo>
                        <a:pt x="38" y="169"/>
                      </a:lnTo>
                      <a:lnTo>
                        <a:pt x="38" y="172"/>
                      </a:lnTo>
                      <a:lnTo>
                        <a:pt x="38" y="176"/>
                      </a:lnTo>
                      <a:lnTo>
                        <a:pt x="38" y="179"/>
                      </a:lnTo>
                      <a:lnTo>
                        <a:pt x="38" y="183"/>
                      </a:lnTo>
                      <a:lnTo>
                        <a:pt x="38" y="186"/>
                      </a:lnTo>
                      <a:lnTo>
                        <a:pt x="39" y="189"/>
                      </a:lnTo>
                      <a:lnTo>
                        <a:pt x="41" y="192"/>
                      </a:lnTo>
                      <a:lnTo>
                        <a:pt x="44" y="194"/>
                      </a:lnTo>
                      <a:lnTo>
                        <a:pt x="48" y="197"/>
                      </a:lnTo>
                      <a:lnTo>
                        <a:pt x="52" y="198"/>
                      </a:lnTo>
                      <a:lnTo>
                        <a:pt x="55" y="200"/>
                      </a:lnTo>
                      <a:lnTo>
                        <a:pt x="58" y="200"/>
                      </a:lnTo>
                      <a:lnTo>
                        <a:pt x="61" y="200"/>
                      </a:lnTo>
                      <a:lnTo>
                        <a:pt x="64" y="200"/>
                      </a:lnTo>
                      <a:lnTo>
                        <a:pt x="68" y="200"/>
                      </a:lnTo>
                      <a:lnTo>
                        <a:pt x="71" y="200"/>
                      </a:lnTo>
                      <a:lnTo>
                        <a:pt x="74" y="199"/>
                      </a:lnTo>
                      <a:lnTo>
                        <a:pt x="77" y="197"/>
                      </a:lnTo>
                      <a:lnTo>
                        <a:pt x="80" y="194"/>
                      </a:lnTo>
                      <a:lnTo>
                        <a:pt x="83" y="192"/>
                      </a:lnTo>
                      <a:lnTo>
                        <a:pt x="86" y="190"/>
                      </a:lnTo>
                      <a:lnTo>
                        <a:pt x="90" y="190"/>
                      </a:lnTo>
                      <a:lnTo>
                        <a:pt x="93" y="189"/>
                      </a:lnTo>
                      <a:lnTo>
                        <a:pt x="96" y="188"/>
                      </a:lnTo>
                      <a:lnTo>
                        <a:pt x="99" y="188"/>
                      </a:lnTo>
                      <a:lnTo>
                        <a:pt x="102" y="190"/>
                      </a:lnTo>
                      <a:lnTo>
                        <a:pt x="104" y="193"/>
                      </a:lnTo>
                      <a:lnTo>
                        <a:pt x="107" y="196"/>
                      </a:lnTo>
                      <a:lnTo>
                        <a:pt x="110" y="199"/>
                      </a:lnTo>
                      <a:lnTo>
                        <a:pt x="111" y="204"/>
                      </a:lnTo>
                      <a:lnTo>
                        <a:pt x="113" y="207"/>
                      </a:lnTo>
                      <a:lnTo>
                        <a:pt x="114" y="210"/>
                      </a:lnTo>
                      <a:lnTo>
                        <a:pt x="115" y="213"/>
                      </a:lnTo>
                      <a:lnTo>
                        <a:pt x="117" y="216"/>
                      </a:lnTo>
                      <a:lnTo>
                        <a:pt x="119" y="219"/>
                      </a:lnTo>
                      <a:lnTo>
                        <a:pt x="119" y="222"/>
                      </a:lnTo>
                      <a:lnTo>
                        <a:pt x="119" y="227"/>
                      </a:lnTo>
                      <a:lnTo>
                        <a:pt x="119" y="230"/>
                      </a:lnTo>
                      <a:lnTo>
                        <a:pt x="119" y="233"/>
                      </a:lnTo>
                      <a:lnTo>
                        <a:pt x="119" y="236"/>
                      </a:lnTo>
                      <a:lnTo>
                        <a:pt x="119" y="239"/>
                      </a:lnTo>
                      <a:lnTo>
                        <a:pt x="119" y="242"/>
                      </a:lnTo>
                      <a:lnTo>
                        <a:pt x="121" y="246"/>
                      </a:lnTo>
                      <a:lnTo>
                        <a:pt x="121" y="249"/>
                      </a:lnTo>
                      <a:lnTo>
                        <a:pt x="121" y="252"/>
                      </a:lnTo>
                      <a:lnTo>
                        <a:pt x="120" y="255"/>
                      </a:lnTo>
                      <a:lnTo>
                        <a:pt x="118" y="258"/>
                      </a:lnTo>
                      <a:lnTo>
                        <a:pt x="115" y="260"/>
                      </a:lnTo>
                      <a:lnTo>
                        <a:pt x="112" y="260"/>
                      </a:lnTo>
                      <a:lnTo>
                        <a:pt x="109" y="261"/>
                      </a:lnTo>
                      <a:lnTo>
                        <a:pt x="105" y="262"/>
                      </a:lnTo>
                      <a:lnTo>
                        <a:pt x="102" y="262"/>
                      </a:lnTo>
                      <a:lnTo>
                        <a:pt x="99" y="263"/>
                      </a:lnTo>
                      <a:lnTo>
                        <a:pt x="96" y="265"/>
                      </a:lnTo>
                      <a:lnTo>
                        <a:pt x="93" y="268"/>
                      </a:lnTo>
                      <a:lnTo>
                        <a:pt x="90" y="269"/>
                      </a:lnTo>
                      <a:lnTo>
                        <a:pt x="86" y="270"/>
                      </a:lnTo>
                      <a:lnTo>
                        <a:pt x="82" y="271"/>
                      </a:lnTo>
                      <a:lnTo>
                        <a:pt x="79" y="271"/>
                      </a:lnTo>
                      <a:lnTo>
                        <a:pt x="76" y="271"/>
                      </a:lnTo>
                      <a:lnTo>
                        <a:pt x="73" y="271"/>
                      </a:lnTo>
                      <a:lnTo>
                        <a:pt x="70" y="271"/>
                      </a:lnTo>
                      <a:lnTo>
                        <a:pt x="66" y="271"/>
                      </a:lnTo>
                      <a:lnTo>
                        <a:pt x="63" y="271"/>
                      </a:lnTo>
                      <a:lnTo>
                        <a:pt x="60" y="271"/>
                      </a:lnTo>
                      <a:lnTo>
                        <a:pt x="57" y="271"/>
                      </a:lnTo>
                      <a:lnTo>
                        <a:pt x="54" y="270"/>
                      </a:lnTo>
                      <a:lnTo>
                        <a:pt x="51" y="268"/>
                      </a:lnTo>
                      <a:lnTo>
                        <a:pt x="48" y="265"/>
                      </a:lnTo>
                      <a:lnTo>
                        <a:pt x="44" y="265"/>
                      </a:lnTo>
                      <a:lnTo>
                        <a:pt x="41" y="263"/>
                      </a:lnTo>
                      <a:lnTo>
                        <a:pt x="37" y="261"/>
                      </a:lnTo>
                      <a:lnTo>
                        <a:pt x="34" y="257"/>
                      </a:lnTo>
                      <a:lnTo>
                        <a:pt x="30" y="255"/>
                      </a:lnTo>
                      <a:lnTo>
                        <a:pt x="28" y="251"/>
                      </a:lnTo>
                      <a:lnTo>
                        <a:pt x="26" y="248"/>
                      </a:lnTo>
                      <a:lnTo>
                        <a:pt x="23" y="244"/>
                      </a:lnTo>
                      <a:lnTo>
                        <a:pt x="20" y="243"/>
                      </a:lnTo>
                      <a:lnTo>
                        <a:pt x="17" y="240"/>
                      </a:lnTo>
                      <a:lnTo>
                        <a:pt x="16" y="237"/>
                      </a:lnTo>
                      <a:lnTo>
                        <a:pt x="15" y="234"/>
                      </a:lnTo>
                      <a:lnTo>
                        <a:pt x="15" y="230"/>
                      </a:lnTo>
                      <a:lnTo>
                        <a:pt x="14" y="227"/>
                      </a:lnTo>
                      <a:lnTo>
                        <a:pt x="13" y="223"/>
                      </a:lnTo>
                      <a:lnTo>
                        <a:pt x="12" y="219"/>
                      </a:lnTo>
                      <a:lnTo>
                        <a:pt x="10" y="216"/>
                      </a:lnTo>
                      <a:lnTo>
                        <a:pt x="9" y="213"/>
                      </a:lnTo>
                      <a:lnTo>
                        <a:pt x="7" y="210"/>
                      </a:lnTo>
                      <a:lnTo>
                        <a:pt x="6" y="207"/>
                      </a:lnTo>
                      <a:lnTo>
                        <a:pt x="5" y="204"/>
                      </a:lnTo>
                      <a:lnTo>
                        <a:pt x="2" y="200"/>
                      </a:lnTo>
                      <a:lnTo>
                        <a:pt x="2" y="197"/>
                      </a:lnTo>
                      <a:lnTo>
                        <a:pt x="1" y="194"/>
                      </a:lnTo>
                      <a:lnTo>
                        <a:pt x="1" y="191"/>
                      </a:lnTo>
                      <a:lnTo>
                        <a:pt x="1" y="188"/>
                      </a:lnTo>
                      <a:lnTo>
                        <a:pt x="1" y="185"/>
                      </a:lnTo>
                      <a:lnTo>
                        <a:pt x="1" y="181"/>
                      </a:lnTo>
                      <a:lnTo>
                        <a:pt x="1" y="178"/>
                      </a:lnTo>
                      <a:lnTo>
                        <a:pt x="1" y="175"/>
                      </a:lnTo>
                      <a:lnTo>
                        <a:pt x="0" y="178"/>
                      </a:lnTo>
                      <a:lnTo>
                        <a:pt x="0" y="181"/>
                      </a:lnTo>
                      <a:lnTo>
                        <a:pt x="0" y="185"/>
                      </a:lnTo>
                      <a:lnTo>
                        <a:pt x="0" y="188"/>
                      </a:lnTo>
                      <a:lnTo>
                        <a:pt x="0" y="192"/>
                      </a:lnTo>
                      <a:lnTo>
                        <a:pt x="0" y="196"/>
                      </a:lnTo>
                      <a:lnTo>
                        <a:pt x="2" y="191"/>
                      </a:lnTo>
                      <a:lnTo>
                        <a:pt x="3" y="186"/>
                      </a:lnTo>
                      <a:lnTo>
                        <a:pt x="3" y="183"/>
                      </a:lnTo>
                      <a:lnTo>
                        <a:pt x="3" y="178"/>
                      </a:lnTo>
                      <a:lnTo>
                        <a:pt x="2" y="175"/>
                      </a:lnTo>
                      <a:lnTo>
                        <a:pt x="1" y="174"/>
                      </a:lnTo>
                    </a:path>
                  </a:pathLst>
                </a:custGeom>
                <a:solidFill>
                  <a:schemeClr val="tx2"/>
                </a:solidFill>
                <a:ln w="12700" cap="rnd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18518" name="Oval 179"/>
            <p:cNvSpPr>
              <a:spLocks noChangeArrowheads="1"/>
            </p:cNvSpPr>
            <p:nvPr/>
          </p:nvSpPr>
          <p:spPr bwMode="auto">
            <a:xfrm>
              <a:off x="5570" y="1942"/>
              <a:ext cx="34" cy="35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19" name="Oval 180"/>
            <p:cNvSpPr>
              <a:spLocks noChangeArrowheads="1"/>
            </p:cNvSpPr>
            <p:nvPr/>
          </p:nvSpPr>
          <p:spPr bwMode="auto">
            <a:xfrm>
              <a:off x="5843" y="709"/>
              <a:ext cx="34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2" name="Group 181"/>
            <p:cNvGrpSpPr>
              <a:grpSpLocks/>
            </p:cNvGrpSpPr>
            <p:nvPr/>
          </p:nvGrpSpPr>
          <p:grpSpPr bwMode="auto">
            <a:xfrm>
              <a:off x="5200" y="882"/>
              <a:ext cx="540" cy="256"/>
              <a:chOff x="5423" y="2854"/>
              <a:chExt cx="438" cy="208"/>
            </a:xfrm>
          </p:grpSpPr>
          <p:sp>
            <p:nvSpPr>
              <p:cNvPr id="18557" name="Oval 182"/>
              <p:cNvSpPr>
                <a:spLocks noChangeArrowheads="1"/>
              </p:cNvSpPr>
              <p:nvPr/>
            </p:nvSpPr>
            <p:spPr bwMode="auto">
              <a:xfrm rot="9180000">
                <a:off x="5423" y="2854"/>
                <a:ext cx="438" cy="208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558" name="Arc 183"/>
              <p:cNvSpPr>
                <a:spLocks/>
              </p:cNvSpPr>
              <p:nvPr/>
            </p:nvSpPr>
            <p:spPr bwMode="auto">
              <a:xfrm rot="780000">
                <a:off x="5556" y="2909"/>
                <a:ext cx="203" cy="144"/>
              </a:xfrm>
              <a:custGeom>
                <a:avLst/>
                <a:gdLst>
                  <a:gd name="T0" fmla="*/ 0 w 21600"/>
                  <a:gd name="T1" fmla="*/ 1 h 21600"/>
                  <a:gd name="T2" fmla="*/ 2 w 21600"/>
                  <a:gd name="T3" fmla="*/ 0 h 21600"/>
                  <a:gd name="T4" fmla="*/ 2 w 21600"/>
                  <a:gd name="T5" fmla="*/ 1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712"/>
                      <a:pt x="9606" y="58"/>
                      <a:pt x="21494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712"/>
                      <a:pt x="9606" y="58"/>
                      <a:pt x="21494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" name="Group 184"/>
            <p:cNvGrpSpPr>
              <a:grpSpLocks/>
            </p:cNvGrpSpPr>
            <p:nvPr/>
          </p:nvGrpSpPr>
          <p:grpSpPr bwMode="auto">
            <a:xfrm>
              <a:off x="5030" y="2108"/>
              <a:ext cx="540" cy="256"/>
              <a:chOff x="5285" y="3850"/>
              <a:chExt cx="438" cy="208"/>
            </a:xfrm>
          </p:grpSpPr>
          <p:sp>
            <p:nvSpPr>
              <p:cNvPr id="18555" name="Oval 185"/>
              <p:cNvSpPr>
                <a:spLocks noChangeArrowheads="1"/>
              </p:cNvSpPr>
              <p:nvPr/>
            </p:nvSpPr>
            <p:spPr bwMode="auto">
              <a:xfrm rot="1620000" flipH="1">
                <a:off x="5285" y="3850"/>
                <a:ext cx="438" cy="208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556" name="Arc 186"/>
              <p:cNvSpPr>
                <a:spLocks/>
              </p:cNvSpPr>
              <p:nvPr/>
            </p:nvSpPr>
            <p:spPr bwMode="auto">
              <a:xfrm rot="10020000">
                <a:off x="5417" y="3861"/>
                <a:ext cx="203" cy="145"/>
              </a:xfrm>
              <a:custGeom>
                <a:avLst/>
                <a:gdLst>
                  <a:gd name="T0" fmla="*/ 0 w 21599"/>
                  <a:gd name="T1" fmla="*/ 0 h 21600"/>
                  <a:gd name="T2" fmla="*/ 2 w 21599"/>
                  <a:gd name="T3" fmla="*/ 1 h 21600"/>
                  <a:gd name="T4" fmla="*/ 0 w 21599"/>
                  <a:gd name="T5" fmla="*/ 1 h 21600"/>
                  <a:gd name="T6" fmla="*/ 0 60000 65536"/>
                  <a:gd name="T7" fmla="*/ 0 60000 65536"/>
                  <a:gd name="T8" fmla="*/ 0 60000 65536"/>
                  <a:gd name="T9" fmla="*/ 0 w 21599"/>
                  <a:gd name="T10" fmla="*/ 0 h 21600"/>
                  <a:gd name="T11" fmla="*/ 21599 w 21599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599" h="21600" fill="none" extrusionOk="0">
                    <a:moveTo>
                      <a:pt x="-1" y="0"/>
                    </a:moveTo>
                    <a:cubicBezTo>
                      <a:pt x="11871" y="0"/>
                      <a:pt x="21517" y="9580"/>
                      <a:pt x="21599" y="21450"/>
                    </a:cubicBezTo>
                  </a:path>
                  <a:path w="21599" h="21600" stroke="0" extrusionOk="0">
                    <a:moveTo>
                      <a:pt x="-1" y="0"/>
                    </a:moveTo>
                    <a:cubicBezTo>
                      <a:pt x="11871" y="0"/>
                      <a:pt x="21517" y="9580"/>
                      <a:pt x="21599" y="2145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" name="Group 187"/>
            <p:cNvGrpSpPr>
              <a:grpSpLocks/>
            </p:cNvGrpSpPr>
            <p:nvPr/>
          </p:nvGrpSpPr>
          <p:grpSpPr bwMode="auto">
            <a:xfrm>
              <a:off x="5525" y="1946"/>
              <a:ext cx="540" cy="256"/>
              <a:chOff x="5687" y="3718"/>
              <a:chExt cx="438" cy="208"/>
            </a:xfrm>
          </p:grpSpPr>
          <p:sp>
            <p:nvSpPr>
              <p:cNvPr id="18553" name="Oval 188"/>
              <p:cNvSpPr>
                <a:spLocks noChangeArrowheads="1"/>
              </p:cNvSpPr>
              <p:nvPr/>
            </p:nvSpPr>
            <p:spPr bwMode="auto">
              <a:xfrm rot="-1620000">
                <a:off x="5687" y="3718"/>
                <a:ext cx="438" cy="208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554" name="Arc 189"/>
              <p:cNvSpPr>
                <a:spLocks/>
              </p:cNvSpPr>
              <p:nvPr/>
            </p:nvSpPr>
            <p:spPr bwMode="auto">
              <a:xfrm rot="-10020000">
                <a:off x="5790" y="3729"/>
                <a:ext cx="203" cy="145"/>
              </a:xfrm>
              <a:custGeom>
                <a:avLst/>
                <a:gdLst>
                  <a:gd name="T0" fmla="*/ 0 w 21599"/>
                  <a:gd name="T1" fmla="*/ 1 h 21600"/>
                  <a:gd name="T2" fmla="*/ 2 w 21599"/>
                  <a:gd name="T3" fmla="*/ 0 h 21600"/>
                  <a:gd name="T4" fmla="*/ 2 w 21599"/>
                  <a:gd name="T5" fmla="*/ 1 h 21600"/>
                  <a:gd name="T6" fmla="*/ 0 60000 65536"/>
                  <a:gd name="T7" fmla="*/ 0 60000 65536"/>
                  <a:gd name="T8" fmla="*/ 0 60000 65536"/>
                  <a:gd name="T9" fmla="*/ 0 w 21599"/>
                  <a:gd name="T10" fmla="*/ 0 h 21600"/>
                  <a:gd name="T11" fmla="*/ 21599 w 21599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599" h="21600" fill="none" extrusionOk="0">
                    <a:moveTo>
                      <a:pt x="-1" y="21450"/>
                    </a:moveTo>
                    <a:cubicBezTo>
                      <a:pt x="81" y="9621"/>
                      <a:pt x="9663" y="58"/>
                      <a:pt x="21493" y="0"/>
                    </a:cubicBezTo>
                  </a:path>
                  <a:path w="21599" h="21600" stroke="0" extrusionOk="0">
                    <a:moveTo>
                      <a:pt x="-1" y="21450"/>
                    </a:moveTo>
                    <a:cubicBezTo>
                      <a:pt x="81" y="9621"/>
                      <a:pt x="9663" y="58"/>
                      <a:pt x="21493" y="0"/>
                    </a:cubicBezTo>
                    <a:lnTo>
                      <a:pt x="21599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" name="Group 190"/>
            <p:cNvGrpSpPr>
              <a:grpSpLocks/>
            </p:cNvGrpSpPr>
            <p:nvPr/>
          </p:nvGrpSpPr>
          <p:grpSpPr bwMode="auto">
            <a:xfrm>
              <a:off x="4224" y="1345"/>
              <a:ext cx="281" cy="539"/>
              <a:chOff x="4630" y="3230"/>
              <a:chExt cx="228" cy="438"/>
            </a:xfrm>
          </p:grpSpPr>
          <p:sp>
            <p:nvSpPr>
              <p:cNvPr id="18551" name="Oval 191"/>
              <p:cNvSpPr>
                <a:spLocks noChangeArrowheads="1"/>
              </p:cNvSpPr>
              <p:nvPr/>
            </p:nvSpPr>
            <p:spPr bwMode="auto">
              <a:xfrm rot="-3120000">
                <a:off x="4535" y="3345"/>
                <a:ext cx="438" cy="208"/>
              </a:xfrm>
              <a:prstGeom prst="ellipse">
                <a:avLst/>
              </a:pr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552" name="Arc 192"/>
              <p:cNvSpPr>
                <a:spLocks/>
              </p:cNvSpPr>
              <p:nvPr/>
            </p:nvSpPr>
            <p:spPr bwMode="auto">
              <a:xfrm rot="10080000">
                <a:off x="4630" y="3364"/>
                <a:ext cx="203" cy="145"/>
              </a:xfrm>
              <a:custGeom>
                <a:avLst/>
                <a:gdLst>
                  <a:gd name="T0" fmla="*/ 0 w 21599"/>
                  <a:gd name="T1" fmla="*/ 1 h 21600"/>
                  <a:gd name="T2" fmla="*/ 2 w 21599"/>
                  <a:gd name="T3" fmla="*/ 0 h 21600"/>
                  <a:gd name="T4" fmla="*/ 2 w 21599"/>
                  <a:gd name="T5" fmla="*/ 1 h 21600"/>
                  <a:gd name="T6" fmla="*/ 0 60000 65536"/>
                  <a:gd name="T7" fmla="*/ 0 60000 65536"/>
                  <a:gd name="T8" fmla="*/ 0 60000 65536"/>
                  <a:gd name="T9" fmla="*/ 0 w 21599"/>
                  <a:gd name="T10" fmla="*/ 0 h 21600"/>
                  <a:gd name="T11" fmla="*/ 21599 w 21599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599" h="21600" fill="none" extrusionOk="0">
                    <a:moveTo>
                      <a:pt x="-1" y="21450"/>
                    </a:moveTo>
                    <a:cubicBezTo>
                      <a:pt x="81" y="9621"/>
                      <a:pt x="9663" y="58"/>
                      <a:pt x="21493" y="0"/>
                    </a:cubicBezTo>
                  </a:path>
                  <a:path w="21599" h="21600" stroke="0" extrusionOk="0">
                    <a:moveTo>
                      <a:pt x="-1" y="21450"/>
                    </a:moveTo>
                    <a:cubicBezTo>
                      <a:pt x="81" y="9621"/>
                      <a:pt x="9663" y="58"/>
                      <a:pt x="21493" y="0"/>
                    </a:cubicBezTo>
                    <a:lnTo>
                      <a:pt x="21599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8524" name="Oval 193"/>
            <p:cNvSpPr>
              <a:spLocks noChangeArrowheads="1"/>
            </p:cNvSpPr>
            <p:nvPr/>
          </p:nvSpPr>
          <p:spPr bwMode="auto">
            <a:xfrm>
              <a:off x="5607" y="1359"/>
              <a:ext cx="34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25" name="Oval 194"/>
            <p:cNvSpPr>
              <a:spLocks noChangeArrowheads="1"/>
            </p:cNvSpPr>
            <p:nvPr/>
          </p:nvSpPr>
          <p:spPr bwMode="auto">
            <a:xfrm>
              <a:off x="6072" y="1447"/>
              <a:ext cx="34" cy="35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26" name="Oval 195"/>
            <p:cNvSpPr>
              <a:spLocks noChangeArrowheads="1"/>
            </p:cNvSpPr>
            <p:nvPr/>
          </p:nvSpPr>
          <p:spPr bwMode="auto">
            <a:xfrm>
              <a:off x="4595" y="2260"/>
              <a:ext cx="34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27" name="Oval 196"/>
            <p:cNvSpPr>
              <a:spLocks noChangeArrowheads="1"/>
            </p:cNvSpPr>
            <p:nvPr/>
          </p:nvSpPr>
          <p:spPr bwMode="auto">
            <a:xfrm>
              <a:off x="6175" y="746"/>
              <a:ext cx="35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28" name="Oval 197"/>
            <p:cNvSpPr>
              <a:spLocks noChangeArrowheads="1"/>
            </p:cNvSpPr>
            <p:nvPr/>
          </p:nvSpPr>
          <p:spPr bwMode="auto">
            <a:xfrm>
              <a:off x="5289" y="1964"/>
              <a:ext cx="34" cy="35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29" name="Oval 198"/>
            <p:cNvSpPr>
              <a:spLocks noChangeArrowheads="1"/>
            </p:cNvSpPr>
            <p:nvPr/>
          </p:nvSpPr>
          <p:spPr bwMode="auto">
            <a:xfrm>
              <a:off x="4816" y="2245"/>
              <a:ext cx="35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0" name="Oval 199"/>
            <p:cNvSpPr>
              <a:spLocks noChangeArrowheads="1"/>
            </p:cNvSpPr>
            <p:nvPr/>
          </p:nvSpPr>
          <p:spPr bwMode="auto">
            <a:xfrm>
              <a:off x="5385" y="2001"/>
              <a:ext cx="34" cy="35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1" name="Oval 200"/>
            <p:cNvSpPr>
              <a:spLocks noChangeArrowheads="1"/>
            </p:cNvSpPr>
            <p:nvPr/>
          </p:nvSpPr>
          <p:spPr bwMode="auto">
            <a:xfrm>
              <a:off x="6079" y="1757"/>
              <a:ext cx="35" cy="35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2" name="Oval 201"/>
            <p:cNvSpPr>
              <a:spLocks noChangeArrowheads="1"/>
            </p:cNvSpPr>
            <p:nvPr/>
          </p:nvSpPr>
          <p:spPr bwMode="auto">
            <a:xfrm>
              <a:off x="5821" y="2260"/>
              <a:ext cx="34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3" name="Oval 202"/>
            <p:cNvSpPr>
              <a:spLocks noChangeArrowheads="1"/>
            </p:cNvSpPr>
            <p:nvPr/>
          </p:nvSpPr>
          <p:spPr bwMode="auto">
            <a:xfrm>
              <a:off x="6072" y="2060"/>
              <a:ext cx="34" cy="35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4" name="Oval 203"/>
            <p:cNvSpPr>
              <a:spLocks noChangeArrowheads="1"/>
            </p:cNvSpPr>
            <p:nvPr/>
          </p:nvSpPr>
          <p:spPr bwMode="auto">
            <a:xfrm>
              <a:off x="6131" y="2119"/>
              <a:ext cx="35" cy="35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5" name="Oval 204"/>
            <p:cNvSpPr>
              <a:spLocks noChangeArrowheads="1"/>
            </p:cNvSpPr>
            <p:nvPr/>
          </p:nvSpPr>
          <p:spPr bwMode="auto">
            <a:xfrm>
              <a:off x="5378" y="1237"/>
              <a:ext cx="34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6" name="Oval 205"/>
            <p:cNvSpPr>
              <a:spLocks noChangeArrowheads="1"/>
            </p:cNvSpPr>
            <p:nvPr/>
          </p:nvSpPr>
          <p:spPr bwMode="auto">
            <a:xfrm>
              <a:off x="5378" y="1543"/>
              <a:ext cx="34" cy="35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7" name="Oval 206"/>
            <p:cNvSpPr>
              <a:spLocks noChangeArrowheads="1"/>
            </p:cNvSpPr>
            <p:nvPr/>
          </p:nvSpPr>
          <p:spPr bwMode="auto">
            <a:xfrm>
              <a:off x="6161" y="1573"/>
              <a:ext cx="34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8" name="Oval 207"/>
            <p:cNvSpPr>
              <a:spLocks noChangeArrowheads="1"/>
            </p:cNvSpPr>
            <p:nvPr/>
          </p:nvSpPr>
          <p:spPr bwMode="auto">
            <a:xfrm>
              <a:off x="5370" y="1661"/>
              <a:ext cx="35" cy="35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9" name="Oval 208"/>
            <p:cNvSpPr>
              <a:spLocks noChangeArrowheads="1"/>
            </p:cNvSpPr>
            <p:nvPr/>
          </p:nvSpPr>
          <p:spPr bwMode="auto">
            <a:xfrm>
              <a:off x="5533" y="716"/>
              <a:ext cx="34" cy="35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40" name="Oval 209"/>
            <p:cNvSpPr>
              <a:spLocks noChangeArrowheads="1"/>
            </p:cNvSpPr>
            <p:nvPr/>
          </p:nvSpPr>
          <p:spPr bwMode="auto">
            <a:xfrm>
              <a:off x="5983" y="554"/>
              <a:ext cx="35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41" name="Oval 210"/>
            <p:cNvSpPr>
              <a:spLocks noChangeArrowheads="1"/>
            </p:cNvSpPr>
            <p:nvPr/>
          </p:nvSpPr>
          <p:spPr bwMode="auto">
            <a:xfrm>
              <a:off x="5548" y="1839"/>
              <a:ext cx="34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42" name="Oval 211"/>
            <p:cNvSpPr>
              <a:spLocks noChangeArrowheads="1"/>
            </p:cNvSpPr>
            <p:nvPr/>
          </p:nvSpPr>
          <p:spPr bwMode="auto">
            <a:xfrm>
              <a:off x="5352" y="816"/>
              <a:ext cx="34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43" name="Oval 212"/>
            <p:cNvSpPr>
              <a:spLocks noChangeArrowheads="1"/>
            </p:cNvSpPr>
            <p:nvPr/>
          </p:nvSpPr>
          <p:spPr bwMode="auto">
            <a:xfrm>
              <a:off x="5880" y="624"/>
              <a:ext cx="34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44" name="Oval 213"/>
            <p:cNvSpPr>
              <a:spLocks noChangeArrowheads="1"/>
            </p:cNvSpPr>
            <p:nvPr/>
          </p:nvSpPr>
          <p:spPr bwMode="auto">
            <a:xfrm>
              <a:off x="5558" y="1262"/>
              <a:ext cx="34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45" name="Oval 214"/>
            <p:cNvSpPr>
              <a:spLocks noChangeArrowheads="1"/>
            </p:cNvSpPr>
            <p:nvPr/>
          </p:nvSpPr>
          <p:spPr bwMode="auto">
            <a:xfrm>
              <a:off x="4968" y="2304"/>
              <a:ext cx="34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46" name="Oval 215"/>
            <p:cNvSpPr>
              <a:spLocks noChangeArrowheads="1"/>
            </p:cNvSpPr>
            <p:nvPr/>
          </p:nvSpPr>
          <p:spPr bwMode="auto">
            <a:xfrm>
              <a:off x="4152" y="2352"/>
              <a:ext cx="34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47" name="Oval 216"/>
            <p:cNvSpPr>
              <a:spLocks noChangeArrowheads="1"/>
            </p:cNvSpPr>
            <p:nvPr/>
          </p:nvSpPr>
          <p:spPr bwMode="auto">
            <a:xfrm>
              <a:off x="4536" y="2448"/>
              <a:ext cx="34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48" name="Oval 217"/>
            <p:cNvSpPr>
              <a:spLocks noChangeArrowheads="1"/>
            </p:cNvSpPr>
            <p:nvPr/>
          </p:nvSpPr>
          <p:spPr bwMode="auto">
            <a:xfrm>
              <a:off x="4008" y="2016"/>
              <a:ext cx="34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49" name="Oval 218"/>
            <p:cNvSpPr>
              <a:spLocks noChangeArrowheads="1"/>
            </p:cNvSpPr>
            <p:nvPr/>
          </p:nvSpPr>
          <p:spPr bwMode="auto">
            <a:xfrm>
              <a:off x="5400" y="576"/>
              <a:ext cx="34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50" name="Oval 219"/>
            <p:cNvSpPr>
              <a:spLocks noChangeArrowheads="1"/>
            </p:cNvSpPr>
            <p:nvPr/>
          </p:nvSpPr>
          <p:spPr bwMode="auto">
            <a:xfrm>
              <a:off x="6024" y="2304"/>
              <a:ext cx="34" cy="34"/>
            </a:xfrm>
            <a:prstGeom prst="ellipse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442" name="Rectangle 220"/>
          <p:cNvSpPr>
            <a:spLocks noChangeArrowheads="1"/>
          </p:cNvSpPr>
          <p:nvPr/>
        </p:nvSpPr>
        <p:spPr bwMode="auto">
          <a:xfrm>
            <a:off x="914400" y="304800"/>
            <a:ext cx="3071354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n-US" b="1" u="sng" dirty="0" err="1">
                <a:latin typeface="Helvetica" charset="0"/>
              </a:rPr>
              <a:t>Proteinuria</a:t>
            </a:r>
            <a:r>
              <a:rPr lang="en-US" b="1" u="sng" dirty="0">
                <a:latin typeface="Helvetica" charset="0"/>
              </a:rPr>
              <a:t> and </a:t>
            </a:r>
            <a:r>
              <a:rPr lang="en-US" b="1" u="sng" dirty="0" err="1">
                <a:latin typeface="Helvetica" charset="0"/>
              </a:rPr>
              <a:t>Hematuria</a:t>
            </a:r>
            <a:endParaRPr lang="en-US" b="1" u="sng" dirty="0">
              <a:latin typeface="Helvetica" charset="0"/>
            </a:endParaRPr>
          </a:p>
        </p:txBody>
      </p:sp>
      <p:sp>
        <p:nvSpPr>
          <p:cNvPr id="221" name="TextBox 220"/>
          <p:cNvSpPr txBox="1"/>
          <p:nvPr/>
        </p:nvSpPr>
        <p:spPr>
          <a:xfrm>
            <a:off x="6629400" y="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JC.JENNETTE</a:t>
            </a:r>
          </a:p>
        </p:txBody>
      </p:sp>
      <p:pic>
        <p:nvPicPr>
          <p:cNvPr id="16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9A9D860D-5166-2B48-86DA-86824E425D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04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8229600" cy="4343400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  <a:defRPr/>
            </a:pPr>
            <a:r>
              <a:rPr lang="el-GR" sz="2800" dirty="0"/>
              <a:t>Ασυμπτωματική αιματουρία ή/και πρωτεινουρία</a:t>
            </a:r>
            <a:endParaRPr lang="en-US" sz="2800" dirty="0"/>
          </a:p>
          <a:p>
            <a:pPr>
              <a:lnSpc>
                <a:spcPct val="130000"/>
              </a:lnSpc>
              <a:defRPr/>
            </a:pPr>
            <a:r>
              <a:rPr lang="el-GR" sz="2800" dirty="0"/>
              <a:t>Νεφρωσικό σύνδρομο</a:t>
            </a:r>
            <a:endParaRPr lang="en-US" sz="2800" dirty="0"/>
          </a:p>
          <a:p>
            <a:pPr>
              <a:lnSpc>
                <a:spcPct val="130000"/>
              </a:lnSpc>
              <a:defRPr/>
            </a:pPr>
            <a:r>
              <a:rPr lang="el-GR" sz="2800" b="1" dirty="0"/>
              <a:t>Οξεία σπειραματονεφρίτιδα</a:t>
            </a:r>
            <a:endParaRPr lang="en-US" sz="2800" b="1" dirty="0"/>
          </a:p>
          <a:p>
            <a:pPr>
              <a:lnSpc>
                <a:spcPct val="130000"/>
              </a:lnSpc>
              <a:defRPr/>
            </a:pPr>
            <a:r>
              <a:rPr lang="el-GR" sz="2800" b="1" dirty="0"/>
              <a:t>Ταχέως εξελισσόμενη σπειραματονεφρίτιδα </a:t>
            </a:r>
            <a:endParaRPr lang="en-US" sz="2800" b="1" dirty="0"/>
          </a:p>
          <a:p>
            <a:pPr>
              <a:lnSpc>
                <a:spcPct val="130000"/>
              </a:lnSpc>
              <a:defRPr/>
            </a:pPr>
            <a:r>
              <a:rPr lang="el-GR" sz="2800" dirty="0"/>
              <a:t>Χρόνια σπειραματονεφρίτιδα </a:t>
            </a:r>
            <a:endParaRPr lang="en-US" sz="2800" dirty="0"/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533400" y="609600"/>
            <a:ext cx="7696200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l-GR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Cambria" pitchFamily="18" charset="0"/>
              </a:rPr>
              <a:t>Κλινική εικόνα σπειραματικών παθήσεων</a:t>
            </a:r>
            <a:endParaRPr lang="en-US" sz="3200" dirty="0">
              <a:solidFill>
                <a:schemeClr val="tx1">
                  <a:lumMod val="50000"/>
                  <a:lumOff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xmlns="" id="{F0B8AC47-D129-C344-883D-ADC8849283B5}"/>
              </a:ext>
            </a:extLst>
          </p:cNvPr>
          <p:cNvSpPr/>
          <p:nvPr/>
        </p:nvSpPr>
        <p:spPr>
          <a:xfrm>
            <a:off x="533400" y="2590800"/>
            <a:ext cx="8077200" cy="13716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3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C737E79E-ED7B-004A-95CD-9BD130296B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39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134938" y="76200"/>
            <a:ext cx="8859837" cy="664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 cstate="print">
            <a:lum bright="12000"/>
          </a:blip>
          <a:srcRect/>
          <a:stretch>
            <a:fillRect/>
          </a:stretch>
        </p:blipFill>
        <p:spPr bwMode="auto">
          <a:xfrm>
            <a:off x="5226050" y="890588"/>
            <a:ext cx="3394075" cy="573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596900" y="4641850"/>
            <a:ext cx="4183063" cy="116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402138" y="5791200"/>
            <a:ext cx="1084262" cy="542925"/>
            <a:chOff x="2481" y="3467"/>
            <a:chExt cx="1337" cy="349"/>
          </a:xfrm>
        </p:grpSpPr>
        <p:sp>
          <p:nvSpPr>
            <p:cNvPr id="17414" name="Line 6"/>
            <p:cNvSpPr>
              <a:spLocks noChangeShapeType="1"/>
            </p:cNvSpPr>
            <p:nvPr/>
          </p:nvSpPr>
          <p:spPr bwMode="auto">
            <a:xfrm flipH="1">
              <a:off x="2481" y="3502"/>
              <a:ext cx="1232" cy="314"/>
            </a:xfrm>
            <a:prstGeom prst="line">
              <a:avLst/>
            </a:prstGeom>
            <a:noFill/>
            <a:ln w="555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15" name="Freeform 7"/>
            <p:cNvSpPr>
              <a:spLocks/>
            </p:cNvSpPr>
            <p:nvPr/>
          </p:nvSpPr>
          <p:spPr bwMode="auto">
            <a:xfrm>
              <a:off x="3608" y="3467"/>
              <a:ext cx="210" cy="116"/>
            </a:xfrm>
            <a:custGeom>
              <a:avLst/>
              <a:gdLst/>
              <a:ahLst/>
              <a:cxnLst>
                <a:cxn ang="0">
                  <a:pos x="35" y="116"/>
                </a:cxn>
                <a:cxn ang="0">
                  <a:pos x="210" y="0"/>
                </a:cxn>
                <a:cxn ang="0">
                  <a:pos x="0" y="0"/>
                </a:cxn>
                <a:cxn ang="0">
                  <a:pos x="82" y="35"/>
                </a:cxn>
                <a:cxn ang="0">
                  <a:pos x="35" y="116"/>
                </a:cxn>
              </a:cxnLst>
              <a:rect l="0" t="0" r="r" b="b"/>
              <a:pathLst>
                <a:path w="210" h="116">
                  <a:moveTo>
                    <a:pt x="35" y="116"/>
                  </a:moveTo>
                  <a:lnTo>
                    <a:pt x="210" y="0"/>
                  </a:lnTo>
                  <a:lnTo>
                    <a:pt x="0" y="0"/>
                  </a:lnTo>
                  <a:lnTo>
                    <a:pt x="82" y="35"/>
                  </a:lnTo>
                  <a:lnTo>
                    <a:pt x="35" y="1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2254250" y="5854700"/>
            <a:ext cx="1262063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2971800" y="6324600"/>
            <a:ext cx="215265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/>
            <a:r>
              <a:rPr lang="en-US" sz="2300" b="0" dirty="0">
                <a:solidFill>
                  <a:srgbClr val="000000"/>
                </a:solidFill>
                <a:cs typeface="Arial" pitchFamily="34" charset="0"/>
              </a:rPr>
              <a:t>RBC </a:t>
            </a:r>
            <a:r>
              <a:rPr lang="el-GR" sz="2300" b="0" dirty="0">
                <a:solidFill>
                  <a:srgbClr val="000000"/>
                </a:solidFill>
                <a:cs typeface="Arial" pitchFamily="34" charset="0"/>
              </a:rPr>
              <a:t>κύλινδρος</a:t>
            </a:r>
            <a:endParaRPr lang="en-US" sz="2400" b="0" dirty="0">
              <a:cs typeface="Arial" pitchFamily="34" charset="0"/>
            </a:endParaRPr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3435350" y="614363"/>
            <a:ext cx="1722438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9" name="Text Box 11"/>
          <p:cNvSpPr txBox="1">
            <a:spLocks noChangeArrowheads="1"/>
          </p:cNvSpPr>
          <p:nvPr/>
        </p:nvSpPr>
        <p:spPr bwMode="auto">
          <a:xfrm>
            <a:off x="5003800" y="188913"/>
            <a:ext cx="3671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l-GR" sz="2400" dirty="0">
                <a:cs typeface="Arial" pitchFamily="34" charset="0"/>
              </a:rPr>
              <a:t>Σπειραματική αιματουρία</a:t>
            </a:r>
            <a:endParaRPr lang="en-US" sz="2400" dirty="0">
              <a:cs typeface="Arial" pitchFamily="34" charset="0"/>
            </a:endParaRPr>
          </a:p>
        </p:txBody>
      </p:sp>
      <p:sp>
        <p:nvSpPr>
          <p:cNvPr id="17420" name="Text Box 12"/>
          <p:cNvSpPr txBox="1">
            <a:spLocks noChangeArrowheads="1"/>
          </p:cNvSpPr>
          <p:nvPr/>
        </p:nvSpPr>
        <p:spPr bwMode="auto">
          <a:xfrm>
            <a:off x="179388" y="333375"/>
            <a:ext cx="4968875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50000"/>
              </a:lnSpc>
              <a:spcBef>
                <a:spcPct val="50000"/>
              </a:spcBef>
            </a:pPr>
            <a:r>
              <a:rPr lang="el-GR" sz="2800" b="1" dirty="0">
                <a:cs typeface="Arial" pitchFamily="34" charset="0"/>
              </a:rPr>
              <a:t>Οξεία Σπειραματονεφρίτιδα</a:t>
            </a:r>
            <a:r>
              <a:rPr lang="el-GR" sz="2800" dirty="0">
                <a:cs typeface="Arial" pitchFamily="34" charset="0"/>
              </a:rPr>
              <a:t> </a:t>
            </a:r>
            <a:endParaRPr lang="en-US" sz="2800" dirty="0">
              <a:cs typeface="Arial" pitchFamily="34" charset="0"/>
            </a:endParaRPr>
          </a:p>
          <a:p>
            <a:pPr eaLnBrk="0" hangingPunct="0">
              <a:lnSpc>
                <a:spcPct val="50000"/>
              </a:lnSpc>
              <a:spcBef>
                <a:spcPct val="50000"/>
              </a:spcBef>
            </a:pPr>
            <a:r>
              <a:rPr lang="el-GR" sz="2000" dirty="0">
                <a:cs typeface="Arial" pitchFamily="34" charset="0"/>
              </a:rPr>
              <a:t>Αιματουρία </a:t>
            </a:r>
            <a:endParaRPr lang="en-US" sz="2000" dirty="0">
              <a:cs typeface="Arial" pitchFamily="34" charset="0"/>
            </a:endParaRPr>
          </a:p>
          <a:p>
            <a:pPr eaLnBrk="0" hangingPunct="0">
              <a:lnSpc>
                <a:spcPct val="50000"/>
              </a:lnSpc>
              <a:spcBef>
                <a:spcPct val="50000"/>
              </a:spcBef>
            </a:pPr>
            <a:r>
              <a:rPr lang="el-GR" sz="2000" dirty="0">
                <a:cs typeface="Arial" pitchFamily="34" charset="0"/>
              </a:rPr>
              <a:t>Πρωτεινουρία</a:t>
            </a:r>
            <a:endParaRPr lang="en-US" sz="2000" dirty="0">
              <a:cs typeface="Arial" pitchFamily="34" charset="0"/>
            </a:endParaRPr>
          </a:p>
          <a:p>
            <a:pPr eaLnBrk="0" hangingPunct="0">
              <a:lnSpc>
                <a:spcPct val="50000"/>
              </a:lnSpc>
              <a:spcBef>
                <a:spcPct val="50000"/>
              </a:spcBef>
            </a:pPr>
            <a:r>
              <a:rPr lang="el-GR" sz="2000" dirty="0">
                <a:cs typeface="Arial" pitchFamily="34" charset="0"/>
              </a:rPr>
              <a:t>Υπέρταση</a:t>
            </a:r>
            <a:endParaRPr lang="en-US" sz="2000" dirty="0">
              <a:cs typeface="Arial" pitchFamily="34" charset="0"/>
            </a:endParaRPr>
          </a:p>
          <a:p>
            <a:pPr eaLnBrk="0" hangingPunct="0">
              <a:lnSpc>
                <a:spcPct val="50000"/>
              </a:lnSpc>
              <a:spcBef>
                <a:spcPct val="50000"/>
              </a:spcBef>
            </a:pPr>
            <a:r>
              <a:rPr lang="el-GR" sz="2000" dirty="0">
                <a:cs typeface="Arial" pitchFamily="34" charset="0"/>
              </a:rPr>
              <a:t>↓Νεφρικής λειτουργίας</a:t>
            </a:r>
            <a:endParaRPr lang="en-US" sz="2000" dirty="0">
              <a:cs typeface="Arial" pitchFamily="34" charset="0"/>
            </a:endParaRPr>
          </a:p>
        </p:txBody>
      </p: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228600" y="1981200"/>
            <a:ext cx="4618038" cy="4267200"/>
            <a:chOff x="576" y="1004"/>
            <a:chExt cx="2859" cy="2500"/>
          </a:xfrm>
        </p:grpSpPr>
        <p:sp>
          <p:nvSpPr>
            <p:cNvPr id="17422" name="Oval 14"/>
            <p:cNvSpPr>
              <a:spLocks noChangeArrowheads="1"/>
            </p:cNvSpPr>
            <p:nvPr/>
          </p:nvSpPr>
          <p:spPr bwMode="auto">
            <a:xfrm>
              <a:off x="1285" y="1609"/>
              <a:ext cx="1360" cy="1499"/>
            </a:xfrm>
            <a:prstGeom prst="ellipse">
              <a:avLst/>
            </a:prstGeom>
            <a:noFill/>
            <a:ln w="128588">
              <a:solidFill>
                <a:srgbClr val="91919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" name="Group 15"/>
            <p:cNvGrpSpPr>
              <a:grpSpLocks/>
            </p:cNvGrpSpPr>
            <p:nvPr/>
          </p:nvGrpSpPr>
          <p:grpSpPr bwMode="auto">
            <a:xfrm>
              <a:off x="587" y="1434"/>
              <a:ext cx="1093" cy="1849"/>
              <a:chOff x="446" y="828"/>
              <a:chExt cx="1093" cy="1849"/>
            </a:xfrm>
          </p:grpSpPr>
          <p:sp>
            <p:nvSpPr>
              <p:cNvPr id="17424" name="Freeform 16"/>
              <p:cNvSpPr>
                <a:spLocks/>
              </p:cNvSpPr>
              <p:nvPr/>
            </p:nvSpPr>
            <p:spPr bwMode="auto">
              <a:xfrm>
                <a:off x="446" y="828"/>
                <a:ext cx="1093" cy="184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33" y="0"/>
                  </a:cxn>
                  <a:cxn ang="0">
                    <a:pos x="303" y="128"/>
                  </a:cxn>
                  <a:cxn ang="0">
                    <a:pos x="337" y="186"/>
                  </a:cxn>
                  <a:cxn ang="0">
                    <a:pos x="372" y="221"/>
                  </a:cxn>
                  <a:cxn ang="0">
                    <a:pos x="442" y="279"/>
                  </a:cxn>
                  <a:cxn ang="0">
                    <a:pos x="500" y="314"/>
                  </a:cxn>
                  <a:cxn ang="0">
                    <a:pos x="523" y="326"/>
                  </a:cxn>
                  <a:cxn ang="0">
                    <a:pos x="593" y="361"/>
                  </a:cxn>
                  <a:cxn ang="0">
                    <a:pos x="628" y="361"/>
                  </a:cxn>
                  <a:cxn ang="0">
                    <a:pos x="651" y="372"/>
                  </a:cxn>
                  <a:cxn ang="0">
                    <a:pos x="698" y="372"/>
                  </a:cxn>
                  <a:cxn ang="0">
                    <a:pos x="849" y="372"/>
                  </a:cxn>
                  <a:cxn ang="0">
                    <a:pos x="954" y="361"/>
                  </a:cxn>
                  <a:cxn ang="0">
                    <a:pos x="988" y="338"/>
                  </a:cxn>
                  <a:cxn ang="0">
                    <a:pos x="1070" y="314"/>
                  </a:cxn>
                  <a:cxn ang="0">
                    <a:pos x="930" y="419"/>
                  </a:cxn>
                  <a:cxn ang="0">
                    <a:pos x="895" y="442"/>
                  </a:cxn>
                  <a:cxn ang="0">
                    <a:pos x="884" y="477"/>
                  </a:cxn>
                  <a:cxn ang="0">
                    <a:pos x="861" y="500"/>
                  </a:cxn>
                  <a:cxn ang="0">
                    <a:pos x="849" y="524"/>
                  </a:cxn>
                  <a:cxn ang="0">
                    <a:pos x="837" y="547"/>
                  </a:cxn>
                  <a:cxn ang="0">
                    <a:pos x="826" y="570"/>
                  </a:cxn>
                  <a:cxn ang="0">
                    <a:pos x="802" y="605"/>
                  </a:cxn>
                  <a:cxn ang="0">
                    <a:pos x="791" y="640"/>
                  </a:cxn>
                  <a:cxn ang="0">
                    <a:pos x="768" y="698"/>
                  </a:cxn>
                  <a:cxn ang="0">
                    <a:pos x="721" y="896"/>
                  </a:cxn>
                  <a:cxn ang="0">
                    <a:pos x="779" y="1163"/>
                  </a:cxn>
                  <a:cxn ang="0">
                    <a:pos x="861" y="1337"/>
                  </a:cxn>
                  <a:cxn ang="0">
                    <a:pos x="872" y="1360"/>
                  </a:cxn>
                  <a:cxn ang="0">
                    <a:pos x="954" y="1477"/>
                  </a:cxn>
                  <a:cxn ang="0">
                    <a:pos x="919" y="1477"/>
                  </a:cxn>
                  <a:cxn ang="0">
                    <a:pos x="895" y="1477"/>
                  </a:cxn>
                  <a:cxn ang="0">
                    <a:pos x="872" y="1465"/>
                  </a:cxn>
                  <a:cxn ang="0">
                    <a:pos x="837" y="1465"/>
                  </a:cxn>
                  <a:cxn ang="0">
                    <a:pos x="814" y="1465"/>
                  </a:cxn>
                  <a:cxn ang="0">
                    <a:pos x="791" y="1465"/>
                  </a:cxn>
                  <a:cxn ang="0">
                    <a:pos x="768" y="1465"/>
                  </a:cxn>
                  <a:cxn ang="0">
                    <a:pos x="744" y="1465"/>
                  </a:cxn>
                  <a:cxn ang="0">
                    <a:pos x="721" y="1465"/>
                  </a:cxn>
                  <a:cxn ang="0">
                    <a:pos x="663" y="1477"/>
                  </a:cxn>
                  <a:cxn ang="0">
                    <a:pos x="570" y="1512"/>
                  </a:cxn>
                  <a:cxn ang="0">
                    <a:pos x="419" y="1581"/>
                  </a:cxn>
                  <a:cxn ang="0">
                    <a:pos x="337" y="1663"/>
                  </a:cxn>
                  <a:cxn ang="0">
                    <a:pos x="256" y="1814"/>
                  </a:cxn>
                  <a:cxn ang="0">
                    <a:pos x="256" y="1814"/>
                  </a:cxn>
                  <a:cxn ang="0">
                    <a:pos x="186" y="1849"/>
                  </a:cxn>
                </a:cxnLst>
                <a:rect l="0" t="0" r="r" b="b"/>
                <a:pathLst>
                  <a:path w="1093" h="1849">
                    <a:moveTo>
                      <a:pt x="0" y="1849"/>
                    </a:moveTo>
                    <a:lnTo>
                      <a:pt x="0" y="0"/>
                    </a:lnTo>
                    <a:lnTo>
                      <a:pt x="221" y="0"/>
                    </a:lnTo>
                    <a:lnTo>
                      <a:pt x="233" y="0"/>
                    </a:lnTo>
                    <a:lnTo>
                      <a:pt x="256" y="47"/>
                    </a:lnTo>
                    <a:lnTo>
                      <a:pt x="303" y="128"/>
                    </a:lnTo>
                    <a:lnTo>
                      <a:pt x="314" y="152"/>
                    </a:lnTo>
                    <a:lnTo>
                      <a:pt x="337" y="186"/>
                    </a:lnTo>
                    <a:lnTo>
                      <a:pt x="349" y="198"/>
                    </a:lnTo>
                    <a:lnTo>
                      <a:pt x="372" y="221"/>
                    </a:lnTo>
                    <a:lnTo>
                      <a:pt x="384" y="233"/>
                    </a:lnTo>
                    <a:lnTo>
                      <a:pt x="442" y="279"/>
                    </a:lnTo>
                    <a:lnTo>
                      <a:pt x="454" y="291"/>
                    </a:lnTo>
                    <a:lnTo>
                      <a:pt x="500" y="314"/>
                    </a:lnTo>
                    <a:lnTo>
                      <a:pt x="500" y="314"/>
                    </a:lnTo>
                    <a:lnTo>
                      <a:pt x="523" y="326"/>
                    </a:lnTo>
                    <a:lnTo>
                      <a:pt x="570" y="349"/>
                    </a:lnTo>
                    <a:lnTo>
                      <a:pt x="593" y="361"/>
                    </a:lnTo>
                    <a:lnTo>
                      <a:pt x="616" y="361"/>
                    </a:lnTo>
                    <a:lnTo>
                      <a:pt x="628" y="361"/>
                    </a:lnTo>
                    <a:lnTo>
                      <a:pt x="640" y="361"/>
                    </a:lnTo>
                    <a:lnTo>
                      <a:pt x="651" y="372"/>
                    </a:lnTo>
                    <a:lnTo>
                      <a:pt x="675" y="372"/>
                    </a:lnTo>
                    <a:lnTo>
                      <a:pt x="698" y="372"/>
                    </a:lnTo>
                    <a:lnTo>
                      <a:pt x="721" y="384"/>
                    </a:lnTo>
                    <a:lnTo>
                      <a:pt x="849" y="372"/>
                    </a:lnTo>
                    <a:lnTo>
                      <a:pt x="930" y="361"/>
                    </a:lnTo>
                    <a:lnTo>
                      <a:pt x="954" y="361"/>
                    </a:lnTo>
                    <a:lnTo>
                      <a:pt x="977" y="349"/>
                    </a:lnTo>
                    <a:lnTo>
                      <a:pt x="988" y="338"/>
                    </a:lnTo>
                    <a:lnTo>
                      <a:pt x="1093" y="279"/>
                    </a:lnTo>
                    <a:lnTo>
                      <a:pt x="1070" y="314"/>
                    </a:lnTo>
                    <a:lnTo>
                      <a:pt x="1035" y="338"/>
                    </a:lnTo>
                    <a:lnTo>
                      <a:pt x="930" y="419"/>
                    </a:lnTo>
                    <a:lnTo>
                      <a:pt x="919" y="419"/>
                    </a:lnTo>
                    <a:lnTo>
                      <a:pt x="895" y="442"/>
                    </a:lnTo>
                    <a:lnTo>
                      <a:pt x="895" y="454"/>
                    </a:lnTo>
                    <a:lnTo>
                      <a:pt x="884" y="477"/>
                    </a:lnTo>
                    <a:lnTo>
                      <a:pt x="872" y="489"/>
                    </a:lnTo>
                    <a:lnTo>
                      <a:pt x="861" y="500"/>
                    </a:lnTo>
                    <a:lnTo>
                      <a:pt x="849" y="512"/>
                    </a:lnTo>
                    <a:lnTo>
                      <a:pt x="849" y="524"/>
                    </a:lnTo>
                    <a:lnTo>
                      <a:pt x="837" y="535"/>
                    </a:lnTo>
                    <a:lnTo>
                      <a:pt x="837" y="547"/>
                    </a:lnTo>
                    <a:lnTo>
                      <a:pt x="826" y="558"/>
                    </a:lnTo>
                    <a:lnTo>
                      <a:pt x="826" y="570"/>
                    </a:lnTo>
                    <a:lnTo>
                      <a:pt x="814" y="582"/>
                    </a:lnTo>
                    <a:lnTo>
                      <a:pt x="802" y="605"/>
                    </a:lnTo>
                    <a:lnTo>
                      <a:pt x="802" y="628"/>
                    </a:lnTo>
                    <a:lnTo>
                      <a:pt x="791" y="640"/>
                    </a:lnTo>
                    <a:lnTo>
                      <a:pt x="791" y="651"/>
                    </a:lnTo>
                    <a:lnTo>
                      <a:pt x="768" y="698"/>
                    </a:lnTo>
                    <a:lnTo>
                      <a:pt x="756" y="768"/>
                    </a:lnTo>
                    <a:lnTo>
                      <a:pt x="721" y="896"/>
                    </a:lnTo>
                    <a:lnTo>
                      <a:pt x="756" y="1058"/>
                    </a:lnTo>
                    <a:lnTo>
                      <a:pt x="779" y="1163"/>
                    </a:lnTo>
                    <a:lnTo>
                      <a:pt x="814" y="1233"/>
                    </a:lnTo>
                    <a:lnTo>
                      <a:pt x="861" y="1337"/>
                    </a:lnTo>
                    <a:lnTo>
                      <a:pt x="872" y="1349"/>
                    </a:lnTo>
                    <a:lnTo>
                      <a:pt x="872" y="1360"/>
                    </a:lnTo>
                    <a:lnTo>
                      <a:pt x="942" y="1442"/>
                    </a:lnTo>
                    <a:lnTo>
                      <a:pt x="954" y="1477"/>
                    </a:lnTo>
                    <a:lnTo>
                      <a:pt x="930" y="1477"/>
                    </a:lnTo>
                    <a:lnTo>
                      <a:pt x="919" y="1477"/>
                    </a:lnTo>
                    <a:lnTo>
                      <a:pt x="907" y="1477"/>
                    </a:lnTo>
                    <a:lnTo>
                      <a:pt x="895" y="1477"/>
                    </a:lnTo>
                    <a:lnTo>
                      <a:pt x="884" y="1477"/>
                    </a:lnTo>
                    <a:lnTo>
                      <a:pt x="872" y="1465"/>
                    </a:lnTo>
                    <a:lnTo>
                      <a:pt x="861" y="1465"/>
                    </a:lnTo>
                    <a:lnTo>
                      <a:pt x="837" y="1465"/>
                    </a:lnTo>
                    <a:lnTo>
                      <a:pt x="826" y="1465"/>
                    </a:lnTo>
                    <a:lnTo>
                      <a:pt x="814" y="1465"/>
                    </a:lnTo>
                    <a:lnTo>
                      <a:pt x="802" y="1465"/>
                    </a:lnTo>
                    <a:lnTo>
                      <a:pt x="791" y="1465"/>
                    </a:lnTo>
                    <a:lnTo>
                      <a:pt x="779" y="1465"/>
                    </a:lnTo>
                    <a:lnTo>
                      <a:pt x="768" y="1465"/>
                    </a:lnTo>
                    <a:lnTo>
                      <a:pt x="756" y="1465"/>
                    </a:lnTo>
                    <a:lnTo>
                      <a:pt x="744" y="1465"/>
                    </a:lnTo>
                    <a:lnTo>
                      <a:pt x="733" y="1465"/>
                    </a:lnTo>
                    <a:lnTo>
                      <a:pt x="721" y="1465"/>
                    </a:lnTo>
                    <a:lnTo>
                      <a:pt x="709" y="1465"/>
                    </a:lnTo>
                    <a:lnTo>
                      <a:pt x="663" y="1477"/>
                    </a:lnTo>
                    <a:lnTo>
                      <a:pt x="605" y="1488"/>
                    </a:lnTo>
                    <a:lnTo>
                      <a:pt x="570" y="1512"/>
                    </a:lnTo>
                    <a:lnTo>
                      <a:pt x="500" y="1535"/>
                    </a:lnTo>
                    <a:lnTo>
                      <a:pt x="419" y="1581"/>
                    </a:lnTo>
                    <a:lnTo>
                      <a:pt x="361" y="1639"/>
                    </a:lnTo>
                    <a:lnTo>
                      <a:pt x="337" y="1663"/>
                    </a:lnTo>
                    <a:lnTo>
                      <a:pt x="279" y="1756"/>
                    </a:lnTo>
                    <a:lnTo>
                      <a:pt x="256" y="1814"/>
                    </a:lnTo>
                    <a:lnTo>
                      <a:pt x="221" y="1849"/>
                    </a:lnTo>
                    <a:lnTo>
                      <a:pt x="256" y="1814"/>
                    </a:lnTo>
                    <a:lnTo>
                      <a:pt x="221" y="1849"/>
                    </a:lnTo>
                    <a:lnTo>
                      <a:pt x="186" y="1849"/>
                    </a:lnTo>
                    <a:lnTo>
                      <a:pt x="0" y="1849"/>
                    </a:lnTo>
                    <a:close/>
                  </a:path>
                </a:pathLst>
              </a:custGeom>
              <a:solidFill>
                <a:srgbClr val="CECEC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25" name="Freeform 17"/>
              <p:cNvSpPr>
                <a:spLocks/>
              </p:cNvSpPr>
              <p:nvPr/>
            </p:nvSpPr>
            <p:spPr bwMode="auto">
              <a:xfrm>
                <a:off x="446" y="828"/>
                <a:ext cx="1093" cy="184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33" y="0"/>
                  </a:cxn>
                  <a:cxn ang="0">
                    <a:pos x="303" y="128"/>
                  </a:cxn>
                  <a:cxn ang="0">
                    <a:pos x="337" y="186"/>
                  </a:cxn>
                  <a:cxn ang="0">
                    <a:pos x="372" y="221"/>
                  </a:cxn>
                  <a:cxn ang="0">
                    <a:pos x="442" y="279"/>
                  </a:cxn>
                  <a:cxn ang="0">
                    <a:pos x="500" y="314"/>
                  </a:cxn>
                  <a:cxn ang="0">
                    <a:pos x="523" y="326"/>
                  </a:cxn>
                  <a:cxn ang="0">
                    <a:pos x="593" y="361"/>
                  </a:cxn>
                  <a:cxn ang="0">
                    <a:pos x="628" y="361"/>
                  </a:cxn>
                  <a:cxn ang="0">
                    <a:pos x="651" y="372"/>
                  </a:cxn>
                  <a:cxn ang="0">
                    <a:pos x="698" y="372"/>
                  </a:cxn>
                  <a:cxn ang="0">
                    <a:pos x="849" y="372"/>
                  </a:cxn>
                  <a:cxn ang="0">
                    <a:pos x="954" y="361"/>
                  </a:cxn>
                  <a:cxn ang="0">
                    <a:pos x="988" y="338"/>
                  </a:cxn>
                  <a:cxn ang="0">
                    <a:pos x="1070" y="314"/>
                  </a:cxn>
                  <a:cxn ang="0">
                    <a:pos x="930" y="419"/>
                  </a:cxn>
                  <a:cxn ang="0">
                    <a:pos x="895" y="442"/>
                  </a:cxn>
                  <a:cxn ang="0">
                    <a:pos x="884" y="477"/>
                  </a:cxn>
                  <a:cxn ang="0">
                    <a:pos x="861" y="500"/>
                  </a:cxn>
                  <a:cxn ang="0">
                    <a:pos x="849" y="524"/>
                  </a:cxn>
                  <a:cxn ang="0">
                    <a:pos x="837" y="547"/>
                  </a:cxn>
                  <a:cxn ang="0">
                    <a:pos x="826" y="570"/>
                  </a:cxn>
                  <a:cxn ang="0">
                    <a:pos x="802" y="605"/>
                  </a:cxn>
                  <a:cxn ang="0">
                    <a:pos x="791" y="640"/>
                  </a:cxn>
                  <a:cxn ang="0">
                    <a:pos x="768" y="698"/>
                  </a:cxn>
                  <a:cxn ang="0">
                    <a:pos x="721" y="896"/>
                  </a:cxn>
                  <a:cxn ang="0">
                    <a:pos x="779" y="1163"/>
                  </a:cxn>
                  <a:cxn ang="0">
                    <a:pos x="861" y="1337"/>
                  </a:cxn>
                  <a:cxn ang="0">
                    <a:pos x="872" y="1360"/>
                  </a:cxn>
                  <a:cxn ang="0">
                    <a:pos x="954" y="1477"/>
                  </a:cxn>
                  <a:cxn ang="0">
                    <a:pos x="919" y="1477"/>
                  </a:cxn>
                  <a:cxn ang="0">
                    <a:pos x="895" y="1477"/>
                  </a:cxn>
                  <a:cxn ang="0">
                    <a:pos x="872" y="1465"/>
                  </a:cxn>
                  <a:cxn ang="0">
                    <a:pos x="837" y="1465"/>
                  </a:cxn>
                  <a:cxn ang="0">
                    <a:pos x="814" y="1465"/>
                  </a:cxn>
                  <a:cxn ang="0">
                    <a:pos x="791" y="1465"/>
                  </a:cxn>
                  <a:cxn ang="0">
                    <a:pos x="768" y="1465"/>
                  </a:cxn>
                  <a:cxn ang="0">
                    <a:pos x="744" y="1465"/>
                  </a:cxn>
                  <a:cxn ang="0">
                    <a:pos x="721" y="1465"/>
                  </a:cxn>
                  <a:cxn ang="0">
                    <a:pos x="663" y="1477"/>
                  </a:cxn>
                  <a:cxn ang="0">
                    <a:pos x="570" y="1512"/>
                  </a:cxn>
                  <a:cxn ang="0">
                    <a:pos x="419" y="1581"/>
                  </a:cxn>
                  <a:cxn ang="0">
                    <a:pos x="337" y="1663"/>
                  </a:cxn>
                  <a:cxn ang="0">
                    <a:pos x="256" y="1814"/>
                  </a:cxn>
                  <a:cxn ang="0">
                    <a:pos x="256" y="1814"/>
                  </a:cxn>
                  <a:cxn ang="0">
                    <a:pos x="186" y="1849"/>
                  </a:cxn>
                </a:cxnLst>
                <a:rect l="0" t="0" r="r" b="b"/>
                <a:pathLst>
                  <a:path w="1093" h="1849">
                    <a:moveTo>
                      <a:pt x="0" y="1849"/>
                    </a:moveTo>
                    <a:lnTo>
                      <a:pt x="0" y="0"/>
                    </a:lnTo>
                    <a:lnTo>
                      <a:pt x="221" y="0"/>
                    </a:lnTo>
                    <a:lnTo>
                      <a:pt x="233" y="0"/>
                    </a:lnTo>
                    <a:lnTo>
                      <a:pt x="256" y="47"/>
                    </a:lnTo>
                    <a:lnTo>
                      <a:pt x="303" y="128"/>
                    </a:lnTo>
                    <a:lnTo>
                      <a:pt x="314" y="152"/>
                    </a:lnTo>
                    <a:lnTo>
                      <a:pt x="337" y="186"/>
                    </a:lnTo>
                    <a:lnTo>
                      <a:pt x="349" y="198"/>
                    </a:lnTo>
                    <a:lnTo>
                      <a:pt x="372" y="221"/>
                    </a:lnTo>
                    <a:lnTo>
                      <a:pt x="384" y="233"/>
                    </a:lnTo>
                    <a:lnTo>
                      <a:pt x="442" y="279"/>
                    </a:lnTo>
                    <a:lnTo>
                      <a:pt x="454" y="291"/>
                    </a:lnTo>
                    <a:lnTo>
                      <a:pt x="500" y="314"/>
                    </a:lnTo>
                    <a:lnTo>
                      <a:pt x="500" y="314"/>
                    </a:lnTo>
                    <a:lnTo>
                      <a:pt x="523" y="326"/>
                    </a:lnTo>
                    <a:lnTo>
                      <a:pt x="570" y="349"/>
                    </a:lnTo>
                    <a:lnTo>
                      <a:pt x="593" y="361"/>
                    </a:lnTo>
                    <a:lnTo>
                      <a:pt x="616" y="361"/>
                    </a:lnTo>
                    <a:lnTo>
                      <a:pt x="628" y="361"/>
                    </a:lnTo>
                    <a:lnTo>
                      <a:pt x="640" y="361"/>
                    </a:lnTo>
                    <a:lnTo>
                      <a:pt x="651" y="372"/>
                    </a:lnTo>
                    <a:lnTo>
                      <a:pt x="675" y="372"/>
                    </a:lnTo>
                    <a:lnTo>
                      <a:pt x="698" y="372"/>
                    </a:lnTo>
                    <a:lnTo>
                      <a:pt x="721" y="384"/>
                    </a:lnTo>
                    <a:lnTo>
                      <a:pt x="849" y="372"/>
                    </a:lnTo>
                    <a:lnTo>
                      <a:pt x="930" y="361"/>
                    </a:lnTo>
                    <a:lnTo>
                      <a:pt x="954" y="361"/>
                    </a:lnTo>
                    <a:lnTo>
                      <a:pt x="977" y="349"/>
                    </a:lnTo>
                    <a:lnTo>
                      <a:pt x="988" y="338"/>
                    </a:lnTo>
                    <a:lnTo>
                      <a:pt x="1093" y="279"/>
                    </a:lnTo>
                    <a:lnTo>
                      <a:pt x="1070" y="314"/>
                    </a:lnTo>
                    <a:lnTo>
                      <a:pt x="1035" y="338"/>
                    </a:lnTo>
                    <a:lnTo>
                      <a:pt x="930" y="419"/>
                    </a:lnTo>
                    <a:lnTo>
                      <a:pt x="919" y="419"/>
                    </a:lnTo>
                    <a:lnTo>
                      <a:pt x="895" y="442"/>
                    </a:lnTo>
                    <a:lnTo>
                      <a:pt x="895" y="454"/>
                    </a:lnTo>
                    <a:lnTo>
                      <a:pt x="884" y="477"/>
                    </a:lnTo>
                    <a:lnTo>
                      <a:pt x="872" y="489"/>
                    </a:lnTo>
                    <a:lnTo>
                      <a:pt x="861" y="500"/>
                    </a:lnTo>
                    <a:lnTo>
                      <a:pt x="849" y="512"/>
                    </a:lnTo>
                    <a:lnTo>
                      <a:pt x="849" y="524"/>
                    </a:lnTo>
                    <a:lnTo>
                      <a:pt x="837" y="535"/>
                    </a:lnTo>
                    <a:lnTo>
                      <a:pt x="837" y="547"/>
                    </a:lnTo>
                    <a:lnTo>
                      <a:pt x="826" y="558"/>
                    </a:lnTo>
                    <a:lnTo>
                      <a:pt x="826" y="570"/>
                    </a:lnTo>
                    <a:lnTo>
                      <a:pt x="814" y="582"/>
                    </a:lnTo>
                    <a:lnTo>
                      <a:pt x="802" y="605"/>
                    </a:lnTo>
                    <a:lnTo>
                      <a:pt x="802" y="628"/>
                    </a:lnTo>
                    <a:lnTo>
                      <a:pt x="791" y="640"/>
                    </a:lnTo>
                    <a:lnTo>
                      <a:pt x="791" y="651"/>
                    </a:lnTo>
                    <a:lnTo>
                      <a:pt x="768" y="698"/>
                    </a:lnTo>
                    <a:lnTo>
                      <a:pt x="756" y="768"/>
                    </a:lnTo>
                    <a:lnTo>
                      <a:pt x="721" y="896"/>
                    </a:lnTo>
                    <a:lnTo>
                      <a:pt x="756" y="1058"/>
                    </a:lnTo>
                    <a:lnTo>
                      <a:pt x="779" y="1163"/>
                    </a:lnTo>
                    <a:lnTo>
                      <a:pt x="814" y="1233"/>
                    </a:lnTo>
                    <a:lnTo>
                      <a:pt x="861" y="1337"/>
                    </a:lnTo>
                    <a:lnTo>
                      <a:pt x="872" y="1349"/>
                    </a:lnTo>
                    <a:lnTo>
                      <a:pt x="872" y="1360"/>
                    </a:lnTo>
                    <a:lnTo>
                      <a:pt x="942" y="1442"/>
                    </a:lnTo>
                    <a:lnTo>
                      <a:pt x="954" y="1477"/>
                    </a:lnTo>
                    <a:lnTo>
                      <a:pt x="930" y="1477"/>
                    </a:lnTo>
                    <a:lnTo>
                      <a:pt x="919" y="1477"/>
                    </a:lnTo>
                    <a:lnTo>
                      <a:pt x="907" y="1477"/>
                    </a:lnTo>
                    <a:lnTo>
                      <a:pt x="895" y="1477"/>
                    </a:lnTo>
                    <a:lnTo>
                      <a:pt x="884" y="1477"/>
                    </a:lnTo>
                    <a:lnTo>
                      <a:pt x="872" y="1465"/>
                    </a:lnTo>
                    <a:lnTo>
                      <a:pt x="861" y="1465"/>
                    </a:lnTo>
                    <a:lnTo>
                      <a:pt x="837" y="1465"/>
                    </a:lnTo>
                    <a:lnTo>
                      <a:pt x="826" y="1465"/>
                    </a:lnTo>
                    <a:lnTo>
                      <a:pt x="814" y="1465"/>
                    </a:lnTo>
                    <a:lnTo>
                      <a:pt x="802" y="1465"/>
                    </a:lnTo>
                    <a:lnTo>
                      <a:pt x="791" y="1465"/>
                    </a:lnTo>
                    <a:lnTo>
                      <a:pt x="779" y="1465"/>
                    </a:lnTo>
                    <a:lnTo>
                      <a:pt x="768" y="1465"/>
                    </a:lnTo>
                    <a:lnTo>
                      <a:pt x="756" y="1465"/>
                    </a:lnTo>
                    <a:lnTo>
                      <a:pt x="744" y="1465"/>
                    </a:lnTo>
                    <a:lnTo>
                      <a:pt x="733" y="1465"/>
                    </a:lnTo>
                    <a:lnTo>
                      <a:pt x="721" y="1465"/>
                    </a:lnTo>
                    <a:lnTo>
                      <a:pt x="709" y="1465"/>
                    </a:lnTo>
                    <a:lnTo>
                      <a:pt x="663" y="1477"/>
                    </a:lnTo>
                    <a:lnTo>
                      <a:pt x="605" y="1488"/>
                    </a:lnTo>
                    <a:lnTo>
                      <a:pt x="570" y="1512"/>
                    </a:lnTo>
                    <a:lnTo>
                      <a:pt x="500" y="1535"/>
                    </a:lnTo>
                    <a:lnTo>
                      <a:pt x="419" y="1581"/>
                    </a:lnTo>
                    <a:lnTo>
                      <a:pt x="361" y="1639"/>
                    </a:lnTo>
                    <a:lnTo>
                      <a:pt x="337" y="1663"/>
                    </a:lnTo>
                    <a:lnTo>
                      <a:pt x="279" y="1756"/>
                    </a:lnTo>
                    <a:lnTo>
                      <a:pt x="256" y="1814"/>
                    </a:lnTo>
                    <a:lnTo>
                      <a:pt x="221" y="1849"/>
                    </a:lnTo>
                    <a:lnTo>
                      <a:pt x="256" y="1814"/>
                    </a:lnTo>
                    <a:lnTo>
                      <a:pt x="221" y="1849"/>
                    </a:lnTo>
                    <a:lnTo>
                      <a:pt x="186" y="1849"/>
                    </a:lnTo>
                    <a:lnTo>
                      <a:pt x="0" y="1849"/>
                    </a:lnTo>
                  </a:path>
                </a:pathLst>
              </a:custGeom>
              <a:noFill/>
              <a:ln w="19050">
                <a:solidFill>
                  <a:srgbClr val="CECECE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7426" name="Freeform 18"/>
            <p:cNvSpPr>
              <a:spLocks/>
            </p:cNvSpPr>
            <p:nvPr/>
          </p:nvSpPr>
          <p:spPr bwMode="auto">
            <a:xfrm>
              <a:off x="773" y="1469"/>
              <a:ext cx="849" cy="407"/>
            </a:xfrm>
            <a:custGeom>
              <a:avLst/>
              <a:gdLst/>
              <a:ahLst/>
              <a:cxnLst>
                <a:cxn ang="0">
                  <a:pos x="73" y="2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73" h="35">
                  <a:moveTo>
                    <a:pt x="73" y="23"/>
                  </a:moveTo>
                  <a:cubicBezTo>
                    <a:pt x="42" y="35"/>
                    <a:pt x="10" y="25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128588">
              <a:solidFill>
                <a:srgbClr val="91919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27" name="Freeform 19"/>
            <p:cNvSpPr>
              <a:spLocks/>
            </p:cNvSpPr>
            <p:nvPr/>
          </p:nvSpPr>
          <p:spPr bwMode="auto">
            <a:xfrm>
              <a:off x="773" y="2841"/>
              <a:ext cx="849" cy="395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73" y="12"/>
                </a:cxn>
              </a:cxnLst>
              <a:rect l="0" t="0" r="r" b="b"/>
              <a:pathLst>
                <a:path w="73" h="34">
                  <a:moveTo>
                    <a:pt x="0" y="34"/>
                  </a:moveTo>
                  <a:cubicBezTo>
                    <a:pt x="10" y="10"/>
                    <a:pt x="42" y="0"/>
                    <a:pt x="73" y="12"/>
                  </a:cubicBezTo>
                </a:path>
              </a:pathLst>
            </a:custGeom>
            <a:noFill/>
            <a:ln w="128588">
              <a:solidFill>
                <a:srgbClr val="91919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28" name="Freeform 20"/>
            <p:cNvSpPr>
              <a:spLocks/>
            </p:cNvSpPr>
            <p:nvPr/>
          </p:nvSpPr>
          <p:spPr bwMode="auto">
            <a:xfrm>
              <a:off x="773" y="3248"/>
              <a:ext cx="35" cy="35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35" y="0"/>
                </a:cxn>
                <a:cxn ang="0">
                  <a:pos x="35" y="11"/>
                </a:cxn>
                <a:cxn ang="0">
                  <a:pos x="35" y="11"/>
                </a:cxn>
                <a:cxn ang="0">
                  <a:pos x="35" y="11"/>
                </a:cxn>
                <a:cxn ang="0">
                  <a:pos x="24" y="23"/>
                </a:cxn>
                <a:cxn ang="0">
                  <a:pos x="24" y="23"/>
                </a:cxn>
                <a:cxn ang="0">
                  <a:pos x="24" y="23"/>
                </a:cxn>
                <a:cxn ang="0">
                  <a:pos x="24" y="35"/>
                </a:cxn>
                <a:cxn ang="0">
                  <a:pos x="0" y="35"/>
                </a:cxn>
                <a:cxn ang="0">
                  <a:pos x="35" y="0"/>
                </a:cxn>
              </a:cxnLst>
              <a:rect l="0" t="0" r="r" b="b"/>
              <a:pathLst>
                <a:path w="35" h="35">
                  <a:moveTo>
                    <a:pt x="35" y="0"/>
                  </a:moveTo>
                  <a:lnTo>
                    <a:pt x="35" y="0"/>
                  </a:lnTo>
                  <a:lnTo>
                    <a:pt x="35" y="11"/>
                  </a:lnTo>
                  <a:lnTo>
                    <a:pt x="35" y="11"/>
                  </a:lnTo>
                  <a:lnTo>
                    <a:pt x="35" y="11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4" y="35"/>
                  </a:lnTo>
                  <a:lnTo>
                    <a:pt x="0" y="35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CECE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29" name="Freeform 21"/>
            <p:cNvSpPr>
              <a:spLocks/>
            </p:cNvSpPr>
            <p:nvPr/>
          </p:nvSpPr>
          <p:spPr bwMode="auto">
            <a:xfrm>
              <a:off x="1273" y="2225"/>
              <a:ext cx="35" cy="209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35" y="12"/>
                </a:cxn>
                <a:cxn ang="0">
                  <a:pos x="35" y="23"/>
                </a:cxn>
                <a:cxn ang="0">
                  <a:pos x="35" y="35"/>
                </a:cxn>
                <a:cxn ang="0">
                  <a:pos x="35" y="35"/>
                </a:cxn>
                <a:cxn ang="0">
                  <a:pos x="23" y="46"/>
                </a:cxn>
                <a:cxn ang="0">
                  <a:pos x="23" y="58"/>
                </a:cxn>
                <a:cxn ang="0">
                  <a:pos x="23" y="58"/>
                </a:cxn>
                <a:cxn ang="0">
                  <a:pos x="23" y="70"/>
                </a:cxn>
                <a:cxn ang="0">
                  <a:pos x="23" y="81"/>
                </a:cxn>
                <a:cxn ang="0">
                  <a:pos x="23" y="93"/>
                </a:cxn>
                <a:cxn ang="0">
                  <a:pos x="23" y="93"/>
                </a:cxn>
                <a:cxn ang="0">
                  <a:pos x="23" y="105"/>
                </a:cxn>
                <a:cxn ang="0">
                  <a:pos x="23" y="116"/>
                </a:cxn>
                <a:cxn ang="0">
                  <a:pos x="23" y="128"/>
                </a:cxn>
                <a:cxn ang="0">
                  <a:pos x="23" y="128"/>
                </a:cxn>
                <a:cxn ang="0">
                  <a:pos x="23" y="139"/>
                </a:cxn>
                <a:cxn ang="0">
                  <a:pos x="23" y="151"/>
                </a:cxn>
                <a:cxn ang="0">
                  <a:pos x="23" y="163"/>
                </a:cxn>
                <a:cxn ang="0">
                  <a:pos x="23" y="163"/>
                </a:cxn>
                <a:cxn ang="0">
                  <a:pos x="23" y="174"/>
                </a:cxn>
                <a:cxn ang="0">
                  <a:pos x="23" y="186"/>
                </a:cxn>
                <a:cxn ang="0">
                  <a:pos x="23" y="198"/>
                </a:cxn>
                <a:cxn ang="0">
                  <a:pos x="23" y="198"/>
                </a:cxn>
                <a:cxn ang="0">
                  <a:pos x="23" y="209"/>
                </a:cxn>
                <a:cxn ang="0">
                  <a:pos x="23" y="198"/>
                </a:cxn>
                <a:cxn ang="0">
                  <a:pos x="23" y="198"/>
                </a:cxn>
                <a:cxn ang="0">
                  <a:pos x="23" y="186"/>
                </a:cxn>
                <a:cxn ang="0">
                  <a:pos x="23" y="174"/>
                </a:cxn>
                <a:cxn ang="0">
                  <a:pos x="12" y="163"/>
                </a:cxn>
                <a:cxn ang="0">
                  <a:pos x="12" y="163"/>
                </a:cxn>
                <a:cxn ang="0">
                  <a:pos x="12" y="151"/>
                </a:cxn>
                <a:cxn ang="0">
                  <a:pos x="12" y="139"/>
                </a:cxn>
                <a:cxn ang="0">
                  <a:pos x="12" y="128"/>
                </a:cxn>
                <a:cxn ang="0">
                  <a:pos x="0" y="128"/>
                </a:cxn>
                <a:cxn ang="0">
                  <a:pos x="0" y="116"/>
                </a:cxn>
                <a:cxn ang="0">
                  <a:pos x="0" y="105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12" y="81"/>
                </a:cxn>
                <a:cxn ang="0">
                  <a:pos x="12" y="70"/>
                </a:cxn>
                <a:cxn ang="0">
                  <a:pos x="12" y="58"/>
                </a:cxn>
                <a:cxn ang="0">
                  <a:pos x="12" y="58"/>
                </a:cxn>
                <a:cxn ang="0">
                  <a:pos x="12" y="46"/>
                </a:cxn>
                <a:cxn ang="0">
                  <a:pos x="12" y="35"/>
                </a:cxn>
                <a:cxn ang="0">
                  <a:pos x="23" y="23"/>
                </a:cxn>
                <a:cxn ang="0">
                  <a:pos x="23" y="23"/>
                </a:cxn>
                <a:cxn ang="0">
                  <a:pos x="35" y="12"/>
                </a:cxn>
                <a:cxn ang="0">
                  <a:pos x="35" y="0"/>
                </a:cxn>
              </a:cxnLst>
              <a:rect l="0" t="0" r="r" b="b"/>
              <a:pathLst>
                <a:path w="35" h="209">
                  <a:moveTo>
                    <a:pt x="35" y="0"/>
                  </a:moveTo>
                  <a:lnTo>
                    <a:pt x="35" y="0"/>
                  </a:lnTo>
                  <a:lnTo>
                    <a:pt x="35" y="12"/>
                  </a:lnTo>
                  <a:lnTo>
                    <a:pt x="35" y="12"/>
                  </a:lnTo>
                  <a:lnTo>
                    <a:pt x="35" y="12"/>
                  </a:lnTo>
                  <a:lnTo>
                    <a:pt x="35" y="23"/>
                  </a:lnTo>
                  <a:lnTo>
                    <a:pt x="35" y="23"/>
                  </a:lnTo>
                  <a:lnTo>
                    <a:pt x="35" y="35"/>
                  </a:lnTo>
                  <a:lnTo>
                    <a:pt x="35" y="35"/>
                  </a:lnTo>
                  <a:lnTo>
                    <a:pt x="35" y="35"/>
                  </a:lnTo>
                  <a:lnTo>
                    <a:pt x="23" y="46"/>
                  </a:lnTo>
                  <a:lnTo>
                    <a:pt x="23" y="46"/>
                  </a:lnTo>
                  <a:lnTo>
                    <a:pt x="23" y="46"/>
                  </a:lnTo>
                  <a:lnTo>
                    <a:pt x="23" y="58"/>
                  </a:lnTo>
                  <a:lnTo>
                    <a:pt x="23" y="58"/>
                  </a:lnTo>
                  <a:lnTo>
                    <a:pt x="23" y="58"/>
                  </a:lnTo>
                  <a:lnTo>
                    <a:pt x="23" y="70"/>
                  </a:lnTo>
                  <a:lnTo>
                    <a:pt x="23" y="70"/>
                  </a:lnTo>
                  <a:lnTo>
                    <a:pt x="23" y="81"/>
                  </a:lnTo>
                  <a:lnTo>
                    <a:pt x="23" y="81"/>
                  </a:lnTo>
                  <a:lnTo>
                    <a:pt x="23" y="81"/>
                  </a:lnTo>
                  <a:lnTo>
                    <a:pt x="23" y="93"/>
                  </a:lnTo>
                  <a:lnTo>
                    <a:pt x="23" y="93"/>
                  </a:lnTo>
                  <a:lnTo>
                    <a:pt x="23" y="93"/>
                  </a:lnTo>
                  <a:lnTo>
                    <a:pt x="23" y="105"/>
                  </a:lnTo>
                  <a:lnTo>
                    <a:pt x="23" y="105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3" y="116"/>
                  </a:lnTo>
                  <a:lnTo>
                    <a:pt x="23" y="128"/>
                  </a:lnTo>
                  <a:lnTo>
                    <a:pt x="23" y="128"/>
                  </a:lnTo>
                  <a:lnTo>
                    <a:pt x="23" y="128"/>
                  </a:lnTo>
                  <a:lnTo>
                    <a:pt x="23" y="139"/>
                  </a:lnTo>
                  <a:lnTo>
                    <a:pt x="23" y="139"/>
                  </a:lnTo>
                  <a:lnTo>
                    <a:pt x="23" y="139"/>
                  </a:lnTo>
                  <a:lnTo>
                    <a:pt x="23" y="151"/>
                  </a:lnTo>
                  <a:lnTo>
                    <a:pt x="23" y="151"/>
                  </a:lnTo>
                  <a:lnTo>
                    <a:pt x="23" y="163"/>
                  </a:lnTo>
                  <a:lnTo>
                    <a:pt x="23" y="163"/>
                  </a:lnTo>
                  <a:lnTo>
                    <a:pt x="23" y="163"/>
                  </a:lnTo>
                  <a:lnTo>
                    <a:pt x="23" y="174"/>
                  </a:lnTo>
                  <a:lnTo>
                    <a:pt x="23" y="174"/>
                  </a:lnTo>
                  <a:lnTo>
                    <a:pt x="23" y="174"/>
                  </a:lnTo>
                  <a:lnTo>
                    <a:pt x="23" y="186"/>
                  </a:lnTo>
                  <a:lnTo>
                    <a:pt x="23" y="186"/>
                  </a:lnTo>
                  <a:lnTo>
                    <a:pt x="23" y="198"/>
                  </a:lnTo>
                  <a:lnTo>
                    <a:pt x="23" y="198"/>
                  </a:lnTo>
                  <a:lnTo>
                    <a:pt x="23" y="198"/>
                  </a:lnTo>
                  <a:lnTo>
                    <a:pt x="23" y="209"/>
                  </a:lnTo>
                  <a:lnTo>
                    <a:pt x="23" y="209"/>
                  </a:lnTo>
                  <a:lnTo>
                    <a:pt x="23" y="209"/>
                  </a:lnTo>
                  <a:lnTo>
                    <a:pt x="23" y="198"/>
                  </a:lnTo>
                  <a:lnTo>
                    <a:pt x="23" y="198"/>
                  </a:lnTo>
                  <a:lnTo>
                    <a:pt x="23" y="198"/>
                  </a:lnTo>
                  <a:lnTo>
                    <a:pt x="23" y="186"/>
                  </a:lnTo>
                  <a:lnTo>
                    <a:pt x="23" y="186"/>
                  </a:lnTo>
                  <a:lnTo>
                    <a:pt x="23" y="174"/>
                  </a:lnTo>
                  <a:lnTo>
                    <a:pt x="23" y="174"/>
                  </a:lnTo>
                  <a:lnTo>
                    <a:pt x="12" y="174"/>
                  </a:lnTo>
                  <a:lnTo>
                    <a:pt x="12" y="163"/>
                  </a:lnTo>
                  <a:lnTo>
                    <a:pt x="12" y="163"/>
                  </a:lnTo>
                  <a:lnTo>
                    <a:pt x="12" y="163"/>
                  </a:lnTo>
                  <a:lnTo>
                    <a:pt x="12" y="151"/>
                  </a:lnTo>
                  <a:lnTo>
                    <a:pt x="12" y="151"/>
                  </a:lnTo>
                  <a:lnTo>
                    <a:pt x="12" y="151"/>
                  </a:lnTo>
                  <a:lnTo>
                    <a:pt x="12" y="139"/>
                  </a:lnTo>
                  <a:lnTo>
                    <a:pt x="12" y="139"/>
                  </a:lnTo>
                  <a:lnTo>
                    <a:pt x="12" y="128"/>
                  </a:lnTo>
                  <a:lnTo>
                    <a:pt x="0" y="128"/>
                  </a:lnTo>
                  <a:lnTo>
                    <a:pt x="0" y="128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0" y="105"/>
                  </a:lnTo>
                  <a:lnTo>
                    <a:pt x="0" y="105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81"/>
                  </a:lnTo>
                  <a:lnTo>
                    <a:pt x="12" y="81"/>
                  </a:lnTo>
                  <a:lnTo>
                    <a:pt x="12" y="70"/>
                  </a:lnTo>
                  <a:lnTo>
                    <a:pt x="12" y="70"/>
                  </a:lnTo>
                  <a:lnTo>
                    <a:pt x="12" y="70"/>
                  </a:lnTo>
                  <a:lnTo>
                    <a:pt x="12" y="58"/>
                  </a:lnTo>
                  <a:lnTo>
                    <a:pt x="12" y="58"/>
                  </a:lnTo>
                  <a:lnTo>
                    <a:pt x="12" y="58"/>
                  </a:lnTo>
                  <a:lnTo>
                    <a:pt x="12" y="46"/>
                  </a:lnTo>
                  <a:lnTo>
                    <a:pt x="12" y="46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23" y="35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12"/>
                  </a:lnTo>
                  <a:lnTo>
                    <a:pt x="35" y="12"/>
                  </a:lnTo>
                  <a:lnTo>
                    <a:pt x="35" y="12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CECE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" name="Group 22"/>
            <p:cNvGrpSpPr>
              <a:grpSpLocks/>
            </p:cNvGrpSpPr>
            <p:nvPr/>
          </p:nvGrpSpPr>
          <p:grpSpPr bwMode="auto">
            <a:xfrm>
              <a:off x="1308" y="1644"/>
              <a:ext cx="756" cy="1127"/>
              <a:chOff x="1167" y="1038"/>
              <a:chExt cx="756" cy="1127"/>
            </a:xfrm>
          </p:grpSpPr>
          <p:sp>
            <p:nvSpPr>
              <p:cNvPr id="17431" name="Freeform 23"/>
              <p:cNvSpPr>
                <a:spLocks/>
              </p:cNvSpPr>
              <p:nvPr/>
            </p:nvSpPr>
            <p:spPr bwMode="auto">
              <a:xfrm>
                <a:off x="1167" y="1038"/>
                <a:ext cx="756" cy="1127"/>
              </a:xfrm>
              <a:custGeom>
                <a:avLst/>
                <a:gdLst/>
                <a:ahLst/>
                <a:cxnLst>
                  <a:cxn ang="0">
                    <a:pos x="709" y="0"/>
                  </a:cxn>
                  <a:cxn ang="0">
                    <a:pos x="651" y="0"/>
                  </a:cxn>
                  <a:cxn ang="0">
                    <a:pos x="628" y="0"/>
                  </a:cxn>
                  <a:cxn ang="0">
                    <a:pos x="593" y="0"/>
                  </a:cxn>
                  <a:cxn ang="0">
                    <a:pos x="546" y="0"/>
                  </a:cxn>
                  <a:cxn ang="0">
                    <a:pos x="488" y="23"/>
                  </a:cxn>
                  <a:cxn ang="0">
                    <a:pos x="442" y="35"/>
                  </a:cxn>
                  <a:cxn ang="0">
                    <a:pos x="407" y="46"/>
                  </a:cxn>
                  <a:cxn ang="0">
                    <a:pos x="372" y="69"/>
                  </a:cxn>
                  <a:cxn ang="0">
                    <a:pos x="349" y="93"/>
                  </a:cxn>
                  <a:cxn ang="0">
                    <a:pos x="314" y="116"/>
                  </a:cxn>
                  <a:cxn ang="0">
                    <a:pos x="291" y="139"/>
                  </a:cxn>
                  <a:cxn ang="0">
                    <a:pos x="256" y="162"/>
                  </a:cxn>
                  <a:cxn ang="0">
                    <a:pos x="221" y="186"/>
                  </a:cxn>
                  <a:cxn ang="0">
                    <a:pos x="186" y="221"/>
                  </a:cxn>
                  <a:cxn ang="0">
                    <a:pos x="151" y="255"/>
                  </a:cxn>
                  <a:cxn ang="0">
                    <a:pos x="128" y="279"/>
                  </a:cxn>
                  <a:cxn ang="0">
                    <a:pos x="93" y="337"/>
                  </a:cxn>
                  <a:cxn ang="0">
                    <a:pos x="70" y="395"/>
                  </a:cxn>
                  <a:cxn ang="0">
                    <a:pos x="58" y="430"/>
                  </a:cxn>
                  <a:cxn ang="0">
                    <a:pos x="35" y="500"/>
                  </a:cxn>
                  <a:cxn ang="0">
                    <a:pos x="12" y="558"/>
                  </a:cxn>
                  <a:cxn ang="0">
                    <a:pos x="12" y="593"/>
                  </a:cxn>
                  <a:cxn ang="0">
                    <a:pos x="0" y="651"/>
                  </a:cxn>
                  <a:cxn ang="0">
                    <a:pos x="0" y="697"/>
                  </a:cxn>
                  <a:cxn ang="0">
                    <a:pos x="0" y="732"/>
                  </a:cxn>
                  <a:cxn ang="0">
                    <a:pos x="12" y="825"/>
                  </a:cxn>
                  <a:cxn ang="0">
                    <a:pos x="23" y="883"/>
                  </a:cxn>
                  <a:cxn ang="0">
                    <a:pos x="35" y="930"/>
                  </a:cxn>
                  <a:cxn ang="0">
                    <a:pos x="58" y="988"/>
                  </a:cxn>
                  <a:cxn ang="0">
                    <a:pos x="81" y="1023"/>
                  </a:cxn>
                  <a:cxn ang="0">
                    <a:pos x="128" y="1116"/>
                  </a:cxn>
                  <a:cxn ang="0">
                    <a:pos x="151" y="1116"/>
                  </a:cxn>
                  <a:cxn ang="0">
                    <a:pos x="140" y="1069"/>
                  </a:cxn>
                  <a:cxn ang="0">
                    <a:pos x="140" y="1034"/>
                  </a:cxn>
                  <a:cxn ang="0">
                    <a:pos x="163" y="964"/>
                  </a:cxn>
                  <a:cxn ang="0">
                    <a:pos x="186" y="918"/>
                  </a:cxn>
                  <a:cxn ang="0">
                    <a:pos x="209" y="848"/>
                  </a:cxn>
                  <a:cxn ang="0">
                    <a:pos x="256" y="813"/>
                  </a:cxn>
                  <a:cxn ang="0">
                    <a:pos x="302" y="802"/>
                  </a:cxn>
                  <a:cxn ang="0">
                    <a:pos x="337" y="779"/>
                  </a:cxn>
                  <a:cxn ang="0">
                    <a:pos x="372" y="755"/>
                  </a:cxn>
                  <a:cxn ang="0">
                    <a:pos x="407" y="732"/>
                  </a:cxn>
                  <a:cxn ang="0">
                    <a:pos x="442" y="686"/>
                  </a:cxn>
                  <a:cxn ang="0">
                    <a:pos x="465" y="616"/>
                  </a:cxn>
                  <a:cxn ang="0">
                    <a:pos x="477" y="558"/>
                  </a:cxn>
                  <a:cxn ang="0">
                    <a:pos x="477" y="523"/>
                  </a:cxn>
                  <a:cxn ang="0">
                    <a:pos x="477" y="476"/>
                  </a:cxn>
                  <a:cxn ang="0">
                    <a:pos x="477" y="430"/>
                  </a:cxn>
                  <a:cxn ang="0">
                    <a:pos x="465" y="395"/>
                  </a:cxn>
                  <a:cxn ang="0">
                    <a:pos x="465" y="348"/>
                  </a:cxn>
                  <a:cxn ang="0">
                    <a:pos x="465" y="314"/>
                  </a:cxn>
                  <a:cxn ang="0">
                    <a:pos x="477" y="267"/>
                  </a:cxn>
                  <a:cxn ang="0">
                    <a:pos x="488" y="209"/>
                  </a:cxn>
                  <a:cxn ang="0">
                    <a:pos x="512" y="162"/>
                  </a:cxn>
                  <a:cxn ang="0">
                    <a:pos x="535" y="116"/>
                  </a:cxn>
                  <a:cxn ang="0">
                    <a:pos x="570" y="93"/>
                  </a:cxn>
                  <a:cxn ang="0">
                    <a:pos x="616" y="58"/>
                  </a:cxn>
                  <a:cxn ang="0">
                    <a:pos x="651" y="46"/>
                  </a:cxn>
                  <a:cxn ang="0">
                    <a:pos x="686" y="35"/>
                  </a:cxn>
                  <a:cxn ang="0">
                    <a:pos x="721" y="35"/>
                  </a:cxn>
                  <a:cxn ang="0">
                    <a:pos x="756" y="23"/>
                  </a:cxn>
                  <a:cxn ang="0">
                    <a:pos x="744" y="0"/>
                  </a:cxn>
                </a:cxnLst>
                <a:rect l="0" t="0" r="r" b="b"/>
                <a:pathLst>
                  <a:path w="756" h="1127">
                    <a:moveTo>
                      <a:pt x="732" y="0"/>
                    </a:moveTo>
                    <a:lnTo>
                      <a:pt x="721" y="0"/>
                    </a:lnTo>
                    <a:lnTo>
                      <a:pt x="709" y="0"/>
                    </a:lnTo>
                    <a:lnTo>
                      <a:pt x="698" y="0"/>
                    </a:lnTo>
                    <a:lnTo>
                      <a:pt x="686" y="0"/>
                    </a:lnTo>
                    <a:lnTo>
                      <a:pt x="651" y="0"/>
                    </a:lnTo>
                    <a:lnTo>
                      <a:pt x="651" y="0"/>
                    </a:lnTo>
                    <a:lnTo>
                      <a:pt x="639" y="0"/>
                    </a:lnTo>
                    <a:lnTo>
                      <a:pt x="628" y="0"/>
                    </a:lnTo>
                    <a:lnTo>
                      <a:pt x="616" y="0"/>
                    </a:lnTo>
                    <a:lnTo>
                      <a:pt x="605" y="0"/>
                    </a:lnTo>
                    <a:lnTo>
                      <a:pt x="593" y="0"/>
                    </a:lnTo>
                    <a:lnTo>
                      <a:pt x="581" y="0"/>
                    </a:lnTo>
                    <a:lnTo>
                      <a:pt x="570" y="0"/>
                    </a:lnTo>
                    <a:lnTo>
                      <a:pt x="546" y="0"/>
                    </a:lnTo>
                    <a:lnTo>
                      <a:pt x="523" y="11"/>
                    </a:lnTo>
                    <a:lnTo>
                      <a:pt x="512" y="11"/>
                    </a:lnTo>
                    <a:lnTo>
                      <a:pt x="488" y="23"/>
                    </a:lnTo>
                    <a:lnTo>
                      <a:pt x="477" y="23"/>
                    </a:lnTo>
                    <a:lnTo>
                      <a:pt x="453" y="23"/>
                    </a:lnTo>
                    <a:lnTo>
                      <a:pt x="442" y="35"/>
                    </a:lnTo>
                    <a:lnTo>
                      <a:pt x="430" y="35"/>
                    </a:lnTo>
                    <a:lnTo>
                      <a:pt x="419" y="35"/>
                    </a:lnTo>
                    <a:lnTo>
                      <a:pt x="407" y="46"/>
                    </a:lnTo>
                    <a:lnTo>
                      <a:pt x="395" y="58"/>
                    </a:lnTo>
                    <a:lnTo>
                      <a:pt x="384" y="58"/>
                    </a:lnTo>
                    <a:lnTo>
                      <a:pt x="372" y="69"/>
                    </a:lnTo>
                    <a:lnTo>
                      <a:pt x="360" y="69"/>
                    </a:lnTo>
                    <a:lnTo>
                      <a:pt x="349" y="81"/>
                    </a:lnTo>
                    <a:lnTo>
                      <a:pt x="349" y="93"/>
                    </a:lnTo>
                    <a:lnTo>
                      <a:pt x="337" y="93"/>
                    </a:lnTo>
                    <a:lnTo>
                      <a:pt x="326" y="104"/>
                    </a:lnTo>
                    <a:lnTo>
                      <a:pt x="314" y="116"/>
                    </a:lnTo>
                    <a:lnTo>
                      <a:pt x="302" y="128"/>
                    </a:lnTo>
                    <a:lnTo>
                      <a:pt x="302" y="139"/>
                    </a:lnTo>
                    <a:lnTo>
                      <a:pt x="291" y="139"/>
                    </a:lnTo>
                    <a:lnTo>
                      <a:pt x="279" y="151"/>
                    </a:lnTo>
                    <a:lnTo>
                      <a:pt x="267" y="162"/>
                    </a:lnTo>
                    <a:lnTo>
                      <a:pt x="256" y="162"/>
                    </a:lnTo>
                    <a:lnTo>
                      <a:pt x="244" y="174"/>
                    </a:lnTo>
                    <a:lnTo>
                      <a:pt x="233" y="186"/>
                    </a:lnTo>
                    <a:lnTo>
                      <a:pt x="221" y="186"/>
                    </a:lnTo>
                    <a:lnTo>
                      <a:pt x="209" y="197"/>
                    </a:lnTo>
                    <a:lnTo>
                      <a:pt x="198" y="209"/>
                    </a:lnTo>
                    <a:lnTo>
                      <a:pt x="186" y="221"/>
                    </a:lnTo>
                    <a:lnTo>
                      <a:pt x="174" y="232"/>
                    </a:lnTo>
                    <a:lnTo>
                      <a:pt x="163" y="244"/>
                    </a:lnTo>
                    <a:lnTo>
                      <a:pt x="151" y="255"/>
                    </a:lnTo>
                    <a:lnTo>
                      <a:pt x="140" y="267"/>
                    </a:lnTo>
                    <a:lnTo>
                      <a:pt x="140" y="279"/>
                    </a:lnTo>
                    <a:lnTo>
                      <a:pt x="128" y="279"/>
                    </a:lnTo>
                    <a:lnTo>
                      <a:pt x="128" y="290"/>
                    </a:lnTo>
                    <a:lnTo>
                      <a:pt x="116" y="314"/>
                    </a:lnTo>
                    <a:lnTo>
                      <a:pt x="93" y="337"/>
                    </a:lnTo>
                    <a:lnTo>
                      <a:pt x="93" y="348"/>
                    </a:lnTo>
                    <a:lnTo>
                      <a:pt x="81" y="372"/>
                    </a:lnTo>
                    <a:lnTo>
                      <a:pt x="70" y="395"/>
                    </a:lnTo>
                    <a:lnTo>
                      <a:pt x="70" y="407"/>
                    </a:lnTo>
                    <a:lnTo>
                      <a:pt x="58" y="418"/>
                    </a:lnTo>
                    <a:lnTo>
                      <a:pt x="58" y="430"/>
                    </a:lnTo>
                    <a:lnTo>
                      <a:pt x="47" y="441"/>
                    </a:lnTo>
                    <a:lnTo>
                      <a:pt x="35" y="488"/>
                    </a:lnTo>
                    <a:lnTo>
                      <a:pt x="35" y="500"/>
                    </a:lnTo>
                    <a:lnTo>
                      <a:pt x="23" y="511"/>
                    </a:lnTo>
                    <a:lnTo>
                      <a:pt x="23" y="523"/>
                    </a:lnTo>
                    <a:lnTo>
                      <a:pt x="12" y="558"/>
                    </a:lnTo>
                    <a:lnTo>
                      <a:pt x="12" y="569"/>
                    </a:lnTo>
                    <a:lnTo>
                      <a:pt x="12" y="581"/>
                    </a:lnTo>
                    <a:lnTo>
                      <a:pt x="12" y="593"/>
                    </a:lnTo>
                    <a:lnTo>
                      <a:pt x="0" y="627"/>
                    </a:lnTo>
                    <a:lnTo>
                      <a:pt x="0" y="639"/>
                    </a:lnTo>
                    <a:lnTo>
                      <a:pt x="0" y="651"/>
                    </a:lnTo>
                    <a:lnTo>
                      <a:pt x="0" y="662"/>
                    </a:lnTo>
                    <a:lnTo>
                      <a:pt x="0" y="686"/>
                    </a:lnTo>
                    <a:lnTo>
                      <a:pt x="0" y="697"/>
                    </a:lnTo>
                    <a:lnTo>
                      <a:pt x="0" y="709"/>
                    </a:lnTo>
                    <a:lnTo>
                      <a:pt x="0" y="720"/>
                    </a:lnTo>
                    <a:lnTo>
                      <a:pt x="0" y="732"/>
                    </a:lnTo>
                    <a:lnTo>
                      <a:pt x="0" y="744"/>
                    </a:lnTo>
                    <a:lnTo>
                      <a:pt x="12" y="813"/>
                    </a:lnTo>
                    <a:lnTo>
                      <a:pt x="12" y="825"/>
                    </a:lnTo>
                    <a:lnTo>
                      <a:pt x="12" y="837"/>
                    </a:lnTo>
                    <a:lnTo>
                      <a:pt x="23" y="860"/>
                    </a:lnTo>
                    <a:lnTo>
                      <a:pt x="23" y="883"/>
                    </a:lnTo>
                    <a:lnTo>
                      <a:pt x="23" y="895"/>
                    </a:lnTo>
                    <a:lnTo>
                      <a:pt x="35" y="906"/>
                    </a:lnTo>
                    <a:lnTo>
                      <a:pt x="35" y="930"/>
                    </a:lnTo>
                    <a:lnTo>
                      <a:pt x="47" y="941"/>
                    </a:lnTo>
                    <a:lnTo>
                      <a:pt x="58" y="976"/>
                    </a:lnTo>
                    <a:lnTo>
                      <a:pt x="58" y="988"/>
                    </a:lnTo>
                    <a:lnTo>
                      <a:pt x="70" y="999"/>
                    </a:lnTo>
                    <a:lnTo>
                      <a:pt x="70" y="1011"/>
                    </a:lnTo>
                    <a:lnTo>
                      <a:pt x="81" y="1023"/>
                    </a:lnTo>
                    <a:lnTo>
                      <a:pt x="81" y="1046"/>
                    </a:lnTo>
                    <a:lnTo>
                      <a:pt x="105" y="1092"/>
                    </a:lnTo>
                    <a:lnTo>
                      <a:pt x="128" y="1116"/>
                    </a:lnTo>
                    <a:lnTo>
                      <a:pt x="128" y="1127"/>
                    </a:lnTo>
                    <a:lnTo>
                      <a:pt x="140" y="1127"/>
                    </a:lnTo>
                    <a:lnTo>
                      <a:pt x="151" y="1116"/>
                    </a:lnTo>
                    <a:lnTo>
                      <a:pt x="151" y="1104"/>
                    </a:lnTo>
                    <a:lnTo>
                      <a:pt x="140" y="1081"/>
                    </a:lnTo>
                    <a:lnTo>
                      <a:pt x="140" y="1069"/>
                    </a:lnTo>
                    <a:lnTo>
                      <a:pt x="140" y="1057"/>
                    </a:lnTo>
                    <a:lnTo>
                      <a:pt x="140" y="1046"/>
                    </a:lnTo>
                    <a:lnTo>
                      <a:pt x="140" y="1034"/>
                    </a:lnTo>
                    <a:lnTo>
                      <a:pt x="151" y="1011"/>
                    </a:lnTo>
                    <a:lnTo>
                      <a:pt x="163" y="976"/>
                    </a:lnTo>
                    <a:lnTo>
                      <a:pt x="163" y="964"/>
                    </a:lnTo>
                    <a:lnTo>
                      <a:pt x="174" y="953"/>
                    </a:lnTo>
                    <a:lnTo>
                      <a:pt x="174" y="941"/>
                    </a:lnTo>
                    <a:lnTo>
                      <a:pt x="186" y="918"/>
                    </a:lnTo>
                    <a:lnTo>
                      <a:pt x="198" y="883"/>
                    </a:lnTo>
                    <a:lnTo>
                      <a:pt x="198" y="860"/>
                    </a:lnTo>
                    <a:lnTo>
                      <a:pt x="209" y="848"/>
                    </a:lnTo>
                    <a:lnTo>
                      <a:pt x="233" y="825"/>
                    </a:lnTo>
                    <a:lnTo>
                      <a:pt x="244" y="813"/>
                    </a:lnTo>
                    <a:lnTo>
                      <a:pt x="256" y="813"/>
                    </a:lnTo>
                    <a:lnTo>
                      <a:pt x="267" y="813"/>
                    </a:lnTo>
                    <a:lnTo>
                      <a:pt x="279" y="813"/>
                    </a:lnTo>
                    <a:lnTo>
                      <a:pt x="302" y="802"/>
                    </a:lnTo>
                    <a:lnTo>
                      <a:pt x="314" y="790"/>
                    </a:lnTo>
                    <a:lnTo>
                      <a:pt x="326" y="790"/>
                    </a:lnTo>
                    <a:lnTo>
                      <a:pt x="337" y="779"/>
                    </a:lnTo>
                    <a:lnTo>
                      <a:pt x="349" y="767"/>
                    </a:lnTo>
                    <a:lnTo>
                      <a:pt x="360" y="767"/>
                    </a:lnTo>
                    <a:lnTo>
                      <a:pt x="372" y="755"/>
                    </a:lnTo>
                    <a:lnTo>
                      <a:pt x="384" y="744"/>
                    </a:lnTo>
                    <a:lnTo>
                      <a:pt x="395" y="732"/>
                    </a:lnTo>
                    <a:lnTo>
                      <a:pt x="407" y="732"/>
                    </a:lnTo>
                    <a:lnTo>
                      <a:pt x="419" y="720"/>
                    </a:lnTo>
                    <a:lnTo>
                      <a:pt x="430" y="697"/>
                    </a:lnTo>
                    <a:lnTo>
                      <a:pt x="442" y="686"/>
                    </a:lnTo>
                    <a:lnTo>
                      <a:pt x="453" y="662"/>
                    </a:lnTo>
                    <a:lnTo>
                      <a:pt x="453" y="651"/>
                    </a:lnTo>
                    <a:lnTo>
                      <a:pt x="465" y="616"/>
                    </a:lnTo>
                    <a:lnTo>
                      <a:pt x="465" y="604"/>
                    </a:lnTo>
                    <a:lnTo>
                      <a:pt x="477" y="581"/>
                    </a:lnTo>
                    <a:lnTo>
                      <a:pt x="477" y="558"/>
                    </a:lnTo>
                    <a:lnTo>
                      <a:pt x="477" y="546"/>
                    </a:lnTo>
                    <a:lnTo>
                      <a:pt x="477" y="534"/>
                    </a:lnTo>
                    <a:lnTo>
                      <a:pt x="477" y="523"/>
                    </a:lnTo>
                    <a:lnTo>
                      <a:pt x="477" y="500"/>
                    </a:lnTo>
                    <a:lnTo>
                      <a:pt x="477" y="488"/>
                    </a:lnTo>
                    <a:lnTo>
                      <a:pt x="477" y="476"/>
                    </a:lnTo>
                    <a:lnTo>
                      <a:pt x="477" y="453"/>
                    </a:lnTo>
                    <a:lnTo>
                      <a:pt x="477" y="441"/>
                    </a:lnTo>
                    <a:lnTo>
                      <a:pt x="477" y="430"/>
                    </a:lnTo>
                    <a:lnTo>
                      <a:pt x="477" y="418"/>
                    </a:lnTo>
                    <a:lnTo>
                      <a:pt x="477" y="407"/>
                    </a:lnTo>
                    <a:lnTo>
                      <a:pt x="465" y="395"/>
                    </a:lnTo>
                    <a:lnTo>
                      <a:pt x="465" y="372"/>
                    </a:lnTo>
                    <a:lnTo>
                      <a:pt x="465" y="360"/>
                    </a:lnTo>
                    <a:lnTo>
                      <a:pt x="465" y="348"/>
                    </a:lnTo>
                    <a:lnTo>
                      <a:pt x="465" y="337"/>
                    </a:lnTo>
                    <a:lnTo>
                      <a:pt x="465" y="325"/>
                    </a:lnTo>
                    <a:lnTo>
                      <a:pt x="465" y="314"/>
                    </a:lnTo>
                    <a:lnTo>
                      <a:pt x="465" y="290"/>
                    </a:lnTo>
                    <a:lnTo>
                      <a:pt x="465" y="279"/>
                    </a:lnTo>
                    <a:lnTo>
                      <a:pt x="477" y="267"/>
                    </a:lnTo>
                    <a:lnTo>
                      <a:pt x="488" y="232"/>
                    </a:lnTo>
                    <a:lnTo>
                      <a:pt x="488" y="221"/>
                    </a:lnTo>
                    <a:lnTo>
                      <a:pt x="488" y="209"/>
                    </a:lnTo>
                    <a:lnTo>
                      <a:pt x="500" y="186"/>
                    </a:lnTo>
                    <a:lnTo>
                      <a:pt x="500" y="174"/>
                    </a:lnTo>
                    <a:lnTo>
                      <a:pt x="512" y="162"/>
                    </a:lnTo>
                    <a:lnTo>
                      <a:pt x="523" y="151"/>
                    </a:lnTo>
                    <a:lnTo>
                      <a:pt x="535" y="139"/>
                    </a:lnTo>
                    <a:lnTo>
                      <a:pt x="535" y="116"/>
                    </a:lnTo>
                    <a:lnTo>
                      <a:pt x="546" y="104"/>
                    </a:lnTo>
                    <a:lnTo>
                      <a:pt x="558" y="104"/>
                    </a:lnTo>
                    <a:lnTo>
                      <a:pt x="570" y="93"/>
                    </a:lnTo>
                    <a:lnTo>
                      <a:pt x="581" y="81"/>
                    </a:lnTo>
                    <a:lnTo>
                      <a:pt x="593" y="81"/>
                    </a:lnTo>
                    <a:lnTo>
                      <a:pt x="616" y="58"/>
                    </a:lnTo>
                    <a:lnTo>
                      <a:pt x="628" y="58"/>
                    </a:lnTo>
                    <a:lnTo>
                      <a:pt x="639" y="46"/>
                    </a:lnTo>
                    <a:lnTo>
                      <a:pt x="651" y="46"/>
                    </a:lnTo>
                    <a:lnTo>
                      <a:pt x="663" y="35"/>
                    </a:lnTo>
                    <a:lnTo>
                      <a:pt x="674" y="35"/>
                    </a:lnTo>
                    <a:lnTo>
                      <a:pt x="686" y="35"/>
                    </a:lnTo>
                    <a:lnTo>
                      <a:pt x="698" y="35"/>
                    </a:lnTo>
                    <a:lnTo>
                      <a:pt x="709" y="35"/>
                    </a:lnTo>
                    <a:lnTo>
                      <a:pt x="721" y="35"/>
                    </a:lnTo>
                    <a:lnTo>
                      <a:pt x="732" y="35"/>
                    </a:lnTo>
                    <a:lnTo>
                      <a:pt x="744" y="35"/>
                    </a:lnTo>
                    <a:lnTo>
                      <a:pt x="756" y="23"/>
                    </a:lnTo>
                    <a:lnTo>
                      <a:pt x="756" y="11"/>
                    </a:lnTo>
                    <a:lnTo>
                      <a:pt x="756" y="0"/>
                    </a:lnTo>
                    <a:lnTo>
                      <a:pt x="744" y="0"/>
                    </a:lnTo>
                    <a:lnTo>
                      <a:pt x="732" y="0"/>
                    </a:lnTo>
                    <a:close/>
                  </a:path>
                </a:pathLst>
              </a:custGeom>
              <a:solidFill>
                <a:srgbClr val="FAFD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32" name="Freeform 24"/>
              <p:cNvSpPr>
                <a:spLocks/>
              </p:cNvSpPr>
              <p:nvPr/>
            </p:nvSpPr>
            <p:spPr bwMode="auto">
              <a:xfrm>
                <a:off x="1167" y="1038"/>
                <a:ext cx="756" cy="1127"/>
              </a:xfrm>
              <a:custGeom>
                <a:avLst/>
                <a:gdLst/>
                <a:ahLst/>
                <a:cxnLst>
                  <a:cxn ang="0">
                    <a:pos x="709" y="0"/>
                  </a:cxn>
                  <a:cxn ang="0">
                    <a:pos x="651" y="0"/>
                  </a:cxn>
                  <a:cxn ang="0">
                    <a:pos x="628" y="0"/>
                  </a:cxn>
                  <a:cxn ang="0">
                    <a:pos x="593" y="0"/>
                  </a:cxn>
                  <a:cxn ang="0">
                    <a:pos x="546" y="0"/>
                  </a:cxn>
                  <a:cxn ang="0">
                    <a:pos x="488" y="23"/>
                  </a:cxn>
                  <a:cxn ang="0">
                    <a:pos x="442" y="35"/>
                  </a:cxn>
                  <a:cxn ang="0">
                    <a:pos x="407" y="46"/>
                  </a:cxn>
                  <a:cxn ang="0">
                    <a:pos x="372" y="69"/>
                  </a:cxn>
                  <a:cxn ang="0">
                    <a:pos x="349" y="93"/>
                  </a:cxn>
                  <a:cxn ang="0">
                    <a:pos x="314" y="116"/>
                  </a:cxn>
                  <a:cxn ang="0">
                    <a:pos x="291" y="139"/>
                  </a:cxn>
                  <a:cxn ang="0">
                    <a:pos x="256" y="162"/>
                  </a:cxn>
                  <a:cxn ang="0">
                    <a:pos x="221" y="186"/>
                  </a:cxn>
                  <a:cxn ang="0">
                    <a:pos x="186" y="221"/>
                  </a:cxn>
                  <a:cxn ang="0">
                    <a:pos x="151" y="255"/>
                  </a:cxn>
                  <a:cxn ang="0">
                    <a:pos x="128" y="279"/>
                  </a:cxn>
                  <a:cxn ang="0">
                    <a:pos x="93" y="337"/>
                  </a:cxn>
                  <a:cxn ang="0">
                    <a:pos x="70" y="395"/>
                  </a:cxn>
                  <a:cxn ang="0">
                    <a:pos x="58" y="430"/>
                  </a:cxn>
                  <a:cxn ang="0">
                    <a:pos x="35" y="500"/>
                  </a:cxn>
                  <a:cxn ang="0">
                    <a:pos x="12" y="558"/>
                  </a:cxn>
                  <a:cxn ang="0">
                    <a:pos x="12" y="593"/>
                  </a:cxn>
                  <a:cxn ang="0">
                    <a:pos x="0" y="651"/>
                  </a:cxn>
                  <a:cxn ang="0">
                    <a:pos x="0" y="697"/>
                  </a:cxn>
                  <a:cxn ang="0">
                    <a:pos x="0" y="732"/>
                  </a:cxn>
                  <a:cxn ang="0">
                    <a:pos x="12" y="825"/>
                  </a:cxn>
                  <a:cxn ang="0">
                    <a:pos x="23" y="883"/>
                  </a:cxn>
                  <a:cxn ang="0">
                    <a:pos x="35" y="930"/>
                  </a:cxn>
                  <a:cxn ang="0">
                    <a:pos x="58" y="988"/>
                  </a:cxn>
                  <a:cxn ang="0">
                    <a:pos x="81" y="1023"/>
                  </a:cxn>
                  <a:cxn ang="0">
                    <a:pos x="128" y="1116"/>
                  </a:cxn>
                  <a:cxn ang="0">
                    <a:pos x="151" y="1116"/>
                  </a:cxn>
                  <a:cxn ang="0">
                    <a:pos x="140" y="1069"/>
                  </a:cxn>
                  <a:cxn ang="0">
                    <a:pos x="140" y="1034"/>
                  </a:cxn>
                  <a:cxn ang="0">
                    <a:pos x="163" y="964"/>
                  </a:cxn>
                  <a:cxn ang="0">
                    <a:pos x="186" y="918"/>
                  </a:cxn>
                  <a:cxn ang="0">
                    <a:pos x="209" y="848"/>
                  </a:cxn>
                  <a:cxn ang="0">
                    <a:pos x="256" y="813"/>
                  </a:cxn>
                  <a:cxn ang="0">
                    <a:pos x="302" y="802"/>
                  </a:cxn>
                  <a:cxn ang="0">
                    <a:pos x="337" y="779"/>
                  </a:cxn>
                  <a:cxn ang="0">
                    <a:pos x="372" y="755"/>
                  </a:cxn>
                  <a:cxn ang="0">
                    <a:pos x="407" y="732"/>
                  </a:cxn>
                  <a:cxn ang="0">
                    <a:pos x="442" y="686"/>
                  </a:cxn>
                  <a:cxn ang="0">
                    <a:pos x="465" y="616"/>
                  </a:cxn>
                  <a:cxn ang="0">
                    <a:pos x="477" y="558"/>
                  </a:cxn>
                  <a:cxn ang="0">
                    <a:pos x="477" y="523"/>
                  </a:cxn>
                  <a:cxn ang="0">
                    <a:pos x="477" y="476"/>
                  </a:cxn>
                  <a:cxn ang="0">
                    <a:pos x="477" y="430"/>
                  </a:cxn>
                  <a:cxn ang="0">
                    <a:pos x="465" y="395"/>
                  </a:cxn>
                  <a:cxn ang="0">
                    <a:pos x="465" y="348"/>
                  </a:cxn>
                  <a:cxn ang="0">
                    <a:pos x="465" y="314"/>
                  </a:cxn>
                  <a:cxn ang="0">
                    <a:pos x="477" y="267"/>
                  </a:cxn>
                  <a:cxn ang="0">
                    <a:pos x="488" y="209"/>
                  </a:cxn>
                  <a:cxn ang="0">
                    <a:pos x="512" y="162"/>
                  </a:cxn>
                  <a:cxn ang="0">
                    <a:pos x="535" y="116"/>
                  </a:cxn>
                  <a:cxn ang="0">
                    <a:pos x="570" y="93"/>
                  </a:cxn>
                  <a:cxn ang="0">
                    <a:pos x="616" y="58"/>
                  </a:cxn>
                  <a:cxn ang="0">
                    <a:pos x="651" y="46"/>
                  </a:cxn>
                  <a:cxn ang="0">
                    <a:pos x="686" y="35"/>
                  </a:cxn>
                  <a:cxn ang="0">
                    <a:pos x="721" y="35"/>
                  </a:cxn>
                  <a:cxn ang="0">
                    <a:pos x="756" y="23"/>
                  </a:cxn>
                  <a:cxn ang="0">
                    <a:pos x="744" y="0"/>
                  </a:cxn>
                </a:cxnLst>
                <a:rect l="0" t="0" r="r" b="b"/>
                <a:pathLst>
                  <a:path w="756" h="1127">
                    <a:moveTo>
                      <a:pt x="732" y="0"/>
                    </a:moveTo>
                    <a:lnTo>
                      <a:pt x="721" y="0"/>
                    </a:lnTo>
                    <a:lnTo>
                      <a:pt x="709" y="0"/>
                    </a:lnTo>
                    <a:lnTo>
                      <a:pt x="698" y="0"/>
                    </a:lnTo>
                    <a:lnTo>
                      <a:pt x="686" y="0"/>
                    </a:lnTo>
                    <a:lnTo>
                      <a:pt x="651" y="0"/>
                    </a:lnTo>
                    <a:lnTo>
                      <a:pt x="651" y="0"/>
                    </a:lnTo>
                    <a:lnTo>
                      <a:pt x="639" y="0"/>
                    </a:lnTo>
                    <a:lnTo>
                      <a:pt x="628" y="0"/>
                    </a:lnTo>
                    <a:lnTo>
                      <a:pt x="616" y="0"/>
                    </a:lnTo>
                    <a:lnTo>
                      <a:pt x="605" y="0"/>
                    </a:lnTo>
                    <a:lnTo>
                      <a:pt x="593" y="0"/>
                    </a:lnTo>
                    <a:lnTo>
                      <a:pt x="581" y="0"/>
                    </a:lnTo>
                    <a:lnTo>
                      <a:pt x="570" y="0"/>
                    </a:lnTo>
                    <a:lnTo>
                      <a:pt x="546" y="0"/>
                    </a:lnTo>
                    <a:lnTo>
                      <a:pt x="523" y="11"/>
                    </a:lnTo>
                    <a:lnTo>
                      <a:pt x="512" y="11"/>
                    </a:lnTo>
                    <a:lnTo>
                      <a:pt x="488" y="23"/>
                    </a:lnTo>
                    <a:lnTo>
                      <a:pt x="477" y="23"/>
                    </a:lnTo>
                    <a:lnTo>
                      <a:pt x="453" y="23"/>
                    </a:lnTo>
                    <a:lnTo>
                      <a:pt x="442" y="35"/>
                    </a:lnTo>
                    <a:lnTo>
                      <a:pt x="430" y="35"/>
                    </a:lnTo>
                    <a:lnTo>
                      <a:pt x="419" y="35"/>
                    </a:lnTo>
                    <a:lnTo>
                      <a:pt x="407" y="46"/>
                    </a:lnTo>
                    <a:lnTo>
                      <a:pt x="395" y="58"/>
                    </a:lnTo>
                    <a:lnTo>
                      <a:pt x="384" y="58"/>
                    </a:lnTo>
                    <a:lnTo>
                      <a:pt x="372" y="69"/>
                    </a:lnTo>
                    <a:lnTo>
                      <a:pt x="360" y="69"/>
                    </a:lnTo>
                    <a:lnTo>
                      <a:pt x="349" y="81"/>
                    </a:lnTo>
                    <a:lnTo>
                      <a:pt x="349" y="93"/>
                    </a:lnTo>
                    <a:lnTo>
                      <a:pt x="337" y="93"/>
                    </a:lnTo>
                    <a:lnTo>
                      <a:pt x="326" y="104"/>
                    </a:lnTo>
                    <a:lnTo>
                      <a:pt x="314" y="116"/>
                    </a:lnTo>
                    <a:lnTo>
                      <a:pt x="302" y="128"/>
                    </a:lnTo>
                    <a:lnTo>
                      <a:pt x="302" y="139"/>
                    </a:lnTo>
                    <a:lnTo>
                      <a:pt x="291" y="139"/>
                    </a:lnTo>
                    <a:lnTo>
                      <a:pt x="279" y="151"/>
                    </a:lnTo>
                    <a:lnTo>
                      <a:pt x="267" y="162"/>
                    </a:lnTo>
                    <a:lnTo>
                      <a:pt x="256" y="162"/>
                    </a:lnTo>
                    <a:lnTo>
                      <a:pt x="244" y="174"/>
                    </a:lnTo>
                    <a:lnTo>
                      <a:pt x="233" y="186"/>
                    </a:lnTo>
                    <a:lnTo>
                      <a:pt x="221" y="186"/>
                    </a:lnTo>
                    <a:lnTo>
                      <a:pt x="209" y="197"/>
                    </a:lnTo>
                    <a:lnTo>
                      <a:pt x="198" y="209"/>
                    </a:lnTo>
                    <a:lnTo>
                      <a:pt x="186" y="221"/>
                    </a:lnTo>
                    <a:lnTo>
                      <a:pt x="174" y="232"/>
                    </a:lnTo>
                    <a:lnTo>
                      <a:pt x="163" y="244"/>
                    </a:lnTo>
                    <a:lnTo>
                      <a:pt x="151" y="255"/>
                    </a:lnTo>
                    <a:lnTo>
                      <a:pt x="140" y="267"/>
                    </a:lnTo>
                    <a:lnTo>
                      <a:pt x="140" y="279"/>
                    </a:lnTo>
                    <a:lnTo>
                      <a:pt x="128" y="279"/>
                    </a:lnTo>
                    <a:lnTo>
                      <a:pt x="128" y="290"/>
                    </a:lnTo>
                    <a:lnTo>
                      <a:pt x="116" y="314"/>
                    </a:lnTo>
                    <a:lnTo>
                      <a:pt x="93" y="337"/>
                    </a:lnTo>
                    <a:lnTo>
                      <a:pt x="93" y="348"/>
                    </a:lnTo>
                    <a:lnTo>
                      <a:pt x="81" y="372"/>
                    </a:lnTo>
                    <a:lnTo>
                      <a:pt x="70" y="395"/>
                    </a:lnTo>
                    <a:lnTo>
                      <a:pt x="70" y="407"/>
                    </a:lnTo>
                    <a:lnTo>
                      <a:pt x="58" y="418"/>
                    </a:lnTo>
                    <a:lnTo>
                      <a:pt x="58" y="430"/>
                    </a:lnTo>
                    <a:lnTo>
                      <a:pt x="47" y="441"/>
                    </a:lnTo>
                    <a:lnTo>
                      <a:pt x="35" y="488"/>
                    </a:lnTo>
                    <a:lnTo>
                      <a:pt x="35" y="500"/>
                    </a:lnTo>
                    <a:lnTo>
                      <a:pt x="23" y="511"/>
                    </a:lnTo>
                    <a:lnTo>
                      <a:pt x="23" y="523"/>
                    </a:lnTo>
                    <a:lnTo>
                      <a:pt x="12" y="558"/>
                    </a:lnTo>
                    <a:lnTo>
                      <a:pt x="12" y="569"/>
                    </a:lnTo>
                    <a:lnTo>
                      <a:pt x="12" y="581"/>
                    </a:lnTo>
                    <a:lnTo>
                      <a:pt x="12" y="593"/>
                    </a:lnTo>
                    <a:lnTo>
                      <a:pt x="0" y="627"/>
                    </a:lnTo>
                    <a:lnTo>
                      <a:pt x="0" y="639"/>
                    </a:lnTo>
                    <a:lnTo>
                      <a:pt x="0" y="651"/>
                    </a:lnTo>
                    <a:lnTo>
                      <a:pt x="0" y="662"/>
                    </a:lnTo>
                    <a:lnTo>
                      <a:pt x="0" y="686"/>
                    </a:lnTo>
                    <a:lnTo>
                      <a:pt x="0" y="697"/>
                    </a:lnTo>
                    <a:lnTo>
                      <a:pt x="0" y="709"/>
                    </a:lnTo>
                    <a:lnTo>
                      <a:pt x="0" y="720"/>
                    </a:lnTo>
                    <a:lnTo>
                      <a:pt x="0" y="732"/>
                    </a:lnTo>
                    <a:lnTo>
                      <a:pt x="0" y="744"/>
                    </a:lnTo>
                    <a:lnTo>
                      <a:pt x="12" y="813"/>
                    </a:lnTo>
                    <a:lnTo>
                      <a:pt x="12" y="825"/>
                    </a:lnTo>
                    <a:lnTo>
                      <a:pt x="12" y="837"/>
                    </a:lnTo>
                    <a:lnTo>
                      <a:pt x="23" y="860"/>
                    </a:lnTo>
                    <a:lnTo>
                      <a:pt x="23" y="883"/>
                    </a:lnTo>
                    <a:lnTo>
                      <a:pt x="23" y="895"/>
                    </a:lnTo>
                    <a:lnTo>
                      <a:pt x="35" y="906"/>
                    </a:lnTo>
                    <a:lnTo>
                      <a:pt x="35" y="930"/>
                    </a:lnTo>
                    <a:lnTo>
                      <a:pt x="47" y="941"/>
                    </a:lnTo>
                    <a:lnTo>
                      <a:pt x="58" y="976"/>
                    </a:lnTo>
                    <a:lnTo>
                      <a:pt x="58" y="988"/>
                    </a:lnTo>
                    <a:lnTo>
                      <a:pt x="70" y="999"/>
                    </a:lnTo>
                    <a:lnTo>
                      <a:pt x="70" y="1011"/>
                    </a:lnTo>
                    <a:lnTo>
                      <a:pt x="81" y="1023"/>
                    </a:lnTo>
                    <a:lnTo>
                      <a:pt x="81" y="1046"/>
                    </a:lnTo>
                    <a:lnTo>
                      <a:pt x="105" y="1092"/>
                    </a:lnTo>
                    <a:lnTo>
                      <a:pt x="128" y="1116"/>
                    </a:lnTo>
                    <a:lnTo>
                      <a:pt x="128" y="1127"/>
                    </a:lnTo>
                    <a:lnTo>
                      <a:pt x="140" y="1127"/>
                    </a:lnTo>
                    <a:lnTo>
                      <a:pt x="151" y="1116"/>
                    </a:lnTo>
                    <a:lnTo>
                      <a:pt x="151" y="1104"/>
                    </a:lnTo>
                    <a:lnTo>
                      <a:pt x="140" y="1081"/>
                    </a:lnTo>
                    <a:lnTo>
                      <a:pt x="140" y="1069"/>
                    </a:lnTo>
                    <a:lnTo>
                      <a:pt x="140" y="1057"/>
                    </a:lnTo>
                    <a:lnTo>
                      <a:pt x="140" y="1046"/>
                    </a:lnTo>
                    <a:lnTo>
                      <a:pt x="140" y="1034"/>
                    </a:lnTo>
                    <a:lnTo>
                      <a:pt x="151" y="1011"/>
                    </a:lnTo>
                    <a:lnTo>
                      <a:pt x="163" y="976"/>
                    </a:lnTo>
                    <a:lnTo>
                      <a:pt x="163" y="964"/>
                    </a:lnTo>
                    <a:lnTo>
                      <a:pt x="174" y="953"/>
                    </a:lnTo>
                    <a:lnTo>
                      <a:pt x="174" y="941"/>
                    </a:lnTo>
                    <a:lnTo>
                      <a:pt x="186" y="918"/>
                    </a:lnTo>
                    <a:lnTo>
                      <a:pt x="198" y="883"/>
                    </a:lnTo>
                    <a:lnTo>
                      <a:pt x="198" y="860"/>
                    </a:lnTo>
                    <a:lnTo>
                      <a:pt x="209" y="848"/>
                    </a:lnTo>
                    <a:lnTo>
                      <a:pt x="233" y="825"/>
                    </a:lnTo>
                    <a:lnTo>
                      <a:pt x="244" y="813"/>
                    </a:lnTo>
                    <a:lnTo>
                      <a:pt x="256" y="813"/>
                    </a:lnTo>
                    <a:lnTo>
                      <a:pt x="267" y="813"/>
                    </a:lnTo>
                    <a:lnTo>
                      <a:pt x="279" y="813"/>
                    </a:lnTo>
                    <a:lnTo>
                      <a:pt x="302" y="802"/>
                    </a:lnTo>
                    <a:lnTo>
                      <a:pt x="314" y="790"/>
                    </a:lnTo>
                    <a:lnTo>
                      <a:pt x="326" y="790"/>
                    </a:lnTo>
                    <a:lnTo>
                      <a:pt x="337" y="779"/>
                    </a:lnTo>
                    <a:lnTo>
                      <a:pt x="349" y="767"/>
                    </a:lnTo>
                    <a:lnTo>
                      <a:pt x="360" y="767"/>
                    </a:lnTo>
                    <a:lnTo>
                      <a:pt x="372" y="755"/>
                    </a:lnTo>
                    <a:lnTo>
                      <a:pt x="384" y="744"/>
                    </a:lnTo>
                    <a:lnTo>
                      <a:pt x="395" y="732"/>
                    </a:lnTo>
                    <a:lnTo>
                      <a:pt x="407" y="732"/>
                    </a:lnTo>
                    <a:lnTo>
                      <a:pt x="419" y="720"/>
                    </a:lnTo>
                    <a:lnTo>
                      <a:pt x="430" y="697"/>
                    </a:lnTo>
                    <a:lnTo>
                      <a:pt x="442" y="686"/>
                    </a:lnTo>
                    <a:lnTo>
                      <a:pt x="453" y="662"/>
                    </a:lnTo>
                    <a:lnTo>
                      <a:pt x="453" y="651"/>
                    </a:lnTo>
                    <a:lnTo>
                      <a:pt x="465" y="616"/>
                    </a:lnTo>
                    <a:lnTo>
                      <a:pt x="465" y="604"/>
                    </a:lnTo>
                    <a:lnTo>
                      <a:pt x="477" y="581"/>
                    </a:lnTo>
                    <a:lnTo>
                      <a:pt x="477" y="558"/>
                    </a:lnTo>
                    <a:lnTo>
                      <a:pt x="477" y="546"/>
                    </a:lnTo>
                    <a:lnTo>
                      <a:pt x="477" y="534"/>
                    </a:lnTo>
                    <a:lnTo>
                      <a:pt x="477" y="523"/>
                    </a:lnTo>
                    <a:lnTo>
                      <a:pt x="477" y="500"/>
                    </a:lnTo>
                    <a:lnTo>
                      <a:pt x="477" y="488"/>
                    </a:lnTo>
                    <a:lnTo>
                      <a:pt x="477" y="476"/>
                    </a:lnTo>
                    <a:lnTo>
                      <a:pt x="477" y="453"/>
                    </a:lnTo>
                    <a:lnTo>
                      <a:pt x="477" y="441"/>
                    </a:lnTo>
                    <a:lnTo>
                      <a:pt x="477" y="430"/>
                    </a:lnTo>
                    <a:lnTo>
                      <a:pt x="477" y="418"/>
                    </a:lnTo>
                    <a:lnTo>
                      <a:pt x="477" y="407"/>
                    </a:lnTo>
                    <a:lnTo>
                      <a:pt x="465" y="395"/>
                    </a:lnTo>
                    <a:lnTo>
                      <a:pt x="465" y="372"/>
                    </a:lnTo>
                    <a:lnTo>
                      <a:pt x="465" y="360"/>
                    </a:lnTo>
                    <a:lnTo>
                      <a:pt x="465" y="348"/>
                    </a:lnTo>
                    <a:lnTo>
                      <a:pt x="465" y="337"/>
                    </a:lnTo>
                    <a:lnTo>
                      <a:pt x="465" y="325"/>
                    </a:lnTo>
                    <a:lnTo>
                      <a:pt x="465" y="314"/>
                    </a:lnTo>
                    <a:lnTo>
                      <a:pt x="465" y="290"/>
                    </a:lnTo>
                    <a:lnTo>
                      <a:pt x="465" y="279"/>
                    </a:lnTo>
                    <a:lnTo>
                      <a:pt x="477" y="267"/>
                    </a:lnTo>
                    <a:lnTo>
                      <a:pt x="488" y="232"/>
                    </a:lnTo>
                    <a:lnTo>
                      <a:pt x="488" y="221"/>
                    </a:lnTo>
                    <a:lnTo>
                      <a:pt x="488" y="209"/>
                    </a:lnTo>
                    <a:lnTo>
                      <a:pt x="500" y="186"/>
                    </a:lnTo>
                    <a:lnTo>
                      <a:pt x="500" y="174"/>
                    </a:lnTo>
                    <a:lnTo>
                      <a:pt x="512" y="162"/>
                    </a:lnTo>
                    <a:lnTo>
                      <a:pt x="523" y="151"/>
                    </a:lnTo>
                    <a:lnTo>
                      <a:pt x="535" y="139"/>
                    </a:lnTo>
                    <a:lnTo>
                      <a:pt x="535" y="116"/>
                    </a:lnTo>
                    <a:lnTo>
                      <a:pt x="546" y="104"/>
                    </a:lnTo>
                    <a:lnTo>
                      <a:pt x="558" y="104"/>
                    </a:lnTo>
                    <a:lnTo>
                      <a:pt x="570" y="93"/>
                    </a:lnTo>
                    <a:lnTo>
                      <a:pt x="581" y="81"/>
                    </a:lnTo>
                    <a:lnTo>
                      <a:pt x="593" y="81"/>
                    </a:lnTo>
                    <a:lnTo>
                      <a:pt x="616" y="58"/>
                    </a:lnTo>
                    <a:lnTo>
                      <a:pt x="628" y="58"/>
                    </a:lnTo>
                    <a:lnTo>
                      <a:pt x="639" y="46"/>
                    </a:lnTo>
                    <a:lnTo>
                      <a:pt x="651" y="46"/>
                    </a:lnTo>
                    <a:lnTo>
                      <a:pt x="663" y="35"/>
                    </a:lnTo>
                    <a:lnTo>
                      <a:pt x="674" y="35"/>
                    </a:lnTo>
                    <a:lnTo>
                      <a:pt x="686" y="35"/>
                    </a:lnTo>
                    <a:lnTo>
                      <a:pt x="698" y="35"/>
                    </a:lnTo>
                    <a:lnTo>
                      <a:pt x="709" y="35"/>
                    </a:lnTo>
                    <a:lnTo>
                      <a:pt x="721" y="35"/>
                    </a:lnTo>
                    <a:lnTo>
                      <a:pt x="732" y="35"/>
                    </a:lnTo>
                    <a:lnTo>
                      <a:pt x="744" y="35"/>
                    </a:lnTo>
                    <a:lnTo>
                      <a:pt x="756" y="23"/>
                    </a:lnTo>
                    <a:lnTo>
                      <a:pt x="756" y="11"/>
                    </a:lnTo>
                    <a:lnTo>
                      <a:pt x="756" y="0"/>
                    </a:lnTo>
                    <a:lnTo>
                      <a:pt x="744" y="0"/>
                    </a:lnTo>
                    <a:lnTo>
                      <a:pt x="732" y="0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" name="Group 25"/>
            <p:cNvGrpSpPr>
              <a:grpSpLocks/>
            </p:cNvGrpSpPr>
            <p:nvPr/>
          </p:nvGrpSpPr>
          <p:grpSpPr bwMode="auto">
            <a:xfrm>
              <a:off x="1715" y="2992"/>
              <a:ext cx="116" cy="58"/>
              <a:chOff x="1574" y="2386"/>
              <a:chExt cx="116" cy="58"/>
            </a:xfrm>
          </p:grpSpPr>
          <p:sp>
            <p:nvSpPr>
              <p:cNvPr id="17434" name="Freeform 26"/>
              <p:cNvSpPr>
                <a:spLocks/>
              </p:cNvSpPr>
              <p:nvPr/>
            </p:nvSpPr>
            <p:spPr bwMode="auto">
              <a:xfrm>
                <a:off x="1574" y="2386"/>
                <a:ext cx="116" cy="58"/>
              </a:xfrm>
              <a:custGeom>
                <a:avLst/>
                <a:gdLst/>
                <a:ahLst/>
                <a:cxnLst>
                  <a:cxn ang="0">
                    <a:pos x="35" y="12"/>
                  </a:cxn>
                  <a:cxn ang="0">
                    <a:pos x="23" y="12"/>
                  </a:cxn>
                  <a:cxn ang="0">
                    <a:pos x="12" y="12"/>
                  </a:cxn>
                  <a:cxn ang="0">
                    <a:pos x="12" y="1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12" y="35"/>
                  </a:cxn>
                  <a:cxn ang="0">
                    <a:pos x="12" y="35"/>
                  </a:cxn>
                  <a:cxn ang="0">
                    <a:pos x="12" y="35"/>
                  </a:cxn>
                  <a:cxn ang="0">
                    <a:pos x="23" y="35"/>
                  </a:cxn>
                  <a:cxn ang="0">
                    <a:pos x="23" y="35"/>
                  </a:cxn>
                  <a:cxn ang="0">
                    <a:pos x="23" y="35"/>
                  </a:cxn>
                  <a:cxn ang="0">
                    <a:pos x="35" y="35"/>
                  </a:cxn>
                  <a:cxn ang="0">
                    <a:pos x="35" y="47"/>
                  </a:cxn>
                  <a:cxn ang="0">
                    <a:pos x="35" y="47"/>
                  </a:cxn>
                  <a:cxn ang="0">
                    <a:pos x="46" y="47"/>
                  </a:cxn>
                  <a:cxn ang="0">
                    <a:pos x="46" y="47"/>
                  </a:cxn>
                  <a:cxn ang="0">
                    <a:pos x="46" y="47"/>
                  </a:cxn>
                  <a:cxn ang="0">
                    <a:pos x="58" y="47"/>
                  </a:cxn>
                  <a:cxn ang="0">
                    <a:pos x="58" y="47"/>
                  </a:cxn>
                  <a:cxn ang="0">
                    <a:pos x="58" y="47"/>
                  </a:cxn>
                  <a:cxn ang="0">
                    <a:pos x="70" y="58"/>
                  </a:cxn>
                  <a:cxn ang="0">
                    <a:pos x="70" y="58"/>
                  </a:cxn>
                  <a:cxn ang="0">
                    <a:pos x="81" y="58"/>
                  </a:cxn>
                  <a:cxn ang="0">
                    <a:pos x="81" y="58"/>
                  </a:cxn>
                  <a:cxn ang="0">
                    <a:pos x="81" y="58"/>
                  </a:cxn>
                  <a:cxn ang="0">
                    <a:pos x="93" y="58"/>
                  </a:cxn>
                  <a:cxn ang="0">
                    <a:pos x="93" y="58"/>
                  </a:cxn>
                  <a:cxn ang="0">
                    <a:pos x="105" y="58"/>
                  </a:cxn>
                  <a:cxn ang="0">
                    <a:pos x="105" y="58"/>
                  </a:cxn>
                  <a:cxn ang="0">
                    <a:pos x="105" y="58"/>
                  </a:cxn>
                  <a:cxn ang="0">
                    <a:pos x="116" y="58"/>
                  </a:cxn>
                  <a:cxn ang="0">
                    <a:pos x="116" y="58"/>
                  </a:cxn>
                  <a:cxn ang="0">
                    <a:pos x="116" y="47"/>
                  </a:cxn>
                  <a:cxn ang="0">
                    <a:pos x="116" y="47"/>
                  </a:cxn>
                  <a:cxn ang="0">
                    <a:pos x="105" y="47"/>
                  </a:cxn>
                  <a:cxn ang="0">
                    <a:pos x="105" y="35"/>
                  </a:cxn>
                  <a:cxn ang="0">
                    <a:pos x="105" y="35"/>
                  </a:cxn>
                  <a:cxn ang="0">
                    <a:pos x="93" y="35"/>
                  </a:cxn>
                  <a:cxn ang="0">
                    <a:pos x="93" y="35"/>
                  </a:cxn>
                  <a:cxn ang="0">
                    <a:pos x="93" y="35"/>
                  </a:cxn>
                  <a:cxn ang="0">
                    <a:pos x="81" y="35"/>
                  </a:cxn>
                  <a:cxn ang="0">
                    <a:pos x="81" y="35"/>
                  </a:cxn>
                  <a:cxn ang="0">
                    <a:pos x="81" y="35"/>
                  </a:cxn>
                  <a:cxn ang="0">
                    <a:pos x="70" y="35"/>
                  </a:cxn>
                  <a:cxn ang="0">
                    <a:pos x="70" y="35"/>
                  </a:cxn>
                  <a:cxn ang="0">
                    <a:pos x="70" y="23"/>
                  </a:cxn>
                  <a:cxn ang="0">
                    <a:pos x="58" y="23"/>
                  </a:cxn>
                  <a:cxn ang="0">
                    <a:pos x="58" y="23"/>
                  </a:cxn>
                  <a:cxn ang="0">
                    <a:pos x="58" y="23"/>
                  </a:cxn>
                  <a:cxn ang="0">
                    <a:pos x="46" y="23"/>
                  </a:cxn>
                  <a:cxn ang="0">
                    <a:pos x="46" y="23"/>
                  </a:cxn>
                  <a:cxn ang="0">
                    <a:pos x="46" y="23"/>
                  </a:cxn>
                  <a:cxn ang="0">
                    <a:pos x="35" y="23"/>
                  </a:cxn>
                  <a:cxn ang="0">
                    <a:pos x="35" y="23"/>
                  </a:cxn>
                  <a:cxn ang="0">
                    <a:pos x="35" y="12"/>
                  </a:cxn>
                </a:cxnLst>
                <a:rect l="0" t="0" r="r" b="b"/>
                <a:pathLst>
                  <a:path w="116" h="58">
                    <a:moveTo>
                      <a:pt x="35" y="12"/>
                    </a:moveTo>
                    <a:lnTo>
                      <a:pt x="23" y="12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23" y="35"/>
                    </a:lnTo>
                    <a:lnTo>
                      <a:pt x="23" y="35"/>
                    </a:lnTo>
                    <a:lnTo>
                      <a:pt x="23" y="35"/>
                    </a:lnTo>
                    <a:lnTo>
                      <a:pt x="35" y="35"/>
                    </a:lnTo>
                    <a:lnTo>
                      <a:pt x="35" y="47"/>
                    </a:lnTo>
                    <a:lnTo>
                      <a:pt x="35" y="47"/>
                    </a:lnTo>
                    <a:lnTo>
                      <a:pt x="46" y="47"/>
                    </a:lnTo>
                    <a:lnTo>
                      <a:pt x="46" y="47"/>
                    </a:lnTo>
                    <a:lnTo>
                      <a:pt x="46" y="47"/>
                    </a:lnTo>
                    <a:lnTo>
                      <a:pt x="58" y="47"/>
                    </a:lnTo>
                    <a:lnTo>
                      <a:pt x="58" y="47"/>
                    </a:lnTo>
                    <a:lnTo>
                      <a:pt x="58" y="47"/>
                    </a:lnTo>
                    <a:lnTo>
                      <a:pt x="70" y="58"/>
                    </a:lnTo>
                    <a:lnTo>
                      <a:pt x="70" y="58"/>
                    </a:lnTo>
                    <a:lnTo>
                      <a:pt x="81" y="58"/>
                    </a:lnTo>
                    <a:lnTo>
                      <a:pt x="81" y="58"/>
                    </a:lnTo>
                    <a:lnTo>
                      <a:pt x="81" y="58"/>
                    </a:lnTo>
                    <a:lnTo>
                      <a:pt x="93" y="58"/>
                    </a:lnTo>
                    <a:lnTo>
                      <a:pt x="93" y="58"/>
                    </a:lnTo>
                    <a:lnTo>
                      <a:pt x="105" y="58"/>
                    </a:lnTo>
                    <a:lnTo>
                      <a:pt x="105" y="58"/>
                    </a:lnTo>
                    <a:lnTo>
                      <a:pt x="105" y="58"/>
                    </a:lnTo>
                    <a:lnTo>
                      <a:pt x="116" y="58"/>
                    </a:lnTo>
                    <a:lnTo>
                      <a:pt x="116" y="58"/>
                    </a:lnTo>
                    <a:lnTo>
                      <a:pt x="116" y="47"/>
                    </a:lnTo>
                    <a:lnTo>
                      <a:pt x="116" y="47"/>
                    </a:lnTo>
                    <a:lnTo>
                      <a:pt x="105" y="47"/>
                    </a:lnTo>
                    <a:lnTo>
                      <a:pt x="105" y="35"/>
                    </a:lnTo>
                    <a:lnTo>
                      <a:pt x="105" y="35"/>
                    </a:lnTo>
                    <a:lnTo>
                      <a:pt x="93" y="35"/>
                    </a:lnTo>
                    <a:lnTo>
                      <a:pt x="93" y="35"/>
                    </a:lnTo>
                    <a:lnTo>
                      <a:pt x="93" y="35"/>
                    </a:lnTo>
                    <a:lnTo>
                      <a:pt x="81" y="35"/>
                    </a:lnTo>
                    <a:lnTo>
                      <a:pt x="81" y="35"/>
                    </a:lnTo>
                    <a:lnTo>
                      <a:pt x="81" y="35"/>
                    </a:lnTo>
                    <a:lnTo>
                      <a:pt x="70" y="35"/>
                    </a:lnTo>
                    <a:lnTo>
                      <a:pt x="70" y="35"/>
                    </a:lnTo>
                    <a:lnTo>
                      <a:pt x="70" y="23"/>
                    </a:lnTo>
                    <a:lnTo>
                      <a:pt x="58" y="23"/>
                    </a:lnTo>
                    <a:lnTo>
                      <a:pt x="58" y="23"/>
                    </a:lnTo>
                    <a:lnTo>
                      <a:pt x="58" y="23"/>
                    </a:lnTo>
                    <a:lnTo>
                      <a:pt x="46" y="23"/>
                    </a:lnTo>
                    <a:lnTo>
                      <a:pt x="46" y="23"/>
                    </a:lnTo>
                    <a:lnTo>
                      <a:pt x="46" y="23"/>
                    </a:lnTo>
                    <a:lnTo>
                      <a:pt x="35" y="23"/>
                    </a:lnTo>
                    <a:lnTo>
                      <a:pt x="35" y="23"/>
                    </a:lnTo>
                    <a:lnTo>
                      <a:pt x="35" y="12"/>
                    </a:lnTo>
                    <a:close/>
                  </a:path>
                </a:pathLst>
              </a:custGeom>
              <a:solidFill>
                <a:srgbClr val="FAFD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35" name="Freeform 27"/>
              <p:cNvSpPr>
                <a:spLocks/>
              </p:cNvSpPr>
              <p:nvPr/>
            </p:nvSpPr>
            <p:spPr bwMode="auto">
              <a:xfrm>
                <a:off x="1574" y="2386"/>
                <a:ext cx="116" cy="58"/>
              </a:xfrm>
              <a:custGeom>
                <a:avLst/>
                <a:gdLst/>
                <a:ahLst/>
                <a:cxnLst>
                  <a:cxn ang="0">
                    <a:pos x="35" y="12"/>
                  </a:cxn>
                  <a:cxn ang="0">
                    <a:pos x="23" y="12"/>
                  </a:cxn>
                  <a:cxn ang="0">
                    <a:pos x="12" y="12"/>
                  </a:cxn>
                  <a:cxn ang="0">
                    <a:pos x="12" y="1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12" y="35"/>
                  </a:cxn>
                  <a:cxn ang="0">
                    <a:pos x="12" y="35"/>
                  </a:cxn>
                  <a:cxn ang="0">
                    <a:pos x="12" y="35"/>
                  </a:cxn>
                  <a:cxn ang="0">
                    <a:pos x="23" y="35"/>
                  </a:cxn>
                  <a:cxn ang="0">
                    <a:pos x="23" y="35"/>
                  </a:cxn>
                  <a:cxn ang="0">
                    <a:pos x="23" y="35"/>
                  </a:cxn>
                  <a:cxn ang="0">
                    <a:pos x="35" y="35"/>
                  </a:cxn>
                  <a:cxn ang="0">
                    <a:pos x="35" y="47"/>
                  </a:cxn>
                  <a:cxn ang="0">
                    <a:pos x="35" y="47"/>
                  </a:cxn>
                  <a:cxn ang="0">
                    <a:pos x="46" y="47"/>
                  </a:cxn>
                  <a:cxn ang="0">
                    <a:pos x="46" y="47"/>
                  </a:cxn>
                  <a:cxn ang="0">
                    <a:pos x="46" y="47"/>
                  </a:cxn>
                  <a:cxn ang="0">
                    <a:pos x="58" y="47"/>
                  </a:cxn>
                  <a:cxn ang="0">
                    <a:pos x="58" y="47"/>
                  </a:cxn>
                  <a:cxn ang="0">
                    <a:pos x="58" y="47"/>
                  </a:cxn>
                  <a:cxn ang="0">
                    <a:pos x="70" y="58"/>
                  </a:cxn>
                  <a:cxn ang="0">
                    <a:pos x="70" y="58"/>
                  </a:cxn>
                  <a:cxn ang="0">
                    <a:pos x="81" y="58"/>
                  </a:cxn>
                  <a:cxn ang="0">
                    <a:pos x="81" y="58"/>
                  </a:cxn>
                  <a:cxn ang="0">
                    <a:pos x="81" y="58"/>
                  </a:cxn>
                  <a:cxn ang="0">
                    <a:pos x="93" y="58"/>
                  </a:cxn>
                  <a:cxn ang="0">
                    <a:pos x="93" y="58"/>
                  </a:cxn>
                  <a:cxn ang="0">
                    <a:pos x="105" y="58"/>
                  </a:cxn>
                  <a:cxn ang="0">
                    <a:pos x="105" y="58"/>
                  </a:cxn>
                  <a:cxn ang="0">
                    <a:pos x="105" y="58"/>
                  </a:cxn>
                  <a:cxn ang="0">
                    <a:pos x="116" y="58"/>
                  </a:cxn>
                  <a:cxn ang="0">
                    <a:pos x="116" y="58"/>
                  </a:cxn>
                  <a:cxn ang="0">
                    <a:pos x="116" y="47"/>
                  </a:cxn>
                  <a:cxn ang="0">
                    <a:pos x="116" y="47"/>
                  </a:cxn>
                  <a:cxn ang="0">
                    <a:pos x="105" y="47"/>
                  </a:cxn>
                  <a:cxn ang="0">
                    <a:pos x="105" y="35"/>
                  </a:cxn>
                  <a:cxn ang="0">
                    <a:pos x="105" y="35"/>
                  </a:cxn>
                  <a:cxn ang="0">
                    <a:pos x="93" y="35"/>
                  </a:cxn>
                  <a:cxn ang="0">
                    <a:pos x="93" y="35"/>
                  </a:cxn>
                  <a:cxn ang="0">
                    <a:pos x="93" y="35"/>
                  </a:cxn>
                  <a:cxn ang="0">
                    <a:pos x="81" y="35"/>
                  </a:cxn>
                  <a:cxn ang="0">
                    <a:pos x="81" y="35"/>
                  </a:cxn>
                  <a:cxn ang="0">
                    <a:pos x="81" y="35"/>
                  </a:cxn>
                  <a:cxn ang="0">
                    <a:pos x="70" y="35"/>
                  </a:cxn>
                  <a:cxn ang="0">
                    <a:pos x="70" y="35"/>
                  </a:cxn>
                  <a:cxn ang="0">
                    <a:pos x="70" y="23"/>
                  </a:cxn>
                  <a:cxn ang="0">
                    <a:pos x="58" y="23"/>
                  </a:cxn>
                  <a:cxn ang="0">
                    <a:pos x="58" y="23"/>
                  </a:cxn>
                  <a:cxn ang="0">
                    <a:pos x="58" y="23"/>
                  </a:cxn>
                  <a:cxn ang="0">
                    <a:pos x="46" y="23"/>
                  </a:cxn>
                  <a:cxn ang="0">
                    <a:pos x="46" y="23"/>
                  </a:cxn>
                  <a:cxn ang="0">
                    <a:pos x="46" y="23"/>
                  </a:cxn>
                  <a:cxn ang="0">
                    <a:pos x="35" y="23"/>
                  </a:cxn>
                  <a:cxn ang="0">
                    <a:pos x="35" y="23"/>
                  </a:cxn>
                  <a:cxn ang="0">
                    <a:pos x="35" y="12"/>
                  </a:cxn>
                </a:cxnLst>
                <a:rect l="0" t="0" r="r" b="b"/>
                <a:pathLst>
                  <a:path w="116" h="58">
                    <a:moveTo>
                      <a:pt x="35" y="12"/>
                    </a:moveTo>
                    <a:lnTo>
                      <a:pt x="23" y="12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23" y="35"/>
                    </a:lnTo>
                    <a:lnTo>
                      <a:pt x="23" y="35"/>
                    </a:lnTo>
                    <a:lnTo>
                      <a:pt x="23" y="35"/>
                    </a:lnTo>
                    <a:lnTo>
                      <a:pt x="35" y="35"/>
                    </a:lnTo>
                    <a:lnTo>
                      <a:pt x="35" y="47"/>
                    </a:lnTo>
                    <a:lnTo>
                      <a:pt x="35" y="47"/>
                    </a:lnTo>
                    <a:lnTo>
                      <a:pt x="46" y="47"/>
                    </a:lnTo>
                    <a:lnTo>
                      <a:pt x="46" y="47"/>
                    </a:lnTo>
                    <a:lnTo>
                      <a:pt x="46" y="47"/>
                    </a:lnTo>
                    <a:lnTo>
                      <a:pt x="58" y="47"/>
                    </a:lnTo>
                    <a:lnTo>
                      <a:pt x="58" y="47"/>
                    </a:lnTo>
                    <a:lnTo>
                      <a:pt x="58" y="47"/>
                    </a:lnTo>
                    <a:lnTo>
                      <a:pt x="70" y="58"/>
                    </a:lnTo>
                    <a:lnTo>
                      <a:pt x="70" y="58"/>
                    </a:lnTo>
                    <a:lnTo>
                      <a:pt x="81" y="58"/>
                    </a:lnTo>
                    <a:lnTo>
                      <a:pt x="81" y="58"/>
                    </a:lnTo>
                    <a:lnTo>
                      <a:pt x="81" y="58"/>
                    </a:lnTo>
                    <a:lnTo>
                      <a:pt x="93" y="58"/>
                    </a:lnTo>
                    <a:lnTo>
                      <a:pt x="93" y="58"/>
                    </a:lnTo>
                    <a:lnTo>
                      <a:pt x="105" y="58"/>
                    </a:lnTo>
                    <a:lnTo>
                      <a:pt x="105" y="58"/>
                    </a:lnTo>
                    <a:lnTo>
                      <a:pt x="105" y="58"/>
                    </a:lnTo>
                    <a:lnTo>
                      <a:pt x="116" y="58"/>
                    </a:lnTo>
                    <a:lnTo>
                      <a:pt x="116" y="58"/>
                    </a:lnTo>
                    <a:lnTo>
                      <a:pt x="116" y="47"/>
                    </a:lnTo>
                    <a:lnTo>
                      <a:pt x="116" y="47"/>
                    </a:lnTo>
                    <a:lnTo>
                      <a:pt x="105" y="47"/>
                    </a:lnTo>
                    <a:lnTo>
                      <a:pt x="105" y="35"/>
                    </a:lnTo>
                    <a:lnTo>
                      <a:pt x="105" y="35"/>
                    </a:lnTo>
                    <a:lnTo>
                      <a:pt x="93" y="35"/>
                    </a:lnTo>
                    <a:lnTo>
                      <a:pt x="93" y="35"/>
                    </a:lnTo>
                    <a:lnTo>
                      <a:pt x="93" y="35"/>
                    </a:lnTo>
                    <a:lnTo>
                      <a:pt x="81" y="35"/>
                    </a:lnTo>
                    <a:lnTo>
                      <a:pt x="81" y="35"/>
                    </a:lnTo>
                    <a:lnTo>
                      <a:pt x="81" y="35"/>
                    </a:lnTo>
                    <a:lnTo>
                      <a:pt x="70" y="35"/>
                    </a:lnTo>
                    <a:lnTo>
                      <a:pt x="70" y="35"/>
                    </a:lnTo>
                    <a:lnTo>
                      <a:pt x="70" y="23"/>
                    </a:lnTo>
                    <a:lnTo>
                      <a:pt x="58" y="23"/>
                    </a:lnTo>
                    <a:lnTo>
                      <a:pt x="58" y="23"/>
                    </a:lnTo>
                    <a:lnTo>
                      <a:pt x="58" y="23"/>
                    </a:lnTo>
                    <a:lnTo>
                      <a:pt x="46" y="23"/>
                    </a:lnTo>
                    <a:lnTo>
                      <a:pt x="46" y="23"/>
                    </a:lnTo>
                    <a:lnTo>
                      <a:pt x="46" y="23"/>
                    </a:lnTo>
                    <a:lnTo>
                      <a:pt x="35" y="23"/>
                    </a:lnTo>
                    <a:lnTo>
                      <a:pt x="35" y="23"/>
                    </a:lnTo>
                    <a:lnTo>
                      <a:pt x="35" y="12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28"/>
            <p:cNvGrpSpPr>
              <a:grpSpLocks/>
            </p:cNvGrpSpPr>
            <p:nvPr/>
          </p:nvGrpSpPr>
          <p:grpSpPr bwMode="auto">
            <a:xfrm>
              <a:off x="1854" y="3039"/>
              <a:ext cx="128" cy="34"/>
              <a:chOff x="1713" y="2433"/>
              <a:chExt cx="128" cy="34"/>
            </a:xfrm>
          </p:grpSpPr>
          <p:sp>
            <p:nvSpPr>
              <p:cNvPr id="17437" name="Freeform 29"/>
              <p:cNvSpPr>
                <a:spLocks/>
              </p:cNvSpPr>
              <p:nvPr/>
            </p:nvSpPr>
            <p:spPr bwMode="auto">
              <a:xfrm>
                <a:off x="1713" y="2433"/>
                <a:ext cx="128" cy="34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12" y="23"/>
                  </a:cxn>
                  <a:cxn ang="0">
                    <a:pos x="12" y="23"/>
                  </a:cxn>
                  <a:cxn ang="0">
                    <a:pos x="24" y="34"/>
                  </a:cxn>
                  <a:cxn ang="0">
                    <a:pos x="35" y="34"/>
                  </a:cxn>
                  <a:cxn ang="0">
                    <a:pos x="47" y="34"/>
                  </a:cxn>
                  <a:cxn ang="0">
                    <a:pos x="47" y="34"/>
                  </a:cxn>
                  <a:cxn ang="0">
                    <a:pos x="59" y="34"/>
                  </a:cxn>
                  <a:cxn ang="0">
                    <a:pos x="70" y="34"/>
                  </a:cxn>
                  <a:cxn ang="0">
                    <a:pos x="70" y="34"/>
                  </a:cxn>
                  <a:cxn ang="0">
                    <a:pos x="82" y="34"/>
                  </a:cxn>
                  <a:cxn ang="0">
                    <a:pos x="93" y="34"/>
                  </a:cxn>
                  <a:cxn ang="0">
                    <a:pos x="93" y="34"/>
                  </a:cxn>
                  <a:cxn ang="0">
                    <a:pos x="105" y="34"/>
                  </a:cxn>
                  <a:cxn ang="0">
                    <a:pos x="117" y="34"/>
                  </a:cxn>
                  <a:cxn ang="0">
                    <a:pos x="128" y="34"/>
                  </a:cxn>
                  <a:cxn ang="0">
                    <a:pos x="128" y="34"/>
                  </a:cxn>
                  <a:cxn ang="0">
                    <a:pos x="128" y="23"/>
                  </a:cxn>
                  <a:cxn ang="0">
                    <a:pos x="128" y="23"/>
                  </a:cxn>
                  <a:cxn ang="0">
                    <a:pos x="117" y="11"/>
                  </a:cxn>
                  <a:cxn ang="0">
                    <a:pos x="105" y="11"/>
                  </a:cxn>
                  <a:cxn ang="0">
                    <a:pos x="105" y="11"/>
                  </a:cxn>
                  <a:cxn ang="0">
                    <a:pos x="93" y="11"/>
                  </a:cxn>
                  <a:cxn ang="0">
                    <a:pos x="82" y="11"/>
                  </a:cxn>
                  <a:cxn ang="0">
                    <a:pos x="82" y="11"/>
                  </a:cxn>
                  <a:cxn ang="0">
                    <a:pos x="70" y="11"/>
                  </a:cxn>
                  <a:cxn ang="0">
                    <a:pos x="59" y="11"/>
                  </a:cxn>
                  <a:cxn ang="0">
                    <a:pos x="47" y="11"/>
                  </a:cxn>
                  <a:cxn ang="0">
                    <a:pos x="47" y="11"/>
                  </a:cxn>
                  <a:cxn ang="0">
                    <a:pos x="35" y="11"/>
                  </a:cxn>
                  <a:cxn ang="0">
                    <a:pos x="24" y="11"/>
                  </a:cxn>
                  <a:cxn ang="0">
                    <a:pos x="24" y="11"/>
                  </a:cxn>
                  <a:cxn ang="0">
                    <a:pos x="12" y="0"/>
                  </a:cxn>
                </a:cxnLst>
                <a:rect l="0" t="0" r="r" b="b"/>
                <a:pathLst>
                  <a:path w="128" h="34">
                    <a:moveTo>
                      <a:pt x="12" y="0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24" y="34"/>
                    </a:lnTo>
                    <a:lnTo>
                      <a:pt x="24" y="34"/>
                    </a:lnTo>
                    <a:lnTo>
                      <a:pt x="35" y="34"/>
                    </a:lnTo>
                    <a:lnTo>
                      <a:pt x="35" y="34"/>
                    </a:lnTo>
                    <a:lnTo>
                      <a:pt x="35" y="34"/>
                    </a:lnTo>
                    <a:lnTo>
                      <a:pt x="47" y="34"/>
                    </a:lnTo>
                    <a:lnTo>
                      <a:pt x="47" y="34"/>
                    </a:lnTo>
                    <a:lnTo>
                      <a:pt x="47" y="34"/>
                    </a:lnTo>
                    <a:lnTo>
                      <a:pt x="59" y="34"/>
                    </a:lnTo>
                    <a:lnTo>
                      <a:pt x="59" y="34"/>
                    </a:lnTo>
                    <a:lnTo>
                      <a:pt x="59" y="34"/>
                    </a:lnTo>
                    <a:lnTo>
                      <a:pt x="70" y="34"/>
                    </a:lnTo>
                    <a:lnTo>
                      <a:pt x="70" y="34"/>
                    </a:lnTo>
                    <a:lnTo>
                      <a:pt x="70" y="34"/>
                    </a:lnTo>
                    <a:lnTo>
                      <a:pt x="82" y="34"/>
                    </a:lnTo>
                    <a:lnTo>
                      <a:pt x="82" y="34"/>
                    </a:lnTo>
                    <a:lnTo>
                      <a:pt x="82" y="34"/>
                    </a:lnTo>
                    <a:lnTo>
                      <a:pt x="93" y="34"/>
                    </a:lnTo>
                    <a:lnTo>
                      <a:pt x="93" y="34"/>
                    </a:lnTo>
                    <a:lnTo>
                      <a:pt x="93" y="34"/>
                    </a:lnTo>
                    <a:lnTo>
                      <a:pt x="105" y="34"/>
                    </a:lnTo>
                    <a:lnTo>
                      <a:pt x="105" y="34"/>
                    </a:lnTo>
                    <a:lnTo>
                      <a:pt x="117" y="34"/>
                    </a:lnTo>
                    <a:lnTo>
                      <a:pt x="117" y="34"/>
                    </a:lnTo>
                    <a:lnTo>
                      <a:pt x="128" y="34"/>
                    </a:lnTo>
                    <a:lnTo>
                      <a:pt x="128" y="34"/>
                    </a:lnTo>
                    <a:lnTo>
                      <a:pt x="128" y="34"/>
                    </a:lnTo>
                    <a:lnTo>
                      <a:pt x="128" y="34"/>
                    </a:lnTo>
                    <a:lnTo>
                      <a:pt x="128" y="23"/>
                    </a:lnTo>
                    <a:lnTo>
                      <a:pt x="128" y="23"/>
                    </a:lnTo>
                    <a:lnTo>
                      <a:pt x="128" y="23"/>
                    </a:lnTo>
                    <a:lnTo>
                      <a:pt x="128" y="23"/>
                    </a:lnTo>
                    <a:lnTo>
                      <a:pt x="128" y="11"/>
                    </a:lnTo>
                    <a:lnTo>
                      <a:pt x="117" y="11"/>
                    </a:lnTo>
                    <a:lnTo>
                      <a:pt x="117" y="11"/>
                    </a:lnTo>
                    <a:lnTo>
                      <a:pt x="105" y="11"/>
                    </a:lnTo>
                    <a:lnTo>
                      <a:pt x="105" y="11"/>
                    </a:lnTo>
                    <a:lnTo>
                      <a:pt x="105" y="11"/>
                    </a:lnTo>
                    <a:lnTo>
                      <a:pt x="93" y="11"/>
                    </a:lnTo>
                    <a:lnTo>
                      <a:pt x="93" y="11"/>
                    </a:lnTo>
                    <a:lnTo>
                      <a:pt x="93" y="11"/>
                    </a:lnTo>
                    <a:lnTo>
                      <a:pt x="82" y="11"/>
                    </a:lnTo>
                    <a:lnTo>
                      <a:pt x="82" y="11"/>
                    </a:lnTo>
                    <a:lnTo>
                      <a:pt x="82" y="11"/>
                    </a:lnTo>
                    <a:lnTo>
                      <a:pt x="70" y="11"/>
                    </a:lnTo>
                    <a:lnTo>
                      <a:pt x="70" y="11"/>
                    </a:lnTo>
                    <a:lnTo>
                      <a:pt x="70" y="11"/>
                    </a:lnTo>
                    <a:lnTo>
                      <a:pt x="59" y="11"/>
                    </a:lnTo>
                    <a:lnTo>
                      <a:pt x="59" y="11"/>
                    </a:lnTo>
                    <a:lnTo>
                      <a:pt x="47" y="11"/>
                    </a:lnTo>
                    <a:lnTo>
                      <a:pt x="47" y="11"/>
                    </a:lnTo>
                    <a:lnTo>
                      <a:pt x="47" y="11"/>
                    </a:lnTo>
                    <a:lnTo>
                      <a:pt x="35" y="11"/>
                    </a:lnTo>
                    <a:lnTo>
                      <a:pt x="35" y="11"/>
                    </a:lnTo>
                    <a:lnTo>
                      <a:pt x="35" y="11"/>
                    </a:lnTo>
                    <a:lnTo>
                      <a:pt x="24" y="11"/>
                    </a:lnTo>
                    <a:lnTo>
                      <a:pt x="24" y="11"/>
                    </a:lnTo>
                    <a:lnTo>
                      <a:pt x="24" y="11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AFD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38" name="Freeform 30"/>
              <p:cNvSpPr>
                <a:spLocks/>
              </p:cNvSpPr>
              <p:nvPr/>
            </p:nvSpPr>
            <p:spPr bwMode="auto">
              <a:xfrm>
                <a:off x="1713" y="2433"/>
                <a:ext cx="128" cy="34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12" y="23"/>
                  </a:cxn>
                  <a:cxn ang="0">
                    <a:pos x="12" y="23"/>
                  </a:cxn>
                  <a:cxn ang="0">
                    <a:pos x="24" y="34"/>
                  </a:cxn>
                  <a:cxn ang="0">
                    <a:pos x="35" y="34"/>
                  </a:cxn>
                  <a:cxn ang="0">
                    <a:pos x="47" y="34"/>
                  </a:cxn>
                  <a:cxn ang="0">
                    <a:pos x="47" y="34"/>
                  </a:cxn>
                  <a:cxn ang="0">
                    <a:pos x="59" y="34"/>
                  </a:cxn>
                  <a:cxn ang="0">
                    <a:pos x="70" y="34"/>
                  </a:cxn>
                  <a:cxn ang="0">
                    <a:pos x="70" y="34"/>
                  </a:cxn>
                  <a:cxn ang="0">
                    <a:pos x="82" y="34"/>
                  </a:cxn>
                  <a:cxn ang="0">
                    <a:pos x="93" y="34"/>
                  </a:cxn>
                  <a:cxn ang="0">
                    <a:pos x="93" y="34"/>
                  </a:cxn>
                  <a:cxn ang="0">
                    <a:pos x="105" y="34"/>
                  </a:cxn>
                  <a:cxn ang="0">
                    <a:pos x="117" y="34"/>
                  </a:cxn>
                  <a:cxn ang="0">
                    <a:pos x="128" y="34"/>
                  </a:cxn>
                  <a:cxn ang="0">
                    <a:pos x="128" y="34"/>
                  </a:cxn>
                  <a:cxn ang="0">
                    <a:pos x="128" y="23"/>
                  </a:cxn>
                  <a:cxn ang="0">
                    <a:pos x="128" y="23"/>
                  </a:cxn>
                  <a:cxn ang="0">
                    <a:pos x="117" y="11"/>
                  </a:cxn>
                  <a:cxn ang="0">
                    <a:pos x="105" y="11"/>
                  </a:cxn>
                  <a:cxn ang="0">
                    <a:pos x="105" y="11"/>
                  </a:cxn>
                  <a:cxn ang="0">
                    <a:pos x="93" y="11"/>
                  </a:cxn>
                  <a:cxn ang="0">
                    <a:pos x="82" y="11"/>
                  </a:cxn>
                  <a:cxn ang="0">
                    <a:pos x="82" y="11"/>
                  </a:cxn>
                  <a:cxn ang="0">
                    <a:pos x="70" y="11"/>
                  </a:cxn>
                  <a:cxn ang="0">
                    <a:pos x="59" y="11"/>
                  </a:cxn>
                  <a:cxn ang="0">
                    <a:pos x="47" y="11"/>
                  </a:cxn>
                  <a:cxn ang="0">
                    <a:pos x="47" y="11"/>
                  </a:cxn>
                  <a:cxn ang="0">
                    <a:pos x="35" y="11"/>
                  </a:cxn>
                  <a:cxn ang="0">
                    <a:pos x="24" y="11"/>
                  </a:cxn>
                  <a:cxn ang="0">
                    <a:pos x="24" y="11"/>
                  </a:cxn>
                  <a:cxn ang="0">
                    <a:pos x="12" y="0"/>
                  </a:cxn>
                </a:cxnLst>
                <a:rect l="0" t="0" r="r" b="b"/>
                <a:pathLst>
                  <a:path w="128" h="34">
                    <a:moveTo>
                      <a:pt x="12" y="0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24" y="34"/>
                    </a:lnTo>
                    <a:lnTo>
                      <a:pt x="24" y="34"/>
                    </a:lnTo>
                    <a:lnTo>
                      <a:pt x="35" y="34"/>
                    </a:lnTo>
                    <a:lnTo>
                      <a:pt x="35" y="34"/>
                    </a:lnTo>
                    <a:lnTo>
                      <a:pt x="35" y="34"/>
                    </a:lnTo>
                    <a:lnTo>
                      <a:pt x="47" y="34"/>
                    </a:lnTo>
                    <a:lnTo>
                      <a:pt x="47" y="34"/>
                    </a:lnTo>
                    <a:lnTo>
                      <a:pt x="47" y="34"/>
                    </a:lnTo>
                    <a:lnTo>
                      <a:pt x="59" y="34"/>
                    </a:lnTo>
                    <a:lnTo>
                      <a:pt x="59" y="34"/>
                    </a:lnTo>
                    <a:lnTo>
                      <a:pt x="59" y="34"/>
                    </a:lnTo>
                    <a:lnTo>
                      <a:pt x="70" y="34"/>
                    </a:lnTo>
                    <a:lnTo>
                      <a:pt x="70" y="34"/>
                    </a:lnTo>
                    <a:lnTo>
                      <a:pt x="70" y="34"/>
                    </a:lnTo>
                    <a:lnTo>
                      <a:pt x="82" y="34"/>
                    </a:lnTo>
                    <a:lnTo>
                      <a:pt x="82" y="34"/>
                    </a:lnTo>
                    <a:lnTo>
                      <a:pt x="82" y="34"/>
                    </a:lnTo>
                    <a:lnTo>
                      <a:pt x="93" y="34"/>
                    </a:lnTo>
                    <a:lnTo>
                      <a:pt x="93" y="34"/>
                    </a:lnTo>
                    <a:lnTo>
                      <a:pt x="93" y="34"/>
                    </a:lnTo>
                    <a:lnTo>
                      <a:pt x="105" y="34"/>
                    </a:lnTo>
                    <a:lnTo>
                      <a:pt x="105" y="34"/>
                    </a:lnTo>
                    <a:lnTo>
                      <a:pt x="117" y="34"/>
                    </a:lnTo>
                    <a:lnTo>
                      <a:pt x="117" y="34"/>
                    </a:lnTo>
                    <a:lnTo>
                      <a:pt x="128" y="34"/>
                    </a:lnTo>
                    <a:lnTo>
                      <a:pt x="128" y="34"/>
                    </a:lnTo>
                    <a:lnTo>
                      <a:pt x="128" y="34"/>
                    </a:lnTo>
                    <a:lnTo>
                      <a:pt x="128" y="34"/>
                    </a:lnTo>
                    <a:lnTo>
                      <a:pt x="128" y="23"/>
                    </a:lnTo>
                    <a:lnTo>
                      <a:pt x="128" y="23"/>
                    </a:lnTo>
                    <a:lnTo>
                      <a:pt x="128" y="23"/>
                    </a:lnTo>
                    <a:lnTo>
                      <a:pt x="128" y="23"/>
                    </a:lnTo>
                    <a:lnTo>
                      <a:pt x="128" y="11"/>
                    </a:lnTo>
                    <a:lnTo>
                      <a:pt x="117" y="11"/>
                    </a:lnTo>
                    <a:lnTo>
                      <a:pt x="117" y="11"/>
                    </a:lnTo>
                    <a:lnTo>
                      <a:pt x="105" y="11"/>
                    </a:lnTo>
                    <a:lnTo>
                      <a:pt x="105" y="11"/>
                    </a:lnTo>
                    <a:lnTo>
                      <a:pt x="105" y="11"/>
                    </a:lnTo>
                    <a:lnTo>
                      <a:pt x="93" y="11"/>
                    </a:lnTo>
                    <a:lnTo>
                      <a:pt x="93" y="11"/>
                    </a:lnTo>
                    <a:lnTo>
                      <a:pt x="93" y="11"/>
                    </a:lnTo>
                    <a:lnTo>
                      <a:pt x="82" y="11"/>
                    </a:lnTo>
                    <a:lnTo>
                      <a:pt x="82" y="11"/>
                    </a:lnTo>
                    <a:lnTo>
                      <a:pt x="82" y="11"/>
                    </a:lnTo>
                    <a:lnTo>
                      <a:pt x="70" y="11"/>
                    </a:lnTo>
                    <a:lnTo>
                      <a:pt x="70" y="11"/>
                    </a:lnTo>
                    <a:lnTo>
                      <a:pt x="70" y="11"/>
                    </a:lnTo>
                    <a:lnTo>
                      <a:pt x="59" y="11"/>
                    </a:lnTo>
                    <a:lnTo>
                      <a:pt x="59" y="11"/>
                    </a:lnTo>
                    <a:lnTo>
                      <a:pt x="47" y="11"/>
                    </a:lnTo>
                    <a:lnTo>
                      <a:pt x="47" y="11"/>
                    </a:lnTo>
                    <a:lnTo>
                      <a:pt x="47" y="11"/>
                    </a:lnTo>
                    <a:lnTo>
                      <a:pt x="35" y="11"/>
                    </a:lnTo>
                    <a:lnTo>
                      <a:pt x="35" y="11"/>
                    </a:lnTo>
                    <a:lnTo>
                      <a:pt x="35" y="11"/>
                    </a:lnTo>
                    <a:lnTo>
                      <a:pt x="24" y="11"/>
                    </a:lnTo>
                    <a:lnTo>
                      <a:pt x="24" y="11"/>
                    </a:lnTo>
                    <a:lnTo>
                      <a:pt x="24" y="11"/>
                    </a:lnTo>
                    <a:lnTo>
                      <a:pt x="12" y="0"/>
                    </a:lnTo>
                    <a:lnTo>
                      <a:pt x="12" y="0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" name="Group 31"/>
            <p:cNvGrpSpPr>
              <a:grpSpLocks/>
            </p:cNvGrpSpPr>
            <p:nvPr/>
          </p:nvGrpSpPr>
          <p:grpSpPr bwMode="auto">
            <a:xfrm>
              <a:off x="2145" y="2992"/>
              <a:ext cx="105" cy="47"/>
              <a:chOff x="2004" y="2386"/>
              <a:chExt cx="105" cy="47"/>
            </a:xfrm>
          </p:grpSpPr>
          <p:sp>
            <p:nvSpPr>
              <p:cNvPr id="17440" name="Freeform 32"/>
              <p:cNvSpPr>
                <a:spLocks/>
              </p:cNvSpPr>
              <p:nvPr/>
            </p:nvSpPr>
            <p:spPr bwMode="auto">
              <a:xfrm>
                <a:off x="2004" y="2386"/>
                <a:ext cx="105" cy="47"/>
              </a:xfrm>
              <a:custGeom>
                <a:avLst/>
                <a:gdLst/>
                <a:ahLst/>
                <a:cxnLst>
                  <a:cxn ang="0">
                    <a:pos x="35" y="12"/>
                  </a:cxn>
                  <a:cxn ang="0">
                    <a:pos x="23" y="23"/>
                  </a:cxn>
                  <a:cxn ang="0">
                    <a:pos x="23" y="23"/>
                  </a:cxn>
                  <a:cxn ang="0">
                    <a:pos x="12" y="23"/>
                  </a:cxn>
                  <a:cxn ang="0">
                    <a:pos x="12" y="23"/>
                  </a:cxn>
                  <a:cxn ang="0">
                    <a:pos x="12" y="35"/>
                  </a:cxn>
                  <a:cxn ang="0">
                    <a:pos x="0" y="35"/>
                  </a:cxn>
                  <a:cxn ang="0">
                    <a:pos x="0" y="35"/>
                  </a:cxn>
                  <a:cxn ang="0">
                    <a:pos x="0" y="35"/>
                  </a:cxn>
                  <a:cxn ang="0">
                    <a:pos x="0" y="47"/>
                  </a:cxn>
                  <a:cxn ang="0">
                    <a:pos x="0" y="47"/>
                  </a:cxn>
                  <a:cxn ang="0">
                    <a:pos x="0" y="47"/>
                  </a:cxn>
                  <a:cxn ang="0">
                    <a:pos x="12" y="47"/>
                  </a:cxn>
                  <a:cxn ang="0">
                    <a:pos x="12" y="47"/>
                  </a:cxn>
                  <a:cxn ang="0">
                    <a:pos x="12" y="47"/>
                  </a:cxn>
                  <a:cxn ang="0">
                    <a:pos x="23" y="47"/>
                  </a:cxn>
                  <a:cxn ang="0">
                    <a:pos x="23" y="47"/>
                  </a:cxn>
                  <a:cxn ang="0">
                    <a:pos x="23" y="47"/>
                  </a:cxn>
                  <a:cxn ang="0">
                    <a:pos x="35" y="47"/>
                  </a:cxn>
                  <a:cxn ang="0">
                    <a:pos x="35" y="47"/>
                  </a:cxn>
                  <a:cxn ang="0">
                    <a:pos x="35" y="47"/>
                  </a:cxn>
                  <a:cxn ang="0">
                    <a:pos x="47" y="47"/>
                  </a:cxn>
                  <a:cxn ang="0">
                    <a:pos x="47" y="47"/>
                  </a:cxn>
                  <a:cxn ang="0">
                    <a:pos x="47" y="35"/>
                  </a:cxn>
                  <a:cxn ang="0">
                    <a:pos x="58" y="35"/>
                  </a:cxn>
                  <a:cxn ang="0">
                    <a:pos x="58" y="35"/>
                  </a:cxn>
                  <a:cxn ang="0">
                    <a:pos x="58" y="35"/>
                  </a:cxn>
                  <a:cxn ang="0">
                    <a:pos x="70" y="35"/>
                  </a:cxn>
                  <a:cxn ang="0">
                    <a:pos x="70" y="35"/>
                  </a:cxn>
                  <a:cxn ang="0">
                    <a:pos x="70" y="35"/>
                  </a:cxn>
                  <a:cxn ang="0">
                    <a:pos x="81" y="35"/>
                  </a:cxn>
                  <a:cxn ang="0">
                    <a:pos x="81" y="23"/>
                  </a:cxn>
                  <a:cxn ang="0">
                    <a:pos x="81" y="23"/>
                  </a:cxn>
                  <a:cxn ang="0">
                    <a:pos x="93" y="23"/>
                  </a:cxn>
                  <a:cxn ang="0">
                    <a:pos x="93" y="23"/>
                  </a:cxn>
                  <a:cxn ang="0">
                    <a:pos x="93" y="23"/>
                  </a:cxn>
                  <a:cxn ang="0">
                    <a:pos x="105" y="12"/>
                  </a:cxn>
                  <a:cxn ang="0">
                    <a:pos x="105" y="12"/>
                  </a:cxn>
                  <a:cxn ang="0">
                    <a:pos x="105" y="12"/>
                  </a:cxn>
                  <a:cxn ang="0">
                    <a:pos x="105" y="0"/>
                  </a:cxn>
                  <a:cxn ang="0">
                    <a:pos x="105" y="0"/>
                  </a:cxn>
                  <a:cxn ang="0">
                    <a:pos x="105" y="0"/>
                  </a:cxn>
                  <a:cxn ang="0">
                    <a:pos x="93" y="0"/>
                  </a:cxn>
                  <a:cxn ang="0">
                    <a:pos x="93" y="0"/>
                  </a:cxn>
                  <a:cxn ang="0">
                    <a:pos x="93" y="0"/>
                  </a:cxn>
                  <a:cxn ang="0">
                    <a:pos x="81" y="0"/>
                  </a:cxn>
                  <a:cxn ang="0">
                    <a:pos x="81" y="0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58" y="12"/>
                  </a:cxn>
                  <a:cxn ang="0">
                    <a:pos x="58" y="12"/>
                  </a:cxn>
                  <a:cxn ang="0">
                    <a:pos x="58" y="12"/>
                  </a:cxn>
                  <a:cxn ang="0">
                    <a:pos x="47" y="12"/>
                  </a:cxn>
                  <a:cxn ang="0">
                    <a:pos x="47" y="12"/>
                  </a:cxn>
                  <a:cxn ang="0">
                    <a:pos x="47" y="12"/>
                  </a:cxn>
                  <a:cxn ang="0">
                    <a:pos x="35" y="12"/>
                  </a:cxn>
                  <a:cxn ang="0">
                    <a:pos x="35" y="12"/>
                  </a:cxn>
                </a:cxnLst>
                <a:rect l="0" t="0" r="r" b="b"/>
                <a:pathLst>
                  <a:path w="105" h="47">
                    <a:moveTo>
                      <a:pt x="35" y="12"/>
                    </a:moveTo>
                    <a:lnTo>
                      <a:pt x="23" y="23"/>
                    </a:lnTo>
                    <a:lnTo>
                      <a:pt x="23" y="23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12" y="35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12" y="47"/>
                    </a:lnTo>
                    <a:lnTo>
                      <a:pt x="12" y="47"/>
                    </a:lnTo>
                    <a:lnTo>
                      <a:pt x="12" y="47"/>
                    </a:lnTo>
                    <a:lnTo>
                      <a:pt x="23" y="47"/>
                    </a:lnTo>
                    <a:lnTo>
                      <a:pt x="23" y="47"/>
                    </a:lnTo>
                    <a:lnTo>
                      <a:pt x="23" y="47"/>
                    </a:lnTo>
                    <a:lnTo>
                      <a:pt x="35" y="47"/>
                    </a:lnTo>
                    <a:lnTo>
                      <a:pt x="35" y="47"/>
                    </a:lnTo>
                    <a:lnTo>
                      <a:pt x="35" y="47"/>
                    </a:lnTo>
                    <a:lnTo>
                      <a:pt x="47" y="47"/>
                    </a:lnTo>
                    <a:lnTo>
                      <a:pt x="47" y="47"/>
                    </a:lnTo>
                    <a:lnTo>
                      <a:pt x="47" y="35"/>
                    </a:lnTo>
                    <a:lnTo>
                      <a:pt x="58" y="35"/>
                    </a:lnTo>
                    <a:lnTo>
                      <a:pt x="58" y="35"/>
                    </a:lnTo>
                    <a:lnTo>
                      <a:pt x="58" y="35"/>
                    </a:lnTo>
                    <a:lnTo>
                      <a:pt x="70" y="35"/>
                    </a:lnTo>
                    <a:lnTo>
                      <a:pt x="70" y="35"/>
                    </a:lnTo>
                    <a:lnTo>
                      <a:pt x="70" y="35"/>
                    </a:lnTo>
                    <a:lnTo>
                      <a:pt x="81" y="35"/>
                    </a:lnTo>
                    <a:lnTo>
                      <a:pt x="81" y="23"/>
                    </a:lnTo>
                    <a:lnTo>
                      <a:pt x="81" y="23"/>
                    </a:lnTo>
                    <a:lnTo>
                      <a:pt x="93" y="23"/>
                    </a:lnTo>
                    <a:lnTo>
                      <a:pt x="93" y="23"/>
                    </a:lnTo>
                    <a:lnTo>
                      <a:pt x="93" y="23"/>
                    </a:lnTo>
                    <a:lnTo>
                      <a:pt x="105" y="12"/>
                    </a:lnTo>
                    <a:lnTo>
                      <a:pt x="105" y="12"/>
                    </a:lnTo>
                    <a:lnTo>
                      <a:pt x="105" y="12"/>
                    </a:lnTo>
                    <a:lnTo>
                      <a:pt x="105" y="0"/>
                    </a:lnTo>
                    <a:lnTo>
                      <a:pt x="105" y="0"/>
                    </a:lnTo>
                    <a:lnTo>
                      <a:pt x="105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81" y="0"/>
                    </a:lnTo>
                    <a:lnTo>
                      <a:pt x="81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58" y="12"/>
                    </a:lnTo>
                    <a:lnTo>
                      <a:pt x="58" y="12"/>
                    </a:lnTo>
                    <a:lnTo>
                      <a:pt x="58" y="12"/>
                    </a:lnTo>
                    <a:lnTo>
                      <a:pt x="47" y="12"/>
                    </a:lnTo>
                    <a:lnTo>
                      <a:pt x="47" y="12"/>
                    </a:lnTo>
                    <a:lnTo>
                      <a:pt x="47" y="12"/>
                    </a:lnTo>
                    <a:lnTo>
                      <a:pt x="35" y="12"/>
                    </a:lnTo>
                    <a:lnTo>
                      <a:pt x="35" y="12"/>
                    </a:lnTo>
                    <a:close/>
                  </a:path>
                </a:pathLst>
              </a:custGeom>
              <a:solidFill>
                <a:srgbClr val="FAFD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41" name="Freeform 33"/>
              <p:cNvSpPr>
                <a:spLocks/>
              </p:cNvSpPr>
              <p:nvPr/>
            </p:nvSpPr>
            <p:spPr bwMode="auto">
              <a:xfrm>
                <a:off x="2004" y="2386"/>
                <a:ext cx="105" cy="47"/>
              </a:xfrm>
              <a:custGeom>
                <a:avLst/>
                <a:gdLst/>
                <a:ahLst/>
                <a:cxnLst>
                  <a:cxn ang="0">
                    <a:pos x="35" y="12"/>
                  </a:cxn>
                  <a:cxn ang="0">
                    <a:pos x="23" y="23"/>
                  </a:cxn>
                  <a:cxn ang="0">
                    <a:pos x="23" y="23"/>
                  </a:cxn>
                  <a:cxn ang="0">
                    <a:pos x="12" y="23"/>
                  </a:cxn>
                  <a:cxn ang="0">
                    <a:pos x="12" y="23"/>
                  </a:cxn>
                  <a:cxn ang="0">
                    <a:pos x="12" y="35"/>
                  </a:cxn>
                  <a:cxn ang="0">
                    <a:pos x="0" y="35"/>
                  </a:cxn>
                  <a:cxn ang="0">
                    <a:pos x="0" y="35"/>
                  </a:cxn>
                  <a:cxn ang="0">
                    <a:pos x="0" y="35"/>
                  </a:cxn>
                  <a:cxn ang="0">
                    <a:pos x="0" y="47"/>
                  </a:cxn>
                  <a:cxn ang="0">
                    <a:pos x="0" y="47"/>
                  </a:cxn>
                  <a:cxn ang="0">
                    <a:pos x="0" y="47"/>
                  </a:cxn>
                  <a:cxn ang="0">
                    <a:pos x="12" y="47"/>
                  </a:cxn>
                  <a:cxn ang="0">
                    <a:pos x="12" y="47"/>
                  </a:cxn>
                  <a:cxn ang="0">
                    <a:pos x="12" y="47"/>
                  </a:cxn>
                  <a:cxn ang="0">
                    <a:pos x="23" y="47"/>
                  </a:cxn>
                  <a:cxn ang="0">
                    <a:pos x="23" y="47"/>
                  </a:cxn>
                  <a:cxn ang="0">
                    <a:pos x="23" y="47"/>
                  </a:cxn>
                  <a:cxn ang="0">
                    <a:pos x="35" y="47"/>
                  </a:cxn>
                  <a:cxn ang="0">
                    <a:pos x="35" y="47"/>
                  </a:cxn>
                  <a:cxn ang="0">
                    <a:pos x="35" y="47"/>
                  </a:cxn>
                  <a:cxn ang="0">
                    <a:pos x="47" y="47"/>
                  </a:cxn>
                  <a:cxn ang="0">
                    <a:pos x="47" y="47"/>
                  </a:cxn>
                  <a:cxn ang="0">
                    <a:pos x="47" y="35"/>
                  </a:cxn>
                  <a:cxn ang="0">
                    <a:pos x="58" y="35"/>
                  </a:cxn>
                  <a:cxn ang="0">
                    <a:pos x="58" y="35"/>
                  </a:cxn>
                  <a:cxn ang="0">
                    <a:pos x="58" y="35"/>
                  </a:cxn>
                  <a:cxn ang="0">
                    <a:pos x="70" y="35"/>
                  </a:cxn>
                  <a:cxn ang="0">
                    <a:pos x="70" y="35"/>
                  </a:cxn>
                  <a:cxn ang="0">
                    <a:pos x="70" y="35"/>
                  </a:cxn>
                  <a:cxn ang="0">
                    <a:pos x="81" y="35"/>
                  </a:cxn>
                  <a:cxn ang="0">
                    <a:pos x="81" y="23"/>
                  </a:cxn>
                  <a:cxn ang="0">
                    <a:pos x="81" y="23"/>
                  </a:cxn>
                  <a:cxn ang="0">
                    <a:pos x="93" y="23"/>
                  </a:cxn>
                  <a:cxn ang="0">
                    <a:pos x="93" y="23"/>
                  </a:cxn>
                  <a:cxn ang="0">
                    <a:pos x="93" y="23"/>
                  </a:cxn>
                  <a:cxn ang="0">
                    <a:pos x="105" y="12"/>
                  </a:cxn>
                  <a:cxn ang="0">
                    <a:pos x="105" y="12"/>
                  </a:cxn>
                  <a:cxn ang="0">
                    <a:pos x="105" y="12"/>
                  </a:cxn>
                  <a:cxn ang="0">
                    <a:pos x="105" y="0"/>
                  </a:cxn>
                  <a:cxn ang="0">
                    <a:pos x="105" y="0"/>
                  </a:cxn>
                  <a:cxn ang="0">
                    <a:pos x="105" y="0"/>
                  </a:cxn>
                  <a:cxn ang="0">
                    <a:pos x="93" y="0"/>
                  </a:cxn>
                  <a:cxn ang="0">
                    <a:pos x="93" y="0"/>
                  </a:cxn>
                  <a:cxn ang="0">
                    <a:pos x="93" y="0"/>
                  </a:cxn>
                  <a:cxn ang="0">
                    <a:pos x="81" y="0"/>
                  </a:cxn>
                  <a:cxn ang="0">
                    <a:pos x="81" y="0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58" y="12"/>
                  </a:cxn>
                  <a:cxn ang="0">
                    <a:pos x="58" y="12"/>
                  </a:cxn>
                  <a:cxn ang="0">
                    <a:pos x="58" y="12"/>
                  </a:cxn>
                  <a:cxn ang="0">
                    <a:pos x="47" y="12"/>
                  </a:cxn>
                  <a:cxn ang="0">
                    <a:pos x="47" y="12"/>
                  </a:cxn>
                  <a:cxn ang="0">
                    <a:pos x="47" y="12"/>
                  </a:cxn>
                  <a:cxn ang="0">
                    <a:pos x="35" y="12"/>
                  </a:cxn>
                  <a:cxn ang="0">
                    <a:pos x="35" y="12"/>
                  </a:cxn>
                </a:cxnLst>
                <a:rect l="0" t="0" r="r" b="b"/>
                <a:pathLst>
                  <a:path w="105" h="47">
                    <a:moveTo>
                      <a:pt x="35" y="12"/>
                    </a:moveTo>
                    <a:lnTo>
                      <a:pt x="23" y="23"/>
                    </a:lnTo>
                    <a:lnTo>
                      <a:pt x="23" y="23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12" y="35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12" y="47"/>
                    </a:lnTo>
                    <a:lnTo>
                      <a:pt x="12" y="47"/>
                    </a:lnTo>
                    <a:lnTo>
                      <a:pt x="12" y="47"/>
                    </a:lnTo>
                    <a:lnTo>
                      <a:pt x="23" y="47"/>
                    </a:lnTo>
                    <a:lnTo>
                      <a:pt x="23" y="47"/>
                    </a:lnTo>
                    <a:lnTo>
                      <a:pt x="23" y="47"/>
                    </a:lnTo>
                    <a:lnTo>
                      <a:pt x="35" y="47"/>
                    </a:lnTo>
                    <a:lnTo>
                      <a:pt x="35" y="47"/>
                    </a:lnTo>
                    <a:lnTo>
                      <a:pt x="35" y="47"/>
                    </a:lnTo>
                    <a:lnTo>
                      <a:pt x="47" y="47"/>
                    </a:lnTo>
                    <a:lnTo>
                      <a:pt x="47" y="47"/>
                    </a:lnTo>
                    <a:lnTo>
                      <a:pt x="47" y="35"/>
                    </a:lnTo>
                    <a:lnTo>
                      <a:pt x="58" y="35"/>
                    </a:lnTo>
                    <a:lnTo>
                      <a:pt x="58" y="35"/>
                    </a:lnTo>
                    <a:lnTo>
                      <a:pt x="58" y="35"/>
                    </a:lnTo>
                    <a:lnTo>
                      <a:pt x="70" y="35"/>
                    </a:lnTo>
                    <a:lnTo>
                      <a:pt x="70" y="35"/>
                    </a:lnTo>
                    <a:lnTo>
                      <a:pt x="70" y="35"/>
                    </a:lnTo>
                    <a:lnTo>
                      <a:pt x="81" y="35"/>
                    </a:lnTo>
                    <a:lnTo>
                      <a:pt x="81" y="23"/>
                    </a:lnTo>
                    <a:lnTo>
                      <a:pt x="81" y="23"/>
                    </a:lnTo>
                    <a:lnTo>
                      <a:pt x="93" y="23"/>
                    </a:lnTo>
                    <a:lnTo>
                      <a:pt x="93" y="23"/>
                    </a:lnTo>
                    <a:lnTo>
                      <a:pt x="93" y="23"/>
                    </a:lnTo>
                    <a:lnTo>
                      <a:pt x="105" y="12"/>
                    </a:lnTo>
                    <a:lnTo>
                      <a:pt x="105" y="12"/>
                    </a:lnTo>
                    <a:lnTo>
                      <a:pt x="105" y="12"/>
                    </a:lnTo>
                    <a:lnTo>
                      <a:pt x="105" y="0"/>
                    </a:lnTo>
                    <a:lnTo>
                      <a:pt x="105" y="0"/>
                    </a:lnTo>
                    <a:lnTo>
                      <a:pt x="105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81" y="0"/>
                    </a:lnTo>
                    <a:lnTo>
                      <a:pt x="81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58" y="12"/>
                    </a:lnTo>
                    <a:lnTo>
                      <a:pt x="58" y="12"/>
                    </a:lnTo>
                    <a:lnTo>
                      <a:pt x="58" y="12"/>
                    </a:lnTo>
                    <a:lnTo>
                      <a:pt x="47" y="12"/>
                    </a:lnTo>
                    <a:lnTo>
                      <a:pt x="47" y="12"/>
                    </a:lnTo>
                    <a:lnTo>
                      <a:pt x="47" y="12"/>
                    </a:lnTo>
                    <a:lnTo>
                      <a:pt x="35" y="12"/>
                    </a:lnTo>
                    <a:lnTo>
                      <a:pt x="35" y="12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" name="Group 34"/>
            <p:cNvGrpSpPr>
              <a:grpSpLocks/>
            </p:cNvGrpSpPr>
            <p:nvPr/>
          </p:nvGrpSpPr>
          <p:grpSpPr bwMode="auto">
            <a:xfrm>
              <a:off x="2378" y="2771"/>
              <a:ext cx="104" cy="105"/>
              <a:chOff x="2237" y="2165"/>
              <a:chExt cx="104" cy="105"/>
            </a:xfrm>
          </p:grpSpPr>
          <p:sp>
            <p:nvSpPr>
              <p:cNvPr id="17443" name="Freeform 35"/>
              <p:cNvSpPr>
                <a:spLocks/>
              </p:cNvSpPr>
              <p:nvPr/>
            </p:nvSpPr>
            <p:spPr bwMode="auto">
              <a:xfrm>
                <a:off x="2237" y="2165"/>
                <a:ext cx="104" cy="105"/>
              </a:xfrm>
              <a:custGeom>
                <a:avLst/>
                <a:gdLst/>
                <a:ahLst/>
                <a:cxnLst>
                  <a:cxn ang="0">
                    <a:pos x="23" y="70"/>
                  </a:cxn>
                  <a:cxn ang="0">
                    <a:pos x="23" y="70"/>
                  </a:cxn>
                  <a:cxn ang="0">
                    <a:pos x="23" y="70"/>
                  </a:cxn>
                  <a:cxn ang="0">
                    <a:pos x="11" y="70"/>
                  </a:cxn>
                  <a:cxn ang="0">
                    <a:pos x="11" y="82"/>
                  </a:cxn>
                  <a:cxn ang="0">
                    <a:pos x="11" y="82"/>
                  </a:cxn>
                  <a:cxn ang="0">
                    <a:pos x="11" y="82"/>
                  </a:cxn>
                  <a:cxn ang="0">
                    <a:pos x="0" y="93"/>
                  </a:cxn>
                  <a:cxn ang="0">
                    <a:pos x="0" y="93"/>
                  </a:cxn>
                  <a:cxn ang="0">
                    <a:pos x="0" y="93"/>
                  </a:cxn>
                  <a:cxn ang="0">
                    <a:pos x="11" y="105"/>
                  </a:cxn>
                  <a:cxn ang="0">
                    <a:pos x="11" y="105"/>
                  </a:cxn>
                  <a:cxn ang="0">
                    <a:pos x="11" y="105"/>
                  </a:cxn>
                  <a:cxn ang="0">
                    <a:pos x="23" y="105"/>
                  </a:cxn>
                  <a:cxn ang="0">
                    <a:pos x="23" y="105"/>
                  </a:cxn>
                  <a:cxn ang="0">
                    <a:pos x="23" y="105"/>
                  </a:cxn>
                  <a:cxn ang="0">
                    <a:pos x="34" y="105"/>
                  </a:cxn>
                  <a:cxn ang="0">
                    <a:pos x="34" y="93"/>
                  </a:cxn>
                  <a:cxn ang="0">
                    <a:pos x="34" y="93"/>
                  </a:cxn>
                  <a:cxn ang="0">
                    <a:pos x="46" y="93"/>
                  </a:cxn>
                  <a:cxn ang="0">
                    <a:pos x="46" y="93"/>
                  </a:cxn>
                  <a:cxn ang="0">
                    <a:pos x="46" y="93"/>
                  </a:cxn>
                  <a:cxn ang="0">
                    <a:pos x="58" y="82"/>
                  </a:cxn>
                  <a:cxn ang="0">
                    <a:pos x="58" y="82"/>
                  </a:cxn>
                  <a:cxn ang="0">
                    <a:pos x="58" y="82"/>
                  </a:cxn>
                  <a:cxn ang="0">
                    <a:pos x="58" y="70"/>
                  </a:cxn>
                  <a:cxn ang="0">
                    <a:pos x="69" y="70"/>
                  </a:cxn>
                  <a:cxn ang="0">
                    <a:pos x="69" y="58"/>
                  </a:cxn>
                  <a:cxn ang="0">
                    <a:pos x="69" y="58"/>
                  </a:cxn>
                  <a:cxn ang="0">
                    <a:pos x="69" y="58"/>
                  </a:cxn>
                  <a:cxn ang="0">
                    <a:pos x="81" y="47"/>
                  </a:cxn>
                  <a:cxn ang="0">
                    <a:pos x="81" y="47"/>
                  </a:cxn>
                  <a:cxn ang="0">
                    <a:pos x="81" y="47"/>
                  </a:cxn>
                  <a:cxn ang="0">
                    <a:pos x="93" y="35"/>
                  </a:cxn>
                  <a:cxn ang="0">
                    <a:pos x="93" y="35"/>
                  </a:cxn>
                  <a:cxn ang="0">
                    <a:pos x="93" y="35"/>
                  </a:cxn>
                  <a:cxn ang="0">
                    <a:pos x="93" y="23"/>
                  </a:cxn>
                  <a:cxn ang="0">
                    <a:pos x="93" y="23"/>
                  </a:cxn>
                  <a:cxn ang="0">
                    <a:pos x="104" y="12"/>
                  </a:cxn>
                  <a:cxn ang="0">
                    <a:pos x="104" y="12"/>
                  </a:cxn>
                  <a:cxn ang="0">
                    <a:pos x="93" y="12"/>
                  </a:cxn>
                  <a:cxn ang="0">
                    <a:pos x="93" y="12"/>
                  </a:cxn>
                  <a:cxn ang="0">
                    <a:pos x="93" y="0"/>
                  </a:cxn>
                  <a:cxn ang="0">
                    <a:pos x="81" y="0"/>
                  </a:cxn>
                  <a:cxn ang="0">
                    <a:pos x="81" y="0"/>
                  </a:cxn>
                  <a:cxn ang="0">
                    <a:pos x="81" y="0"/>
                  </a:cxn>
                  <a:cxn ang="0">
                    <a:pos x="69" y="12"/>
                  </a:cxn>
                  <a:cxn ang="0">
                    <a:pos x="69" y="12"/>
                  </a:cxn>
                  <a:cxn ang="0">
                    <a:pos x="69" y="12"/>
                  </a:cxn>
                  <a:cxn ang="0">
                    <a:pos x="69" y="12"/>
                  </a:cxn>
                  <a:cxn ang="0">
                    <a:pos x="58" y="23"/>
                  </a:cxn>
                  <a:cxn ang="0">
                    <a:pos x="58" y="23"/>
                  </a:cxn>
                  <a:cxn ang="0">
                    <a:pos x="58" y="35"/>
                  </a:cxn>
                  <a:cxn ang="0">
                    <a:pos x="58" y="35"/>
                  </a:cxn>
                  <a:cxn ang="0">
                    <a:pos x="58" y="35"/>
                  </a:cxn>
                  <a:cxn ang="0">
                    <a:pos x="46" y="35"/>
                  </a:cxn>
                  <a:cxn ang="0">
                    <a:pos x="46" y="47"/>
                  </a:cxn>
                  <a:cxn ang="0">
                    <a:pos x="46" y="47"/>
                  </a:cxn>
                  <a:cxn ang="0">
                    <a:pos x="46" y="47"/>
                  </a:cxn>
                  <a:cxn ang="0">
                    <a:pos x="34" y="58"/>
                  </a:cxn>
                  <a:cxn ang="0">
                    <a:pos x="34" y="58"/>
                  </a:cxn>
                  <a:cxn ang="0">
                    <a:pos x="34" y="58"/>
                  </a:cxn>
                  <a:cxn ang="0">
                    <a:pos x="23" y="70"/>
                  </a:cxn>
                </a:cxnLst>
                <a:rect l="0" t="0" r="r" b="b"/>
                <a:pathLst>
                  <a:path w="104" h="105">
                    <a:moveTo>
                      <a:pt x="23" y="70"/>
                    </a:moveTo>
                    <a:lnTo>
                      <a:pt x="23" y="70"/>
                    </a:lnTo>
                    <a:lnTo>
                      <a:pt x="23" y="70"/>
                    </a:lnTo>
                    <a:lnTo>
                      <a:pt x="11" y="70"/>
                    </a:lnTo>
                    <a:lnTo>
                      <a:pt x="11" y="82"/>
                    </a:lnTo>
                    <a:lnTo>
                      <a:pt x="11" y="82"/>
                    </a:lnTo>
                    <a:lnTo>
                      <a:pt x="11" y="82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11" y="105"/>
                    </a:lnTo>
                    <a:lnTo>
                      <a:pt x="11" y="105"/>
                    </a:lnTo>
                    <a:lnTo>
                      <a:pt x="11" y="105"/>
                    </a:lnTo>
                    <a:lnTo>
                      <a:pt x="23" y="105"/>
                    </a:lnTo>
                    <a:lnTo>
                      <a:pt x="23" y="105"/>
                    </a:lnTo>
                    <a:lnTo>
                      <a:pt x="23" y="105"/>
                    </a:lnTo>
                    <a:lnTo>
                      <a:pt x="34" y="105"/>
                    </a:lnTo>
                    <a:lnTo>
                      <a:pt x="34" y="93"/>
                    </a:lnTo>
                    <a:lnTo>
                      <a:pt x="34" y="93"/>
                    </a:lnTo>
                    <a:lnTo>
                      <a:pt x="46" y="93"/>
                    </a:lnTo>
                    <a:lnTo>
                      <a:pt x="46" y="93"/>
                    </a:lnTo>
                    <a:lnTo>
                      <a:pt x="46" y="93"/>
                    </a:lnTo>
                    <a:lnTo>
                      <a:pt x="58" y="82"/>
                    </a:lnTo>
                    <a:lnTo>
                      <a:pt x="58" y="82"/>
                    </a:lnTo>
                    <a:lnTo>
                      <a:pt x="58" y="82"/>
                    </a:lnTo>
                    <a:lnTo>
                      <a:pt x="58" y="70"/>
                    </a:lnTo>
                    <a:lnTo>
                      <a:pt x="69" y="70"/>
                    </a:lnTo>
                    <a:lnTo>
                      <a:pt x="69" y="58"/>
                    </a:lnTo>
                    <a:lnTo>
                      <a:pt x="69" y="58"/>
                    </a:lnTo>
                    <a:lnTo>
                      <a:pt x="69" y="58"/>
                    </a:lnTo>
                    <a:lnTo>
                      <a:pt x="81" y="47"/>
                    </a:lnTo>
                    <a:lnTo>
                      <a:pt x="81" y="47"/>
                    </a:lnTo>
                    <a:lnTo>
                      <a:pt x="81" y="47"/>
                    </a:lnTo>
                    <a:lnTo>
                      <a:pt x="93" y="35"/>
                    </a:lnTo>
                    <a:lnTo>
                      <a:pt x="93" y="35"/>
                    </a:lnTo>
                    <a:lnTo>
                      <a:pt x="93" y="35"/>
                    </a:lnTo>
                    <a:lnTo>
                      <a:pt x="93" y="23"/>
                    </a:lnTo>
                    <a:lnTo>
                      <a:pt x="93" y="23"/>
                    </a:lnTo>
                    <a:lnTo>
                      <a:pt x="104" y="12"/>
                    </a:lnTo>
                    <a:lnTo>
                      <a:pt x="104" y="12"/>
                    </a:lnTo>
                    <a:lnTo>
                      <a:pt x="93" y="12"/>
                    </a:lnTo>
                    <a:lnTo>
                      <a:pt x="93" y="12"/>
                    </a:lnTo>
                    <a:lnTo>
                      <a:pt x="93" y="0"/>
                    </a:lnTo>
                    <a:lnTo>
                      <a:pt x="81" y="0"/>
                    </a:lnTo>
                    <a:lnTo>
                      <a:pt x="81" y="0"/>
                    </a:lnTo>
                    <a:lnTo>
                      <a:pt x="81" y="0"/>
                    </a:lnTo>
                    <a:lnTo>
                      <a:pt x="69" y="12"/>
                    </a:lnTo>
                    <a:lnTo>
                      <a:pt x="69" y="12"/>
                    </a:lnTo>
                    <a:lnTo>
                      <a:pt x="69" y="12"/>
                    </a:lnTo>
                    <a:lnTo>
                      <a:pt x="69" y="12"/>
                    </a:lnTo>
                    <a:lnTo>
                      <a:pt x="58" y="23"/>
                    </a:lnTo>
                    <a:lnTo>
                      <a:pt x="58" y="23"/>
                    </a:lnTo>
                    <a:lnTo>
                      <a:pt x="58" y="35"/>
                    </a:lnTo>
                    <a:lnTo>
                      <a:pt x="58" y="35"/>
                    </a:lnTo>
                    <a:lnTo>
                      <a:pt x="58" y="35"/>
                    </a:lnTo>
                    <a:lnTo>
                      <a:pt x="46" y="35"/>
                    </a:lnTo>
                    <a:lnTo>
                      <a:pt x="46" y="47"/>
                    </a:lnTo>
                    <a:lnTo>
                      <a:pt x="46" y="47"/>
                    </a:lnTo>
                    <a:lnTo>
                      <a:pt x="46" y="47"/>
                    </a:lnTo>
                    <a:lnTo>
                      <a:pt x="34" y="58"/>
                    </a:lnTo>
                    <a:lnTo>
                      <a:pt x="34" y="58"/>
                    </a:lnTo>
                    <a:lnTo>
                      <a:pt x="34" y="58"/>
                    </a:lnTo>
                    <a:lnTo>
                      <a:pt x="23" y="70"/>
                    </a:lnTo>
                    <a:close/>
                  </a:path>
                </a:pathLst>
              </a:custGeom>
              <a:solidFill>
                <a:srgbClr val="FAFD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44" name="Freeform 36"/>
              <p:cNvSpPr>
                <a:spLocks/>
              </p:cNvSpPr>
              <p:nvPr/>
            </p:nvSpPr>
            <p:spPr bwMode="auto">
              <a:xfrm>
                <a:off x="2237" y="2165"/>
                <a:ext cx="104" cy="105"/>
              </a:xfrm>
              <a:custGeom>
                <a:avLst/>
                <a:gdLst/>
                <a:ahLst/>
                <a:cxnLst>
                  <a:cxn ang="0">
                    <a:pos x="23" y="70"/>
                  </a:cxn>
                  <a:cxn ang="0">
                    <a:pos x="23" y="70"/>
                  </a:cxn>
                  <a:cxn ang="0">
                    <a:pos x="23" y="70"/>
                  </a:cxn>
                  <a:cxn ang="0">
                    <a:pos x="11" y="70"/>
                  </a:cxn>
                  <a:cxn ang="0">
                    <a:pos x="11" y="82"/>
                  </a:cxn>
                  <a:cxn ang="0">
                    <a:pos x="11" y="82"/>
                  </a:cxn>
                  <a:cxn ang="0">
                    <a:pos x="11" y="82"/>
                  </a:cxn>
                  <a:cxn ang="0">
                    <a:pos x="0" y="93"/>
                  </a:cxn>
                  <a:cxn ang="0">
                    <a:pos x="0" y="93"/>
                  </a:cxn>
                  <a:cxn ang="0">
                    <a:pos x="0" y="93"/>
                  </a:cxn>
                  <a:cxn ang="0">
                    <a:pos x="11" y="105"/>
                  </a:cxn>
                  <a:cxn ang="0">
                    <a:pos x="11" y="105"/>
                  </a:cxn>
                  <a:cxn ang="0">
                    <a:pos x="11" y="105"/>
                  </a:cxn>
                  <a:cxn ang="0">
                    <a:pos x="23" y="105"/>
                  </a:cxn>
                  <a:cxn ang="0">
                    <a:pos x="23" y="105"/>
                  </a:cxn>
                  <a:cxn ang="0">
                    <a:pos x="23" y="105"/>
                  </a:cxn>
                  <a:cxn ang="0">
                    <a:pos x="34" y="105"/>
                  </a:cxn>
                  <a:cxn ang="0">
                    <a:pos x="34" y="93"/>
                  </a:cxn>
                  <a:cxn ang="0">
                    <a:pos x="34" y="93"/>
                  </a:cxn>
                  <a:cxn ang="0">
                    <a:pos x="46" y="93"/>
                  </a:cxn>
                  <a:cxn ang="0">
                    <a:pos x="46" y="93"/>
                  </a:cxn>
                  <a:cxn ang="0">
                    <a:pos x="46" y="93"/>
                  </a:cxn>
                  <a:cxn ang="0">
                    <a:pos x="58" y="82"/>
                  </a:cxn>
                  <a:cxn ang="0">
                    <a:pos x="58" y="82"/>
                  </a:cxn>
                  <a:cxn ang="0">
                    <a:pos x="58" y="82"/>
                  </a:cxn>
                  <a:cxn ang="0">
                    <a:pos x="58" y="70"/>
                  </a:cxn>
                  <a:cxn ang="0">
                    <a:pos x="69" y="70"/>
                  </a:cxn>
                  <a:cxn ang="0">
                    <a:pos x="69" y="58"/>
                  </a:cxn>
                  <a:cxn ang="0">
                    <a:pos x="69" y="58"/>
                  </a:cxn>
                  <a:cxn ang="0">
                    <a:pos x="69" y="58"/>
                  </a:cxn>
                  <a:cxn ang="0">
                    <a:pos x="81" y="47"/>
                  </a:cxn>
                  <a:cxn ang="0">
                    <a:pos x="81" y="47"/>
                  </a:cxn>
                  <a:cxn ang="0">
                    <a:pos x="81" y="47"/>
                  </a:cxn>
                  <a:cxn ang="0">
                    <a:pos x="93" y="35"/>
                  </a:cxn>
                  <a:cxn ang="0">
                    <a:pos x="93" y="35"/>
                  </a:cxn>
                  <a:cxn ang="0">
                    <a:pos x="93" y="35"/>
                  </a:cxn>
                  <a:cxn ang="0">
                    <a:pos x="93" y="23"/>
                  </a:cxn>
                  <a:cxn ang="0">
                    <a:pos x="93" y="23"/>
                  </a:cxn>
                  <a:cxn ang="0">
                    <a:pos x="104" y="12"/>
                  </a:cxn>
                  <a:cxn ang="0">
                    <a:pos x="104" y="12"/>
                  </a:cxn>
                  <a:cxn ang="0">
                    <a:pos x="93" y="12"/>
                  </a:cxn>
                  <a:cxn ang="0">
                    <a:pos x="93" y="12"/>
                  </a:cxn>
                  <a:cxn ang="0">
                    <a:pos x="93" y="0"/>
                  </a:cxn>
                  <a:cxn ang="0">
                    <a:pos x="81" y="0"/>
                  </a:cxn>
                  <a:cxn ang="0">
                    <a:pos x="81" y="0"/>
                  </a:cxn>
                  <a:cxn ang="0">
                    <a:pos x="81" y="0"/>
                  </a:cxn>
                  <a:cxn ang="0">
                    <a:pos x="69" y="12"/>
                  </a:cxn>
                  <a:cxn ang="0">
                    <a:pos x="69" y="12"/>
                  </a:cxn>
                  <a:cxn ang="0">
                    <a:pos x="69" y="12"/>
                  </a:cxn>
                  <a:cxn ang="0">
                    <a:pos x="69" y="12"/>
                  </a:cxn>
                  <a:cxn ang="0">
                    <a:pos x="58" y="23"/>
                  </a:cxn>
                  <a:cxn ang="0">
                    <a:pos x="58" y="23"/>
                  </a:cxn>
                  <a:cxn ang="0">
                    <a:pos x="58" y="35"/>
                  </a:cxn>
                  <a:cxn ang="0">
                    <a:pos x="58" y="35"/>
                  </a:cxn>
                  <a:cxn ang="0">
                    <a:pos x="58" y="35"/>
                  </a:cxn>
                  <a:cxn ang="0">
                    <a:pos x="46" y="35"/>
                  </a:cxn>
                  <a:cxn ang="0">
                    <a:pos x="46" y="47"/>
                  </a:cxn>
                  <a:cxn ang="0">
                    <a:pos x="46" y="47"/>
                  </a:cxn>
                  <a:cxn ang="0">
                    <a:pos x="46" y="47"/>
                  </a:cxn>
                  <a:cxn ang="0">
                    <a:pos x="34" y="58"/>
                  </a:cxn>
                  <a:cxn ang="0">
                    <a:pos x="34" y="58"/>
                  </a:cxn>
                  <a:cxn ang="0">
                    <a:pos x="34" y="58"/>
                  </a:cxn>
                  <a:cxn ang="0">
                    <a:pos x="23" y="70"/>
                  </a:cxn>
                </a:cxnLst>
                <a:rect l="0" t="0" r="r" b="b"/>
                <a:pathLst>
                  <a:path w="104" h="105">
                    <a:moveTo>
                      <a:pt x="23" y="70"/>
                    </a:moveTo>
                    <a:lnTo>
                      <a:pt x="23" y="70"/>
                    </a:lnTo>
                    <a:lnTo>
                      <a:pt x="23" y="70"/>
                    </a:lnTo>
                    <a:lnTo>
                      <a:pt x="11" y="70"/>
                    </a:lnTo>
                    <a:lnTo>
                      <a:pt x="11" y="82"/>
                    </a:lnTo>
                    <a:lnTo>
                      <a:pt x="11" y="82"/>
                    </a:lnTo>
                    <a:lnTo>
                      <a:pt x="11" y="82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11" y="105"/>
                    </a:lnTo>
                    <a:lnTo>
                      <a:pt x="11" y="105"/>
                    </a:lnTo>
                    <a:lnTo>
                      <a:pt x="11" y="105"/>
                    </a:lnTo>
                    <a:lnTo>
                      <a:pt x="23" y="105"/>
                    </a:lnTo>
                    <a:lnTo>
                      <a:pt x="23" y="105"/>
                    </a:lnTo>
                    <a:lnTo>
                      <a:pt x="23" y="105"/>
                    </a:lnTo>
                    <a:lnTo>
                      <a:pt x="34" y="105"/>
                    </a:lnTo>
                    <a:lnTo>
                      <a:pt x="34" y="93"/>
                    </a:lnTo>
                    <a:lnTo>
                      <a:pt x="34" y="93"/>
                    </a:lnTo>
                    <a:lnTo>
                      <a:pt x="46" y="93"/>
                    </a:lnTo>
                    <a:lnTo>
                      <a:pt x="46" y="93"/>
                    </a:lnTo>
                    <a:lnTo>
                      <a:pt x="46" y="93"/>
                    </a:lnTo>
                    <a:lnTo>
                      <a:pt x="58" y="82"/>
                    </a:lnTo>
                    <a:lnTo>
                      <a:pt x="58" y="82"/>
                    </a:lnTo>
                    <a:lnTo>
                      <a:pt x="58" y="82"/>
                    </a:lnTo>
                    <a:lnTo>
                      <a:pt x="58" y="70"/>
                    </a:lnTo>
                    <a:lnTo>
                      <a:pt x="69" y="70"/>
                    </a:lnTo>
                    <a:lnTo>
                      <a:pt x="69" y="58"/>
                    </a:lnTo>
                    <a:lnTo>
                      <a:pt x="69" y="58"/>
                    </a:lnTo>
                    <a:lnTo>
                      <a:pt x="69" y="58"/>
                    </a:lnTo>
                    <a:lnTo>
                      <a:pt x="81" y="47"/>
                    </a:lnTo>
                    <a:lnTo>
                      <a:pt x="81" y="47"/>
                    </a:lnTo>
                    <a:lnTo>
                      <a:pt x="81" y="47"/>
                    </a:lnTo>
                    <a:lnTo>
                      <a:pt x="93" y="35"/>
                    </a:lnTo>
                    <a:lnTo>
                      <a:pt x="93" y="35"/>
                    </a:lnTo>
                    <a:lnTo>
                      <a:pt x="93" y="35"/>
                    </a:lnTo>
                    <a:lnTo>
                      <a:pt x="93" y="23"/>
                    </a:lnTo>
                    <a:lnTo>
                      <a:pt x="93" y="23"/>
                    </a:lnTo>
                    <a:lnTo>
                      <a:pt x="104" y="12"/>
                    </a:lnTo>
                    <a:lnTo>
                      <a:pt x="104" y="12"/>
                    </a:lnTo>
                    <a:lnTo>
                      <a:pt x="93" y="12"/>
                    </a:lnTo>
                    <a:lnTo>
                      <a:pt x="93" y="12"/>
                    </a:lnTo>
                    <a:lnTo>
                      <a:pt x="93" y="0"/>
                    </a:lnTo>
                    <a:lnTo>
                      <a:pt x="81" y="0"/>
                    </a:lnTo>
                    <a:lnTo>
                      <a:pt x="81" y="0"/>
                    </a:lnTo>
                    <a:lnTo>
                      <a:pt x="81" y="0"/>
                    </a:lnTo>
                    <a:lnTo>
                      <a:pt x="69" y="12"/>
                    </a:lnTo>
                    <a:lnTo>
                      <a:pt x="69" y="12"/>
                    </a:lnTo>
                    <a:lnTo>
                      <a:pt x="69" y="12"/>
                    </a:lnTo>
                    <a:lnTo>
                      <a:pt x="69" y="12"/>
                    </a:lnTo>
                    <a:lnTo>
                      <a:pt x="58" y="23"/>
                    </a:lnTo>
                    <a:lnTo>
                      <a:pt x="58" y="23"/>
                    </a:lnTo>
                    <a:lnTo>
                      <a:pt x="58" y="35"/>
                    </a:lnTo>
                    <a:lnTo>
                      <a:pt x="58" y="35"/>
                    </a:lnTo>
                    <a:lnTo>
                      <a:pt x="58" y="35"/>
                    </a:lnTo>
                    <a:lnTo>
                      <a:pt x="46" y="35"/>
                    </a:lnTo>
                    <a:lnTo>
                      <a:pt x="46" y="47"/>
                    </a:lnTo>
                    <a:lnTo>
                      <a:pt x="46" y="47"/>
                    </a:lnTo>
                    <a:lnTo>
                      <a:pt x="46" y="47"/>
                    </a:lnTo>
                    <a:lnTo>
                      <a:pt x="34" y="58"/>
                    </a:lnTo>
                    <a:lnTo>
                      <a:pt x="34" y="58"/>
                    </a:lnTo>
                    <a:lnTo>
                      <a:pt x="34" y="58"/>
                    </a:lnTo>
                    <a:lnTo>
                      <a:pt x="23" y="70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" name="Group 37"/>
            <p:cNvGrpSpPr>
              <a:grpSpLocks/>
            </p:cNvGrpSpPr>
            <p:nvPr/>
          </p:nvGrpSpPr>
          <p:grpSpPr bwMode="auto">
            <a:xfrm>
              <a:off x="2471" y="2655"/>
              <a:ext cx="81" cy="105"/>
              <a:chOff x="2330" y="2049"/>
              <a:chExt cx="81" cy="105"/>
            </a:xfrm>
          </p:grpSpPr>
          <p:sp>
            <p:nvSpPr>
              <p:cNvPr id="17446" name="Freeform 38"/>
              <p:cNvSpPr>
                <a:spLocks/>
              </p:cNvSpPr>
              <p:nvPr/>
            </p:nvSpPr>
            <p:spPr bwMode="auto">
              <a:xfrm>
                <a:off x="2330" y="2049"/>
                <a:ext cx="81" cy="105"/>
              </a:xfrm>
              <a:custGeom>
                <a:avLst/>
                <a:gdLst/>
                <a:ahLst/>
                <a:cxnLst>
                  <a:cxn ang="0">
                    <a:pos x="23" y="46"/>
                  </a:cxn>
                  <a:cxn ang="0">
                    <a:pos x="23" y="58"/>
                  </a:cxn>
                  <a:cxn ang="0">
                    <a:pos x="11" y="58"/>
                  </a:cxn>
                  <a:cxn ang="0">
                    <a:pos x="11" y="70"/>
                  </a:cxn>
                  <a:cxn ang="0">
                    <a:pos x="11" y="70"/>
                  </a:cxn>
                  <a:cxn ang="0">
                    <a:pos x="0" y="70"/>
                  </a:cxn>
                  <a:cxn ang="0">
                    <a:pos x="0" y="81"/>
                  </a:cxn>
                  <a:cxn ang="0">
                    <a:pos x="0" y="81"/>
                  </a:cxn>
                  <a:cxn ang="0">
                    <a:pos x="0" y="81"/>
                  </a:cxn>
                  <a:cxn ang="0">
                    <a:pos x="0" y="93"/>
                  </a:cxn>
                  <a:cxn ang="0">
                    <a:pos x="0" y="93"/>
                  </a:cxn>
                  <a:cxn ang="0">
                    <a:pos x="0" y="93"/>
                  </a:cxn>
                  <a:cxn ang="0">
                    <a:pos x="11" y="93"/>
                  </a:cxn>
                  <a:cxn ang="0">
                    <a:pos x="11" y="105"/>
                  </a:cxn>
                  <a:cxn ang="0">
                    <a:pos x="11" y="105"/>
                  </a:cxn>
                  <a:cxn ang="0">
                    <a:pos x="23" y="93"/>
                  </a:cxn>
                  <a:cxn ang="0">
                    <a:pos x="23" y="93"/>
                  </a:cxn>
                  <a:cxn ang="0">
                    <a:pos x="23" y="93"/>
                  </a:cxn>
                  <a:cxn ang="0">
                    <a:pos x="34" y="93"/>
                  </a:cxn>
                  <a:cxn ang="0">
                    <a:pos x="34" y="81"/>
                  </a:cxn>
                  <a:cxn ang="0">
                    <a:pos x="34" y="81"/>
                  </a:cxn>
                  <a:cxn ang="0">
                    <a:pos x="34" y="81"/>
                  </a:cxn>
                  <a:cxn ang="0">
                    <a:pos x="46" y="70"/>
                  </a:cxn>
                  <a:cxn ang="0">
                    <a:pos x="46" y="70"/>
                  </a:cxn>
                  <a:cxn ang="0">
                    <a:pos x="46" y="70"/>
                  </a:cxn>
                  <a:cxn ang="0">
                    <a:pos x="46" y="58"/>
                  </a:cxn>
                  <a:cxn ang="0">
                    <a:pos x="58" y="58"/>
                  </a:cxn>
                  <a:cxn ang="0">
                    <a:pos x="58" y="58"/>
                  </a:cxn>
                  <a:cxn ang="0">
                    <a:pos x="58" y="46"/>
                  </a:cxn>
                  <a:cxn ang="0">
                    <a:pos x="58" y="46"/>
                  </a:cxn>
                  <a:cxn ang="0">
                    <a:pos x="58" y="35"/>
                  </a:cxn>
                  <a:cxn ang="0">
                    <a:pos x="69" y="35"/>
                  </a:cxn>
                  <a:cxn ang="0">
                    <a:pos x="69" y="35"/>
                  </a:cxn>
                  <a:cxn ang="0">
                    <a:pos x="69" y="23"/>
                  </a:cxn>
                  <a:cxn ang="0">
                    <a:pos x="69" y="23"/>
                  </a:cxn>
                  <a:cxn ang="0">
                    <a:pos x="69" y="12"/>
                  </a:cxn>
                  <a:cxn ang="0">
                    <a:pos x="69" y="12"/>
                  </a:cxn>
                  <a:cxn ang="0">
                    <a:pos x="81" y="12"/>
                  </a:cxn>
                  <a:cxn ang="0">
                    <a:pos x="81" y="0"/>
                  </a:cxn>
                  <a:cxn ang="0">
                    <a:pos x="81" y="0"/>
                  </a:cxn>
                  <a:cxn ang="0">
                    <a:pos x="81" y="0"/>
                  </a:cxn>
                  <a:cxn ang="0">
                    <a:pos x="69" y="0"/>
                  </a:cxn>
                  <a:cxn ang="0">
                    <a:pos x="69" y="0"/>
                  </a:cxn>
                  <a:cxn ang="0">
                    <a:pos x="69" y="0"/>
                  </a:cxn>
                  <a:cxn ang="0">
                    <a:pos x="58" y="0"/>
                  </a:cxn>
                  <a:cxn ang="0">
                    <a:pos x="58" y="0"/>
                  </a:cxn>
                  <a:cxn ang="0">
                    <a:pos x="58" y="0"/>
                  </a:cxn>
                  <a:cxn ang="0">
                    <a:pos x="46" y="0"/>
                  </a:cxn>
                  <a:cxn ang="0">
                    <a:pos x="46" y="12"/>
                  </a:cxn>
                  <a:cxn ang="0">
                    <a:pos x="46" y="12"/>
                  </a:cxn>
                  <a:cxn ang="0">
                    <a:pos x="46" y="12"/>
                  </a:cxn>
                  <a:cxn ang="0">
                    <a:pos x="46" y="23"/>
                  </a:cxn>
                  <a:cxn ang="0">
                    <a:pos x="34" y="23"/>
                  </a:cxn>
                  <a:cxn ang="0">
                    <a:pos x="34" y="35"/>
                  </a:cxn>
                  <a:cxn ang="0">
                    <a:pos x="34" y="35"/>
                  </a:cxn>
                  <a:cxn ang="0">
                    <a:pos x="34" y="35"/>
                  </a:cxn>
                  <a:cxn ang="0">
                    <a:pos x="23" y="46"/>
                  </a:cxn>
                  <a:cxn ang="0">
                    <a:pos x="23" y="46"/>
                  </a:cxn>
                  <a:cxn ang="0">
                    <a:pos x="23" y="46"/>
                  </a:cxn>
                </a:cxnLst>
                <a:rect l="0" t="0" r="r" b="b"/>
                <a:pathLst>
                  <a:path w="81" h="105">
                    <a:moveTo>
                      <a:pt x="23" y="46"/>
                    </a:moveTo>
                    <a:lnTo>
                      <a:pt x="23" y="58"/>
                    </a:lnTo>
                    <a:lnTo>
                      <a:pt x="11" y="58"/>
                    </a:lnTo>
                    <a:lnTo>
                      <a:pt x="11" y="70"/>
                    </a:lnTo>
                    <a:lnTo>
                      <a:pt x="11" y="70"/>
                    </a:lnTo>
                    <a:lnTo>
                      <a:pt x="0" y="70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11" y="93"/>
                    </a:lnTo>
                    <a:lnTo>
                      <a:pt x="11" y="105"/>
                    </a:lnTo>
                    <a:lnTo>
                      <a:pt x="11" y="105"/>
                    </a:lnTo>
                    <a:lnTo>
                      <a:pt x="23" y="93"/>
                    </a:lnTo>
                    <a:lnTo>
                      <a:pt x="23" y="93"/>
                    </a:lnTo>
                    <a:lnTo>
                      <a:pt x="23" y="93"/>
                    </a:lnTo>
                    <a:lnTo>
                      <a:pt x="34" y="93"/>
                    </a:lnTo>
                    <a:lnTo>
                      <a:pt x="34" y="81"/>
                    </a:lnTo>
                    <a:lnTo>
                      <a:pt x="34" y="81"/>
                    </a:lnTo>
                    <a:lnTo>
                      <a:pt x="34" y="81"/>
                    </a:lnTo>
                    <a:lnTo>
                      <a:pt x="46" y="70"/>
                    </a:lnTo>
                    <a:lnTo>
                      <a:pt x="46" y="70"/>
                    </a:lnTo>
                    <a:lnTo>
                      <a:pt x="46" y="70"/>
                    </a:lnTo>
                    <a:lnTo>
                      <a:pt x="46" y="58"/>
                    </a:lnTo>
                    <a:lnTo>
                      <a:pt x="58" y="58"/>
                    </a:lnTo>
                    <a:lnTo>
                      <a:pt x="58" y="58"/>
                    </a:lnTo>
                    <a:lnTo>
                      <a:pt x="58" y="46"/>
                    </a:lnTo>
                    <a:lnTo>
                      <a:pt x="58" y="46"/>
                    </a:lnTo>
                    <a:lnTo>
                      <a:pt x="58" y="35"/>
                    </a:lnTo>
                    <a:lnTo>
                      <a:pt x="69" y="35"/>
                    </a:lnTo>
                    <a:lnTo>
                      <a:pt x="69" y="35"/>
                    </a:lnTo>
                    <a:lnTo>
                      <a:pt x="69" y="23"/>
                    </a:lnTo>
                    <a:lnTo>
                      <a:pt x="69" y="23"/>
                    </a:lnTo>
                    <a:lnTo>
                      <a:pt x="69" y="12"/>
                    </a:lnTo>
                    <a:lnTo>
                      <a:pt x="69" y="12"/>
                    </a:lnTo>
                    <a:lnTo>
                      <a:pt x="81" y="12"/>
                    </a:lnTo>
                    <a:lnTo>
                      <a:pt x="81" y="0"/>
                    </a:lnTo>
                    <a:lnTo>
                      <a:pt x="81" y="0"/>
                    </a:lnTo>
                    <a:lnTo>
                      <a:pt x="81" y="0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46" y="0"/>
                    </a:lnTo>
                    <a:lnTo>
                      <a:pt x="46" y="12"/>
                    </a:lnTo>
                    <a:lnTo>
                      <a:pt x="46" y="12"/>
                    </a:lnTo>
                    <a:lnTo>
                      <a:pt x="46" y="12"/>
                    </a:lnTo>
                    <a:lnTo>
                      <a:pt x="46" y="23"/>
                    </a:lnTo>
                    <a:lnTo>
                      <a:pt x="34" y="23"/>
                    </a:lnTo>
                    <a:lnTo>
                      <a:pt x="34" y="35"/>
                    </a:lnTo>
                    <a:lnTo>
                      <a:pt x="34" y="35"/>
                    </a:lnTo>
                    <a:lnTo>
                      <a:pt x="34" y="35"/>
                    </a:lnTo>
                    <a:lnTo>
                      <a:pt x="23" y="46"/>
                    </a:lnTo>
                    <a:lnTo>
                      <a:pt x="23" y="46"/>
                    </a:lnTo>
                    <a:lnTo>
                      <a:pt x="23" y="46"/>
                    </a:lnTo>
                    <a:close/>
                  </a:path>
                </a:pathLst>
              </a:custGeom>
              <a:solidFill>
                <a:srgbClr val="FAFD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47" name="Freeform 39"/>
              <p:cNvSpPr>
                <a:spLocks/>
              </p:cNvSpPr>
              <p:nvPr/>
            </p:nvSpPr>
            <p:spPr bwMode="auto">
              <a:xfrm>
                <a:off x="2330" y="2049"/>
                <a:ext cx="81" cy="105"/>
              </a:xfrm>
              <a:custGeom>
                <a:avLst/>
                <a:gdLst/>
                <a:ahLst/>
                <a:cxnLst>
                  <a:cxn ang="0">
                    <a:pos x="23" y="46"/>
                  </a:cxn>
                  <a:cxn ang="0">
                    <a:pos x="23" y="58"/>
                  </a:cxn>
                  <a:cxn ang="0">
                    <a:pos x="11" y="58"/>
                  </a:cxn>
                  <a:cxn ang="0">
                    <a:pos x="11" y="70"/>
                  </a:cxn>
                  <a:cxn ang="0">
                    <a:pos x="11" y="70"/>
                  </a:cxn>
                  <a:cxn ang="0">
                    <a:pos x="0" y="70"/>
                  </a:cxn>
                  <a:cxn ang="0">
                    <a:pos x="0" y="81"/>
                  </a:cxn>
                  <a:cxn ang="0">
                    <a:pos x="0" y="81"/>
                  </a:cxn>
                  <a:cxn ang="0">
                    <a:pos x="0" y="81"/>
                  </a:cxn>
                  <a:cxn ang="0">
                    <a:pos x="0" y="93"/>
                  </a:cxn>
                  <a:cxn ang="0">
                    <a:pos x="0" y="93"/>
                  </a:cxn>
                  <a:cxn ang="0">
                    <a:pos x="0" y="93"/>
                  </a:cxn>
                  <a:cxn ang="0">
                    <a:pos x="11" y="93"/>
                  </a:cxn>
                  <a:cxn ang="0">
                    <a:pos x="11" y="105"/>
                  </a:cxn>
                  <a:cxn ang="0">
                    <a:pos x="11" y="105"/>
                  </a:cxn>
                  <a:cxn ang="0">
                    <a:pos x="23" y="93"/>
                  </a:cxn>
                  <a:cxn ang="0">
                    <a:pos x="23" y="93"/>
                  </a:cxn>
                  <a:cxn ang="0">
                    <a:pos x="23" y="93"/>
                  </a:cxn>
                  <a:cxn ang="0">
                    <a:pos x="34" y="93"/>
                  </a:cxn>
                  <a:cxn ang="0">
                    <a:pos x="34" y="81"/>
                  </a:cxn>
                  <a:cxn ang="0">
                    <a:pos x="34" y="81"/>
                  </a:cxn>
                  <a:cxn ang="0">
                    <a:pos x="34" y="81"/>
                  </a:cxn>
                  <a:cxn ang="0">
                    <a:pos x="46" y="70"/>
                  </a:cxn>
                  <a:cxn ang="0">
                    <a:pos x="46" y="70"/>
                  </a:cxn>
                  <a:cxn ang="0">
                    <a:pos x="46" y="70"/>
                  </a:cxn>
                  <a:cxn ang="0">
                    <a:pos x="46" y="58"/>
                  </a:cxn>
                  <a:cxn ang="0">
                    <a:pos x="58" y="58"/>
                  </a:cxn>
                  <a:cxn ang="0">
                    <a:pos x="58" y="58"/>
                  </a:cxn>
                  <a:cxn ang="0">
                    <a:pos x="58" y="46"/>
                  </a:cxn>
                  <a:cxn ang="0">
                    <a:pos x="58" y="46"/>
                  </a:cxn>
                  <a:cxn ang="0">
                    <a:pos x="58" y="35"/>
                  </a:cxn>
                  <a:cxn ang="0">
                    <a:pos x="69" y="35"/>
                  </a:cxn>
                  <a:cxn ang="0">
                    <a:pos x="69" y="35"/>
                  </a:cxn>
                  <a:cxn ang="0">
                    <a:pos x="69" y="23"/>
                  </a:cxn>
                  <a:cxn ang="0">
                    <a:pos x="69" y="23"/>
                  </a:cxn>
                  <a:cxn ang="0">
                    <a:pos x="69" y="12"/>
                  </a:cxn>
                  <a:cxn ang="0">
                    <a:pos x="69" y="12"/>
                  </a:cxn>
                  <a:cxn ang="0">
                    <a:pos x="81" y="12"/>
                  </a:cxn>
                  <a:cxn ang="0">
                    <a:pos x="81" y="0"/>
                  </a:cxn>
                  <a:cxn ang="0">
                    <a:pos x="81" y="0"/>
                  </a:cxn>
                  <a:cxn ang="0">
                    <a:pos x="81" y="0"/>
                  </a:cxn>
                  <a:cxn ang="0">
                    <a:pos x="69" y="0"/>
                  </a:cxn>
                  <a:cxn ang="0">
                    <a:pos x="69" y="0"/>
                  </a:cxn>
                  <a:cxn ang="0">
                    <a:pos x="69" y="0"/>
                  </a:cxn>
                  <a:cxn ang="0">
                    <a:pos x="58" y="0"/>
                  </a:cxn>
                  <a:cxn ang="0">
                    <a:pos x="58" y="0"/>
                  </a:cxn>
                  <a:cxn ang="0">
                    <a:pos x="58" y="0"/>
                  </a:cxn>
                  <a:cxn ang="0">
                    <a:pos x="46" y="0"/>
                  </a:cxn>
                  <a:cxn ang="0">
                    <a:pos x="46" y="12"/>
                  </a:cxn>
                  <a:cxn ang="0">
                    <a:pos x="46" y="12"/>
                  </a:cxn>
                  <a:cxn ang="0">
                    <a:pos x="46" y="12"/>
                  </a:cxn>
                  <a:cxn ang="0">
                    <a:pos x="46" y="23"/>
                  </a:cxn>
                  <a:cxn ang="0">
                    <a:pos x="34" y="23"/>
                  </a:cxn>
                  <a:cxn ang="0">
                    <a:pos x="34" y="35"/>
                  </a:cxn>
                  <a:cxn ang="0">
                    <a:pos x="34" y="35"/>
                  </a:cxn>
                  <a:cxn ang="0">
                    <a:pos x="34" y="35"/>
                  </a:cxn>
                  <a:cxn ang="0">
                    <a:pos x="23" y="46"/>
                  </a:cxn>
                  <a:cxn ang="0">
                    <a:pos x="23" y="46"/>
                  </a:cxn>
                  <a:cxn ang="0">
                    <a:pos x="23" y="46"/>
                  </a:cxn>
                </a:cxnLst>
                <a:rect l="0" t="0" r="r" b="b"/>
                <a:pathLst>
                  <a:path w="81" h="105">
                    <a:moveTo>
                      <a:pt x="23" y="46"/>
                    </a:moveTo>
                    <a:lnTo>
                      <a:pt x="23" y="58"/>
                    </a:lnTo>
                    <a:lnTo>
                      <a:pt x="11" y="58"/>
                    </a:lnTo>
                    <a:lnTo>
                      <a:pt x="11" y="70"/>
                    </a:lnTo>
                    <a:lnTo>
                      <a:pt x="11" y="70"/>
                    </a:lnTo>
                    <a:lnTo>
                      <a:pt x="0" y="70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11" y="93"/>
                    </a:lnTo>
                    <a:lnTo>
                      <a:pt x="11" y="105"/>
                    </a:lnTo>
                    <a:lnTo>
                      <a:pt x="11" y="105"/>
                    </a:lnTo>
                    <a:lnTo>
                      <a:pt x="23" y="93"/>
                    </a:lnTo>
                    <a:lnTo>
                      <a:pt x="23" y="93"/>
                    </a:lnTo>
                    <a:lnTo>
                      <a:pt x="23" y="93"/>
                    </a:lnTo>
                    <a:lnTo>
                      <a:pt x="34" y="93"/>
                    </a:lnTo>
                    <a:lnTo>
                      <a:pt x="34" y="81"/>
                    </a:lnTo>
                    <a:lnTo>
                      <a:pt x="34" y="81"/>
                    </a:lnTo>
                    <a:lnTo>
                      <a:pt x="34" y="81"/>
                    </a:lnTo>
                    <a:lnTo>
                      <a:pt x="46" y="70"/>
                    </a:lnTo>
                    <a:lnTo>
                      <a:pt x="46" y="70"/>
                    </a:lnTo>
                    <a:lnTo>
                      <a:pt x="46" y="70"/>
                    </a:lnTo>
                    <a:lnTo>
                      <a:pt x="46" y="58"/>
                    </a:lnTo>
                    <a:lnTo>
                      <a:pt x="58" y="58"/>
                    </a:lnTo>
                    <a:lnTo>
                      <a:pt x="58" y="58"/>
                    </a:lnTo>
                    <a:lnTo>
                      <a:pt x="58" y="46"/>
                    </a:lnTo>
                    <a:lnTo>
                      <a:pt x="58" y="46"/>
                    </a:lnTo>
                    <a:lnTo>
                      <a:pt x="58" y="35"/>
                    </a:lnTo>
                    <a:lnTo>
                      <a:pt x="69" y="35"/>
                    </a:lnTo>
                    <a:lnTo>
                      <a:pt x="69" y="35"/>
                    </a:lnTo>
                    <a:lnTo>
                      <a:pt x="69" y="23"/>
                    </a:lnTo>
                    <a:lnTo>
                      <a:pt x="69" y="23"/>
                    </a:lnTo>
                    <a:lnTo>
                      <a:pt x="69" y="12"/>
                    </a:lnTo>
                    <a:lnTo>
                      <a:pt x="69" y="12"/>
                    </a:lnTo>
                    <a:lnTo>
                      <a:pt x="81" y="12"/>
                    </a:lnTo>
                    <a:lnTo>
                      <a:pt x="81" y="0"/>
                    </a:lnTo>
                    <a:lnTo>
                      <a:pt x="81" y="0"/>
                    </a:lnTo>
                    <a:lnTo>
                      <a:pt x="81" y="0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46" y="0"/>
                    </a:lnTo>
                    <a:lnTo>
                      <a:pt x="46" y="12"/>
                    </a:lnTo>
                    <a:lnTo>
                      <a:pt x="46" y="12"/>
                    </a:lnTo>
                    <a:lnTo>
                      <a:pt x="46" y="12"/>
                    </a:lnTo>
                    <a:lnTo>
                      <a:pt x="46" y="23"/>
                    </a:lnTo>
                    <a:lnTo>
                      <a:pt x="34" y="23"/>
                    </a:lnTo>
                    <a:lnTo>
                      <a:pt x="34" y="35"/>
                    </a:lnTo>
                    <a:lnTo>
                      <a:pt x="34" y="35"/>
                    </a:lnTo>
                    <a:lnTo>
                      <a:pt x="34" y="35"/>
                    </a:lnTo>
                    <a:lnTo>
                      <a:pt x="23" y="46"/>
                    </a:lnTo>
                    <a:lnTo>
                      <a:pt x="23" y="46"/>
                    </a:lnTo>
                    <a:lnTo>
                      <a:pt x="23" y="46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" name="Group 40"/>
            <p:cNvGrpSpPr>
              <a:grpSpLocks/>
            </p:cNvGrpSpPr>
            <p:nvPr/>
          </p:nvGrpSpPr>
          <p:grpSpPr bwMode="auto">
            <a:xfrm>
              <a:off x="2540" y="2527"/>
              <a:ext cx="58" cy="105"/>
              <a:chOff x="2399" y="1921"/>
              <a:chExt cx="58" cy="105"/>
            </a:xfrm>
          </p:grpSpPr>
          <p:sp>
            <p:nvSpPr>
              <p:cNvPr id="17449" name="Freeform 41"/>
              <p:cNvSpPr>
                <a:spLocks/>
              </p:cNvSpPr>
              <p:nvPr/>
            </p:nvSpPr>
            <p:spPr bwMode="auto">
              <a:xfrm>
                <a:off x="2399" y="1921"/>
                <a:ext cx="58" cy="105"/>
              </a:xfrm>
              <a:custGeom>
                <a:avLst/>
                <a:gdLst/>
                <a:ahLst/>
                <a:cxnLst>
                  <a:cxn ang="0">
                    <a:pos x="12" y="58"/>
                  </a:cxn>
                  <a:cxn ang="0">
                    <a:pos x="12" y="70"/>
                  </a:cxn>
                  <a:cxn ang="0">
                    <a:pos x="12" y="70"/>
                  </a:cxn>
                  <a:cxn ang="0">
                    <a:pos x="12" y="70"/>
                  </a:cxn>
                  <a:cxn ang="0">
                    <a:pos x="0" y="81"/>
                  </a:cxn>
                  <a:cxn ang="0">
                    <a:pos x="0" y="81"/>
                  </a:cxn>
                  <a:cxn ang="0">
                    <a:pos x="0" y="81"/>
                  </a:cxn>
                  <a:cxn ang="0">
                    <a:pos x="0" y="93"/>
                  </a:cxn>
                  <a:cxn ang="0">
                    <a:pos x="0" y="93"/>
                  </a:cxn>
                  <a:cxn ang="0">
                    <a:pos x="0" y="105"/>
                  </a:cxn>
                  <a:cxn ang="0">
                    <a:pos x="12" y="105"/>
                  </a:cxn>
                  <a:cxn ang="0">
                    <a:pos x="12" y="105"/>
                  </a:cxn>
                  <a:cxn ang="0">
                    <a:pos x="12" y="105"/>
                  </a:cxn>
                  <a:cxn ang="0">
                    <a:pos x="24" y="105"/>
                  </a:cxn>
                  <a:cxn ang="0">
                    <a:pos x="24" y="105"/>
                  </a:cxn>
                  <a:cxn ang="0">
                    <a:pos x="24" y="105"/>
                  </a:cxn>
                  <a:cxn ang="0">
                    <a:pos x="24" y="93"/>
                  </a:cxn>
                  <a:cxn ang="0">
                    <a:pos x="35" y="93"/>
                  </a:cxn>
                  <a:cxn ang="0">
                    <a:pos x="35" y="93"/>
                  </a:cxn>
                  <a:cxn ang="0">
                    <a:pos x="35" y="81"/>
                  </a:cxn>
                  <a:cxn ang="0">
                    <a:pos x="35" y="81"/>
                  </a:cxn>
                  <a:cxn ang="0">
                    <a:pos x="35" y="81"/>
                  </a:cxn>
                  <a:cxn ang="0">
                    <a:pos x="35" y="70"/>
                  </a:cxn>
                  <a:cxn ang="0">
                    <a:pos x="35" y="70"/>
                  </a:cxn>
                  <a:cxn ang="0">
                    <a:pos x="35" y="58"/>
                  </a:cxn>
                  <a:cxn ang="0">
                    <a:pos x="47" y="58"/>
                  </a:cxn>
                  <a:cxn ang="0">
                    <a:pos x="47" y="58"/>
                  </a:cxn>
                  <a:cxn ang="0">
                    <a:pos x="47" y="47"/>
                  </a:cxn>
                  <a:cxn ang="0">
                    <a:pos x="47" y="47"/>
                  </a:cxn>
                  <a:cxn ang="0">
                    <a:pos x="47" y="35"/>
                  </a:cxn>
                  <a:cxn ang="0">
                    <a:pos x="47" y="35"/>
                  </a:cxn>
                  <a:cxn ang="0">
                    <a:pos x="47" y="35"/>
                  </a:cxn>
                  <a:cxn ang="0">
                    <a:pos x="58" y="23"/>
                  </a:cxn>
                  <a:cxn ang="0">
                    <a:pos x="58" y="23"/>
                  </a:cxn>
                  <a:cxn ang="0">
                    <a:pos x="58" y="23"/>
                  </a:cxn>
                  <a:cxn ang="0">
                    <a:pos x="58" y="12"/>
                  </a:cxn>
                  <a:cxn ang="0">
                    <a:pos x="58" y="12"/>
                  </a:cxn>
                  <a:cxn ang="0">
                    <a:pos x="58" y="12"/>
                  </a:cxn>
                  <a:cxn ang="0">
                    <a:pos x="58" y="0"/>
                  </a:cxn>
                  <a:cxn ang="0">
                    <a:pos x="58" y="0"/>
                  </a:cxn>
                  <a:cxn ang="0">
                    <a:pos x="58" y="0"/>
                  </a:cxn>
                  <a:cxn ang="0">
                    <a:pos x="47" y="0"/>
                  </a:cxn>
                  <a:cxn ang="0">
                    <a:pos x="47" y="0"/>
                  </a:cxn>
                  <a:cxn ang="0">
                    <a:pos x="35" y="0"/>
                  </a:cxn>
                  <a:cxn ang="0">
                    <a:pos x="35" y="0"/>
                  </a:cxn>
                  <a:cxn ang="0">
                    <a:pos x="35" y="0"/>
                  </a:cxn>
                  <a:cxn ang="0">
                    <a:pos x="35" y="0"/>
                  </a:cxn>
                  <a:cxn ang="0">
                    <a:pos x="24" y="12"/>
                  </a:cxn>
                  <a:cxn ang="0">
                    <a:pos x="24" y="12"/>
                  </a:cxn>
                  <a:cxn ang="0">
                    <a:pos x="24" y="12"/>
                  </a:cxn>
                  <a:cxn ang="0">
                    <a:pos x="24" y="23"/>
                  </a:cxn>
                  <a:cxn ang="0">
                    <a:pos x="24" y="23"/>
                  </a:cxn>
                  <a:cxn ang="0">
                    <a:pos x="24" y="23"/>
                  </a:cxn>
                  <a:cxn ang="0">
                    <a:pos x="24" y="35"/>
                  </a:cxn>
                  <a:cxn ang="0">
                    <a:pos x="24" y="35"/>
                  </a:cxn>
                  <a:cxn ang="0">
                    <a:pos x="24" y="47"/>
                  </a:cxn>
                  <a:cxn ang="0">
                    <a:pos x="24" y="47"/>
                  </a:cxn>
                  <a:cxn ang="0">
                    <a:pos x="24" y="47"/>
                  </a:cxn>
                  <a:cxn ang="0">
                    <a:pos x="12" y="58"/>
                  </a:cxn>
                  <a:cxn ang="0">
                    <a:pos x="12" y="58"/>
                  </a:cxn>
                  <a:cxn ang="0">
                    <a:pos x="12" y="58"/>
                  </a:cxn>
                </a:cxnLst>
                <a:rect l="0" t="0" r="r" b="b"/>
                <a:pathLst>
                  <a:path w="58" h="105">
                    <a:moveTo>
                      <a:pt x="12" y="58"/>
                    </a:moveTo>
                    <a:lnTo>
                      <a:pt x="12" y="70"/>
                    </a:lnTo>
                    <a:lnTo>
                      <a:pt x="12" y="70"/>
                    </a:lnTo>
                    <a:lnTo>
                      <a:pt x="12" y="70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105"/>
                    </a:lnTo>
                    <a:lnTo>
                      <a:pt x="12" y="105"/>
                    </a:lnTo>
                    <a:lnTo>
                      <a:pt x="12" y="105"/>
                    </a:lnTo>
                    <a:lnTo>
                      <a:pt x="12" y="105"/>
                    </a:lnTo>
                    <a:lnTo>
                      <a:pt x="24" y="105"/>
                    </a:lnTo>
                    <a:lnTo>
                      <a:pt x="24" y="105"/>
                    </a:lnTo>
                    <a:lnTo>
                      <a:pt x="24" y="105"/>
                    </a:lnTo>
                    <a:lnTo>
                      <a:pt x="24" y="93"/>
                    </a:lnTo>
                    <a:lnTo>
                      <a:pt x="35" y="93"/>
                    </a:lnTo>
                    <a:lnTo>
                      <a:pt x="35" y="93"/>
                    </a:lnTo>
                    <a:lnTo>
                      <a:pt x="35" y="81"/>
                    </a:lnTo>
                    <a:lnTo>
                      <a:pt x="35" y="81"/>
                    </a:lnTo>
                    <a:lnTo>
                      <a:pt x="35" y="81"/>
                    </a:lnTo>
                    <a:lnTo>
                      <a:pt x="35" y="70"/>
                    </a:lnTo>
                    <a:lnTo>
                      <a:pt x="35" y="70"/>
                    </a:lnTo>
                    <a:lnTo>
                      <a:pt x="35" y="58"/>
                    </a:lnTo>
                    <a:lnTo>
                      <a:pt x="47" y="58"/>
                    </a:lnTo>
                    <a:lnTo>
                      <a:pt x="47" y="58"/>
                    </a:lnTo>
                    <a:lnTo>
                      <a:pt x="47" y="47"/>
                    </a:lnTo>
                    <a:lnTo>
                      <a:pt x="47" y="47"/>
                    </a:lnTo>
                    <a:lnTo>
                      <a:pt x="47" y="35"/>
                    </a:lnTo>
                    <a:lnTo>
                      <a:pt x="47" y="35"/>
                    </a:lnTo>
                    <a:lnTo>
                      <a:pt x="47" y="35"/>
                    </a:lnTo>
                    <a:lnTo>
                      <a:pt x="58" y="23"/>
                    </a:lnTo>
                    <a:lnTo>
                      <a:pt x="58" y="23"/>
                    </a:lnTo>
                    <a:lnTo>
                      <a:pt x="58" y="23"/>
                    </a:lnTo>
                    <a:lnTo>
                      <a:pt x="58" y="12"/>
                    </a:lnTo>
                    <a:lnTo>
                      <a:pt x="58" y="12"/>
                    </a:lnTo>
                    <a:lnTo>
                      <a:pt x="58" y="12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23"/>
                    </a:lnTo>
                    <a:lnTo>
                      <a:pt x="24" y="23"/>
                    </a:lnTo>
                    <a:lnTo>
                      <a:pt x="24" y="23"/>
                    </a:lnTo>
                    <a:lnTo>
                      <a:pt x="24" y="35"/>
                    </a:lnTo>
                    <a:lnTo>
                      <a:pt x="24" y="35"/>
                    </a:lnTo>
                    <a:lnTo>
                      <a:pt x="24" y="47"/>
                    </a:lnTo>
                    <a:lnTo>
                      <a:pt x="24" y="47"/>
                    </a:lnTo>
                    <a:lnTo>
                      <a:pt x="24" y="47"/>
                    </a:lnTo>
                    <a:lnTo>
                      <a:pt x="12" y="58"/>
                    </a:lnTo>
                    <a:lnTo>
                      <a:pt x="12" y="58"/>
                    </a:lnTo>
                    <a:lnTo>
                      <a:pt x="12" y="58"/>
                    </a:lnTo>
                    <a:close/>
                  </a:path>
                </a:pathLst>
              </a:custGeom>
              <a:solidFill>
                <a:srgbClr val="FAFD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50" name="Freeform 42"/>
              <p:cNvSpPr>
                <a:spLocks/>
              </p:cNvSpPr>
              <p:nvPr/>
            </p:nvSpPr>
            <p:spPr bwMode="auto">
              <a:xfrm>
                <a:off x="2399" y="1921"/>
                <a:ext cx="58" cy="105"/>
              </a:xfrm>
              <a:custGeom>
                <a:avLst/>
                <a:gdLst/>
                <a:ahLst/>
                <a:cxnLst>
                  <a:cxn ang="0">
                    <a:pos x="12" y="58"/>
                  </a:cxn>
                  <a:cxn ang="0">
                    <a:pos x="12" y="70"/>
                  </a:cxn>
                  <a:cxn ang="0">
                    <a:pos x="12" y="70"/>
                  </a:cxn>
                  <a:cxn ang="0">
                    <a:pos x="12" y="70"/>
                  </a:cxn>
                  <a:cxn ang="0">
                    <a:pos x="0" y="81"/>
                  </a:cxn>
                  <a:cxn ang="0">
                    <a:pos x="0" y="81"/>
                  </a:cxn>
                  <a:cxn ang="0">
                    <a:pos x="0" y="81"/>
                  </a:cxn>
                  <a:cxn ang="0">
                    <a:pos x="0" y="93"/>
                  </a:cxn>
                  <a:cxn ang="0">
                    <a:pos x="0" y="93"/>
                  </a:cxn>
                  <a:cxn ang="0">
                    <a:pos x="0" y="105"/>
                  </a:cxn>
                  <a:cxn ang="0">
                    <a:pos x="12" y="105"/>
                  </a:cxn>
                  <a:cxn ang="0">
                    <a:pos x="12" y="105"/>
                  </a:cxn>
                  <a:cxn ang="0">
                    <a:pos x="12" y="105"/>
                  </a:cxn>
                  <a:cxn ang="0">
                    <a:pos x="24" y="105"/>
                  </a:cxn>
                  <a:cxn ang="0">
                    <a:pos x="24" y="105"/>
                  </a:cxn>
                  <a:cxn ang="0">
                    <a:pos x="24" y="105"/>
                  </a:cxn>
                  <a:cxn ang="0">
                    <a:pos x="24" y="93"/>
                  </a:cxn>
                  <a:cxn ang="0">
                    <a:pos x="35" y="93"/>
                  </a:cxn>
                  <a:cxn ang="0">
                    <a:pos x="35" y="93"/>
                  </a:cxn>
                  <a:cxn ang="0">
                    <a:pos x="35" y="81"/>
                  </a:cxn>
                  <a:cxn ang="0">
                    <a:pos x="35" y="81"/>
                  </a:cxn>
                  <a:cxn ang="0">
                    <a:pos x="35" y="81"/>
                  </a:cxn>
                  <a:cxn ang="0">
                    <a:pos x="35" y="70"/>
                  </a:cxn>
                  <a:cxn ang="0">
                    <a:pos x="35" y="70"/>
                  </a:cxn>
                  <a:cxn ang="0">
                    <a:pos x="35" y="58"/>
                  </a:cxn>
                  <a:cxn ang="0">
                    <a:pos x="47" y="58"/>
                  </a:cxn>
                  <a:cxn ang="0">
                    <a:pos x="47" y="58"/>
                  </a:cxn>
                  <a:cxn ang="0">
                    <a:pos x="47" y="47"/>
                  </a:cxn>
                  <a:cxn ang="0">
                    <a:pos x="47" y="47"/>
                  </a:cxn>
                  <a:cxn ang="0">
                    <a:pos x="47" y="35"/>
                  </a:cxn>
                  <a:cxn ang="0">
                    <a:pos x="47" y="35"/>
                  </a:cxn>
                  <a:cxn ang="0">
                    <a:pos x="47" y="35"/>
                  </a:cxn>
                  <a:cxn ang="0">
                    <a:pos x="58" y="23"/>
                  </a:cxn>
                  <a:cxn ang="0">
                    <a:pos x="58" y="23"/>
                  </a:cxn>
                  <a:cxn ang="0">
                    <a:pos x="58" y="23"/>
                  </a:cxn>
                  <a:cxn ang="0">
                    <a:pos x="58" y="12"/>
                  </a:cxn>
                  <a:cxn ang="0">
                    <a:pos x="58" y="12"/>
                  </a:cxn>
                  <a:cxn ang="0">
                    <a:pos x="58" y="12"/>
                  </a:cxn>
                  <a:cxn ang="0">
                    <a:pos x="58" y="0"/>
                  </a:cxn>
                  <a:cxn ang="0">
                    <a:pos x="58" y="0"/>
                  </a:cxn>
                  <a:cxn ang="0">
                    <a:pos x="58" y="0"/>
                  </a:cxn>
                  <a:cxn ang="0">
                    <a:pos x="47" y="0"/>
                  </a:cxn>
                  <a:cxn ang="0">
                    <a:pos x="47" y="0"/>
                  </a:cxn>
                  <a:cxn ang="0">
                    <a:pos x="35" y="0"/>
                  </a:cxn>
                  <a:cxn ang="0">
                    <a:pos x="35" y="0"/>
                  </a:cxn>
                  <a:cxn ang="0">
                    <a:pos x="35" y="0"/>
                  </a:cxn>
                  <a:cxn ang="0">
                    <a:pos x="35" y="0"/>
                  </a:cxn>
                  <a:cxn ang="0">
                    <a:pos x="24" y="12"/>
                  </a:cxn>
                  <a:cxn ang="0">
                    <a:pos x="24" y="12"/>
                  </a:cxn>
                  <a:cxn ang="0">
                    <a:pos x="24" y="12"/>
                  </a:cxn>
                  <a:cxn ang="0">
                    <a:pos x="24" y="23"/>
                  </a:cxn>
                  <a:cxn ang="0">
                    <a:pos x="24" y="23"/>
                  </a:cxn>
                  <a:cxn ang="0">
                    <a:pos x="24" y="23"/>
                  </a:cxn>
                  <a:cxn ang="0">
                    <a:pos x="24" y="35"/>
                  </a:cxn>
                  <a:cxn ang="0">
                    <a:pos x="24" y="35"/>
                  </a:cxn>
                  <a:cxn ang="0">
                    <a:pos x="24" y="47"/>
                  </a:cxn>
                  <a:cxn ang="0">
                    <a:pos x="24" y="47"/>
                  </a:cxn>
                  <a:cxn ang="0">
                    <a:pos x="24" y="47"/>
                  </a:cxn>
                  <a:cxn ang="0">
                    <a:pos x="12" y="58"/>
                  </a:cxn>
                  <a:cxn ang="0">
                    <a:pos x="12" y="58"/>
                  </a:cxn>
                  <a:cxn ang="0">
                    <a:pos x="12" y="58"/>
                  </a:cxn>
                </a:cxnLst>
                <a:rect l="0" t="0" r="r" b="b"/>
                <a:pathLst>
                  <a:path w="58" h="105">
                    <a:moveTo>
                      <a:pt x="12" y="58"/>
                    </a:moveTo>
                    <a:lnTo>
                      <a:pt x="12" y="70"/>
                    </a:lnTo>
                    <a:lnTo>
                      <a:pt x="12" y="70"/>
                    </a:lnTo>
                    <a:lnTo>
                      <a:pt x="12" y="70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105"/>
                    </a:lnTo>
                    <a:lnTo>
                      <a:pt x="12" y="105"/>
                    </a:lnTo>
                    <a:lnTo>
                      <a:pt x="12" y="105"/>
                    </a:lnTo>
                    <a:lnTo>
                      <a:pt x="12" y="105"/>
                    </a:lnTo>
                    <a:lnTo>
                      <a:pt x="24" y="105"/>
                    </a:lnTo>
                    <a:lnTo>
                      <a:pt x="24" y="105"/>
                    </a:lnTo>
                    <a:lnTo>
                      <a:pt x="24" y="105"/>
                    </a:lnTo>
                    <a:lnTo>
                      <a:pt x="24" y="93"/>
                    </a:lnTo>
                    <a:lnTo>
                      <a:pt x="35" y="93"/>
                    </a:lnTo>
                    <a:lnTo>
                      <a:pt x="35" y="93"/>
                    </a:lnTo>
                    <a:lnTo>
                      <a:pt x="35" y="81"/>
                    </a:lnTo>
                    <a:lnTo>
                      <a:pt x="35" y="81"/>
                    </a:lnTo>
                    <a:lnTo>
                      <a:pt x="35" y="81"/>
                    </a:lnTo>
                    <a:lnTo>
                      <a:pt x="35" y="70"/>
                    </a:lnTo>
                    <a:lnTo>
                      <a:pt x="35" y="70"/>
                    </a:lnTo>
                    <a:lnTo>
                      <a:pt x="35" y="58"/>
                    </a:lnTo>
                    <a:lnTo>
                      <a:pt x="47" y="58"/>
                    </a:lnTo>
                    <a:lnTo>
                      <a:pt x="47" y="58"/>
                    </a:lnTo>
                    <a:lnTo>
                      <a:pt x="47" y="47"/>
                    </a:lnTo>
                    <a:lnTo>
                      <a:pt x="47" y="47"/>
                    </a:lnTo>
                    <a:lnTo>
                      <a:pt x="47" y="35"/>
                    </a:lnTo>
                    <a:lnTo>
                      <a:pt x="47" y="35"/>
                    </a:lnTo>
                    <a:lnTo>
                      <a:pt x="47" y="35"/>
                    </a:lnTo>
                    <a:lnTo>
                      <a:pt x="58" y="23"/>
                    </a:lnTo>
                    <a:lnTo>
                      <a:pt x="58" y="23"/>
                    </a:lnTo>
                    <a:lnTo>
                      <a:pt x="58" y="23"/>
                    </a:lnTo>
                    <a:lnTo>
                      <a:pt x="58" y="12"/>
                    </a:lnTo>
                    <a:lnTo>
                      <a:pt x="58" y="12"/>
                    </a:lnTo>
                    <a:lnTo>
                      <a:pt x="58" y="12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23"/>
                    </a:lnTo>
                    <a:lnTo>
                      <a:pt x="24" y="23"/>
                    </a:lnTo>
                    <a:lnTo>
                      <a:pt x="24" y="23"/>
                    </a:lnTo>
                    <a:lnTo>
                      <a:pt x="24" y="35"/>
                    </a:lnTo>
                    <a:lnTo>
                      <a:pt x="24" y="35"/>
                    </a:lnTo>
                    <a:lnTo>
                      <a:pt x="24" y="47"/>
                    </a:lnTo>
                    <a:lnTo>
                      <a:pt x="24" y="47"/>
                    </a:lnTo>
                    <a:lnTo>
                      <a:pt x="24" y="47"/>
                    </a:lnTo>
                    <a:lnTo>
                      <a:pt x="12" y="58"/>
                    </a:lnTo>
                    <a:lnTo>
                      <a:pt x="12" y="58"/>
                    </a:lnTo>
                    <a:lnTo>
                      <a:pt x="12" y="58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43"/>
            <p:cNvGrpSpPr>
              <a:grpSpLocks/>
            </p:cNvGrpSpPr>
            <p:nvPr/>
          </p:nvGrpSpPr>
          <p:grpSpPr bwMode="auto">
            <a:xfrm>
              <a:off x="2587" y="2388"/>
              <a:ext cx="35" cy="116"/>
              <a:chOff x="2446" y="1782"/>
              <a:chExt cx="35" cy="116"/>
            </a:xfrm>
          </p:grpSpPr>
          <p:sp>
            <p:nvSpPr>
              <p:cNvPr id="17452" name="Freeform 44"/>
              <p:cNvSpPr>
                <a:spLocks/>
              </p:cNvSpPr>
              <p:nvPr/>
            </p:nvSpPr>
            <p:spPr bwMode="auto">
              <a:xfrm>
                <a:off x="2446" y="1782"/>
                <a:ext cx="35" cy="116"/>
              </a:xfrm>
              <a:custGeom>
                <a:avLst/>
                <a:gdLst/>
                <a:ahLst/>
                <a:cxnLst>
                  <a:cxn ang="0">
                    <a:pos x="23" y="81"/>
                  </a:cxn>
                  <a:cxn ang="0">
                    <a:pos x="23" y="93"/>
                  </a:cxn>
                  <a:cxn ang="0">
                    <a:pos x="23" y="93"/>
                  </a:cxn>
                  <a:cxn ang="0">
                    <a:pos x="23" y="93"/>
                  </a:cxn>
                  <a:cxn ang="0">
                    <a:pos x="23" y="104"/>
                  </a:cxn>
                  <a:cxn ang="0">
                    <a:pos x="23" y="104"/>
                  </a:cxn>
                  <a:cxn ang="0">
                    <a:pos x="11" y="116"/>
                  </a:cxn>
                  <a:cxn ang="0">
                    <a:pos x="11" y="116"/>
                  </a:cxn>
                  <a:cxn ang="0">
                    <a:pos x="11" y="116"/>
                  </a:cxn>
                  <a:cxn ang="0">
                    <a:pos x="0" y="116"/>
                  </a:cxn>
                  <a:cxn ang="0">
                    <a:pos x="0" y="116"/>
                  </a:cxn>
                  <a:cxn ang="0">
                    <a:pos x="0" y="116"/>
                  </a:cxn>
                  <a:cxn ang="0">
                    <a:pos x="0" y="104"/>
                  </a:cxn>
                  <a:cxn ang="0">
                    <a:pos x="0" y="104"/>
                  </a:cxn>
                  <a:cxn ang="0">
                    <a:pos x="0" y="93"/>
                  </a:cxn>
                  <a:cxn ang="0">
                    <a:pos x="0" y="93"/>
                  </a:cxn>
                  <a:cxn ang="0">
                    <a:pos x="0" y="93"/>
                  </a:cxn>
                  <a:cxn ang="0">
                    <a:pos x="0" y="81"/>
                  </a:cxn>
                  <a:cxn ang="0">
                    <a:pos x="0" y="81"/>
                  </a:cxn>
                  <a:cxn ang="0">
                    <a:pos x="0" y="69"/>
                  </a:cxn>
                  <a:cxn ang="0">
                    <a:pos x="0" y="69"/>
                  </a:cxn>
                  <a:cxn ang="0">
                    <a:pos x="0" y="69"/>
                  </a:cxn>
                  <a:cxn ang="0">
                    <a:pos x="0" y="58"/>
                  </a:cxn>
                  <a:cxn ang="0">
                    <a:pos x="0" y="58"/>
                  </a:cxn>
                  <a:cxn ang="0">
                    <a:pos x="0" y="58"/>
                  </a:cxn>
                  <a:cxn ang="0">
                    <a:pos x="0" y="46"/>
                  </a:cxn>
                  <a:cxn ang="0">
                    <a:pos x="0" y="46"/>
                  </a:cxn>
                  <a:cxn ang="0">
                    <a:pos x="0" y="46"/>
                  </a:cxn>
                  <a:cxn ang="0">
                    <a:pos x="0" y="35"/>
                  </a:cxn>
                  <a:cxn ang="0">
                    <a:pos x="0" y="35"/>
                  </a:cxn>
                  <a:cxn ang="0">
                    <a:pos x="11" y="23"/>
                  </a:cxn>
                  <a:cxn ang="0">
                    <a:pos x="11" y="23"/>
                  </a:cxn>
                  <a:cxn ang="0">
                    <a:pos x="11" y="23"/>
                  </a:cxn>
                  <a:cxn ang="0">
                    <a:pos x="11" y="11"/>
                  </a:cxn>
                  <a:cxn ang="0">
                    <a:pos x="11" y="11"/>
                  </a:cxn>
                  <a:cxn ang="0">
                    <a:pos x="11" y="11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35" y="0"/>
                  </a:cxn>
                  <a:cxn ang="0">
                    <a:pos x="35" y="11"/>
                  </a:cxn>
                  <a:cxn ang="0">
                    <a:pos x="35" y="11"/>
                  </a:cxn>
                  <a:cxn ang="0">
                    <a:pos x="35" y="23"/>
                  </a:cxn>
                  <a:cxn ang="0">
                    <a:pos x="35" y="23"/>
                  </a:cxn>
                  <a:cxn ang="0">
                    <a:pos x="35" y="23"/>
                  </a:cxn>
                  <a:cxn ang="0">
                    <a:pos x="35" y="35"/>
                  </a:cxn>
                  <a:cxn ang="0">
                    <a:pos x="35" y="35"/>
                  </a:cxn>
                  <a:cxn ang="0">
                    <a:pos x="35" y="35"/>
                  </a:cxn>
                  <a:cxn ang="0">
                    <a:pos x="35" y="46"/>
                  </a:cxn>
                  <a:cxn ang="0">
                    <a:pos x="35" y="46"/>
                  </a:cxn>
                  <a:cxn ang="0">
                    <a:pos x="35" y="58"/>
                  </a:cxn>
                  <a:cxn ang="0">
                    <a:pos x="35" y="58"/>
                  </a:cxn>
                  <a:cxn ang="0">
                    <a:pos x="35" y="58"/>
                  </a:cxn>
                  <a:cxn ang="0">
                    <a:pos x="23" y="69"/>
                  </a:cxn>
                  <a:cxn ang="0">
                    <a:pos x="23" y="69"/>
                  </a:cxn>
                  <a:cxn ang="0">
                    <a:pos x="23" y="69"/>
                  </a:cxn>
                  <a:cxn ang="0">
                    <a:pos x="23" y="81"/>
                  </a:cxn>
                  <a:cxn ang="0">
                    <a:pos x="23" y="81"/>
                  </a:cxn>
                </a:cxnLst>
                <a:rect l="0" t="0" r="r" b="b"/>
                <a:pathLst>
                  <a:path w="35" h="116">
                    <a:moveTo>
                      <a:pt x="23" y="81"/>
                    </a:moveTo>
                    <a:lnTo>
                      <a:pt x="23" y="93"/>
                    </a:lnTo>
                    <a:lnTo>
                      <a:pt x="23" y="93"/>
                    </a:lnTo>
                    <a:lnTo>
                      <a:pt x="23" y="93"/>
                    </a:lnTo>
                    <a:lnTo>
                      <a:pt x="23" y="104"/>
                    </a:lnTo>
                    <a:lnTo>
                      <a:pt x="23" y="104"/>
                    </a:lnTo>
                    <a:lnTo>
                      <a:pt x="11" y="116"/>
                    </a:lnTo>
                    <a:lnTo>
                      <a:pt x="11" y="116"/>
                    </a:lnTo>
                    <a:lnTo>
                      <a:pt x="11" y="116"/>
                    </a:lnTo>
                    <a:lnTo>
                      <a:pt x="0" y="116"/>
                    </a:lnTo>
                    <a:lnTo>
                      <a:pt x="0" y="116"/>
                    </a:lnTo>
                    <a:lnTo>
                      <a:pt x="0" y="116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69"/>
                    </a:lnTo>
                    <a:lnTo>
                      <a:pt x="0" y="69"/>
                    </a:lnTo>
                    <a:lnTo>
                      <a:pt x="0" y="69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0" y="46"/>
                    </a:lnTo>
                    <a:lnTo>
                      <a:pt x="0" y="46"/>
                    </a:lnTo>
                    <a:lnTo>
                      <a:pt x="0" y="46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11" y="23"/>
                    </a:lnTo>
                    <a:lnTo>
                      <a:pt x="11" y="23"/>
                    </a:lnTo>
                    <a:lnTo>
                      <a:pt x="11" y="23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5" y="0"/>
                    </a:lnTo>
                    <a:lnTo>
                      <a:pt x="35" y="11"/>
                    </a:lnTo>
                    <a:lnTo>
                      <a:pt x="35" y="11"/>
                    </a:lnTo>
                    <a:lnTo>
                      <a:pt x="35" y="23"/>
                    </a:lnTo>
                    <a:lnTo>
                      <a:pt x="35" y="23"/>
                    </a:lnTo>
                    <a:lnTo>
                      <a:pt x="35" y="23"/>
                    </a:lnTo>
                    <a:lnTo>
                      <a:pt x="35" y="35"/>
                    </a:lnTo>
                    <a:lnTo>
                      <a:pt x="35" y="35"/>
                    </a:lnTo>
                    <a:lnTo>
                      <a:pt x="35" y="35"/>
                    </a:lnTo>
                    <a:lnTo>
                      <a:pt x="35" y="46"/>
                    </a:lnTo>
                    <a:lnTo>
                      <a:pt x="35" y="46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23" y="69"/>
                    </a:lnTo>
                    <a:lnTo>
                      <a:pt x="23" y="69"/>
                    </a:lnTo>
                    <a:lnTo>
                      <a:pt x="23" y="69"/>
                    </a:lnTo>
                    <a:lnTo>
                      <a:pt x="23" y="81"/>
                    </a:lnTo>
                    <a:lnTo>
                      <a:pt x="23" y="81"/>
                    </a:lnTo>
                    <a:close/>
                  </a:path>
                </a:pathLst>
              </a:custGeom>
              <a:solidFill>
                <a:srgbClr val="FAFD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53" name="Freeform 45"/>
              <p:cNvSpPr>
                <a:spLocks/>
              </p:cNvSpPr>
              <p:nvPr/>
            </p:nvSpPr>
            <p:spPr bwMode="auto">
              <a:xfrm>
                <a:off x="2446" y="1782"/>
                <a:ext cx="35" cy="116"/>
              </a:xfrm>
              <a:custGeom>
                <a:avLst/>
                <a:gdLst/>
                <a:ahLst/>
                <a:cxnLst>
                  <a:cxn ang="0">
                    <a:pos x="23" y="81"/>
                  </a:cxn>
                  <a:cxn ang="0">
                    <a:pos x="23" y="93"/>
                  </a:cxn>
                  <a:cxn ang="0">
                    <a:pos x="23" y="93"/>
                  </a:cxn>
                  <a:cxn ang="0">
                    <a:pos x="23" y="93"/>
                  </a:cxn>
                  <a:cxn ang="0">
                    <a:pos x="23" y="104"/>
                  </a:cxn>
                  <a:cxn ang="0">
                    <a:pos x="23" y="104"/>
                  </a:cxn>
                  <a:cxn ang="0">
                    <a:pos x="11" y="116"/>
                  </a:cxn>
                  <a:cxn ang="0">
                    <a:pos x="11" y="116"/>
                  </a:cxn>
                  <a:cxn ang="0">
                    <a:pos x="11" y="116"/>
                  </a:cxn>
                  <a:cxn ang="0">
                    <a:pos x="0" y="116"/>
                  </a:cxn>
                  <a:cxn ang="0">
                    <a:pos x="0" y="116"/>
                  </a:cxn>
                  <a:cxn ang="0">
                    <a:pos x="0" y="116"/>
                  </a:cxn>
                  <a:cxn ang="0">
                    <a:pos x="0" y="104"/>
                  </a:cxn>
                  <a:cxn ang="0">
                    <a:pos x="0" y="104"/>
                  </a:cxn>
                  <a:cxn ang="0">
                    <a:pos x="0" y="93"/>
                  </a:cxn>
                  <a:cxn ang="0">
                    <a:pos x="0" y="93"/>
                  </a:cxn>
                  <a:cxn ang="0">
                    <a:pos x="0" y="93"/>
                  </a:cxn>
                  <a:cxn ang="0">
                    <a:pos x="0" y="81"/>
                  </a:cxn>
                  <a:cxn ang="0">
                    <a:pos x="0" y="81"/>
                  </a:cxn>
                  <a:cxn ang="0">
                    <a:pos x="0" y="69"/>
                  </a:cxn>
                  <a:cxn ang="0">
                    <a:pos x="0" y="69"/>
                  </a:cxn>
                  <a:cxn ang="0">
                    <a:pos x="0" y="69"/>
                  </a:cxn>
                  <a:cxn ang="0">
                    <a:pos x="0" y="58"/>
                  </a:cxn>
                  <a:cxn ang="0">
                    <a:pos x="0" y="58"/>
                  </a:cxn>
                  <a:cxn ang="0">
                    <a:pos x="0" y="58"/>
                  </a:cxn>
                  <a:cxn ang="0">
                    <a:pos x="0" y="46"/>
                  </a:cxn>
                  <a:cxn ang="0">
                    <a:pos x="0" y="46"/>
                  </a:cxn>
                  <a:cxn ang="0">
                    <a:pos x="0" y="46"/>
                  </a:cxn>
                  <a:cxn ang="0">
                    <a:pos x="0" y="35"/>
                  </a:cxn>
                  <a:cxn ang="0">
                    <a:pos x="0" y="35"/>
                  </a:cxn>
                  <a:cxn ang="0">
                    <a:pos x="11" y="23"/>
                  </a:cxn>
                  <a:cxn ang="0">
                    <a:pos x="11" y="23"/>
                  </a:cxn>
                  <a:cxn ang="0">
                    <a:pos x="11" y="23"/>
                  </a:cxn>
                  <a:cxn ang="0">
                    <a:pos x="11" y="11"/>
                  </a:cxn>
                  <a:cxn ang="0">
                    <a:pos x="11" y="11"/>
                  </a:cxn>
                  <a:cxn ang="0">
                    <a:pos x="11" y="11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35" y="0"/>
                  </a:cxn>
                  <a:cxn ang="0">
                    <a:pos x="35" y="11"/>
                  </a:cxn>
                  <a:cxn ang="0">
                    <a:pos x="35" y="11"/>
                  </a:cxn>
                  <a:cxn ang="0">
                    <a:pos x="35" y="23"/>
                  </a:cxn>
                  <a:cxn ang="0">
                    <a:pos x="35" y="23"/>
                  </a:cxn>
                  <a:cxn ang="0">
                    <a:pos x="35" y="23"/>
                  </a:cxn>
                  <a:cxn ang="0">
                    <a:pos x="35" y="35"/>
                  </a:cxn>
                  <a:cxn ang="0">
                    <a:pos x="35" y="35"/>
                  </a:cxn>
                  <a:cxn ang="0">
                    <a:pos x="35" y="35"/>
                  </a:cxn>
                  <a:cxn ang="0">
                    <a:pos x="35" y="46"/>
                  </a:cxn>
                  <a:cxn ang="0">
                    <a:pos x="35" y="46"/>
                  </a:cxn>
                  <a:cxn ang="0">
                    <a:pos x="35" y="58"/>
                  </a:cxn>
                  <a:cxn ang="0">
                    <a:pos x="35" y="58"/>
                  </a:cxn>
                  <a:cxn ang="0">
                    <a:pos x="35" y="58"/>
                  </a:cxn>
                  <a:cxn ang="0">
                    <a:pos x="23" y="69"/>
                  </a:cxn>
                  <a:cxn ang="0">
                    <a:pos x="23" y="69"/>
                  </a:cxn>
                  <a:cxn ang="0">
                    <a:pos x="23" y="69"/>
                  </a:cxn>
                  <a:cxn ang="0">
                    <a:pos x="23" y="81"/>
                  </a:cxn>
                  <a:cxn ang="0">
                    <a:pos x="23" y="81"/>
                  </a:cxn>
                </a:cxnLst>
                <a:rect l="0" t="0" r="r" b="b"/>
                <a:pathLst>
                  <a:path w="35" h="116">
                    <a:moveTo>
                      <a:pt x="23" y="81"/>
                    </a:moveTo>
                    <a:lnTo>
                      <a:pt x="23" y="93"/>
                    </a:lnTo>
                    <a:lnTo>
                      <a:pt x="23" y="93"/>
                    </a:lnTo>
                    <a:lnTo>
                      <a:pt x="23" y="93"/>
                    </a:lnTo>
                    <a:lnTo>
                      <a:pt x="23" y="104"/>
                    </a:lnTo>
                    <a:lnTo>
                      <a:pt x="23" y="104"/>
                    </a:lnTo>
                    <a:lnTo>
                      <a:pt x="11" y="116"/>
                    </a:lnTo>
                    <a:lnTo>
                      <a:pt x="11" y="116"/>
                    </a:lnTo>
                    <a:lnTo>
                      <a:pt x="11" y="116"/>
                    </a:lnTo>
                    <a:lnTo>
                      <a:pt x="0" y="116"/>
                    </a:lnTo>
                    <a:lnTo>
                      <a:pt x="0" y="116"/>
                    </a:lnTo>
                    <a:lnTo>
                      <a:pt x="0" y="116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69"/>
                    </a:lnTo>
                    <a:lnTo>
                      <a:pt x="0" y="69"/>
                    </a:lnTo>
                    <a:lnTo>
                      <a:pt x="0" y="69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0" y="46"/>
                    </a:lnTo>
                    <a:lnTo>
                      <a:pt x="0" y="46"/>
                    </a:lnTo>
                    <a:lnTo>
                      <a:pt x="0" y="46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11" y="23"/>
                    </a:lnTo>
                    <a:lnTo>
                      <a:pt x="11" y="23"/>
                    </a:lnTo>
                    <a:lnTo>
                      <a:pt x="11" y="23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5" y="0"/>
                    </a:lnTo>
                    <a:lnTo>
                      <a:pt x="35" y="11"/>
                    </a:lnTo>
                    <a:lnTo>
                      <a:pt x="35" y="11"/>
                    </a:lnTo>
                    <a:lnTo>
                      <a:pt x="35" y="23"/>
                    </a:lnTo>
                    <a:lnTo>
                      <a:pt x="35" y="23"/>
                    </a:lnTo>
                    <a:lnTo>
                      <a:pt x="35" y="23"/>
                    </a:lnTo>
                    <a:lnTo>
                      <a:pt x="35" y="35"/>
                    </a:lnTo>
                    <a:lnTo>
                      <a:pt x="35" y="35"/>
                    </a:lnTo>
                    <a:lnTo>
                      <a:pt x="35" y="35"/>
                    </a:lnTo>
                    <a:lnTo>
                      <a:pt x="35" y="46"/>
                    </a:lnTo>
                    <a:lnTo>
                      <a:pt x="35" y="46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23" y="69"/>
                    </a:lnTo>
                    <a:lnTo>
                      <a:pt x="23" y="69"/>
                    </a:lnTo>
                    <a:lnTo>
                      <a:pt x="23" y="69"/>
                    </a:lnTo>
                    <a:lnTo>
                      <a:pt x="23" y="81"/>
                    </a:lnTo>
                    <a:lnTo>
                      <a:pt x="23" y="81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" name="Group 46"/>
            <p:cNvGrpSpPr>
              <a:grpSpLocks/>
            </p:cNvGrpSpPr>
            <p:nvPr/>
          </p:nvGrpSpPr>
          <p:grpSpPr bwMode="auto">
            <a:xfrm>
              <a:off x="2587" y="2237"/>
              <a:ext cx="35" cy="127"/>
              <a:chOff x="2446" y="1631"/>
              <a:chExt cx="35" cy="127"/>
            </a:xfrm>
          </p:grpSpPr>
          <p:sp>
            <p:nvSpPr>
              <p:cNvPr id="17455" name="Freeform 47"/>
              <p:cNvSpPr>
                <a:spLocks/>
              </p:cNvSpPr>
              <p:nvPr/>
            </p:nvSpPr>
            <p:spPr bwMode="auto">
              <a:xfrm>
                <a:off x="2446" y="1631"/>
                <a:ext cx="35" cy="127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0" y="23"/>
                  </a:cxn>
                  <a:cxn ang="0">
                    <a:pos x="0" y="34"/>
                  </a:cxn>
                  <a:cxn ang="0">
                    <a:pos x="0" y="46"/>
                  </a:cxn>
                  <a:cxn ang="0">
                    <a:pos x="0" y="46"/>
                  </a:cxn>
                  <a:cxn ang="0">
                    <a:pos x="0" y="58"/>
                  </a:cxn>
                  <a:cxn ang="0">
                    <a:pos x="0" y="69"/>
                  </a:cxn>
                  <a:cxn ang="0">
                    <a:pos x="0" y="81"/>
                  </a:cxn>
                  <a:cxn ang="0">
                    <a:pos x="0" y="93"/>
                  </a:cxn>
                  <a:cxn ang="0">
                    <a:pos x="0" y="93"/>
                  </a:cxn>
                  <a:cxn ang="0">
                    <a:pos x="0" y="104"/>
                  </a:cxn>
                  <a:cxn ang="0">
                    <a:pos x="0" y="116"/>
                  </a:cxn>
                  <a:cxn ang="0">
                    <a:pos x="11" y="127"/>
                  </a:cxn>
                  <a:cxn ang="0">
                    <a:pos x="23" y="127"/>
                  </a:cxn>
                  <a:cxn ang="0">
                    <a:pos x="23" y="116"/>
                  </a:cxn>
                  <a:cxn ang="0">
                    <a:pos x="23" y="116"/>
                  </a:cxn>
                  <a:cxn ang="0">
                    <a:pos x="23" y="104"/>
                  </a:cxn>
                  <a:cxn ang="0">
                    <a:pos x="35" y="93"/>
                  </a:cxn>
                  <a:cxn ang="0">
                    <a:pos x="35" y="81"/>
                  </a:cxn>
                  <a:cxn ang="0">
                    <a:pos x="35" y="81"/>
                  </a:cxn>
                  <a:cxn ang="0">
                    <a:pos x="35" y="69"/>
                  </a:cxn>
                  <a:cxn ang="0">
                    <a:pos x="35" y="58"/>
                  </a:cxn>
                  <a:cxn ang="0">
                    <a:pos x="35" y="46"/>
                  </a:cxn>
                  <a:cxn ang="0">
                    <a:pos x="23" y="46"/>
                  </a:cxn>
                  <a:cxn ang="0">
                    <a:pos x="23" y="34"/>
                  </a:cxn>
                  <a:cxn ang="0">
                    <a:pos x="23" y="23"/>
                  </a:cxn>
                  <a:cxn ang="0">
                    <a:pos x="23" y="11"/>
                  </a:cxn>
                  <a:cxn ang="0">
                    <a:pos x="23" y="11"/>
                  </a:cxn>
                </a:cxnLst>
                <a:rect l="0" t="0" r="r" b="b"/>
                <a:pathLst>
                  <a:path w="35" h="127">
                    <a:moveTo>
                      <a:pt x="23" y="0"/>
                    </a:moveTo>
                    <a:lnTo>
                      <a:pt x="23" y="0"/>
                    </a:lnTo>
                    <a:lnTo>
                      <a:pt x="23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0" y="46"/>
                    </a:lnTo>
                    <a:lnTo>
                      <a:pt x="0" y="46"/>
                    </a:lnTo>
                    <a:lnTo>
                      <a:pt x="0" y="46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0" y="69"/>
                    </a:lnTo>
                    <a:lnTo>
                      <a:pt x="0" y="69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0" y="116"/>
                    </a:lnTo>
                    <a:lnTo>
                      <a:pt x="0" y="116"/>
                    </a:lnTo>
                    <a:lnTo>
                      <a:pt x="11" y="116"/>
                    </a:lnTo>
                    <a:lnTo>
                      <a:pt x="11" y="127"/>
                    </a:lnTo>
                    <a:lnTo>
                      <a:pt x="11" y="127"/>
                    </a:lnTo>
                    <a:lnTo>
                      <a:pt x="23" y="127"/>
                    </a:lnTo>
                    <a:lnTo>
                      <a:pt x="23" y="127"/>
                    </a:lnTo>
                    <a:lnTo>
                      <a:pt x="23" y="116"/>
                    </a:lnTo>
                    <a:lnTo>
                      <a:pt x="23" y="116"/>
                    </a:lnTo>
                    <a:lnTo>
                      <a:pt x="23" y="116"/>
                    </a:lnTo>
                    <a:lnTo>
                      <a:pt x="23" y="104"/>
                    </a:lnTo>
                    <a:lnTo>
                      <a:pt x="23" y="104"/>
                    </a:lnTo>
                    <a:lnTo>
                      <a:pt x="35" y="104"/>
                    </a:lnTo>
                    <a:lnTo>
                      <a:pt x="35" y="93"/>
                    </a:lnTo>
                    <a:lnTo>
                      <a:pt x="35" y="93"/>
                    </a:lnTo>
                    <a:lnTo>
                      <a:pt x="35" y="81"/>
                    </a:lnTo>
                    <a:lnTo>
                      <a:pt x="35" y="81"/>
                    </a:lnTo>
                    <a:lnTo>
                      <a:pt x="35" y="81"/>
                    </a:lnTo>
                    <a:lnTo>
                      <a:pt x="35" y="69"/>
                    </a:lnTo>
                    <a:lnTo>
                      <a:pt x="35" y="69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35" y="46"/>
                    </a:lnTo>
                    <a:lnTo>
                      <a:pt x="23" y="46"/>
                    </a:lnTo>
                    <a:lnTo>
                      <a:pt x="23" y="46"/>
                    </a:lnTo>
                    <a:lnTo>
                      <a:pt x="23" y="34"/>
                    </a:lnTo>
                    <a:lnTo>
                      <a:pt x="23" y="34"/>
                    </a:lnTo>
                    <a:lnTo>
                      <a:pt x="23" y="34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23" y="11"/>
                    </a:lnTo>
                    <a:lnTo>
                      <a:pt x="23" y="11"/>
                    </a:lnTo>
                    <a:lnTo>
                      <a:pt x="23" y="11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AFD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56" name="Freeform 48"/>
              <p:cNvSpPr>
                <a:spLocks/>
              </p:cNvSpPr>
              <p:nvPr/>
            </p:nvSpPr>
            <p:spPr bwMode="auto">
              <a:xfrm>
                <a:off x="2446" y="1631"/>
                <a:ext cx="35" cy="127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0" y="23"/>
                  </a:cxn>
                  <a:cxn ang="0">
                    <a:pos x="0" y="34"/>
                  </a:cxn>
                  <a:cxn ang="0">
                    <a:pos x="0" y="46"/>
                  </a:cxn>
                  <a:cxn ang="0">
                    <a:pos x="0" y="46"/>
                  </a:cxn>
                  <a:cxn ang="0">
                    <a:pos x="0" y="58"/>
                  </a:cxn>
                  <a:cxn ang="0">
                    <a:pos x="0" y="69"/>
                  </a:cxn>
                  <a:cxn ang="0">
                    <a:pos x="0" y="81"/>
                  </a:cxn>
                  <a:cxn ang="0">
                    <a:pos x="0" y="93"/>
                  </a:cxn>
                  <a:cxn ang="0">
                    <a:pos x="0" y="93"/>
                  </a:cxn>
                  <a:cxn ang="0">
                    <a:pos x="0" y="104"/>
                  </a:cxn>
                  <a:cxn ang="0">
                    <a:pos x="0" y="116"/>
                  </a:cxn>
                  <a:cxn ang="0">
                    <a:pos x="11" y="127"/>
                  </a:cxn>
                  <a:cxn ang="0">
                    <a:pos x="23" y="127"/>
                  </a:cxn>
                  <a:cxn ang="0">
                    <a:pos x="23" y="116"/>
                  </a:cxn>
                  <a:cxn ang="0">
                    <a:pos x="23" y="116"/>
                  </a:cxn>
                  <a:cxn ang="0">
                    <a:pos x="23" y="104"/>
                  </a:cxn>
                  <a:cxn ang="0">
                    <a:pos x="35" y="93"/>
                  </a:cxn>
                  <a:cxn ang="0">
                    <a:pos x="35" y="81"/>
                  </a:cxn>
                  <a:cxn ang="0">
                    <a:pos x="35" y="81"/>
                  </a:cxn>
                  <a:cxn ang="0">
                    <a:pos x="35" y="69"/>
                  </a:cxn>
                  <a:cxn ang="0">
                    <a:pos x="35" y="58"/>
                  </a:cxn>
                  <a:cxn ang="0">
                    <a:pos x="35" y="46"/>
                  </a:cxn>
                  <a:cxn ang="0">
                    <a:pos x="23" y="46"/>
                  </a:cxn>
                  <a:cxn ang="0">
                    <a:pos x="23" y="34"/>
                  </a:cxn>
                  <a:cxn ang="0">
                    <a:pos x="23" y="23"/>
                  </a:cxn>
                  <a:cxn ang="0">
                    <a:pos x="23" y="11"/>
                  </a:cxn>
                  <a:cxn ang="0">
                    <a:pos x="23" y="11"/>
                  </a:cxn>
                </a:cxnLst>
                <a:rect l="0" t="0" r="r" b="b"/>
                <a:pathLst>
                  <a:path w="35" h="127">
                    <a:moveTo>
                      <a:pt x="23" y="0"/>
                    </a:moveTo>
                    <a:lnTo>
                      <a:pt x="23" y="0"/>
                    </a:lnTo>
                    <a:lnTo>
                      <a:pt x="23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0" y="46"/>
                    </a:lnTo>
                    <a:lnTo>
                      <a:pt x="0" y="46"/>
                    </a:lnTo>
                    <a:lnTo>
                      <a:pt x="0" y="46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0" y="69"/>
                    </a:lnTo>
                    <a:lnTo>
                      <a:pt x="0" y="69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0" y="116"/>
                    </a:lnTo>
                    <a:lnTo>
                      <a:pt x="0" y="116"/>
                    </a:lnTo>
                    <a:lnTo>
                      <a:pt x="11" y="116"/>
                    </a:lnTo>
                    <a:lnTo>
                      <a:pt x="11" y="127"/>
                    </a:lnTo>
                    <a:lnTo>
                      <a:pt x="11" y="127"/>
                    </a:lnTo>
                    <a:lnTo>
                      <a:pt x="23" y="127"/>
                    </a:lnTo>
                    <a:lnTo>
                      <a:pt x="23" y="127"/>
                    </a:lnTo>
                    <a:lnTo>
                      <a:pt x="23" y="116"/>
                    </a:lnTo>
                    <a:lnTo>
                      <a:pt x="23" y="116"/>
                    </a:lnTo>
                    <a:lnTo>
                      <a:pt x="23" y="116"/>
                    </a:lnTo>
                    <a:lnTo>
                      <a:pt x="23" y="104"/>
                    </a:lnTo>
                    <a:lnTo>
                      <a:pt x="23" y="104"/>
                    </a:lnTo>
                    <a:lnTo>
                      <a:pt x="35" y="104"/>
                    </a:lnTo>
                    <a:lnTo>
                      <a:pt x="35" y="93"/>
                    </a:lnTo>
                    <a:lnTo>
                      <a:pt x="35" y="93"/>
                    </a:lnTo>
                    <a:lnTo>
                      <a:pt x="35" y="81"/>
                    </a:lnTo>
                    <a:lnTo>
                      <a:pt x="35" y="81"/>
                    </a:lnTo>
                    <a:lnTo>
                      <a:pt x="35" y="81"/>
                    </a:lnTo>
                    <a:lnTo>
                      <a:pt x="35" y="69"/>
                    </a:lnTo>
                    <a:lnTo>
                      <a:pt x="35" y="69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35" y="46"/>
                    </a:lnTo>
                    <a:lnTo>
                      <a:pt x="23" y="46"/>
                    </a:lnTo>
                    <a:lnTo>
                      <a:pt x="23" y="46"/>
                    </a:lnTo>
                    <a:lnTo>
                      <a:pt x="23" y="34"/>
                    </a:lnTo>
                    <a:lnTo>
                      <a:pt x="23" y="34"/>
                    </a:lnTo>
                    <a:lnTo>
                      <a:pt x="23" y="34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23" y="11"/>
                    </a:lnTo>
                    <a:lnTo>
                      <a:pt x="23" y="11"/>
                    </a:lnTo>
                    <a:lnTo>
                      <a:pt x="23" y="11"/>
                    </a:lnTo>
                    <a:lnTo>
                      <a:pt x="23" y="0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" name="Group 49"/>
            <p:cNvGrpSpPr>
              <a:grpSpLocks/>
            </p:cNvGrpSpPr>
            <p:nvPr/>
          </p:nvGrpSpPr>
          <p:grpSpPr bwMode="auto">
            <a:xfrm>
              <a:off x="2540" y="2085"/>
              <a:ext cx="58" cy="128"/>
              <a:chOff x="2399" y="1479"/>
              <a:chExt cx="58" cy="128"/>
            </a:xfrm>
          </p:grpSpPr>
          <p:sp>
            <p:nvSpPr>
              <p:cNvPr id="17458" name="Freeform 50"/>
              <p:cNvSpPr>
                <a:spLocks/>
              </p:cNvSpPr>
              <p:nvPr/>
            </p:nvSpPr>
            <p:spPr bwMode="auto">
              <a:xfrm>
                <a:off x="2399" y="1479"/>
                <a:ext cx="58" cy="128"/>
              </a:xfrm>
              <a:custGeom>
                <a:avLst/>
                <a:gdLst/>
                <a:ahLst/>
                <a:cxnLst>
                  <a:cxn ang="0">
                    <a:pos x="58" y="105"/>
                  </a:cxn>
                  <a:cxn ang="0">
                    <a:pos x="58" y="93"/>
                  </a:cxn>
                  <a:cxn ang="0">
                    <a:pos x="58" y="82"/>
                  </a:cxn>
                  <a:cxn ang="0">
                    <a:pos x="58" y="70"/>
                  </a:cxn>
                  <a:cxn ang="0">
                    <a:pos x="47" y="70"/>
                  </a:cxn>
                  <a:cxn ang="0">
                    <a:pos x="47" y="59"/>
                  </a:cxn>
                  <a:cxn ang="0">
                    <a:pos x="47" y="47"/>
                  </a:cxn>
                  <a:cxn ang="0">
                    <a:pos x="47" y="35"/>
                  </a:cxn>
                  <a:cxn ang="0">
                    <a:pos x="47" y="35"/>
                  </a:cxn>
                  <a:cxn ang="0">
                    <a:pos x="35" y="24"/>
                  </a:cxn>
                  <a:cxn ang="0">
                    <a:pos x="35" y="12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12" y="35"/>
                  </a:cxn>
                  <a:cxn ang="0">
                    <a:pos x="12" y="47"/>
                  </a:cxn>
                  <a:cxn ang="0">
                    <a:pos x="12" y="59"/>
                  </a:cxn>
                  <a:cxn ang="0">
                    <a:pos x="24" y="59"/>
                  </a:cxn>
                  <a:cxn ang="0">
                    <a:pos x="24" y="70"/>
                  </a:cxn>
                  <a:cxn ang="0">
                    <a:pos x="24" y="82"/>
                  </a:cxn>
                  <a:cxn ang="0">
                    <a:pos x="24" y="93"/>
                  </a:cxn>
                  <a:cxn ang="0">
                    <a:pos x="35" y="105"/>
                  </a:cxn>
                  <a:cxn ang="0">
                    <a:pos x="35" y="105"/>
                  </a:cxn>
                  <a:cxn ang="0">
                    <a:pos x="35" y="117"/>
                  </a:cxn>
                  <a:cxn ang="0">
                    <a:pos x="35" y="128"/>
                  </a:cxn>
                  <a:cxn ang="0">
                    <a:pos x="47" y="128"/>
                  </a:cxn>
                  <a:cxn ang="0">
                    <a:pos x="58" y="128"/>
                  </a:cxn>
                  <a:cxn ang="0">
                    <a:pos x="58" y="117"/>
                  </a:cxn>
                  <a:cxn ang="0">
                    <a:pos x="58" y="117"/>
                  </a:cxn>
                </a:cxnLst>
                <a:rect l="0" t="0" r="r" b="b"/>
                <a:pathLst>
                  <a:path w="58" h="128">
                    <a:moveTo>
                      <a:pt x="58" y="105"/>
                    </a:moveTo>
                    <a:lnTo>
                      <a:pt x="58" y="105"/>
                    </a:lnTo>
                    <a:lnTo>
                      <a:pt x="58" y="93"/>
                    </a:lnTo>
                    <a:lnTo>
                      <a:pt x="58" y="93"/>
                    </a:lnTo>
                    <a:lnTo>
                      <a:pt x="58" y="93"/>
                    </a:lnTo>
                    <a:lnTo>
                      <a:pt x="58" y="82"/>
                    </a:lnTo>
                    <a:lnTo>
                      <a:pt x="58" y="82"/>
                    </a:lnTo>
                    <a:lnTo>
                      <a:pt x="58" y="70"/>
                    </a:lnTo>
                    <a:lnTo>
                      <a:pt x="58" y="70"/>
                    </a:lnTo>
                    <a:lnTo>
                      <a:pt x="47" y="70"/>
                    </a:lnTo>
                    <a:lnTo>
                      <a:pt x="47" y="59"/>
                    </a:lnTo>
                    <a:lnTo>
                      <a:pt x="47" y="59"/>
                    </a:lnTo>
                    <a:lnTo>
                      <a:pt x="47" y="59"/>
                    </a:lnTo>
                    <a:lnTo>
                      <a:pt x="47" y="47"/>
                    </a:lnTo>
                    <a:lnTo>
                      <a:pt x="47" y="47"/>
                    </a:lnTo>
                    <a:lnTo>
                      <a:pt x="47" y="35"/>
                    </a:lnTo>
                    <a:lnTo>
                      <a:pt x="47" y="35"/>
                    </a:lnTo>
                    <a:lnTo>
                      <a:pt x="47" y="35"/>
                    </a:lnTo>
                    <a:lnTo>
                      <a:pt x="47" y="24"/>
                    </a:lnTo>
                    <a:lnTo>
                      <a:pt x="35" y="24"/>
                    </a:lnTo>
                    <a:lnTo>
                      <a:pt x="35" y="24"/>
                    </a:lnTo>
                    <a:lnTo>
                      <a:pt x="35" y="12"/>
                    </a:lnTo>
                    <a:lnTo>
                      <a:pt x="35" y="1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12" y="47"/>
                    </a:lnTo>
                    <a:lnTo>
                      <a:pt x="12" y="47"/>
                    </a:lnTo>
                    <a:lnTo>
                      <a:pt x="12" y="59"/>
                    </a:lnTo>
                    <a:lnTo>
                      <a:pt x="12" y="59"/>
                    </a:lnTo>
                    <a:lnTo>
                      <a:pt x="24" y="59"/>
                    </a:lnTo>
                    <a:lnTo>
                      <a:pt x="24" y="70"/>
                    </a:lnTo>
                    <a:lnTo>
                      <a:pt x="24" y="70"/>
                    </a:lnTo>
                    <a:lnTo>
                      <a:pt x="24" y="82"/>
                    </a:lnTo>
                    <a:lnTo>
                      <a:pt x="24" y="82"/>
                    </a:lnTo>
                    <a:lnTo>
                      <a:pt x="24" y="82"/>
                    </a:lnTo>
                    <a:lnTo>
                      <a:pt x="24" y="93"/>
                    </a:lnTo>
                    <a:lnTo>
                      <a:pt x="24" y="93"/>
                    </a:lnTo>
                    <a:lnTo>
                      <a:pt x="35" y="105"/>
                    </a:lnTo>
                    <a:lnTo>
                      <a:pt x="35" y="105"/>
                    </a:lnTo>
                    <a:lnTo>
                      <a:pt x="35" y="105"/>
                    </a:lnTo>
                    <a:lnTo>
                      <a:pt x="35" y="117"/>
                    </a:lnTo>
                    <a:lnTo>
                      <a:pt x="35" y="117"/>
                    </a:lnTo>
                    <a:lnTo>
                      <a:pt x="35" y="117"/>
                    </a:lnTo>
                    <a:lnTo>
                      <a:pt x="35" y="128"/>
                    </a:lnTo>
                    <a:lnTo>
                      <a:pt x="47" y="128"/>
                    </a:lnTo>
                    <a:lnTo>
                      <a:pt x="47" y="128"/>
                    </a:lnTo>
                    <a:lnTo>
                      <a:pt x="47" y="128"/>
                    </a:lnTo>
                    <a:lnTo>
                      <a:pt x="58" y="128"/>
                    </a:lnTo>
                    <a:lnTo>
                      <a:pt x="58" y="128"/>
                    </a:lnTo>
                    <a:lnTo>
                      <a:pt x="58" y="117"/>
                    </a:lnTo>
                    <a:lnTo>
                      <a:pt x="58" y="117"/>
                    </a:lnTo>
                    <a:lnTo>
                      <a:pt x="58" y="117"/>
                    </a:lnTo>
                    <a:lnTo>
                      <a:pt x="58" y="105"/>
                    </a:lnTo>
                    <a:close/>
                  </a:path>
                </a:pathLst>
              </a:custGeom>
              <a:solidFill>
                <a:srgbClr val="FAFD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59" name="Freeform 51"/>
              <p:cNvSpPr>
                <a:spLocks/>
              </p:cNvSpPr>
              <p:nvPr/>
            </p:nvSpPr>
            <p:spPr bwMode="auto">
              <a:xfrm>
                <a:off x="2399" y="1479"/>
                <a:ext cx="58" cy="128"/>
              </a:xfrm>
              <a:custGeom>
                <a:avLst/>
                <a:gdLst/>
                <a:ahLst/>
                <a:cxnLst>
                  <a:cxn ang="0">
                    <a:pos x="58" y="105"/>
                  </a:cxn>
                  <a:cxn ang="0">
                    <a:pos x="58" y="93"/>
                  </a:cxn>
                  <a:cxn ang="0">
                    <a:pos x="58" y="82"/>
                  </a:cxn>
                  <a:cxn ang="0">
                    <a:pos x="58" y="70"/>
                  </a:cxn>
                  <a:cxn ang="0">
                    <a:pos x="47" y="70"/>
                  </a:cxn>
                  <a:cxn ang="0">
                    <a:pos x="47" y="59"/>
                  </a:cxn>
                  <a:cxn ang="0">
                    <a:pos x="47" y="47"/>
                  </a:cxn>
                  <a:cxn ang="0">
                    <a:pos x="47" y="35"/>
                  </a:cxn>
                  <a:cxn ang="0">
                    <a:pos x="47" y="35"/>
                  </a:cxn>
                  <a:cxn ang="0">
                    <a:pos x="35" y="24"/>
                  </a:cxn>
                  <a:cxn ang="0">
                    <a:pos x="35" y="12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12" y="35"/>
                  </a:cxn>
                  <a:cxn ang="0">
                    <a:pos x="12" y="47"/>
                  </a:cxn>
                  <a:cxn ang="0">
                    <a:pos x="12" y="59"/>
                  </a:cxn>
                  <a:cxn ang="0">
                    <a:pos x="24" y="59"/>
                  </a:cxn>
                  <a:cxn ang="0">
                    <a:pos x="24" y="70"/>
                  </a:cxn>
                  <a:cxn ang="0">
                    <a:pos x="24" y="82"/>
                  </a:cxn>
                  <a:cxn ang="0">
                    <a:pos x="24" y="93"/>
                  </a:cxn>
                  <a:cxn ang="0">
                    <a:pos x="35" y="105"/>
                  </a:cxn>
                  <a:cxn ang="0">
                    <a:pos x="35" y="105"/>
                  </a:cxn>
                  <a:cxn ang="0">
                    <a:pos x="35" y="117"/>
                  </a:cxn>
                  <a:cxn ang="0">
                    <a:pos x="35" y="128"/>
                  </a:cxn>
                  <a:cxn ang="0">
                    <a:pos x="47" y="128"/>
                  </a:cxn>
                  <a:cxn ang="0">
                    <a:pos x="58" y="128"/>
                  </a:cxn>
                  <a:cxn ang="0">
                    <a:pos x="58" y="117"/>
                  </a:cxn>
                  <a:cxn ang="0">
                    <a:pos x="58" y="117"/>
                  </a:cxn>
                </a:cxnLst>
                <a:rect l="0" t="0" r="r" b="b"/>
                <a:pathLst>
                  <a:path w="58" h="128">
                    <a:moveTo>
                      <a:pt x="58" y="105"/>
                    </a:moveTo>
                    <a:lnTo>
                      <a:pt x="58" y="105"/>
                    </a:lnTo>
                    <a:lnTo>
                      <a:pt x="58" y="93"/>
                    </a:lnTo>
                    <a:lnTo>
                      <a:pt x="58" y="93"/>
                    </a:lnTo>
                    <a:lnTo>
                      <a:pt x="58" y="93"/>
                    </a:lnTo>
                    <a:lnTo>
                      <a:pt x="58" y="82"/>
                    </a:lnTo>
                    <a:lnTo>
                      <a:pt x="58" y="82"/>
                    </a:lnTo>
                    <a:lnTo>
                      <a:pt x="58" y="70"/>
                    </a:lnTo>
                    <a:lnTo>
                      <a:pt x="58" y="70"/>
                    </a:lnTo>
                    <a:lnTo>
                      <a:pt x="47" y="70"/>
                    </a:lnTo>
                    <a:lnTo>
                      <a:pt x="47" y="59"/>
                    </a:lnTo>
                    <a:lnTo>
                      <a:pt x="47" y="59"/>
                    </a:lnTo>
                    <a:lnTo>
                      <a:pt x="47" y="59"/>
                    </a:lnTo>
                    <a:lnTo>
                      <a:pt x="47" y="47"/>
                    </a:lnTo>
                    <a:lnTo>
                      <a:pt x="47" y="47"/>
                    </a:lnTo>
                    <a:lnTo>
                      <a:pt x="47" y="35"/>
                    </a:lnTo>
                    <a:lnTo>
                      <a:pt x="47" y="35"/>
                    </a:lnTo>
                    <a:lnTo>
                      <a:pt x="47" y="35"/>
                    </a:lnTo>
                    <a:lnTo>
                      <a:pt x="47" y="24"/>
                    </a:lnTo>
                    <a:lnTo>
                      <a:pt x="35" y="24"/>
                    </a:lnTo>
                    <a:lnTo>
                      <a:pt x="35" y="24"/>
                    </a:lnTo>
                    <a:lnTo>
                      <a:pt x="35" y="12"/>
                    </a:lnTo>
                    <a:lnTo>
                      <a:pt x="35" y="1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12" y="47"/>
                    </a:lnTo>
                    <a:lnTo>
                      <a:pt x="12" y="47"/>
                    </a:lnTo>
                    <a:lnTo>
                      <a:pt x="12" y="59"/>
                    </a:lnTo>
                    <a:lnTo>
                      <a:pt x="12" y="59"/>
                    </a:lnTo>
                    <a:lnTo>
                      <a:pt x="24" y="59"/>
                    </a:lnTo>
                    <a:lnTo>
                      <a:pt x="24" y="70"/>
                    </a:lnTo>
                    <a:lnTo>
                      <a:pt x="24" y="70"/>
                    </a:lnTo>
                    <a:lnTo>
                      <a:pt x="24" y="82"/>
                    </a:lnTo>
                    <a:lnTo>
                      <a:pt x="24" y="82"/>
                    </a:lnTo>
                    <a:lnTo>
                      <a:pt x="24" y="82"/>
                    </a:lnTo>
                    <a:lnTo>
                      <a:pt x="24" y="93"/>
                    </a:lnTo>
                    <a:lnTo>
                      <a:pt x="24" y="93"/>
                    </a:lnTo>
                    <a:lnTo>
                      <a:pt x="35" y="105"/>
                    </a:lnTo>
                    <a:lnTo>
                      <a:pt x="35" y="105"/>
                    </a:lnTo>
                    <a:lnTo>
                      <a:pt x="35" y="105"/>
                    </a:lnTo>
                    <a:lnTo>
                      <a:pt x="35" y="117"/>
                    </a:lnTo>
                    <a:lnTo>
                      <a:pt x="35" y="117"/>
                    </a:lnTo>
                    <a:lnTo>
                      <a:pt x="35" y="117"/>
                    </a:lnTo>
                    <a:lnTo>
                      <a:pt x="35" y="128"/>
                    </a:lnTo>
                    <a:lnTo>
                      <a:pt x="47" y="128"/>
                    </a:lnTo>
                    <a:lnTo>
                      <a:pt x="47" y="128"/>
                    </a:lnTo>
                    <a:lnTo>
                      <a:pt x="47" y="128"/>
                    </a:lnTo>
                    <a:lnTo>
                      <a:pt x="58" y="128"/>
                    </a:lnTo>
                    <a:lnTo>
                      <a:pt x="58" y="128"/>
                    </a:lnTo>
                    <a:lnTo>
                      <a:pt x="58" y="117"/>
                    </a:lnTo>
                    <a:lnTo>
                      <a:pt x="58" y="117"/>
                    </a:lnTo>
                    <a:lnTo>
                      <a:pt x="58" y="117"/>
                    </a:lnTo>
                    <a:lnTo>
                      <a:pt x="58" y="105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5" name="Group 52"/>
            <p:cNvGrpSpPr>
              <a:grpSpLocks/>
            </p:cNvGrpSpPr>
            <p:nvPr/>
          </p:nvGrpSpPr>
          <p:grpSpPr bwMode="auto">
            <a:xfrm>
              <a:off x="2087" y="1655"/>
              <a:ext cx="163" cy="82"/>
              <a:chOff x="1946" y="1049"/>
              <a:chExt cx="163" cy="82"/>
            </a:xfrm>
          </p:grpSpPr>
          <p:sp>
            <p:nvSpPr>
              <p:cNvPr id="17461" name="Freeform 53"/>
              <p:cNvSpPr>
                <a:spLocks/>
              </p:cNvSpPr>
              <p:nvPr/>
            </p:nvSpPr>
            <p:spPr bwMode="auto">
              <a:xfrm>
                <a:off x="1946" y="1049"/>
                <a:ext cx="163" cy="82"/>
              </a:xfrm>
              <a:custGeom>
                <a:avLst/>
                <a:gdLst/>
                <a:ahLst/>
                <a:cxnLst>
                  <a:cxn ang="0">
                    <a:pos x="93" y="24"/>
                  </a:cxn>
                  <a:cxn ang="0">
                    <a:pos x="81" y="24"/>
                  </a:cxn>
                  <a:cxn ang="0">
                    <a:pos x="81" y="12"/>
                  </a:cxn>
                  <a:cxn ang="0">
                    <a:pos x="70" y="12"/>
                  </a:cxn>
                  <a:cxn ang="0">
                    <a:pos x="58" y="12"/>
                  </a:cxn>
                  <a:cxn ang="0">
                    <a:pos x="58" y="12"/>
                  </a:cxn>
                  <a:cxn ang="0">
                    <a:pos x="46" y="0"/>
                  </a:cxn>
                  <a:cxn ang="0">
                    <a:pos x="35" y="0"/>
                  </a:cxn>
                  <a:cxn ang="0">
                    <a:pos x="35" y="0"/>
                  </a:cxn>
                  <a:cxn ang="0">
                    <a:pos x="23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0" y="24"/>
                  </a:cxn>
                  <a:cxn ang="0">
                    <a:pos x="12" y="24"/>
                  </a:cxn>
                  <a:cxn ang="0">
                    <a:pos x="12" y="35"/>
                  </a:cxn>
                  <a:cxn ang="0">
                    <a:pos x="23" y="35"/>
                  </a:cxn>
                  <a:cxn ang="0">
                    <a:pos x="35" y="35"/>
                  </a:cxn>
                  <a:cxn ang="0">
                    <a:pos x="46" y="35"/>
                  </a:cxn>
                  <a:cxn ang="0">
                    <a:pos x="46" y="47"/>
                  </a:cxn>
                  <a:cxn ang="0">
                    <a:pos x="58" y="47"/>
                  </a:cxn>
                  <a:cxn ang="0">
                    <a:pos x="70" y="47"/>
                  </a:cxn>
                  <a:cxn ang="0">
                    <a:pos x="81" y="58"/>
                  </a:cxn>
                  <a:cxn ang="0">
                    <a:pos x="81" y="58"/>
                  </a:cxn>
                  <a:cxn ang="0">
                    <a:pos x="93" y="58"/>
                  </a:cxn>
                  <a:cxn ang="0">
                    <a:pos x="105" y="70"/>
                  </a:cxn>
                  <a:cxn ang="0">
                    <a:pos x="105" y="70"/>
                  </a:cxn>
                  <a:cxn ang="0">
                    <a:pos x="116" y="70"/>
                  </a:cxn>
                  <a:cxn ang="0">
                    <a:pos x="128" y="82"/>
                  </a:cxn>
                  <a:cxn ang="0">
                    <a:pos x="139" y="82"/>
                  </a:cxn>
                  <a:cxn ang="0">
                    <a:pos x="139" y="82"/>
                  </a:cxn>
                  <a:cxn ang="0">
                    <a:pos x="163" y="58"/>
                  </a:cxn>
                  <a:cxn ang="0">
                    <a:pos x="151" y="58"/>
                  </a:cxn>
                  <a:cxn ang="0">
                    <a:pos x="139" y="47"/>
                  </a:cxn>
                  <a:cxn ang="0">
                    <a:pos x="139" y="47"/>
                  </a:cxn>
                  <a:cxn ang="0">
                    <a:pos x="128" y="35"/>
                  </a:cxn>
                  <a:cxn ang="0">
                    <a:pos x="116" y="35"/>
                  </a:cxn>
                  <a:cxn ang="0">
                    <a:pos x="116" y="35"/>
                  </a:cxn>
                  <a:cxn ang="0">
                    <a:pos x="105" y="24"/>
                  </a:cxn>
                  <a:cxn ang="0">
                    <a:pos x="93" y="24"/>
                  </a:cxn>
                  <a:cxn ang="0">
                    <a:pos x="93" y="24"/>
                  </a:cxn>
                </a:cxnLst>
                <a:rect l="0" t="0" r="r" b="b"/>
                <a:pathLst>
                  <a:path w="163" h="82">
                    <a:moveTo>
                      <a:pt x="93" y="24"/>
                    </a:moveTo>
                    <a:lnTo>
                      <a:pt x="93" y="24"/>
                    </a:lnTo>
                    <a:lnTo>
                      <a:pt x="93" y="24"/>
                    </a:lnTo>
                    <a:lnTo>
                      <a:pt x="81" y="24"/>
                    </a:lnTo>
                    <a:lnTo>
                      <a:pt x="81" y="12"/>
                    </a:lnTo>
                    <a:lnTo>
                      <a:pt x="81" y="12"/>
                    </a:lnTo>
                    <a:lnTo>
                      <a:pt x="70" y="12"/>
                    </a:lnTo>
                    <a:lnTo>
                      <a:pt x="70" y="12"/>
                    </a:lnTo>
                    <a:lnTo>
                      <a:pt x="70" y="12"/>
                    </a:lnTo>
                    <a:lnTo>
                      <a:pt x="58" y="12"/>
                    </a:lnTo>
                    <a:lnTo>
                      <a:pt x="58" y="12"/>
                    </a:lnTo>
                    <a:lnTo>
                      <a:pt x="58" y="12"/>
                    </a:lnTo>
                    <a:lnTo>
                      <a:pt x="46" y="12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12" y="35"/>
                    </a:lnTo>
                    <a:lnTo>
                      <a:pt x="23" y="35"/>
                    </a:lnTo>
                    <a:lnTo>
                      <a:pt x="23" y="35"/>
                    </a:lnTo>
                    <a:lnTo>
                      <a:pt x="23" y="35"/>
                    </a:lnTo>
                    <a:lnTo>
                      <a:pt x="35" y="35"/>
                    </a:lnTo>
                    <a:lnTo>
                      <a:pt x="35" y="35"/>
                    </a:lnTo>
                    <a:lnTo>
                      <a:pt x="46" y="35"/>
                    </a:lnTo>
                    <a:lnTo>
                      <a:pt x="46" y="47"/>
                    </a:lnTo>
                    <a:lnTo>
                      <a:pt x="46" y="47"/>
                    </a:lnTo>
                    <a:lnTo>
                      <a:pt x="58" y="47"/>
                    </a:lnTo>
                    <a:lnTo>
                      <a:pt x="58" y="47"/>
                    </a:lnTo>
                    <a:lnTo>
                      <a:pt x="70" y="47"/>
                    </a:lnTo>
                    <a:lnTo>
                      <a:pt x="70" y="47"/>
                    </a:lnTo>
                    <a:lnTo>
                      <a:pt x="70" y="58"/>
                    </a:lnTo>
                    <a:lnTo>
                      <a:pt x="81" y="58"/>
                    </a:lnTo>
                    <a:lnTo>
                      <a:pt x="81" y="58"/>
                    </a:lnTo>
                    <a:lnTo>
                      <a:pt x="81" y="58"/>
                    </a:lnTo>
                    <a:lnTo>
                      <a:pt x="93" y="58"/>
                    </a:lnTo>
                    <a:lnTo>
                      <a:pt x="93" y="58"/>
                    </a:lnTo>
                    <a:lnTo>
                      <a:pt x="93" y="58"/>
                    </a:lnTo>
                    <a:lnTo>
                      <a:pt x="105" y="70"/>
                    </a:lnTo>
                    <a:lnTo>
                      <a:pt x="105" y="70"/>
                    </a:lnTo>
                    <a:lnTo>
                      <a:pt x="105" y="70"/>
                    </a:lnTo>
                    <a:lnTo>
                      <a:pt x="116" y="70"/>
                    </a:lnTo>
                    <a:lnTo>
                      <a:pt x="116" y="70"/>
                    </a:lnTo>
                    <a:lnTo>
                      <a:pt x="128" y="82"/>
                    </a:lnTo>
                    <a:lnTo>
                      <a:pt x="128" y="82"/>
                    </a:lnTo>
                    <a:lnTo>
                      <a:pt x="128" y="82"/>
                    </a:lnTo>
                    <a:lnTo>
                      <a:pt x="139" y="82"/>
                    </a:lnTo>
                    <a:lnTo>
                      <a:pt x="139" y="82"/>
                    </a:lnTo>
                    <a:lnTo>
                      <a:pt x="139" y="82"/>
                    </a:lnTo>
                    <a:lnTo>
                      <a:pt x="163" y="70"/>
                    </a:lnTo>
                    <a:lnTo>
                      <a:pt x="163" y="58"/>
                    </a:lnTo>
                    <a:lnTo>
                      <a:pt x="151" y="58"/>
                    </a:lnTo>
                    <a:lnTo>
                      <a:pt x="151" y="58"/>
                    </a:lnTo>
                    <a:lnTo>
                      <a:pt x="151" y="47"/>
                    </a:lnTo>
                    <a:lnTo>
                      <a:pt x="139" y="47"/>
                    </a:lnTo>
                    <a:lnTo>
                      <a:pt x="139" y="47"/>
                    </a:lnTo>
                    <a:lnTo>
                      <a:pt x="139" y="47"/>
                    </a:lnTo>
                    <a:lnTo>
                      <a:pt x="128" y="47"/>
                    </a:lnTo>
                    <a:lnTo>
                      <a:pt x="128" y="35"/>
                    </a:lnTo>
                    <a:lnTo>
                      <a:pt x="128" y="35"/>
                    </a:lnTo>
                    <a:lnTo>
                      <a:pt x="116" y="35"/>
                    </a:lnTo>
                    <a:lnTo>
                      <a:pt x="116" y="35"/>
                    </a:lnTo>
                    <a:lnTo>
                      <a:pt x="116" y="35"/>
                    </a:lnTo>
                    <a:lnTo>
                      <a:pt x="105" y="35"/>
                    </a:lnTo>
                    <a:lnTo>
                      <a:pt x="105" y="24"/>
                    </a:lnTo>
                    <a:lnTo>
                      <a:pt x="105" y="24"/>
                    </a:lnTo>
                    <a:lnTo>
                      <a:pt x="93" y="24"/>
                    </a:lnTo>
                    <a:lnTo>
                      <a:pt x="93" y="24"/>
                    </a:lnTo>
                    <a:lnTo>
                      <a:pt x="93" y="24"/>
                    </a:lnTo>
                    <a:close/>
                  </a:path>
                </a:pathLst>
              </a:custGeom>
              <a:solidFill>
                <a:srgbClr val="FAFD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62" name="Freeform 54"/>
              <p:cNvSpPr>
                <a:spLocks/>
              </p:cNvSpPr>
              <p:nvPr/>
            </p:nvSpPr>
            <p:spPr bwMode="auto">
              <a:xfrm>
                <a:off x="1946" y="1049"/>
                <a:ext cx="163" cy="82"/>
              </a:xfrm>
              <a:custGeom>
                <a:avLst/>
                <a:gdLst/>
                <a:ahLst/>
                <a:cxnLst>
                  <a:cxn ang="0">
                    <a:pos x="93" y="24"/>
                  </a:cxn>
                  <a:cxn ang="0">
                    <a:pos x="81" y="24"/>
                  </a:cxn>
                  <a:cxn ang="0">
                    <a:pos x="81" y="12"/>
                  </a:cxn>
                  <a:cxn ang="0">
                    <a:pos x="70" y="12"/>
                  </a:cxn>
                  <a:cxn ang="0">
                    <a:pos x="58" y="12"/>
                  </a:cxn>
                  <a:cxn ang="0">
                    <a:pos x="58" y="12"/>
                  </a:cxn>
                  <a:cxn ang="0">
                    <a:pos x="46" y="0"/>
                  </a:cxn>
                  <a:cxn ang="0">
                    <a:pos x="35" y="0"/>
                  </a:cxn>
                  <a:cxn ang="0">
                    <a:pos x="35" y="0"/>
                  </a:cxn>
                  <a:cxn ang="0">
                    <a:pos x="23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0" y="24"/>
                  </a:cxn>
                  <a:cxn ang="0">
                    <a:pos x="12" y="24"/>
                  </a:cxn>
                  <a:cxn ang="0">
                    <a:pos x="12" y="35"/>
                  </a:cxn>
                  <a:cxn ang="0">
                    <a:pos x="23" y="35"/>
                  </a:cxn>
                  <a:cxn ang="0">
                    <a:pos x="35" y="35"/>
                  </a:cxn>
                  <a:cxn ang="0">
                    <a:pos x="46" y="35"/>
                  </a:cxn>
                  <a:cxn ang="0">
                    <a:pos x="46" y="47"/>
                  </a:cxn>
                  <a:cxn ang="0">
                    <a:pos x="58" y="47"/>
                  </a:cxn>
                  <a:cxn ang="0">
                    <a:pos x="70" y="47"/>
                  </a:cxn>
                  <a:cxn ang="0">
                    <a:pos x="81" y="58"/>
                  </a:cxn>
                  <a:cxn ang="0">
                    <a:pos x="81" y="58"/>
                  </a:cxn>
                  <a:cxn ang="0">
                    <a:pos x="93" y="58"/>
                  </a:cxn>
                  <a:cxn ang="0">
                    <a:pos x="105" y="70"/>
                  </a:cxn>
                  <a:cxn ang="0">
                    <a:pos x="105" y="70"/>
                  </a:cxn>
                  <a:cxn ang="0">
                    <a:pos x="116" y="70"/>
                  </a:cxn>
                  <a:cxn ang="0">
                    <a:pos x="128" y="82"/>
                  </a:cxn>
                  <a:cxn ang="0">
                    <a:pos x="139" y="82"/>
                  </a:cxn>
                  <a:cxn ang="0">
                    <a:pos x="139" y="82"/>
                  </a:cxn>
                  <a:cxn ang="0">
                    <a:pos x="163" y="58"/>
                  </a:cxn>
                  <a:cxn ang="0">
                    <a:pos x="151" y="58"/>
                  </a:cxn>
                  <a:cxn ang="0">
                    <a:pos x="139" y="47"/>
                  </a:cxn>
                  <a:cxn ang="0">
                    <a:pos x="139" y="47"/>
                  </a:cxn>
                  <a:cxn ang="0">
                    <a:pos x="128" y="35"/>
                  </a:cxn>
                  <a:cxn ang="0">
                    <a:pos x="116" y="35"/>
                  </a:cxn>
                  <a:cxn ang="0">
                    <a:pos x="116" y="35"/>
                  </a:cxn>
                  <a:cxn ang="0">
                    <a:pos x="105" y="24"/>
                  </a:cxn>
                  <a:cxn ang="0">
                    <a:pos x="93" y="24"/>
                  </a:cxn>
                  <a:cxn ang="0">
                    <a:pos x="93" y="24"/>
                  </a:cxn>
                </a:cxnLst>
                <a:rect l="0" t="0" r="r" b="b"/>
                <a:pathLst>
                  <a:path w="163" h="82">
                    <a:moveTo>
                      <a:pt x="93" y="24"/>
                    </a:moveTo>
                    <a:lnTo>
                      <a:pt x="93" y="24"/>
                    </a:lnTo>
                    <a:lnTo>
                      <a:pt x="93" y="24"/>
                    </a:lnTo>
                    <a:lnTo>
                      <a:pt x="81" y="24"/>
                    </a:lnTo>
                    <a:lnTo>
                      <a:pt x="81" y="12"/>
                    </a:lnTo>
                    <a:lnTo>
                      <a:pt x="81" y="12"/>
                    </a:lnTo>
                    <a:lnTo>
                      <a:pt x="70" y="12"/>
                    </a:lnTo>
                    <a:lnTo>
                      <a:pt x="70" y="12"/>
                    </a:lnTo>
                    <a:lnTo>
                      <a:pt x="70" y="12"/>
                    </a:lnTo>
                    <a:lnTo>
                      <a:pt x="58" y="12"/>
                    </a:lnTo>
                    <a:lnTo>
                      <a:pt x="58" y="12"/>
                    </a:lnTo>
                    <a:lnTo>
                      <a:pt x="58" y="12"/>
                    </a:lnTo>
                    <a:lnTo>
                      <a:pt x="46" y="12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12" y="35"/>
                    </a:lnTo>
                    <a:lnTo>
                      <a:pt x="23" y="35"/>
                    </a:lnTo>
                    <a:lnTo>
                      <a:pt x="23" y="35"/>
                    </a:lnTo>
                    <a:lnTo>
                      <a:pt x="23" y="35"/>
                    </a:lnTo>
                    <a:lnTo>
                      <a:pt x="35" y="35"/>
                    </a:lnTo>
                    <a:lnTo>
                      <a:pt x="35" y="35"/>
                    </a:lnTo>
                    <a:lnTo>
                      <a:pt x="46" y="35"/>
                    </a:lnTo>
                    <a:lnTo>
                      <a:pt x="46" y="47"/>
                    </a:lnTo>
                    <a:lnTo>
                      <a:pt x="46" y="47"/>
                    </a:lnTo>
                    <a:lnTo>
                      <a:pt x="58" y="47"/>
                    </a:lnTo>
                    <a:lnTo>
                      <a:pt x="58" y="47"/>
                    </a:lnTo>
                    <a:lnTo>
                      <a:pt x="70" y="47"/>
                    </a:lnTo>
                    <a:lnTo>
                      <a:pt x="70" y="47"/>
                    </a:lnTo>
                    <a:lnTo>
                      <a:pt x="70" y="58"/>
                    </a:lnTo>
                    <a:lnTo>
                      <a:pt x="81" y="58"/>
                    </a:lnTo>
                    <a:lnTo>
                      <a:pt x="81" y="58"/>
                    </a:lnTo>
                    <a:lnTo>
                      <a:pt x="81" y="58"/>
                    </a:lnTo>
                    <a:lnTo>
                      <a:pt x="93" y="58"/>
                    </a:lnTo>
                    <a:lnTo>
                      <a:pt x="93" y="58"/>
                    </a:lnTo>
                    <a:lnTo>
                      <a:pt x="93" y="58"/>
                    </a:lnTo>
                    <a:lnTo>
                      <a:pt x="105" y="70"/>
                    </a:lnTo>
                    <a:lnTo>
                      <a:pt x="105" y="70"/>
                    </a:lnTo>
                    <a:lnTo>
                      <a:pt x="105" y="70"/>
                    </a:lnTo>
                    <a:lnTo>
                      <a:pt x="116" y="70"/>
                    </a:lnTo>
                    <a:lnTo>
                      <a:pt x="116" y="70"/>
                    </a:lnTo>
                    <a:lnTo>
                      <a:pt x="128" y="82"/>
                    </a:lnTo>
                    <a:lnTo>
                      <a:pt x="128" y="82"/>
                    </a:lnTo>
                    <a:lnTo>
                      <a:pt x="128" y="82"/>
                    </a:lnTo>
                    <a:lnTo>
                      <a:pt x="139" y="82"/>
                    </a:lnTo>
                    <a:lnTo>
                      <a:pt x="139" y="82"/>
                    </a:lnTo>
                    <a:lnTo>
                      <a:pt x="139" y="82"/>
                    </a:lnTo>
                    <a:lnTo>
                      <a:pt x="163" y="70"/>
                    </a:lnTo>
                    <a:lnTo>
                      <a:pt x="163" y="58"/>
                    </a:lnTo>
                    <a:lnTo>
                      <a:pt x="151" y="58"/>
                    </a:lnTo>
                    <a:lnTo>
                      <a:pt x="151" y="58"/>
                    </a:lnTo>
                    <a:lnTo>
                      <a:pt x="151" y="47"/>
                    </a:lnTo>
                    <a:lnTo>
                      <a:pt x="139" y="47"/>
                    </a:lnTo>
                    <a:lnTo>
                      <a:pt x="139" y="47"/>
                    </a:lnTo>
                    <a:lnTo>
                      <a:pt x="139" y="47"/>
                    </a:lnTo>
                    <a:lnTo>
                      <a:pt x="128" y="47"/>
                    </a:lnTo>
                    <a:lnTo>
                      <a:pt x="128" y="35"/>
                    </a:lnTo>
                    <a:lnTo>
                      <a:pt x="128" y="35"/>
                    </a:lnTo>
                    <a:lnTo>
                      <a:pt x="116" y="35"/>
                    </a:lnTo>
                    <a:lnTo>
                      <a:pt x="116" y="35"/>
                    </a:lnTo>
                    <a:lnTo>
                      <a:pt x="116" y="35"/>
                    </a:lnTo>
                    <a:lnTo>
                      <a:pt x="105" y="35"/>
                    </a:lnTo>
                    <a:lnTo>
                      <a:pt x="105" y="24"/>
                    </a:lnTo>
                    <a:lnTo>
                      <a:pt x="105" y="24"/>
                    </a:lnTo>
                    <a:lnTo>
                      <a:pt x="93" y="24"/>
                    </a:lnTo>
                    <a:lnTo>
                      <a:pt x="93" y="24"/>
                    </a:lnTo>
                    <a:lnTo>
                      <a:pt x="93" y="24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6" name="Group 55"/>
            <p:cNvGrpSpPr>
              <a:grpSpLocks/>
            </p:cNvGrpSpPr>
            <p:nvPr/>
          </p:nvGrpSpPr>
          <p:grpSpPr bwMode="auto">
            <a:xfrm>
              <a:off x="1401" y="1923"/>
              <a:ext cx="349" cy="500"/>
              <a:chOff x="1260" y="1317"/>
              <a:chExt cx="349" cy="500"/>
            </a:xfrm>
          </p:grpSpPr>
          <p:sp>
            <p:nvSpPr>
              <p:cNvPr id="17464" name="Freeform 56"/>
              <p:cNvSpPr>
                <a:spLocks/>
              </p:cNvSpPr>
              <p:nvPr/>
            </p:nvSpPr>
            <p:spPr bwMode="auto">
              <a:xfrm>
                <a:off x="1260" y="1317"/>
                <a:ext cx="349" cy="500"/>
              </a:xfrm>
              <a:custGeom>
                <a:avLst/>
                <a:gdLst/>
                <a:ahLst/>
                <a:cxnLst>
                  <a:cxn ang="0">
                    <a:pos x="337" y="151"/>
                  </a:cxn>
                  <a:cxn ang="0">
                    <a:pos x="337" y="116"/>
                  </a:cxn>
                  <a:cxn ang="0">
                    <a:pos x="326" y="93"/>
                  </a:cxn>
                  <a:cxn ang="0">
                    <a:pos x="314" y="69"/>
                  </a:cxn>
                  <a:cxn ang="0">
                    <a:pos x="291" y="46"/>
                  </a:cxn>
                  <a:cxn ang="0">
                    <a:pos x="267" y="35"/>
                  </a:cxn>
                  <a:cxn ang="0">
                    <a:pos x="256" y="11"/>
                  </a:cxn>
                  <a:cxn ang="0">
                    <a:pos x="233" y="0"/>
                  </a:cxn>
                  <a:cxn ang="0">
                    <a:pos x="209" y="0"/>
                  </a:cxn>
                  <a:cxn ang="0">
                    <a:pos x="186" y="0"/>
                  </a:cxn>
                  <a:cxn ang="0">
                    <a:pos x="151" y="11"/>
                  </a:cxn>
                  <a:cxn ang="0">
                    <a:pos x="128" y="23"/>
                  </a:cxn>
                  <a:cxn ang="0">
                    <a:pos x="105" y="58"/>
                  </a:cxn>
                  <a:cxn ang="0">
                    <a:pos x="81" y="81"/>
                  </a:cxn>
                  <a:cxn ang="0">
                    <a:pos x="81" y="116"/>
                  </a:cxn>
                  <a:cxn ang="0">
                    <a:pos x="58" y="139"/>
                  </a:cxn>
                  <a:cxn ang="0">
                    <a:pos x="47" y="174"/>
                  </a:cxn>
                  <a:cxn ang="0">
                    <a:pos x="35" y="209"/>
                  </a:cxn>
                  <a:cxn ang="0">
                    <a:pos x="23" y="244"/>
                  </a:cxn>
                  <a:cxn ang="0">
                    <a:pos x="12" y="279"/>
                  </a:cxn>
                  <a:cxn ang="0">
                    <a:pos x="12" y="314"/>
                  </a:cxn>
                  <a:cxn ang="0">
                    <a:pos x="12" y="337"/>
                  </a:cxn>
                  <a:cxn ang="0">
                    <a:pos x="0" y="372"/>
                  </a:cxn>
                  <a:cxn ang="0">
                    <a:pos x="0" y="407"/>
                  </a:cxn>
                  <a:cxn ang="0">
                    <a:pos x="12" y="430"/>
                  </a:cxn>
                  <a:cxn ang="0">
                    <a:pos x="12" y="465"/>
                  </a:cxn>
                  <a:cxn ang="0">
                    <a:pos x="35" y="488"/>
                  </a:cxn>
                  <a:cxn ang="0">
                    <a:pos x="58" y="500"/>
                  </a:cxn>
                  <a:cxn ang="0">
                    <a:pos x="93" y="488"/>
                  </a:cxn>
                  <a:cxn ang="0">
                    <a:pos x="116" y="488"/>
                  </a:cxn>
                  <a:cxn ang="0">
                    <a:pos x="140" y="488"/>
                  </a:cxn>
                  <a:cxn ang="0">
                    <a:pos x="163" y="476"/>
                  </a:cxn>
                  <a:cxn ang="0">
                    <a:pos x="186" y="453"/>
                  </a:cxn>
                  <a:cxn ang="0">
                    <a:pos x="221" y="441"/>
                  </a:cxn>
                  <a:cxn ang="0">
                    <a:pos x="244" y="430"/>
                  </a:cxn>
                  <a:cxn ang="0">
                    <a:pos x="256" y="395"/>
                  </a:cxn>
                  <a:cxn ang="0">
                    <a:pos x="279" y="372"/>
                  </a:cxn>
                  <a:cxn ang="0">
                    <a:pos x="302" y="348"/>
                  </a:cxn>
                  <a:cxn ang="0">
                    <a:pos x="314" y="325"/>
                  </a:cxn>
                  <a:cxn ang="0">
                    <a:pos x="326" y="290"/>
                  </a:cxn>
                  <a:cxn ang="0">
                    <a:pos x="337" y="267"/>
                  </a:cxn>
                  <a:cxn ang="0">
                    <a:pos x="337" y="232"/>
                  </a:cxn>
                  <a:cxn ang="0">
                    <a:pos x="349" y="209"/>
                  </a:cxn>
                  <a:cxn ang="0">
                    <a:pos x="349" y="186"/>
                  </a:cxn>
                  <a:cxn ang="0">
                    <a:pos x="337" y="174"/>
                  </a:cxn>
                </a:cxnLst>
                <a:rect l="0" t="0" r="r" b="b"/>
                <a:pathLst>
                  <a:path w="349" h="500">
                    <a:moveTo>
                      <a:pt x="337" y="174"/>
                    </a:moveTo>
                    <a:lnTo>
                      <a:pt x="337" y="151"/>
                    </a:lnTo>
                    <a:lnTo>
                      <a:pt x="337" y="151"/>
                    </a:lnTo>
                    <a:lnTo>
                      <a:pt x="337" y="139"/>
                    </a:lnTo>
                    <a:lnTo>
                      <a:pt x="337" y="128"/>
                    </a:lnTo>
                    <a:lnTo>
                      <a:pt x="337" y="116"/>
                    </a:lnTo>
                    <a:lnTo>
                      <a:pt x="337" y="116"/>
                    </a:lnTo>
                    <a:lnTo>
                      <a:pt x="337" y="104"/>
                    </a:lnTo>
                    <a:lnTo>
                      <a:pt x="326" y="93"/>
                    </a:lnTo>
                    <a:lnTo>
                      <a:pt x="326" y="93"/>
                    </a:lnTo>
                    <a:lnTo>
                      <a:pt x="314" y="81"/>
                    </a:lnTo>
                    <a:lnTo>
                      <a:pt x="314" y="69"/>
                    </a:lnTo>
                    <a:lnTo>
                      <a:pt x="314" y="69"/>
                    </a:lnTo>
                    <a:lnTo>
                      <a:pt x="302" y="58"/>
                    </a:lnTo>
                    <a:lnTo>
                      <a:pt x="291" y="46"/>
                    </a:lnTo>
                    <a:lnTo>
                      <a:pt x="279" y="46"/>
                    </a:lnTo>
                    <a:lnTo>
                      <a:pt x="279" y="46"/>
                    </a:lnTo>
                    <a:lnTo>
                      <a:pt x="267" y="35"/>
                    </a:lnTo>
                    <a:lnTo>
                      <a:pt x="267" y="23"/>
                    </a:lnTo>
                    <a:lnTo>
                      <a:pt x="256" y="23"/>
                    </a:lnTo>
                    <a:lnTo>
                      <a:pt x="256" y="11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33" y="0"/>
                    </a:lnTo>
                    <a:lnTo>
                      <a:pt x="221" y="0"/>
                    </a:lnTo>
                    <a:lnTo>
                      <a:pt x="221" y="0"/>
                    </a:lnTo>
                    <a:lnTo>
                      <a:pt x="209" y="0"/>
                    </a:lnTo>
                    <a:lnTo>
                      <a:pt x="198" y="0"/>
                    </a:lnTo>
                    <a:lnTo>
                      <a:pt x="198" y="0"/>
                    </a:lnTo>
                    <a:lnTo>
                      <a:pt x="186" y="0"/>
                    </a:lnTo>
                    <a:lnTo>
                      <a:pt x="174" y="0"/>
                    </a:lnTo>
                    <a:lnTo>
                      <a:pt x="163" y="0"/>
                    </a:lnTo>
                    <a:lnTo>
                      <a:pt x="151" y="11"/>
                    </a:lnTo>
                    <a:lnTo>
                      <a:pt x="151" y="11"/>
                    </a:lnTo>
                    <a:lnTo>
                      <a:pt x="140" y="11"/>
                    </a:lnTo>
                    <a:lnTo>
                      <a:pt x="128" y="23"/>
                    </a:lnTo>
                    <a:lnTo>
                      <a:pt x="116" y="35"/>
                    </a:lnTo>
                    <a:lnTo>
                      <a:pt x="116" y="46"/>
                    </a:lnTo>
                    <a:lnTo>
                      <a:pt x="105" y="58"/>
                    </a:lnTo>
                    <a:lnTo>
                      <a:pt x="105" y="58"/>
                    </a:lnTo>
                    <a:lnTo>
                      <a:pt x="93" y="69"/>
                    </a:lnTo>
                    <a:lnTo>
                      <a:pt x="81" y="81"/>
                    </a:lnTo>
                    <a:lnTo>
                      <a:pt x="81" y="93"/>
                    </a:lnTo>
                    <a:lnTo>
                      <a:pt x="81" y="104"/>
                    </a:lnTo>
                    <a:lnTo>
                      <a:pt x="81" y="116"/>
                    </a:lnTo>
                    <a:lnTo>
                      <a:pt x="70" y="128"/>
                    </a:lnTo>
                    <a:lnTo>
                      <a:pt x="70" y="128"/>
                    </a:lnTo>
                    <a:lnTo>
                      <a:pt x="58" y="139"/>
                    </a:lnTo>
                    <a:lnTo>
                      <a:pt x="58" y="151"/>
                    </a:lnTo>
                    <a:lnTo>
                      <a:pt x="47" y="162"/>
                    </a:lnTo>
                    <a:lnTo>
                      <a:pt x="47" y="174"/>
                    </a:lnTo>
                    <a:lnTo>
                      <a:pt x="47" y="186"/>
                    </a:lnTo>
                    <a:lnTo>
                      <a:pt x="47" y="197"/>
                    </a:lnTo>
                    <a:lnTo>
                      <a:pt x="35" y="209"/>
                    </a:lnTo>
                    <a:lnTo>
                      <a:pt x="35" y="221"/>
                    </a:lnTo>
                    <a:lnTo>
                      <a:pt x="23" y="232"/>
                    </a:lnTo>
                    <a:lnTo>
                      <a:pt x="23" y="244"/>
                    </a:lnTo>
                    <a:lnTo>
                      <a:pt x="23" y="267"/>
                    </a:lnTo>
                    <a:lnTo>
                      <a:pt x="12" y="267"/>
                    </a:lnTo>
                    <a:lnTo>
                      <a:pt x="12" y="279"/>
                    </a:lnTo>
                    <a:lnTo>
                      <a:pt x="12" y="290"/>
                    </a:lnTo>
                    <a:lnTo>
                      <a:pt x="0" y="302"/>
                    </a:lnTo>
                    <a:lnTo>
                      <a:pt x="12" y="314"/>
                    </a:lnTo>
                    <a:lnTo>
                      <a:pt x="12" y="325"/>
                    </a:lnTo>
                    <a:lnTo>
                      <a:pt x="12" y="337"/>
                    </a:lnTo>
                    <a:lnTo>
                      <a:pt x="12" y="337"/>
                    </a:lnTo>
                    <a:lnTo>
                      <a:pt x="12" y="348"/>
                    </a:lnTo>
                    <a:lnTo>
                      <a:pt x="12" y="360"/>
                    </a:lnTo>
                    <a:lnTo>
                      <a:pt x="0" y="372"/>
                    </a:lnTo>
                    <a:lnTo>
                      <a:pt x="0" y="383"/>
                    </a:lnTo>
                    <a:lnTo>
                      <a:pt x="0" y="395"/>
                    </a:lnTo>
                    <a:lnTo>
                      <a:pt x="0" y="407"/>
                    </a:lnTo>
                    <a:lnTo>
                      <a:pt x="0" y="418"/>
                    </a:lnTo>
                    <a:lnTo>
                      <a:pt x="12" y="418"/>
                    </a:lnTo>
                    <a:lnTo>
                      <a:pt x="12" y="430"/>
                    </a:lnTo>
                    <a:lnTo>
                      <a:pt x="12" y="441"/>
                    </a:lnTo>
                    <a:lnTo>
                      <a:pt x="12" y="453"/>
                    </a:lnTo>
                    <a:lnTo>
                      <a:pt x="12" y="465"/>
                    </a:lnTo>
                    <a:lnTo>
                      <a:pt x="23" y="465"/>
                    </a:lnTo>
                    <a:lnTo>
                      <a:pt x="23" y="476"/>
                    </a:lnTo>
                    <a:lnTo>
                      <a:pt x="35" y="488"/>
                    </a:lnTo>
                    <a:lnTo>
                      <a:pt x="47" y="488"/>
                    </a:lnTo>
                    <a:lnTo>
                      <a:pt x="58" y="488"/>
                    </a:lnTo>
                    <a:lnTo>
                      <a:pt x="58" y="500"/>
                    </a:lnTo>
                    <a:lnTo>
                      <a:pt x="70" y="488"/>
                    </a:lnTo>
                    <a:lnTo>
                      <a:pt x="81" y="488"/>
                    </a:lnTo>
                    <a:lnTo>
                      <a:pt x="93" y="488"/>
                    </a:lnTo>
                    <a:lnTo>
                      <a:pt x="93" y="488"/>
                    </a:lnTo>
                    <a:lnTo>
                      <a:pt x="105" y="488"/>
                    </a:lnTo>
                    <a:lnTo>
                      <a:pt x="116" y="488"/>
                    </a:lnTo>
                    <a:lnTo>
                      <a:pt x="116" y="488"/>
                    </a:lnTo>
                    <a:lnTo>
                      <a:pt x="128" y="488"/>
                    </a:lnTo>
                    <a:lnTo>
                      <a:pt x="140" y="488"/>
                    </a:lnTo>
                    <a:lnTo>
                      <a:pt x="151" y="488"/>
                    </a:lnTo>
                    <a:lnTo>
                      <a:pt x="163" y="476"/>
                    </a:lnTo>
                    <a:lnTo>
                      <a:pt x="163" y="476"/>
                    </a:lnTo>
                    <a:lnTo>
                      <a:pt x="174" y="465"/>
                    </a:lnTo>
                    <a:lnTo>
                      <a:pt x="186" y="465"/>
                    </a:lnTo>
                    <a:lnTo>
                      <a:pt x="186" y="453"/>
                    </a:lnTo>
                    <a:lnTo>
                      <a:pt x="198" y="453"/>
                    </a:lnTo>
                    <a:lnTo>
                      <a:pt x="209" y="453"/>
                    </a:lnTo>
                    <a:lnTo>
                      <a:pt x="221" y="441"/>
                    </a:lnTo>
                    <a:lnTo>
                      <a:pt x="221" y="441"/>
                    </a:lnTo>
                    <a:lnTo>
                      <a:pt x="233" y="430"/>
                    </a:lnTo>
                    <a:lnTo>
                      <a:pt x="244" y="430"/>
                    </a:lnTo>
                    <a:lnTo>
                      <a:pt x="244" y="418"/>
                    </a:lnTo>
                    <a:lnTo>
                      <a:pt x="256" y="407"/>
                    </a:lnTo>
                    <a:lnTo>
                      <a:pt x="256" y="395"/>
                    </a:lnTo>
                    <a:lnTo>
                      <a:pt x="267" y="395"/>
                    </a:lnTo>
                    <a:lnTo>
                      <a:pt x="267" y="383"/>
                    </a:lnTo>
                    <a:lnTo>
                      <a:pt x="279" y="372"/>
                    </a:lnTo>
                    <a:lnTo>
                      <a:pt x="291" y="372"/>
                    </a:lnTo>
                    <a:lnTo>
                      <a:pt x="302" y="360"/>
                    </a:lnTo>
                    <a:lnTo>
                      <a:pt x="302" y="348"/>
                    </a:lnTo>
                    <a:lnTo>
                      <a:pt x="302" y="337"/>
                    </a:lnTo>
                    <a:lnTo>
                      <a:pt x="314" y="337"/>
                    </a:lnTo>
                    <a:lnTo>
                      <a:pt x="314" y="325"/>
                    </a:lnTo>
                    <a:lnTo>
                      <a:pt x="314" y="314"/>
                    </a:lnTo>
                    <a:lnTo>
                      <a:pt x="326" y="302"/>
                    </a:lnTo>
                    <a:lnTo>
                      <a:pt x="326" y="290"/>
                    </a:lnTo>
                    <a:lnTo>
                      <a:pt x="326" y="279"/>
                    </a:lnTo>
                    <a:lnTo>
                      <a:pt x="337" y="279"/>
                    </a:lnTo>
                    <a:lnTo>
                      <a:pt x="337" y="267"/>
                    </a:lnTo>
                    <a:lnTo>
                      <a:pt x="337" y="255"/>
                    </a:lnTo>
                    <a:lnTo>
                      <a:pt x="337" y="244"/>
                    </a:lnTo>
                    <a:lnTo>
                      <a:pt x="337" y="232"/>
                    </a:lnTo>
                    <a:lnTo>
                      <a:pt x="337" y="232"/>
                    </a:lnTo>
                    <a:lnTo>
                      <a:pt x="349" y="221"/>
                    </a:lnTo>
                    <a:lnTo>
                      <a:pt x="349" y="209"/>
                    </a:lnTo>
                    <a:lnTo>
                      <a:pt x="349" y="197"/>
                    </a:lnTo>
                    <a:lnTo>
                      <a:pt x="349" y="186"/>
                    </a:lnTo>
                    <a:lnTo>
                      <a:pt x="349" y="186"/>
                    </a:lnTo>
                    <a:lnTo>
                      <a:pt x="337" y="174"/>
                    </a:lnTo>
                    <a:lnTo>
                      <a:pt x="337" y="162"/>
                    </a:lnTo>
                    <a:lnTo>
                      <a:pt x="337" y="174"/>
                    </a:lnTo>
                    <a:close/>
                  </a:path>
                </a:pathLst>
              </a:custGeom>
              <a:solidFill>
                <a:srgbClr val="91919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65" name="Freeform 57"/>
              <p:cNvSpPr>
                <a:spLocks/>
              </p:cNvSpPr>
              <p:nvPr/>
            </p:nvSpPr>
            <p:spPr bwMode="auto">
              <a:xfrm>
                <a:off x="1260" y="1317"/>
                <a:ext cx="349" cy="500"/>
              </a:xfrm>
              <a:custGeom>
                <a:avLst/>
                <a:gdLst/>
                <a:ahLst/>
                <a:cxnLst>
                  <a:cxn ang="0">
                    <a:pos x="337" y="151"/>
                  </a:cxn>
                  <a:cxn ang="0">
                    <a:pos x="337" y="116"/>
                  </a:cxn>
                  <a:cxn ang="0">
                    <a:pos x="326" y="93"/>
                  </a:cxn>
                  <a:cxn ang="0">
                    <a:pos x="314" y="69"/>
                  </a:cxn>
                  <a:cxn ang="0">
                    <a:pos x="291" y="46"/>
                  </a:cxn>
                  <a:cxn ang="0">
                    <a:pos x="267" y="35"/>
                  </a:cxn>
                  <a:cxn ang="0">
                    <a:pos x="256" y="11"/>
                  </a:cxn>
                  <a:cxn ang="0">
                    <a:pos x="233" y="0"/>
                  </a:cxn>
                  <a:cxn ang="0">
                    <a:pos x="209" y="0"/>
                  </a:cxn>
                  <a:cxn ang="0">
                    <a:pos x="186" y="0"/>
                  </a:cxn>
                  <a:cxn ang="0">
                    <a:pos x="151" y="11"/>
                  </a:cxn>
                  <a:cxn ang="0">
                    <a:pos x="128" y="23"/>
                  </a:cxn>
                  <a:cxn ang="0">
                    <a:pos x="105" y="58"/>
                  </a:cxn>
                  <a:cxn ang="0">
                    <a:pos x="81" y="81"/>
                  </a:cxn>
                  <a:cxn ang="0">
                    <a:pos x="81" y="116"/>
                  </a:cxn>
                  <a:cxn ang="0">
                    <a:pos x="58" y="139"/>
                  </a:cxn>
                  <a:cxn ang="0">
                    <a:pos x="47" y="174"/>
                  </a:cxn>
                  <a:cxn ang="0">
                    <a:pos x="35" y="209"/>
                  </a:cxn>
                  <a:cxn ang="0">
                    <a:pos x="23" y="244"/>
                  </a:cxn>
                  <a:cxn ang="0">
                    <a:pos x="12" y="279"/>
                  </a:cxn>
                  <a:cxn ang="0">
                    <a:pos x="12" y="314"/>
                  </a:cxn>
                  <a:cxn ang="0">
                    <a:pos x="12" y="337"/>
                  </a:cxn>
                  <a:cxn ang="0">
                    <a:pos x="0" y="372"/>
                  </a:cxn>
                  <a:cxn ang="0">
                    <a:pos x="0" y="407"/>
                  </a:cxn>
                  <a:cxn ang="0">
                    <a:pos x="12" y="430"/>
                  </a:cxn>
                  <a:cxn ang="0">
                    <a:pos x="12" y="465"/>
                  </a:cxn>
                  <a:cxn ang="0">
                    <a:pos x="35" y="488"/>
                  </a:cxn>
                  <a:cxn ang="0">
                    <a:pos x="58" y="500"/>
                  </a:cxn>
                  <a:cxn ang="0">
                    <a:pos x="93" y="488"/>
                  </a:cxn>
                  <a:cxn ang="0">
                    <a:pos x="116" y="488"/>
                  </a:cxn>
                  <a:cxn ang="0">
                    <a:pos x="140" y="488"/>
                  </a:cxn>
                  <a:cxn ang="0">
                    <a:pos x="163" y="476"/>
                  </a:cxn>
                  <a:cxn ang="0">
                    <a:pos x="186" y="453"/>
                  </a:cxn>
                  <a:cxn ang="0">
                    <a:pos x="221" y="441"/>
                  </a:cxn>
                  <a:cxn ang="0">
                    <a:pos x="244" y="430"/>
                  </a:cxn>
                  <a:cxn ang="0">
                    <a:pos x="256" y="395"/>
                  </a:cxn>
                  <a:cxn ang="0">
                    <a:pos x="279" y="372"/>
                  </a:cxn>
                  <a:cxn ang="0">
                    <a:pos x="302" y="348"/>
                  </a:cxn>
                  <a:cxn ang="0">
                    <a:pos x="314" y="325"/>
                  </a:cxn>
                  <a:cxn ang="0">
                    <a:pos x="326" y="290"/>
                  </a:cxn>
                  <a:cxn ang="0">
                    <a:pos x="337" y="267"/>
                  </a:cxn>
                  <a:cxn ang="0">
                    <a:pos x="337" y="232"/>
                  </a:cxn>
                  <a:cxn ang="0">
                    <a:pos x="349" y="209"/>
                  </a:cxn>
                  <a:cxn ang="0">
                    <a:pos x="349" y="186"/>
                  </a:cxn>
                  <a:cxn ang="0">
                    <a:pos x="337" y="174"/>
                  </a:cxn>
                </a:cxnLst>
                <a:rect l="0" t="0" r="r" b="b"/>
                <a:pathLst>
                  <a:path w="349" h="500">
                    <a:moveTo>
                      <a:pt x="337" y="174"/>
                    </a:moveTo>
                    <a:lnTo>
                      <a:pt x="337" y="151"/>
                    </a:lnTo>
                    <a:lnTo>
                      <a:pt x="337" y="151"/>
                    </a:lnTo>
                    <a:lnTo>
                      <a:pt x="337" y="139"/>
                    </a:lnTo>
                    <a:lnTo>
                      <a:pt x="337" y="128"/>
                    </a:lnTo>
                    <a:lnTo>
                      <a:pt x="337" y="116"/>
                    </a:lnTo>
                    <a:lnTo>
                      <a:pt x="337" y="116"/>
                    </a:lnTo>
                    <a:lnTo>
                      <a:pt x="337" y="104"/>
                    </a:lnTo>
                    <a:lnTo>
                      <a:pt x="326" y="93"/>
                    </a:lnTo>
                    <a:lnTo>
                      <a:pt x="326" y="93"/>
                    </a:lnTo>
                    <a:lnTo>
                      <a:pt x="314" y="81"/>
                    </a:lnTo>
                    <a:lnTo>
                      <a:pt x="314" y="69"/>
                    </a:lnTo>
                    <a:lnTo>
                      <a:pt x="314" y="69"/>
                    </a:lnTo>
                    <a:lnTo>
                      <a:pt x="302" y="58"/>
                    </a:lnTo>
                    <a:lnTo>
                      <a:pt x="291" y="46"/>
                    </a:lnTo>
                    <a:lnTo>
                      <a:pt x="279" y="46"/>
                    </a:lnTo>
                    <a:lnTo>
                      <a:pt x="279" y="46"/>
                    </a:lnTo>
                    <a:lnTo>
                      <a:pt x="267" y="35"/>
                    </a:lnTo>
                    <a:lnTo>
                      <a:pt x="267" y="23"/>
                    </a:lnTo>
                    <a:lnTo>
                      <a:pt x="256" y="23"/>
                    </a:lnTo>
                    <a:lnTo>
                      <a:pt x="256" y="11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33" y="0"/>
                    </a:lnTo>
                    <a:lnTo>
                      <a:pt x="221" y="0"/>
                    </a:lnTo>
                    <a:lnTo>
                      <a:pt x="221" y="0"/>
                    </a:lnTo>
                    <a:lnTo>
                      <a:pt x="209" y="0"/>
                    </a:lnTo>
                    <a:lnTo>
                      <a:pt x="198" y="0"/>
                    </a:lnTo>
                    <a:lnTo>
                      <a:pt x="198" y="0"/>
                    </a:lnTo>
                    <a:lnTo>
                      <a:pt x="186" y="0"/>
                    </a:lnTo>
                    <a:lnTo>
                      <a:pt x="174" y="0"/>
                    </a:lnTo>
                    <a:lnTo>
                      <a:pt x="163" y="0"/>
                    </a:lnTo>
                    <a:lnTo>
                      <a:pt x="151" y="11"/>
                    </a:lnTo>
                    <a:lnTo>
                      <a:pt x="151" y="11"/>
                    </a:lnTo>
                    <a:lnTo>
                      <a:pt x="140" y="11"/>
                    </a:lnTo>
                    <a:lnTo>
                      <a:pt x="128" y="23"/>
                    </a:lnTo>
                    <a:lnTo>
                      <a:pt x="116" y="35"/>
                    </a:lnTo>
                    <a:lnTo>
                      <a:pt x="116" y="46"/>
                    </a:lnTo>
                    <a:lnTo>
                      <a:pt x="105" y="58"/>
                    </a:lnTo>
                    <a:lnTo>
                      <a:pt x="105" y="58"/>
                    </a:lnTo>
                    <a:lnTo>
                      <a:pt x="93" y="69"/>
                    </a:lnTo>
                    <a:lnTo>
                      <a:pt x="81" y="81"/>
                    </a:lnTo>
                    <a:lnTo>
                      <a:pt x="81" y="93"/>
                    </a:lnTo>
                    <a:lnTo>
                      <a:pt x="81" y="104"/>
                    </a:lnTo>
                    <a:lnTo>
                      <a:pt x="81" y="116"/>
                    </a:lnTo>
                    <a:lnTo>
                      <a:pt x="70" y="128"/>
                    </a:lnTo>
                    <a:lnTo>
                      <a:pt x="70" y="128"/>
                    </a:lnTo>
                    <a:lnTo>
                      <a:pt x="58" y="139"/>
                    </a:lnTo>
                    <a:lnTo>
                      <a:pt x="58" y="151"/>
                    </a:lnTo>
                    <a:lnTo>
                      <a:pt x="47" y="162"/>
                    </a:lnTo>
                    <a:lnTo>
                      <a:pt x="47" y="174"/>
                    </a:lnTo>
                    <a:lnTo>
                      <a:pt x="47" y="186"/>
                    </a:lnTo>
                    <a:lnTo>
                      <a:pt x="47" y="197"/>
                    </a:lnTo>
                    <a:lnTo>
                      <a:pt x="35" y="209"/>
                    </a:lnTo>
                    <a:lnTo>
                      <a:pt x="35" y="221"/>
                    </a:lnTo>
                    <a:lnTo>
                      <a:pt x="23" y="232"/>
                    </a:lnTo>
                    <a:lnTo>
                      <a:pt x="23" y="244"/>
                    </a:lnTo>
                    <a:lnTo>
                      <a:pt x="23" y="267"/>
                    </a:lnTo>
                    <a:lnTo>
                      <a:pt x="12" y="267"/>
                    </a:lnTo>
                    <a:lnTo>
                      <a:pt x="12" y="279"/>
                    </a:lnTo>
                    <a:lnTo>
                      <a:pt x="12" y="290"/>
                    </a:lnTo>
                    <a:lnTo>
                      <a:pt x="0" y="302"/>
                    </a:lnTo>
                    <a:lnTo>
                      <a:pt x="12" y="314"/>
                    </a:lnTo>
                    <a:lnTo>
                      <a:pt x="12" y="325"/>
                    </a:lnTo>
                    <a:lnTo>
                      <a:pt x="12" y="337"/>
                    </a:lnTo>
                    <a:lnTo>
                      <a:pt x="12" y="337"/>
                    </a:lnTo>
                    <a:lnTo>
                      <a:pt x="12" y="348"/>
                    </a:lnTo>
                    <a:lnTo>
                      <a:pt x="12" y="360"/>
                    </a:lnTo>
                    <a:lnTo>
                      <a:pt x="0" y="372"/>
                    </a:lnTo>
                    <a:lnTo>
                      <a:pt x="0" y="383"/>
                    </a:lnTo>
                    <a:lnTo>
                      <a:pt x="0" y="395"/>
                    </a:lnTo>
                    <a:lnTo>
                      <a:pt x="0" y="407"/>
                    </a:lnTo>
                    <a:lnTo>
                      <a:pt x="0" y="418"/>
                    </a:lnTo>
                    <a:lnTo>
                      <a:pt x="12" y="418"/>
                    </a:lnTo>
                    <a:lnTo>
                      <a:pt x="12" y="430"/>
                    </a:lnTo>
                    <a:lnTo>
                      <a:pt x="12" y="441"/>
                    </a:lnTo>
                    <a:lnTo>
                      <a:pt x="12" y="453"/>
                    </a:lnTo>
                    <a:lnTo>
                      <a:pt x="12" y="465"/>
                    </a:lnTo>
                    <a:lnTo>
                      <a:pt x="23" y="465"/>
                    </a:lnTo>
                    <a:lnTo>
                      <a:pt x="23" y="476"/>
                    </a:lnTo>
                    <a:lnTo>
                      <a:pt x="35" y="488"/>
                    </a:lnTo>
                    <a:lnTo>
                      <a:pt x="47" y="488"/>
                    </a:lnTo>
                    <a:lnTo>
                      <a:pt x="58" y="488"/>
                    </a:lnTo>
                    <a:lnTo>
                      <a:pt x="58" y="500"/>
                    </a:lnTo>
                    <a:lnTo>
                      <a:pt x="70" y="488"/>
                    </a:lnTo>
                    <a:lnTo>
                      <a:pt x="81" y="488"/>
                    </a:lnTo>
                    <a:lnTo>
                      <a:pt x="93" y="488"/>
                    </a:lnTo>
                    <a:lnTo>
                      <a:pt x="93" y="488"/>
                    </a:lnTo>
                    <a:lnTo>
                      <a:pt x="105" y="488"/>
                    </a:lnTo>
                    <a:lnTo>
                      <a:pt x="116" y="488"/>
                    </a:lnTo>
                    <a:lnTo>
                      <a:pt x="116" y="488"/>
                    </a:lnTo>
                    <a:lnTo>
                      <a:pt x="128" y="488"/>
                    </a:lnTo>
                    <a:lnTo>
                      <a:pt x="140" y="488"/>
                    </a:lnTo>
                    <a:lnTo>
                      <a:pt x="151" y="488"/>
                    </a:lnTo>
                    <a:lnTo>
                      <a:pt x="163" y="476"/>
                    </a:lnTo>
                    <a:lnTo>
                      <a:pt x="163" y="476"/>
                    </a:lnTo>
                    <a:lnTo>
                      <a:pt x="174" y="465"/>
                    </a:lnTo>
                    <a:lnTo>
                      <a:pt x="186" y="465"/>
                    </a:lnTo>
                    <a:lnTo>
                      <a:pt x="186" y="453"/>
                    </a:lnTo>
                    <a:lnTo>
                      <a:pt x="198" y="453"/>
                    </a:lnTo>
                    <a:lnTo>
                      <a:pt x="209" y="453"/>
                    </a:lnTo>
                    <a:lnTo>
                      <a:pt x="221" y="441"/>
                    </a:lnTo>
                    <a:lnTo>
                      <a:pt x="221" y="441"/>
                    </a:lnTo>
                    <a:lnTo>
                      <a:pt x="233" y="430"/>
                    </a:lnTo>
                    <a:lnTo>
                      <a:pt x="244" y="430"/>
                    </a:lnTo>
                    <a:lnTo>
                      <a:pt x="244" y="418"/>
                    </a:lnTo>
                    <a:lnTo>
                      <a:pt x="256" y="407"/>
                    </a:lnTo>
                    <a:lnTo>
                      <a:pt x="256" y="395"/>
                    </a:lnTo>
                    <a:lnTo>
                      <a:pt x="267" y="395"/>
                    </a:lnTo>
                    <a:lnTo>
                      <a:pt x="267" y="383"/>
                    </a:lnTo>
                    <a:lnTo>
                      <a:pt x="279" y="372"/>
                    </a:lnTo>
                    <a:lnTo>
                      <a:pt x="291" y="372"/>
                    </a:lnTo>
                    <a:lnTo>
                      <a:pt x="302" y="360"/>
                    </a:lnTo>
                    <a:lnTo>
                      <a:pt x="302" y="348"/>
                    </a:lnTo>
                    <a:lnTo>
                      <a:pt x="302" y="337"/>
                    </a:lnTo>
                    <a:lnTo>
                      <a:pt x="314" y="337"/>
                    </a:lnTo>
                    <a:lnTo>
                      <a:pt x="314" y="325"/>
                    </a:lnTo>
                    <a:lnTo>
                      <a:pt x="314" y="314"/>
                    </a:lnTo>
                    <a:lnTo>
                      <a:pt x="326" y="302"/>
                    </a:lnTo>
                    <a:lnTo>
                      <a:pt x="326" y="290"/>
                    </a:lnTo>
                    <a:lnTo>
                      <a:pt x="326" y="279"/>
                    </a:lnTo>
                    <a:lnTo>
                      <a:pt x="337" y="279"/>
                    </a:lnTo>
                    <a:lnTo>
                      <a:pt x="337" y="267"/>
                    </a:lnTo>
                    <a:lnTo>
                      <a:pt x="337" y="255"/>
                    </a:lnTo>
                    <a:lnTo>
                      <a:pt x="337" y="244"/>
                    </a:lnTo>
                    <a:lnTo>
                      <a:pt x="337" y="232"/>
                    </a:lnTo>
                    <a:lnTo>
                      <a:pt x="337" y="232"/>
                    </a:lnTo>
                    <a:lnTo>
                      <a:pt x="349" y="221"/>
                    </a:lnTo>
                    <a:lnTo>
                      <a:pt x="349" y="209"/>
                    </a:lnTo>
                    <a:lnTo>
                      <a:pt x="349" y="197"/>
                    </a:lnTo>
                    <a:lnTo>
                      <a:pt x="349" y="186"/>
                    </a:lnTo>
                    <a:lnTo>
                      <a:pt x="349" y="186"/>
                    </a:lnTo>
                    <a:lnTo>
                      <a:pt x="337" y="174"/>
                    </a:lnTo>
                    <a:lnTo>
                      <a:pt x="337" y="162"/>
                    </a:lnTo>
                    <a:lnTo>
                      <a:pt x="337" y="174"/>
                    </a:lnTo>
                  </a:path>
                </a:pathLst>
              </a:custGeom>
              <a:noFill/>
              <a:ln w="7461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" name="Group 58"/>
            <p:cNvGrpSpPr>
              <a:grpSpLocks/>
            </p:cNvGrpSpPr>
            <p:nvPr/>
          </p:nvGrpSpPr>
          <p:grpSpPr bwMode="auto">
            <a:xfrm>
              <a:off x="1645" y="1981"/>
              <a:ext cx="93" cy="302"/>
              <a:chOff x="1504" y="1375"/>
              <a:chExt cx="93" cy="302"/>
            </a:xfrm>
          </p:grpSpPr>
          <p:sp>
            <p:nvSpPr>
              <p:cNvPr id="17467" name="Freeform 59"/>
              <p:cNvSpPr>
                <a:spLocks/>
              </p:cNvSpPr>
              <p:nvPr/>
            </p:nvSpPr>
            <p:spPr bwMode="auto">
              <a:xfrm>
                <a:off x="1504" y="1375"/>
                <a:ext cx="93" cy="302"/>
              </a:xfrm>
              <a:custGeom>
                <a:avLst/>
                <a:gdLst/>
                <a:ahLst/>
                <a:cxnLst>
                  <a:cxn ang="0">
                    <a:pos x="58" y="11"/>
                  </a:cxn>
                  <a:cxn ang="0">
                    <a:pos x="47" y="0"/>
                  </a:cxn>
                  <a:cxn ang="0">
                    <a:pos x="35" y="0"/>
                  </a:cxn>
                  <a:cxn ang="0">
                    <a:pos x="35" y="11"/>
                  </a:cxn>
                  <a:cxn ang="0">
                    <a:pos x="23" y="35"/>
                  </a:cxn>
                  <a:cxn ang="0">
                    <a:pos x="47" y="35"/>
                  </a:cxn>
                  <a:cxn ang="0">
                    <a:pos x="47" y="58"/>
                  </a:cxn>
                  <a:cxn ang="0">
                    <a:pos x="58" y="58"/>
                  </a:cxn>
                  <a:cxn ang="0">
                    <a:pos x="58" y="81"/>
                  </a:cxn>
                  <a:cxn ang="0">
                    <a:pos x="47" y="93"/>
                  </a:cxn>
                  <a:cxn ang="0">
                    <a:pos x="47" y="104"/>
                  </a:cxn>
                  <a:cxn ang="0">
                    <a:pos x="58" y="128"/>
                  </a:cxn>
                  <a:cxn ang="0">
                    <a:pos x="47" y="139"/>
                  </a:cxn>
                  <a:cxn ang="0">
                    <a:pos x="35" y="163"/>
                  </a:cxn>
                  <a:cxn ang="0">
                    <a:pos x="35" y="186"/>
                  </a:cxn>
                  <a:cxn ang="0">
                    <a:pos x="23" y="197"/>
                  </a:cxn>
                  <a:cxn ang="0">
                    <a:pos x="0" y="197"/>
                  </a:cxn>
                  <a:cxn ang="0">
                    <a:pos x="0" y="209"/>
                  </a:cxn>
                  <a:cxn ang="0">
                    <a:pos x="12" y="221"/>
                  </a:cxn>
                  <a:cxn ang="0">
                    <a:pos x="23" y="244"/>
                  </a:cxn>
                  <a:cxn ang="0">
                    <a:pos x="12" y="256"/>
                  </a:cxn>
                  <a:cxn ang="0">
                    <a:pos x="0" y="279"/>
                  </a:cxn>
                  <a:cxn ang="0">
                    <a:pos x="12" y="302"/>
                  </a:cxn>
                  <a:cxn ang="0">
                    <a:pos x="35" y="302"/>
                  </a:cxn>
                  <a:cxn ang="0">
                    <a:pos x="58" y="290"/>
                  </a:cxn>
                  <a:cxn ang="0">
                    <a:pos x="70" y="244"/>
                  </a:cxn>
                  <a:cxn ang="0">
                    <a:pos x="82" y="209"/>
                  </a:cxn>
                  <a:cxn ang="0">
                    <a:pos x="93" y="174"/>
                  </a:cxn>
                  <a:cxn ang="0">
                    <a:pos x="93" y="151"/>
                  </a:cxn>
                  <a:cxn ang="0">
                    <a:pos x="93" y="116"/>
                  </a:cxn>
                  <a:cxn ang="0">
                    <a:pos x="93" y="93"/>
                  </a:cxn>
                  <a:cxn ang="0">
                    <a:pos x="93" y="81"/>
                  </a:cxn>
                  <a:cxn ang="0">
                    <a:pos x="93" y="58"/>
                  </a:cxn>
                  <a:cxn ang="0">
                    <a:pos x="82" y="46"/>
                  </a:cxn>
                  <a:cxn ang="0">
                    <a:pos x="82" y="23"/>
                  </a:cxn>
                  <a:cxn ang="0">
                    <a:pos x="70" y="11"/>
                  </a:cxn>
                </a:cxnLst>
                <a:rect l="0" t="0" r="r" b="b"/>
                <a:pathLst>
                  <a:path w="93" h="302">
                    <a:moveTo>
                      <a:pt x="70" y="11"/>
                    </a:moveTo>
                    <a:lnTo>
                      <a:pt x="58" y="11"/>
                    </a:lnTo>
                    <a:lnTo>
                      <a:pt x="58" y="0"/>
                    </a:lnTo>
                    <a:lnTo>
                      <a:pt x="47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23" y="11"/>
                    </a:lnTo>
                    <a:lnTo>
                      <a:pt x="35" y="11"/>
                    </a:lnTo>
                    <a:lnTo>
                      <a:pt x="23" y="23"/>
                    </a:lnTo>
                    <a:lnTo>
                      <a:pt x="23" y="35"/>
                    </a:lnTo>
                    <a:lnTo>
                      <a:pt x="35" y="35"/>
                    </a:lnTo>
                    <a:lnTo>
                      <a:pt x="47" y="35"/>
                    </a:lnTo>
                    <a:lnTo>
                      <a:pt x="47" y="46"/>
                    </a:lnTo>
                    <a:lnTo>
                      <a:pt x="47" y="58"/>
                    </a:lnTo>
                    <a:lnTo>
                      <a:pt x="58" y="58"/>
                    </a:lnTo>
                    <a:lnTo>
                      <a:pt x="58" y="58"/>
                    </a:lnTo>
                    <a:lnTo>
                      <a:pt x="58" y="70"/>
                    </a:lnTo>
                    <a:lnTo>
                      <a:pt x="58" y="81"/>
                    </a:lnTo>
                    <a:lnTo>
                      <a:pt x="58" y="93"/>
                    </a:lnTo>
                    <a:lnTo>
                      <a:pt x="47" y="93"/>
                    </a:lnTo>
                    <a:lnTo>
                      <a:pt x="47" y="93"/>
                    </a:lnTo>
                    <a:lnTo>
                      <a:pt x="47" y="104"/>
                    </a:lnTo>
                    <a:lnTo>
                      <a:pt x="47" y="116"/>
                    </a:lnTo>
                    <a:lnTo>
                      <a:pt x="58" y="128"/>
                    </a:lnTo>
                    <a:lnTo>
                      <a:pt x="47" y="139"/>
                    </a:lnTo>
                    <a:lnTo>
                      <a:pt x="47" y="139"/>
                    </a:lnTo>
                    <a:lnTo>
                      <a:pt x="35" y="151"/>
                    </a:lnTo>
                    <a:lnTo>
                      <a:pt x="35" y="163"/>
                    </a:lnTo>
                    <a:lnTo>
                      <a:pt x="35" y="163"/>
                    </a:lnTo>
                    <a:lnTo>
                      <a:pt x="35" y="186"/>
                    </a:lnTo>
                    <a:lnTo>
                      <a:pt x="23" y="186"/>
                    </a:lnTo>
                    <a:lnTo>
                      <a:pt x="23" y="197"/>
                    </a:lnTo>
                    <a:lnTo>
                      <a:pt x="0" y="197"/>
                    </a:lnTo>
                    <a:lnTo>
                      <a:pt x="0" y="197"/>
                    </a:lnTo>
                    <a:lnTo>
                      <a:pt x="0" y="209"/>
                    </a:lnTo>
                    <a:lnTo>
                      <a:pt x="0" y="209"/>
                    </a:lnTo>
                    <a:lnTo>
                      <a:pt x="12" y="221"/>
                    </a:lnTo>
                    <a:lnTo>
                      <a:pt x="12" y="221"/>
                    </a:lnTo>
                    <a:lnTo>
                      <a:pt x="23" y="232"/>
                    </a:lnTo>
                    <a:lnTo>
                      <a:pt x="23" y="244"/>
                    </a:lnTo>
                    <a:lnTo>
                      <a:pt x="23" y="256"/>
                    </a:lnTo>
                    <a:lnTo>
                      <a:pt x="12" y="256"/>
                    </a:lnTo>
                    <a:lnTo>
                      <a:pt x="12" y="267"/>
                    </a:lnTo>
                    <a:lnTo>
                      <a:pt x="0" y="279"/>
                    </a:lnTo>
                    <a:lnTo>
                      <a:pt x="12" y="290"/>
                    </a:lnTo>
                    <a:lnTo>
                      <a:pt x="12" y="302"/>
                    </a:lnTo>
                    <a:lnTo>
                      <a:pt x="23" y="302"/>
                    </a:lnTo>
                    <a:lnTo>
                      <a:pt x="35" y="302"/>
                    </a:lnTo>
                    <a:lnTo>
                      <a:pt x="35" y="302"/>
                    </a:lnTo>
                    <a:lnTo>
                      <a:pt x="58" y="290"/>
                    </a:lnTo>
                    <a:lnTo>
                      <a:pt x="58" y="290"/>
                    </a:lnTo>
                    <a:lnTo>
                      <a:pt x="70" y="244"/>
                    </a:lnTo>
                    <a:lnTo>
                      <a:pt x="82" y="221"/>
                    </a:lnTo>
                    <a:lnTo>
                      <a:pt x="82" y="209"/>
                    </a:lnTo>
                    <a:lnTo>
                      <a:pt x="93" y="186"/>
                    </a:lnTo>
                    <a:lnTo>
                      <a:pt x="93" y="174"/>
                    </a:lnTo>
                    <a:lnTo>
                      <a:pt x="93" y="163"/>
                    </a:lnTo>
                    <a:lnTo>
                      <a:pt x="93" y="151"/>
                    </a:lnTo>
                    <a:lnTo>
                      <a:pt x="93" y="151"/>
                    </a:lnTo>
                    <a:lnTo>
                      <a:pt x="93" y="116"/>
                    </a:lnTo>
                    <a:lnTo>
                      <a:pt x="93" y="104"/>
                    </a:lnTo>
                    <a:lnTo>
                      <a:pt x="93" y="93"/>
                    </a:lnTo>
                    <a:lnTo>
                      <a:pt x="93" y="81"/>
                    </a:lnTo>
                    <a:lnTo>
                      <a:pt x="93" y="81"/>
                    </a:lnTo>
                    <a:lnTo>
                      <a:pt x="93" y="70"/>
                    </a:lnTo>
                    <a:lnTo>
                      <a:pt x="93" y="58"/>
                    </a:lnTo>
                    <a:lnTo>
                      <a:pt x="82" y="46"/>
                    </a:lnTo>
                    <a:lnTo>
                      <a:pt x="82" y="46"/>
                    </a:lnTo>
                    <a:lnTo>
                      <a:pt x="82" y="35"/>
                    </a:lnTo>
                    <a:lnTo>
                      <a:pt x="82" y="23"/>
                    </a:lnTo>
                    <a:lnTo>
                      <a:pt x="70" y="23"/>
                    </a:lnTo>
                    <a:lnTo>
                      <a:pt x="70" y="1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68" name="Freeform 60"/>
              <p:cNvSpPr>
                <a:spLocks/>
              </p:cNvSpPr>
              <p:nvPr/>
            </p:nvSpPr>
            <p:spPr bwMode="auto">
              <a:xfrm>
                <a:off x="1504" y="1375"/>
                <a:ext cx="93" cy="302"/>
              </a:xfrm>
              <a:custGeom>
                <a:avLst/>
                <a:gdLst/>
                <a:ahLst/>
                <a:cxnLst>
                  <a:cxn ang="0">
                    <a:pos x="58" y="11"/>
                  </a:cxn>
                  <a:cxn ang="0">
                    <a:pos x="47" y="0"/>
                  </a:cxn>
                  <a:cxn ang="0">
                    <a:pos x="35" y="0"/>
                  </a:cxn>
                  <a:cxn ang="0">
                    <a:pos x="35" y="11"/>
                  </a:cxn>
                  <a:cxn ang="0">
                    <a:pos x="23" y="35"/>
                  </a:cxn>
                  <a:cxn ang="0">
                    <a:pos x="47" y="35"/>
                  </a:cxn>
                  <a:cxn ang="0">
                    <a:pos x="47" y="58"/>
                  </a:cxn>
                  <a:cxn ang="0">
                    <a:pos x="58" y="58"/>
                  </a:cxn>
                  <a:cxn ang="0">
                    <a:pos x="58" y="81"/>
                  </a:cxn>
                  <a:cxn ang="0">
                    <a:pos x="47" y="93"/>
                  </a:cxn>
                  <a:cxn ang="0">
                    <a:pos x="47" y="104"/>
                  </a:cxn>
                  <a:cxn ang="0">
                    <a:pos x="58" y="128"/>
                  </a:cxn>
                  <a:cxn ang="0">
                    <a:pos x="47" y="139"/>
                  </a:cxn>
                  <a:cxn ang="0">
                    <a:pos x="35" y="163"/>
                  </a:cxn>
                  <a:cxn ang="0">
                    <a:pos x="35" y="186"/>
                  </a:cxn>
                  <a:cxn ang="0">
                    <a:pos x="23" y="197"/>
                  </a:cxn>
                  <a:cxn ang="0">
                    <a:pos x="0" y="197"/>
                  </a:cxn>
                  <a:cxn ang="0">
                    <a:pos x="0" y="209"/>
                  </a:cxn>
                  <a:cxn ang="0">
                    <a:pos x="12" y="221"/>
                  </a:cxn>
                  <a:cxn ang="0">
                    <a:pos x="23" y="244"/>
                  </a:cxn>
                  <a:cxn ang="0">
                    <a:pos x="12" y="256"/>
                  </a:cxn>
                  <a:cxn ang="0">
                    <a:pos x="0" y="279"/>
                  </a:cxn>
                  <a:cxn ang="0">
                    <a:pos x="12" y="302"/>
                  </a:cxn>
                  <a:cxn ang="0">
                    <a:pos x="35" y="302"/>
                  </a:cxn>
                  <a:cxn ang="0">
                    <a:pos x="58" y="290"/>
                  </a:cxn>
                  <a:cxn ang="0">
                    <a:pos x="70" y="244"/>
                  </a:cxn>
                  <a:cxn ang="0">
                    <a:pos x="82" y="209"/>
                  </a:cxn>
                  <a:cxn ang="0">
                    <a:pos x="93" y="174"/>
                  </a:cxn>
                  <a:cxn ang="0">
                    <a:pos x="93" y="151"/>
                  </a:cxn>
                  <a:cxn ang="0">
                    <a:pos x="93" y="116"/>
                  </a:cxn>
                  <a:cxn ang="0">
                    <a:pos x="93" y="93"/>
                  </a:cxn>
                  <a:cxn ang="0">
                    <a:pos x="93" y="81"/>
                  </a:cxn>
                  <a:cxn ang="0">
                    <a:pos x="93" y="58"/>
                  </a:cxn>
                  <a:cxn ang="0">
                    <a:pos x="82" y="46"/>
                  </a:cxn>
                  <a:cxn ang="0">
                    <a:pos x="82" y="23"/>
                  </a:cxn>
                  <a:cxn ang="0">
                    <a:pos x="70" y="11"/>
                  </a:cxn>
                </a:cxnLst>
                <a:rect l="0" t="0" r="r" b="b"/>
                <a:pathLst>
                  <a:path w="93" h="302">
                    <a:moveTo>
                      <a:pt x="70" y="11"/>
                    </a:moveTo>
                    <a:lnTo>
                      <a:pt x="58" y="11"/>
                    </a:lnTo>
                    <a:lnTo>
                      <a:pt x="58" y="0"/>
                    </a:lnTo>
                    <a:lnTo>
                      <a:pt x="47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23" y="11"/>
                    </a:lnTo>
                    <a:lnTo>
                      <a:pt x="35" y="11"/>
                    </a:lnTo>
                    <a:lnTo>
                      <a:pt x="23" y="23"/>
                    </a:lnTo>
                    <a:lnTo>
                      <a:pt x="23" y="35"/>
                    </a:lnTo>
                    <a:lnTo>
                      <a:pt x="35" y="35"/>
                    </a:lnTo>
                    <a:lnTo>
                      <a:pt x="47" y="35"/>
                    </a:lnTo>
                    <a:lnTo>
                      <a:pt x="47" y="46"/>
                    </a:lnTo>
                    <a:lnTo>
                      <a:pt x="47" y="58"/>
                    </a:lnTo>
                    <a:lnTo>
                      <a:pt x="58" y="58"/>
                    </a:lnTo>
                    <a:lnTo>
                      <a:pt x="58" y="58"/>
                    </a:lnTo>
                    <a:lnTo>
                      <a:pt x="58" y="70"/>
                    </a:lnTo>
                    <a:lnTo>
                      <a:pt x="58" y="81"/>
                    </a:lnTo>
                    <a:lnTo>
                      <a:pt x="58" y="93"/>
                    </a:lnTo>
                    <a:lnTo>
                      <a:pt x="47" y="93"/>
                    </a:lnTo>
                    <a:lnTo>
                      <a:pt x="47" y="93"/>
                    </a:lnTo>
                    <a:lnTo>
                      <a:pt x="47" y="104"/>
                    </a:lnTo>
                    <a:lnTo>
                      <a:pt x="47" y="116"/>
                    </a:lnTo>
                    <a:lnTo>
                      <a:pt x="58" y="128"/>
                    </a:lnTo>
                    <a:lnTo>
                      <a:pt x="47" y="139"/>
                    </a:lnTo>
                    <a:lnTo>
                      <a:pt x="47" y="139"/>
                    </a:lnTo>
                    <a:lnTo>
                      <a:pt x="35" y="151"/>
                    </a:lnTo>
                    <a:lnTo>
                      <a:pt x="35" y="163"/>
                    </a:lnTo>
                    <a:lnTo>
                      <a:pt x="35" y="163"/>
                    </a:lnTo>
                    <a:lnTo>
                      <a:pt x="35" y="186"/>
                    </a:lnTo>
                    <a:lnTo>
                      <a:pt x="23" y="186"/>
                    </a:lnTo>
                    <a:lnTo>
                      <a:pt x="23" y="197"/>
                    </a:lnTo>
                    <a:lnTo>
                      <a:pt x="0" y="197"/>
                    </a:lnTo>
                    <a:lnTo>
                      <a:pt x="0" y="197"/>
                    </a:lnTo>
                    <a:lnTo>
                      <a:pt x="0" y="209"/>
                    </a:lnTo>
                    <a:lnTo>
                      <a:pt x="0" y="209"/>
                    </a:lnTo>
                    <a:lnTo>
                      <a:pt x="12" y="221"/>
                    </a:lnTo>
                    <a:lnTo>
                      <a:pt x="12" y="221"/>
                    </a:lnTo>
                    <a:lnTo>
                      <a:pt x="23" y="232"/>
                    </a:lnTo>
                    <a:lnTo>
                      <a:pt x="23" y="244"/>
                    </a:lnTo>
                    <a:lnTo>
                      <a:pt x="23" y="256"/>
                    </a:lnTo>
                    <a:lnTo>
                      <a:pt x="12" y="256"/>
                    </a:lnTo>
                    <a:lnTo>
                      <a:pt x="12" y="267"/>
                    </a:lnTo>
                    <a:lnTo>
                      <a:pt x="0" y="279"/>
                    </a:lnTo>
                    <a:lnTo>
                      <a:pt x="12" y="290"/>
                    </a:lnTo>
                    <a:lnTo>
                      <a:pt x="12" y="302"/>
                    </a:lnTo>
                    <a:lnTo>
                      <a:pt x="23" y="302"/>
                    </a:lnTo>
                    <a:lnTo>
                      <a:pt x="35" y="302"/>
                    </a:lnTo>
                    <a:lnTo>
                      <a:pt x="35" y="302"/>
                    </a:lnTo>
                    <a:lnTo>
                      <a:pt x="58" y="290"/>
                    </a:lnTo>
                    <a:lnTo>
                      <a:pt x="58" y="290"/>
                    </a:lnTo>
                    <a:lnTo>
                      <a:pt x="70" y="244"/>
                    </a:lnTo>
                    <a:lnTo>
                      <a:pt x="82" y="221"/>
                    </a:lnTo>
                    <a:lnTo>
                      <a:pt x="82" y="209"/>
                    </a:lnTo>
                    <a:lnTo>
                      <a:pt x="93" y="186"/>
                    </a:lnTo>
                    <a:lnTo>
                      <a:pt x="93" y="174"/>
                    </a:lnTo>
                    <a:lnTo>
                      <a:pt x="93" y="163"/>
                    </a:lnTo>
                    <a:lnTo>
                      <a:pt x="93" y="151"/>
                    </a:lnTo>
                    <a:lnTo>
                      <a:pt x="93" y="151"/>
                    </a:lnTo>
                    <a:lnTo>
                      <a:pt x="93" y="116"/>
                    </a:lnTo>
                    <a:lnTo>
                      <a:pt x="93" y="104"/>
                    </a:lnTo>
                    <a:lnTo>
                      <a:pt x="93" y="93"/>
                    </a:lnTo>
                    <a:lnTo>
                      <a:pt x="93" y="81"/>
                    </a:lnTo>
                    <a:lnTo>
                      <a:pt x="93" y="81"/>
                    </a:lnTo>
                    <a:lnTo>
                      <a:pt x="93" y="70"/>
                    </a:lnTo>
                    <a:lnTo>
                      <a:pt x="93" y="58"/>
                    </a:lnTo>
                    <a:lnTo>
                      <a:pt x="82" y="46"/>
                    </a:lnTo>
                    <a:lnTo>
                      <a:pt x="82" y="46"/>
                    </a:lnTo>
                    <a:lnTo>
                      <a:pt x="82" y="35"/>
                    </a:lnTo>
                    <a:lnTo>
                      <a:pt x="82" y="23"/>
                    </a:lnTo>
                    <a:lnTo>
                      <a:pt x="70" y="23"/>
                    </a:lnTo>
                    <a:lnTo>
                      <a:pt x="70" y="11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" name="Group 61"/>
            <p:cNvGrpSpPr>
              <a:grpSpLocks/>
            </p:cNvGrpSpPr>
            <p:nvPr/>
          </p:nvGrpSpPr>
          <p:grpSpPr bwMode="auto">
            <a:xfrm>
              <a:off x="1448" y="1923"/>
              <a:ext cx="232" cy="232"/>
              <a:chOff x="1307" y="1317"/>
              <a:chExt cx="232" cy="232"/>
            </a:xfrm>
          </p:grpSpPr>
          <p:sp>
            <p:nvSpPr>
              <p:cNvPr id="17470" name="Freeform 62"/>
              <p:cNvSpPr>
                <a:spLocks/>
              </p:cNvSpPr>
              <p:nvPr/>
            </p:nvSpPr>
            <p:spPr bwMode="auto">
              <a:xfrm>
                <a:off x="1307" y="1317"/>
                <a:ext cx="232" cy="232"/>
              </a:xfrm>
              <a:custGeom>
                <a:avLst/>
                <a:gdLst/>
                <a:ahLst/>
                <a:cxnLst>
                  <a:cxn ang="0">
                    <a:pos x="220" y="58"/>
                  </a:cxn>
                  <a:cxn ang="0">
                    <a:pos x="209" y="46"/>
                  </a:cxn>
                  <a:cxn ang="0">
                    <a:pos x="197" y="46"/>
                  </a:cxn>
                  <a:cxn ang="0">
                    <a:pos x="174" y="35"/>
                  </a:cxn>
                  <a:cxn ang="0">
                    <a:pos x="162" y="35"/>
                  </a:cxn>
                  <a:cxn ang="0">
                    <a:pos x="151" y="35"/>
                  </a:cxn>
                  <a:cxn ang="0">
                    <a:pos x="139" y="46"/>
                  </a:cxn>
                  <a:cxn ang="0">
                    <a:pos x="139" y="69"/>
                  </a:cxn>
                  <a:cxn ang="0">
                    <a:pos x="139" y="81"/>
                  </a:cxn>
                  <a:cxn ang="0">
                    <a:pos x="139" y="93"/>
                  </a:cxn>
                  <a:cxn ang="0">
                    <a:pos x="139" y="116"/>
                  </a:cxn>
                  <a:cxn ang="0">
                    <a:pos x="127" y="128"/>
                  </a:cxn>
                  <a:cxn ang="0">
                    <a:pos x="116" y="128"/>
                  </a:cxn>
                  <a:cxn ang="0">
                    <a:pos x="116" y="104"/>
                  </a:cxn>
                  <a:cxn ang="0">
                    <a:pos x="104" y="104"/>
                  </a:cxn>
                  <a:cxn ang="0">
                    <a:pos x="93" y="93"/>
                  </a:cxn>
                  <a:cxn ang="0">
                    <a:pos x="81" y="93"/>
                  </a:cxn>
                  <a:cxn ang="0">
                    <a:pos x="58" y="93"/>
                  </a:cxn>
                  <a:cxn ang="0">
                    <a:pos x="58" y="116"/>
                  </a:cxn>
                  <a:cxn ang="0">
                    <a:pos x="46" y="128"/>
                  </a:cxn>
                  <a:cxn ang="0">
                    <a:pos x="46" y="139"/>
                  </a:cxn>
                  <a:cxn ang="0">
                    <a:pos x="34" y="162"/>
                  </a:cxn>
                  <a:cxn ang="0">
                    <a:pos x="34" y="174"/>
                  </a:cxn>
                  <a:cxn ang="0">
                    <a:pos x="23" y="174"/>
                  </a:cxn>
                  <a:cxn ang="0">
                    <a:pos x="23" y="197"/>
                  </a:cxn>
                  <a:cxn ang="0">
                    <a:pos x="11" y="209"/>
                  </a:cxn>
                  <a:cxn ang="0">
                    <a:pos x="0" y="232"/>
                  </a:cxn>
                  <a:cxn ang="0">
                    <a:pos x="0" y="209"/>
                  </a:cxn>
                  <a:cxn ang="0">
                    <a:pos x="0" y="197"/>
                  </a:cxn>
                  <a:cxn ang="0">
                    <a:pos x="0" y="174"/>
                  </a:cxn>
                  <a:cxn ang="0">
                    <a:pos x="11" y="162"/>
                  </a:cxn>
                  <a:cxn ang="0">
                    <a:pos x="11" y="139"/>
                  </a:cxn>
                  <a:cxn ang="0">
                    <a:pos x="23" y="128"/>
                  </a:cxn>
                  <a:cxn ang="0">
                    <a:pos x="34" y="116"/>
                  </a:cxn>
                  <a:cxn ang="0">
                    <a:pos x="34" y="104"/>
                  </a:cxn>
                  <a:cxn ang="0">
                    <a:pos x="34" y="81"/>
                  </a:cxn>
                  <a:cxn ang="0">
                    <a:pos x="46" y="69"/>
                  </a:cxn>
                  <a:cxn ang="0">
                    <a:pos x="58" y="58"/>
                  </a:cxn>
                  <a:cxn ang="0">
                    <a:pos x="69" y="35"/>
                  </a:cxn>
                  <a:cxn ang="0">
                    <a:pos x="81" y="23"/>
                  </a:cxn>
                  <a:cxn ang="0">
                    <a:pos x="93" y="11"/>
                  </a:cxn>
                  <a:cxn ang="0">
                    <a:pos x="116" y="11"/>
                  </a:cxn>
                  <a:cxn ang="0">
                    <a:pos x="127" y="11"/>
                  </a:cxn>
                  <a:cxn ang="0">
                    <a:pos x="139" y="0"/>
                  </a:cxn>
                  <a:cxn ang="0">
                    <a:pos x="162" y="0"/>
                  </a:cxn>
                  <a:cxn ang="0">
                    <a:pos x="174" y="0"/>
                  </a:cxn>
                  <a:cxn ang="0">
                    <a:pos x="186" y="0"/>
                  </a:cxn>
                  <a:cxn ang="0">
                    <a:pos x="197" y="11"/>
                  </a:cxn>
                  <a:cxn ang="0">
                    <a:pos x="209" y="23"/>
                  </a:cxn>
                  <a:cxn ang="0">
                    <a:pos x="220" y="35"/>
                  </a:cxn>
                  <a:cxn ang="0">
                    <a:pos x="232" y="46"/>
                  </a:cxn>
                </a:cxnLst>
                <a:rect l="0" t="0" r="r" b="b"/>
                <a:pathLst>
                  <a:path w="232" h="232">
                    <a:moveTo>
                      <a:pt x="232" y="46"/>
                    </a:moveTo>
                    <a:lnTo>
                      <a:pt x="232" y="46"/>
                    </a:lnTo>
                    <a:lnTo>
                      <a:pt x="232" y="46"/>
                    </a:lnTo>
                    <a:lnTo>
                      <a:pt x="220" y="58"/>
                    </a:lnTo>
                    <a:lnTo>
                      <a:pt x="220" y="58"/>
                    </a:lnTo>
                    <a:lnTo>
                      <a:pt x="220" y="46"/>
                    </a:lnTo>
                    <a:lnTo>
                      <a:pt x="209" y="46"/>
                    </a:lnTo>
                    <a:lnTo>
                      <a:pt x="209" y="46"/>
                    </a:lnTo>
                    <a:lnTo>
                      <a:pt x="209" y="46"/>
                    </a:lnTo>
                    <a:lnTo>
                      <a:pt x="197" y="46"/>
                    </a:lnTo>
                    <a:lnTo>
                      <a:pt x="197" y="46"/>
                    </a:lnTo>
                    <a:lnTo>
                      <a:pt x="197" y="46"/>
                    </a:lnTo>
                    <a:lnTo>
                      <a:pt x="186" y="46"/>
                    </a:lnTo>
                    <a:lnTo>
                      <a:pt x="186" y="46"/>
                    </a:lnTo>
                    <a:lnTo>
                      <a:pt x="186" y="46"/>
                    </a:lnTo>
                    <a:lnTo>
                      <a:pt x="174" y="35"/>
                    </a:lnTo>
                    <a:lnTo>
                      <a:pt x="174" y="35"/>
                    </a:lnTo>
                    <a:lnTo>
                      <a:pt x="174" y="35"/>
                    </a:lnTo>
                    <a:lnTo>
                      <a:pt x="162" y="35"/>
                    </a:lnTo>
                    <a:lnTo>
                      <a:pt x="162" y="35"/>
                    </a:lnTo>
                    <a:lnTo>
                      <a:pt x="162" y="35"/>
                    </a:lnTo>
                    <a:lnTo>
                      <a:pt x="151" y="35"/>
                    </a:lnTo>
                    <a:lnTo>
                      <a:pt x="151" y="35"/>
                    </a:lnTo>
                    <a:lnTo>
                      <a:pt x="151" y="35"/>
                    </a:lnTo>
                    <a:lnTo>
                      <a:pt x="139" y="35"/>
                    </a:lnTo>
                    <a:lnTo>
                      <a:pt x="139" y="46"/>
                    </a:lnTo>
                    <a:lnTo>
                      <a:pt x="139" y="46"/>
                    </a:lnTo>
                    <a:lnTo>
                      <a:pt x="139" y="46"/>
                    </a:lnTo>
                    <a:lnTo>
                      <a:pt x="127" y="58"/>
                    </a:lnTo>
                    <a:lnTo>
                      <a:pt x="127" y="58"/>
                    </a:lnTo>
                    <a:lnTo>
                      <a:pt x="139" y="69"/>
                    </a:lnTo>
                    <a:lnTo>
                      <a:pt x="139" y="69"/>
                    </a:lnTo>
                    <a:lnTo>
                      <a:pt x="139" y="69"/>
                    </a:lnTo>
                    <a:lnTo>
                      <a:pt x="139" y="69"/>
                    </a:lnTo>
                    <a:lnTo>
                      <a:pt x="139" y="81"/>
                    </a:lnTo>
                    <a:lnTo>
                      <a:pt x="139" y="81"/>
                    </a:lnTo>
                    <a:lnTo>
                      <a:pt x="139" y="81"/>
                    </a:lnTo>
                    <a:lnTo>
                      <a:pt x="139" y="93"/>
                    </a:lnTo>
                    <a:lnTo>
                      <a:pt x="139" y="93"/>
                    </a:lnTo>
                    <a:lnTo>
                      <a:pt x="139" y="93"/>
                    </a:lnTo>
                    <a:lnTo>
                      <a:pt x="139" y="104"/>
                    </a:lnTo>
                    <a:lnTo>
                      <a:pt x="139" y="104"/>
                    </a:lnTo>
                    <a:lnTo>
                      <a:pt x="139" y="116"/>
                    </a:lnTo>
                    <a:lnTo>
                      <a:pt x="139" y="116"/>
                    </a:lnTo>
                    <a:lnTo>
                      <a:pt x="139" y="128"/>
                    </a:lnTo>
                    <a:lnTo>
                      <a:pt x="139" y="128"/>
                    </a:lnTo>
                    <a:lnTo>
                      <a:pt x="127" y="128"/>
                    </a:lnTo>
                    <a:lnTo>
                      <a:pt x="127" y="128"/>
                    </a:lnTo>
                    <a:lnTo>
                      <a:pt x="127" y="128"/>
                    </a:lnTo>
                    <a:lnTo>
                      <a:pt x="116" y="128"/>
                    </a:lnTo>
                    <a:lnTo>
                      <a:pt x="116" y="128"/>
                    </a:lnTo>
                    <a:lnTo>
                      <a:pt x="116" y="128"/>
                    </a:lnTo>
                    <a:lnTo>
                      <a:pt x="116" y="128"/>
                    </a:lnTo>
                    <a:lnTo>
                      <a:pt x="116" y="116"/>
                    </a:lnTo>
                    <a:lnTo>
                      <a:pt x="116" y="116"/>
                    </a:lnTo>
                    <a:lnTo>
                      <a:pt x="116" y="104"/>
                    </a:lnTo>
                    <a:lnTo>
                      <a:pt x="104" y="104"/>
                    </a:lnTo>
                    <a:lnTo>
                      <a:pt x="104" y="104"/>
                    </a:lnTo>
                    <a:lnTo>
                      <a:pt x="104" y="104"/>
                    </a:lnTo>
                    <a:lnTo>
                      <a:pt x="104" y="104"/>
                    </a:lnTo>
                    <a:lnTo>
                      <a:pt x="104" y="93"/>
                    </a:lnTo>
                    <a:lnTo>
                      <a:pt x="93" y="93"/>
                    </a:lnTo>
                    <a:lnTo>
                      <a:pt x="93" y="93"/>
                    </a:lnTo>
                    <a:lnTo>
                      <a:pt x="93" y="93"/>
                    </a:lnTo>
                    <a:lnTo>
                      <a:pt x="93" y="93"/>
                    </a:lnTo>
                    <a:lnTo>
                      <a:pt x="81" y="93"/>
                    </a:lnTo>
                    <a:lnTo>
                      <a:pt x="81" y="93"/>
                    </a:lnTo>
                    <a:lnTo>
                      <a:pt x="81" y="93"/>
                    </a:lnTo>
                    <a:lnTo>
                      <a:pt x="69" y="93"/>
                    </a:lnTo>
                    <a:lnTo>
                      <a:pt x="69" y="93"/>
                    </a:lnTo>
                    <a:lnTo>
                      <a:pt x="69" y="93"/>
                    </a:lnTo>
                    <a:lnTo>
                      <a:pt x="58" y="93"/>
                    </a:lnTo>
                    <a:lnTo>
                      <a:pt x="58" y="104"/>
                    </a:lnTo>
                    <a:lnTo>
                      <a:pt x="58" y="104"/>
                    </a:lnTo>
                    <a:lnTo>
                      <a:pt x="58" y="104"/>
                    </a:lnTo>
                    <a:lnTo>
                      <a:pt x="58" y="116"/>
                    </a:lnTo>
                    <a:lnTo>
                      <a:pt x="58" y="116"/>
                    </a:lnTo>
                    <a:lnTo>
                      <a:pt x="58" y="116"/>
                    </a:lnTo>
                    <a:lnTo>
                      <a:pt x="46" y="116"/>
                    </a:lnTo>
                    <a:lnTo>
                      <a:pt x="46" y="128"/>
                    </a:lnTo>
                    <a:lnTo>
                      <a:pt x="46" y="128"/>
                    </a:lnTo>
                    <a:lnTo>
                      <a:pt x="46" y="139"/>
                    </a:lnTo>
                    <a:lnTo>
                      <a:pt x="46" y="139"/>
                    </a:lnTo>
                    <a:lnTo>
                      <a:pt x="46" y="139"/>
                    </a:lnTo>
                    <a:lnTo>
                      <a:pt x="34" y="139"/>
                    </a:lnTo>
                    <a:lnTo>
                      <a:pt x="34" y="151"/>
                    </a:lnTo>
                    <a:lnTo>
                      <a:pt x="34" y="151"/>
                    </a:lnTo>
                    <a:lnTo>
                      <a:pt x="34" y="162"/>
                    </a:lnTo>
                    <a:lnTo>
                      <a:pt x="34" y="162"/>
                    </a:lnTo>
                    <a:lnTo>
                      <a:pt x="34" y="162"/>
                    </a:lnTo>
                    <a:lnTo>
                      <a:pt x="46" y="174"/>
                    </a:lnTo>
                    <a:lnTo>
                      <a:pt x="34" y="174"/>
                    </a:lnTo>
                    <a:lnTo>
                      <a:pt x="34" y="174"/>
                    </a:lnTo>
                    <a:lnTo>
                      <a:pt x="34" y="174"/>
                    </a:lnTo>
                    <a:lnTo>
                      <a:pt x="23" y="186"/>
                    </a:lnTo>
                    <a:lnTo>
                      <a:pt x="23" y="174"/>
                    </a:lnTo>
                    <a:lnTo>
                      <a:pt x="23" y="186"/>
                    </a:lnTo>
                    <a:lnTo>
                      <a:pt x="23" y="186"/>
                    </a:lnTo>
                    <a:lnTo>
                      <a:pt x="23" y="197"/>
                    </a:lnTo>
                    <a:lnTo>
                      <a:pt x="23" y="197"/>
                    </a:lnTo>
                    <a:lnTo>
                      <a:pt x="23" y="209"/>
                    </a:lnTo>
                    <a:lnTo>
                      <a:pt x="23" y="209"/>
                    </a:lnTo>
                    <a:lnTo>
                      <a:pt x="11" y="209"/>
                    </a:lnTo>
                    <a:lnTo>
                      <a:pt x="11" y="209"/>
                    </a:lnTo>
                    <a:lnTo>
                      <a:pt x="11" y="221"/>
                    </a:lnTo>
                    <a:lnTo>
                      <a:pt x="11" y="221"/>
                    </a:lnTo>
                    <a:lnTo>
                      <a:pt x="0" y="232"/>
                    </a:lnTo>
                    <a:lnTo>
                      <a:pt x="0" y="232"/>
                    </a:lnTo>
                    <a:lnTo>
                      <a:pt x="0" y="221"/>
                    </a:lnTo>
                    <a:lnTo>
                      <a:pt x="0" y="221"/>
                    </a:lnTo>
                    <a:lnTo>
                      <a:pt x="0" y="209"/>
                    </a:lnTo>
                    <a:lnTo>
                      <a:pt x="0" y="209"/>
                    </a:lnTo>
                    <a:lnTo>
                      <a:pt x="0" y="209"/>
                    </a:lnTo>
                    <a:lnTo>
                      <a:pt x="0" y="197"/>
                    </a:lnTo>
                    <a:lnTo>
                      <a:pt x="0" y="197"/>
                    </a:lnTo>
                    <a:lnTo>
                      <a:pt x="0" y="197"/>
                    </a:lnTo>
                    <a:lnTo>
                      <a:pt x="0" y="186"/>
                    </a:lnTo>
                    <a:lnTo>
                      <a:pt x="0" y="186"/>
                    </a:lnTo>
                    <a:lnTo>
                      <a:pt x="0" y="186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62"/>
                    </a:lnTo>
                    <a:lnTo>
                      <a:pt x="11" y="162"/>
                    </a:lnTo>
                    <a:lnTo>
                      <a:pt x="11" y="162"/>
                    </a:lnTo>
                    <a:lnTo>
                      <a:pt x="11" y="151"/>
                    </a:lnTo>
                    <a:lnTo>
                      <a:pt x="11" y="151"/>
                    </a:lnTo>
                    <a:lnTo>
                      <a:pt x="11" y="139"/>
                    </a:lnTo>
                    <a:lnTo>
                      <a:pt x="11" y="139"/>
                    </a:lnTo>
                    <a:lnTo>
                      <a:pt x="23" y="139"/>
                    </a:lnTo>
                    <a:lnTo>
                      <a:pt x="23" y="128"/>
                    </a:lnTo>
                    <a:lnTo>
                      <a:pt x="23" y="128"/>
                    </a:lnTo>
                    <a:lnTo>
                      <a:pt x="23" y="128"/>
                    </a:lnTo>
                    <a:lnTo>
                      <a:pt x="23" y="128"/>
                    </a:lnTo>
                    <a:lnTo>
                      <a:pt x="34" y="116"/>
                    </a:lnTo>
                    <a:lnTo>
                      <a:pt x="34" y="116"/>
                    </a:lnTo>
                    <a:lnTo>
                      <a:pt x="34" y="116"/>
                    </a:lnTo>
                    <a:lnTo>
                      <a:pt x="34" y="104"/>
                    </a:lnTo>
                    <a:lnTo>
                      <a:pt x="34" y="104"/>
                    </a:lnTo>
                    <a:lnTo>
                      <a:pt x="34" y="104"/>
                    </a:lnTo>
                    <a:lnTo>
                      <a:pt x="34" y="93"/>
                    </a:lnTo>
                    <a:lnTo>
                      <a:pt x="34" y="93"/>
                    </a:lnTo>
                    <a:lnTo>
                      <a:pt x="34" y="93"/>
                    </a:lnTo>
                    <a:lnTo>
                      <a:pt x="34" y="81"/>
                    </a:lnTo>
                    <a:lnTo>
                      <a:pt x="34" y="81"/>
                    </a:lnTo>
                    <a:lnTo>
                      <a:pt x="46" y="81"/>
                    </a:lnTo>
                    <a:lnTo>
                      <a:pt x="46" y="69"/>
                    </a:lnTo>
                    <a:lnTo>
                      <a:pt x="46" y="69"/>
                    </a:lnTo>
                    <a:lnTo>
                      <a:pt x="46" y="69"/>
                    </a:lnTo>
                    <a:lnTo>
                      <a:pt x="58" y="58"/>
                    </a:lnTo>
                    <a:lnTo>
                      <a:pt x="58" y="58"/>
                    </a:lnTo>
                    <a:lnTo>
                      <a:pt x="58" y="58"/>
                    </a:lnTo>
                    <a:lnTo>
                      <a:pt x="69" y="46"/>
                    </a:lnTo>
                    <a:lnTo>
                      <a:pt x="69" y="46"/>
                    </a:lnTo>
                    <a:lnTo>
                      <a:pt x="69" y="46"/>
                    </a:lnTo>
                    <a:lnTo>
                      <a:pt x="69" y="35"/>
                    </a:lnTo>
                    <a:lnTo>
                      <a:pt x="69" y="35"/>
                    </a:lnTo>
                    <a:lnTo>
                      <a:pt x="81" y="35"/>
                    </a:lnTo>
                    <a:lnTo>
                      <a:pt x="81" y="23"/>
                    </a:lnTo>
                    <a:lnTo>
                      <a:pt x="81" y="23"/>
                    </a:lnTo>
                    <a:lnTo>
                      <a:pt x="81" y="23"/>
                    </a:lnTo>
                    <a:lnTo>
                      <a:pt x="93" y="23"/>
                    </a:lnTo>
                    <a:lnTo>
                      <a:pt x="93" y="11"/>
                    </a:lnTo>
                    <a:lnTo>
                      <a:pt x="93" y="11"/>
                    </a:lnTo>
                    <a:lnTo>
                      <a:pt x="104" y="11"/>
                    </a:lnTo>
                    <a:lnTo>
                      <a:pt x="104" y="11"/>
                    </a:lnTo>
                    <a:lnTo>
                      <a:pt x="104" y="11"/>
                    </a:lnTo>
                    <a:lnTo>
                      <a:pt x="116" y="11"/>
                    </a:lnTo>
                    <a:lnTo>
                      <a:pt x="116" y="11"/>
                    </a:lnTo>
                    <a:lnTo>
                      <a:pt x="116" y="11"/>
                    </a:lnTo>
                    <a:lnTo>
                      <a:pt x="127" y="11"/>
                    </a:lnTo>
                    <a:lnTo>
                      <a:pt x="127" y="11"/>
                    </a:lnTo>
                    <a:lnTo>
                      <a:pt x="127" y="11"/>
                    </a:lnTo>
                    <a:lnTo>
                      <a:pt x="139" y="0"/>
                    </a:lnTo>
                    <a:lnTo>
                      <a:pt x="139" y="0"/>
                    </a:lnTo>
                    <a:lnTo>
                      <a:pt x="139" y="0"/>
                    </a:lnTo>
                    <a:lnTo>
                      <a:pt x="151" y="0"/>
                    </a:lnTo>
                    <a:lnTo>
                      <a:pt x="151" y="0"/>
                    </a:lnTo>
                    <a:lnTo>
                      <a:pt x="151" y="0"/>
                    </a:lnTo>
                    <a:lnTo>
                      <a:pt x="162" y="0"/>
                    </a:lnTo>
                    <a:lnTo>
                      <a:pt x="162" y="0"/>
                    </a:lnTo>
                    <a:lnTo>
                      <a:pt x="162" y="0"/>
                    </a:lnTo>
                    <a:lnTo>
                      <a:pt x="174" y="0"/>
                    </a:lnTo>
                    <a:lnTo>
                      <a:pt x="174" y="0"/>
                    </a:lnTo>
                    <a:lnTo>
                      <a:pt x="174" y="0"/>
                    </a:lnTo>
                    <a:lnTo>
                      <a:pt x="186" y="0"/>
                    </a:lnTo>
                    <a:lnTo>
                      <a:pt x="186" y="0"/>
                    </a:lnTo>
                    <a:lnTo>
                      <a:pt x="186" y="0"/>
                    </a:lnTo>
                    <a:lnTo>
                      <a:pt x="197" y="0"/>
                    </a:lnTo>
                    <a:lnTo>
                      <a:pt x="197" y="0"/>
                    </a:lnTo>
                    <a:lnTo>
                      <a:pt x="197" y="11"/>
                    </a:lnTo>
                    <a:lnTo>
                      <a:pt x="197" y="11"/>
                    </a:lnTo>
                    <a:lnTo>
                      <a:pt x="209" y="11"/>
                    </a:lnTo>
                    <a:lnTo>
                      <a:pt x="209" y="23"/>
                    </a:lnTo>
                    <a:lnTo>
                      <a:pt x="209" y="23"/>
                    </a:lnTo>
                    <a:lnTo>
                      <a:pt x="209" y="23"/>
                    </a:lnTo>
                    <a:lnTo>
                      <a:pt x="220" y="35"/>
                    </a:lnTo>
                    <a:lnTo>
                      <a:pt x="220" y="35"/>
                    </a:lnTo>
                    <a:lnTo>
                      <a:pt x="220" y="35"/>
                    </a:lnTo>
                    <a:lnTo>
                      <a:pt x="220" y="35"/>
                    </a:lnTo>
                    <a:lnTo>
                      <a:pt x="220" y="46"/>
                    </a:lnTo>
                    <a:lnTo>
                      <a:pt x="232" y="46"/>
                    </a:lnTo>
                    <a:lnTo>
                      <a:pt x="232" y="46"/>
                    </a:lnTo>
                    <a:lnTo>
                      <a:pt x="232" y="4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71" name="Freeform 63"/>
              <p:cNvSpPr>
                <a:spLocks/>
              </p:cNvSpPr>
              <p:nvPr/>
            </p:nvSpPr>
            <p:spPr bwMode="auto">
              <a:xfrm>
                <a:off x="1307" y="1317"/>
                <a:ext cx="232" cy="232"/>
              </a:xfrm>
              <a:custGeom>
                <a:avLst/>
                <a:gdLst/>
                <a:ahLst/>
                <a:cxnLst>
                  <a:cxn ang="0">
                    <a:pos x="220" y="58"/>
                  </a:cxn>
                  <a:cxn ang="0">
                    <a:pos x="209" y="46"/>
                  </a:cxn>
                  <a:cxn ang="0">
                    <a:pos x="197" y="46"/>
                  </a:cxn>
                  <a:cxn ang="0">
                    <a:pos x="174" y="35"/>
                  </a:cxn>
                  <a:cxn ang="0">
                    <a:pos x="162" y="35"/>
                  </a:cxn>
                  <a:cxn ang="0">
                    <a:pos x="151" y="35"/>
                  </a:cxn>
                  <a:cxn ang="0">
                    <a:pos x="139" y="46"/>
                  </a:cxn>
                  <a:cxn ang="0">
                    <a:pos x="139" y="69"/>
                  </a:cxn>
                  <a:cxn ang="0">
                    <a:pos x="139" y="81"/>
                  </a:cxn>
                  <a:cxn ang="0">
                    <a:pos x="139" y="93"/>
                  </a:cxn>
                  <a:cxn ang="0">
                    <a:pos x="139" y="116"/>
                  </a:cxn>
                  <a:cxn ang="0">
                    <a:pos x="127" y="128"/>
                  </a:cxn>
                  <a:cxn ang="0">
                    <a:pos x="116" y="128"/>
                  </a:cxn>
                  <a:cxn ang="0">
                    <a:pos x="116" y="104"/>
                  </a:cxn>
                  <a:cxn ang="0">
                    <a:pos x="104" y="104"/>
                  </a:cxn>
                  <a:cxn ang="0">
                    <a:pos x="93" y="93"/>
                  </a:cxn>
                  <a:cxn ang="0">
                    <a:pos x="81" y="93"/>
                  </a:cxn>
                  <a:cxn ang="0">
                    <a:pos x="58" y="93"/>
                  </a:cxn>
                  <a:cxn ang="0">
                    <a:pos x="58" y="116"/>
                  </a:cxn>
                  <a:cxn ang="0">
                    <a:pos x="46" y="128"/>
                  </a:cxn>
                  <a:cxn ang="0">
                    <a:pos x="46" y="139"/>
                  </a:cxn>
                  <a:cxn ang="0">
                    <a:pos x="34" y="162"/>
                  </a:cxn>
                  <a:cxn ang="0">
                    <a:pos x="34" y="174"/>
                  </a:cxn>
                  <a:cxn ang="0">
                    <a:pos x="23" y="174"/>
                  </a:cxn>
                  <a:cxn ang="0">
                    <a:pos x="23" y="197"/>
                  </a:cxn>
                  <a:cxn ang="0">
                    <a:pos x="11" y="209"/>
                  </a:cxn>
                  <a:cxn ang="0">
                    <a:pos x="0" y="232"/>
                  </a:cxn>
                  <a:cxn ang="0">
                    <a:pos x="0" y="209"/>
                  </a:cxn>
                  <a:cxn ang="0">
                    <a:pos x="0" y="197"/>
                  </a:cxn>
                  <a:cxn ang="0">
                    <a:pos x="0" y="174"/>
                  </a:cxn>
                  <a:cxn ang="0">
                    <a:pos x="11" y="162"/>
                  </a:cxn>
                  <a:cxn ang="0">
                    <a:pos x="11" y="139"/>
                  </a:cxn>
                  <a:cxn ang="0">
                    <a:pos x="23" y="128"/>
                  </a:cxn>
                  <a:cxn ang="0">
                    <a:pos x="34" y="116"/>
                  </a:cxn>
                  <a:cxn ang="0">
                    <a:pos x="34" y="104"/>
                  </a:cxn>
                  <a:cxn ang="0">
                    <a:pos x="34" y="81"/>
                  </a:cxn>
                  <a:cxn ang="0">
                    <a:pos x="46" y="69"/>
                  </a:cxn>
                  <a:cxn ang="0">
                    <a:pos x="58" y="58"/>
                  </a:cxn>
                  <a:cxn ang="0">
                    <a:pos x="69" y="35"/>
                  </a:cxn>
                  <a:cxn ang="0">
                    <a:pos x="81" y="23"/>
                  </a:cxn>
                  <a:cxn ang="0">
                    <a:pos x="93" y="11"/>
                  </a:cxn>
                  <a:cxn ang="0">
                    <a:pos x="116" y="11"/>
                  </a:cxn>
                  <a:cxn ang="0">
                    <a:pos x="127" y="11"/>
                  </a:cxn>
                  <a:cxn ang="0">
                    <a:pos x="139" y="0"/>
                  </a:cxn>
                  <a:cxn ang="0">
                    <a:pos x="162" y="0"/>
                  </a:cxn>
                  <a:cxn ang="0">
                    <a:pos x="174" y="0"/>
                  </a:cxn>
                  <a:cxn ang="0">
                    <a:pos x="186" y="0"/>
                  </a:cxn>
                  <a:cxn ang="0">
                    <a:pos x="197" y="11"/>
                  </a:cxn>
                  <a:cxn ang="0">
                    <a:pos x="209" y="23"/>
                  </a:cxn>
                  <a:cxn ang="0">
                    <a:pos x="220" y="35"/>
                  </a:cxn>
                  <a:cxn ang="0">
                    <a:pos x="232" y="46"/>
                  </a:cxn>
                </a:cxnLst>
                <a:rect l="0" t="0" r="r" b="b"/>
                <a:pathLst>
                  <a:path w="232" h="232">
                    <a:moveTo>
                      <a:pt x="232" y="46"/>
                    </a:moveTo>
                    <a:lnTo>
                      <a:pt x="232" y="46"/>
                    </a:lnTo>
                    <a:lnTo>
                      <a:pt x="232" y="46"/>
                    </a:lnTo>
                    <a:lnTo>
                      <a:pt x="220" y="58"/>
                    </a:lnTo>
                    <a:lnTo>
                      <a:pt x="220" y="58"/>
                    </a:lnTo>
                    <a:lnTo>
                      <a:pt x="220" y="46"/>
                    </a:lnTo>
                    <a:lnTo>
                      <a:pt x="209" y="46"/>
                    </a:lnTo>
                    <a:lnTo>
                      <a:pt x="209" y="46"/>
                    </a:lnTo>
                    <a:lnTo>
                      <a:pt x="209" y="46"/>
                    </a:lnTo>
                    <a:lnTo>
                      <a:pt x="197" y="46"/>
                    </a:lnTo>
                    <a:lnTo>
                      <a:pt x="197" y="46"/>
                    </a:lnTo>
                    <a:lnTo>
                      <a:pt x="197" y="46"/>
                    </a:lnTo>
                    <a:lnTo>
                      <a:pt x="186" y="46"/>
                    </a:lnTo>
                    <a:lnTo>
                      <a:pt x="186" y="46"/>
                    </a:lnTo>
                    <a:lnTo>
                      <a:pt x="186" y="46"/>
                    </a:lnTo>
                    <a:lnTo>
                      <a:pt x="174" y="35"/>
                    </a:lnTo>
                    <a:lnTo>
                      <a:pt x="174" y="35"/>
                    </a:lnTo>
                    <a:lnTo>
                      <a:pt x="174" y="35"/>
                    </a:lnTo>
                    <a:lnTo>
                      <a:pt x="162" y="35"/>
                    </a:lnTo>
                    <a:lnTo>
                      <a:pt x="162" y="35"/>
                    </a:lnTo>
                    <a:lnTo>
                      <a:pt x="162" y="35"/>
                    </a:lnTo>
                    <a:lnTo>
                      <a:pt x="151" y="35"/>
                    </a:lnTo>
                    <a:lnTo>
                      <a:pt x="151" y="35"/>
                    </a:lnTo>
                    <a:lnTo>
                      <a:pt x="151" y="35"/>
                    </a:lnTo>
                    <a:lnTo>
                      <a:pt x="139" y="35"/>
                    </a:lnTo>
                    <a:lnTo>
                      <a:pt x="139" y="46"/>
                    </a:lnTo>
                    <a:lnTo>
                      <a:pt x="139" y="46"/>
                    </a:lnTo>
                    <a:lnTo>
                      <a:pt x="139" y="46"/>
                    </a:lnTo>
                    <a:lnTo>
                      <a:pt x="127" y="58"/>
                    </a:lnTo>
                    <a:lnTo>
                      <a:pt x="127" y="58"/>
                    </a:lnTo>
                    <a:lnTo>
                      <a:pt x="139" y="69"/>
                    </a:lnTo>
                    <a:lnTo>
                      <a:pt x="139" y="69"/>
                    </a:lnTo>
                    <a:lnTo>
                      <a:pt x="139" y="69"/>
                    </a:lnTo>
                    <a:lnTo>
                      <a:pt x="139" y="69"/>
                    </a:lnTo>
                    <a:lnTo>
                      <a:pt x="139" y="81"/>
                    </a:lnTo>
                    <a:lnTo>
                      <a:pt x="139" y="81"/>
                    </a:lnTo>
                    <a:lnTo>
                      <a:pt x="139" y="81"/>
                    </a:lnTo>
                    <a:lnTo>
                      <a:pt x="139" y="93"/>
                    </a:lnTo>
                    <a:lnTo>
                      <a:pt x="139" y="93"/>
                    </a:lnTo>
                    <a:lnTo>
                      <a:pt x="139" y="93"/>
                    </a:lnTo>
                    <a:lnTo>
                      <a:pt x="139" y="104"/>
                    </a:lnTo>
                    <a:lnTo>
                      <a:pt x="139" y="104"/>
                    </a:lnTo>
                    <a:lnTo>
                      <a:pt x="139" y="116"/>
                    </a:lnTo>
                    <a:lnTo>
                      <a:pt x="139" y="116"/>
                    </a:lnTo>
                    <a:lnTo>
                      <a:pt x="139" y="128"/>
                    </a:lnTo>
                    <a:lnTo>
                      <a:pt x="139" y="128"/>
                    </a:lnTo>
                    <a:lnTo>
                      <a:pt x="127" y="128"/>
                    </a:lnTo>
                    <a:lnTo>
                      <a:pt x="127" y="128"/>
                    </a:lnTo>
                    <a:lnTo>
                      <a:pt x="127" y="128"/>
                    </a:lnTo>
                    <a:lnTo>
                      <a:pt x="116" y="128"/>
                    </a:lnTo>
                    <a:lnTo>
                      <a:pt x="116" y="128"/>
                    </a:lnTo>
                    <a:lnTo>
                      <a:pt x="116" y="128"/>
                    </a:lnTo>
                    <a:lnTo>
                      <a:pt x="116" y="128"/>
                    </a:lnTo>
                    <a:lnTo>
                      <a:pt x="116" y="116"/>
                    </a:lnTo>
                    <a:lnTo>
                      <a:pt x="116" y="116"/>
                    </a:lnTo>
                    <a:lnTo>
                      <a:pt x="116" y="104"/>
                    </a:lnTo>
                    <a:lnTo>
                      <a:pt x="104" y="104"/>
                    </a:lnTo>
                    <a:lnTo>
                      <a:pt x="104" y="104"/>
                    </a:lnTo>
                    <a:lnTo>
                      <a:pt x="104" y="104"/>
                    </a:lnTo>
                    <a:lnTo>
                      <a:pt x="104" y="104"/>
                    </a:lnTo>
                    <a:lnTo>
                      <a:pt x="104" y="93"/>
                    </a:lnTo>
                    <a:lnTo>
                      <a:pt x="93" y="93"/>
                    </a:lnTo>
                    <a:lnTo>
                      <a:pt x="93" y="93"/>
                    </a:lnTo>
                    <a:lnTo>
                      <a:pt x="93" y="93"/>
                    </a:lnTo>
                    <a:lnTo>
                      <a:pt x="93" y="93"/>
                    </a:lnTo>
                    <a:lnTo>
                      <a:pt x="81" y="93"/>
                    </a:lnTo>
                    <a:lnTo>
                      <a:pt x="81" y="93"/>
                    </a:lnTo>
                    <a:lnTo>
                      <a:pt x="81" y="93"/>
                    </a:lnTo>
                    <a:lnTo>
                      <a:pt x="69" y="93"/>
                    </a:lnTo>
                    <a:lnTo>
                      <a:pt x="69" y="93"/>
                    </a:lnTo>
                    <a:lnTo>
                      <a:pt x="69" y="93"/>
                    </a:lnTo>
                    <a:lnTo>
                      <a:pt x="58" y="93"/>
                    </a:lnTo>
                    <a:lnTo>
                      <a:pt x="58" y="104"/>
                    </a:lnTo>
                    <a:lnTo>
                      <a:pt x="58" y="104"/>
                    </a:lnTo>
                    <a:lnTo>
                      <a:pt x="58" y="104"/>
                    </a:lnTo>
                    <a:lnTo>
                      <a:pt x="58" y="116"/>
                    </a:lnTo>
                    <a:lnTo>
                      <a:pt x="58" y="116"/>
                    </a:lnTo>
                    <a:lnTo>
                      <a:pt x="58" y="116"/>
                    </a:lnTo>
                    <a:lnTo>
                      <a:pt x="46" y="116"/>
                    </a:lnTo>
                    <a:lnTo>
                      <a:pt x="46" y="128"/>
                    </a:lnTo>
                    <a:lnTo>
                      <a:pt x="46" y="128"/>
                    </a:lnTo>
                    <a:lnTo>
                      <a:pt x="46" y="139"/>
                    </a:lnTo>
                    <a:lnTo>
                      <a:pt x="46" y="139"/>
                    </a:lnTo>
                    <a:lnTo>
                      <a:pt x="46" y="139"/>
                    </a:lnTo>
                    <a:lnTo>
                      <a:pt x="34" y="139"/>
                    </a:lnTo>
                    <a:lnTo>
                      <a:pt x="34" y="151"/>
                    </a:lnTo>
                    <a:lnTo>
                      <a:pt x="34" y="151"/>
                    </a:lnTo>
                    <a:lnTo>
                      <a:pt x="34" y="162"/>
                    </a:lnTo>
                    <a:lnTo>
                      <a:pt x="34" y="162"/>
                    </a:lnTo>
                    <a:lnTo>
                      <a:pt x="34" y="162"/>
                    </a:lnTo>
                    <a:lnTo>
                      <a:pt x="46" y="174"/>
                    </a:lnTo>
                    <a:lnTo>
                      <a:pt x="34" y="174"/>
                    </a:lnTo>
                    <a:lnTo>
                      <a:pt x="34" y="174"/>
                    </a:lnTo>
                    <a:lnTo>
                      <a:pt x="34" y="174"/>
                    </a:lnTo>
                    <a:lnTo>
                      <a:pt x="23" y="186"/>
                    </a:lnTo>
                    <a:lnTo>
                      <a:pt x="23" y="174"/>
                    </a:lnTo>
                    <a:lnTo>
                      <a:pt x="23" y="186"/>
                    </a:lnTo>
                    <a:lnTo>
                      <a:pt x="23" y="186"/>
                    </a:lnTo>
                    <a:lnTo>
                      <a:pt x="23" y="197"/>
                    </a:lnTo>
                    <a:lnTo>
                      <a:pt x="23" y="197"/>
                    </a:lnTo>
                    <a:lnTo>
                      <a:pt x="23" y="209"/>
                    </a:lnTo>
                    <a:lnTo>
                      <a:pt x="23" y="209"/>
                    </a:lnTo>
                    <a:lnTo>
                      <a:pt x="11" y="209"/>
                    </a:lnTo>
                    <a:lnTo>
                      <a:pt x="11" y="209"/>
                    </a:lnTo>
                    <a:lnTo>
                      <a:pt x="11" y="221"/>
                    </a:lnTo>
                    <a:lnTo>
                      <a:pt x="11" y="221"/>
                    </a:lnTo>
                    <a:lnTo>
                      <a:pt x="0" y="232"/>
                    </a:lnTo>
                    <a:lnTo>
                      <a:pt x="0" y="232"/>
                    </a:lnTo>
                    <a:lnTo>
                      <a:pt x="0" y="221"/>
                    </a:lnTo>
                    <a:lnTo>
                      <a:pt x="0" y="221"/>
                    </a:lnTo>
                    <a:lnTo>
                      <a:pt x="0" y="209"/>
                    </a:lnTo>
                    <a:lnTo>
                      <a:pt x="0" y="209"/>
                    </a:lnTo>
                    <a:lnTo>
                      <a:pt x="0" y="209"/>
                    </a:lnTo>
                    <a:lnTo>
                      <a:pt x="0" y="197"/>
                    </a:lnTo>
                    <a:lnTo>
                      <a:pt x="0" y="197"/>
                    </a:lnTo>
                    <a:lnTo>
                      <a:pt x="0" y="197"/>
                    </a:lnTo>
                    <a:lnTo>
                      <a:pt x="0" y="186"/>
                    </a:lnTo>
                    <a:lnTo>
                      <a:pt x="0" y="186"/>
                    </a:lnTo>
                    <a:lnTo>
                      <a:pt x="0" y="186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62"/>
                    </a:lnTo>
                    <a:lnTo>
                      <a:pt x="11" y="162"/>
                    </a:lnTo>
                    <a:lnTo>
                      <a:pt x="11" y="162"/>
                    </a:lnTo>
                    <a:lnTo>
                      <a:pt x="11" y="151"/>
                    </a:lnTo>
                    <a:lnTo>
                      <a:pt x="11" y="151"/>
                    </a:lnTo>
                    <a:lnTo>
                      <a:pt x="11" y="139"/>
                    </a:lnTo>
                    <a:lnTo>
                      <a:pt x="11" y="139"/>
                    </a:lnTo>
                    <a:lnTo>
                      <a:pt x="23" y="139"/>
                    </a:lnTo>
                    <a:lnTo>
                      <a:pt x="23" y="128"/>
                    </a:lnTo>
                    <a:lnTo>
                      <a:pt x="23" y="128"/>
                    </a:lnTo>
                    <a:lnTo>
                      <a:pt x="23" y="128"/>
                    </a:lnTo>
                    <a:lnTo>
                      <a:pt x="23" y="128"/>
                    </a:lnTo>
                    <a:lnTo>
                      <a:pt x="34" y="116"/>
                    </a:lnTo>
                    <a:lnTo>
                      <a:pt x="34" y="116"/>
                    </a:lnTo>
                    <a:lnTo>
                      <a:pt x="34" y="116"/>
                    </a:lnTo>
                    <a:lnTo>
                      <a:pt x="34" y="104"/>
                    </a:lnTo>
                    <a:lnTo>
                      <a:pt x="34" y="104"/>
                    </a:lnTo>
                    <a:lnTo>
                      <a:pt x="34" y="104"/>
                    </a:lnTo>
                    <a:lnTo>
                      <a:pt x="34" y="93"/>
                    </a:lnTo>
                    <a:lnTo>
                      <a:pt x="34" y="93"/>
                    </a:lnTo>
                    <a:lnTo>
                      <a:pt x="34" y="93"/>
                    </a:lnTo>
                    <a:lnTo>
                      <a:pt x="34" y="81"/>
                    </a:lnTo>
                    <a:lnTo>
                      <a:pt x="34" y="81"/>
                    </a:lnTo>
                    <a:lnTo>
                      <a:pt x="46" y="81"/>
                    </a:lnTo>
                    <a:lnTo>
                      <a:pt x="46" y="69"/>
                    </a:lnTo>
                    <a:lnTo>
                      <a:pt x="46" y="69"/>
                    </a:lnTo>
                    <a:lnTo>
                      <a:pt x="46" y="69"/>
                    </a:lnTo>
                    <a:lnTo>
                      <a:pt x="58" y="58"/>
                    </a:lnTo>
                    <a:lnTo>
                      <a:pt x="58" y="58"/>
                    </a:lnTo>
                    <a:lnTo>
                      <a:pt x="58" y="58"/>
                    </a:lnTo>
                    <a:lnTo>
                      <a:pt x="69" y="46"/>
                    </a:lnTo>
                    <a:lnTo>
                      <a:pt x="69" y="46"/>
                    </a:lnTo>
                    <a:lnTo>
                      <a:pt x="69" y="46"/>
                    </a:lnTo>
                    <a:lnTo>
                      <a:pt x="69" y="35"/>
                    </a:lnTo>
                    <a:lnTo>
                      <a:pt x="69" y="35"/>
                    </a:lnTo>
                    <a:lnTo>
                      <a:pt x="81" y="35"/>
                    </a:lnTo>
                    <a:lnTo>
                      <a:pt x="81" y="23"/>
                    </a:lnTo>
                    <a:lnTo>
                      <a:pt x="81" y="23"/>
                    </a:lnTo>
                    <a:lnTo>
                      <a:pt x="81" y="23"/>
                    </a:lnTo>
                    <a:lnTo>
                      <a:pt x="93" y="23"/>
                    </a:lnTo>
                    <a:lnTo>
                      <a:pt x="93" y="11"/>
                    </a:lnTo>
                    <a:lnTo>
                      <a:pt x="93" y="11"/>
                    </a:lnTo>
                    <a:lnTo>
                      <a:pt x="104" y="11"/>
                    </a:lnTo>
                    <a:lnTo>
                      <a:pt x="104" y="11"/>
                    </a:lnTo>
                    <a:lnTo>
                      <a:pt x="104" y="11"/>
                    </a:lnTo>
                    <a:lnTo>
                      <a:pt x="116" y="11"/>
                    </a:lnTo>
                    <a:lnTo>
                      <a:pt x="116" y="11"/>
                    </a:lnTo>
                    <a:lnTo>
                      <a:pt x="116" y="11"/>
                    </a:lnTo>
                    <a:lnTo>
                      <a:pt x="127" y="11"/>
                    </a:lnTo>
                    <a:lnTo>
                      <a:pt x="127" y="11"/>
                    </a:lnTo>
                    <a:lnTo>
                      <a:pt x="127" y="11"/>
                    </a:lnTo>
                    <a:lnTo>
                      <a:pt x="139" y="0"/>
                    </a:lnTo>
                    <a:lnTo>
                      <a:pt x="139" y="0"/>
                    </a:lnTo>
                    <a:lnTo>
                      <a:pt x="139" y="0"/>
                    </a:lnTo>
                    <a:lnTo>
                      <a:pt x="151" y="0"/>
                    </a:lnTo>
                    <a:lnTo>
                      <a:pt x="151" y="0"/>
                    </a:lnTo>
                    <a:lnTo>
                      <a:pt x="151" y="0"/>
                    </a:lnTo>
                    <a:lnTo>
                      <a:pt x="162" y="0"/>
                    </a:lnTo>
                    <a:lnTo>
                      <a:pt x="162" y="0"/>
                    </a:lnTo>
                    <a:lnTo>
                      <a:pt x="162" y="0"/>
                    </a:lnTo>
                    <a:lnTo>
                      <a:pt x="174" y="0"/>
                    </a:lnTo>
                    <a:lnTo>
                      <a:pt x="174" y="0"/>
                    </a:lnTo>
                    <a:lnTo>
                      <a:pt x="174" y="0"/>
                    </a:lnTo>
                    <a:lnTo>
                      <a:pt x="186" y="0"/>
                    </a:lnTo>
                    <a:lnTo>
                      <a:pt x="186" y="0"/>
                    </a:lnTo>
                    <a:lnTo>
                      <a:pt x="186" y="0"/>
                    </a:lnTo>
                    <a:lnTo>
                      <a:pt x="197" y="0"/>
                    </a:lnTo>
                    <a:lnTo>
                      <a:pt x="197" y="0"/>
                    </a:lnTo>
                    <a:lnTo>
                      <a:pt x="197" y="11"/>
                    </a:lnTo>
                    <a:lnTo>
                      <a:pt x="197" y="11"/>
                    </a:lnTo>
                    <a:lnTo>
                      <a:pt x="209" y="11"/>
                    </a:lnTo>
                    <a:lnTo>
                      <a:pt x="209" y="23"/>
                    </a:lnTo>
                    <a:lnTo>
                      <a:pt x="209" y="23"/>
                    </a:lnTo>
                    <a:lnTo>
                      <a:pt x="209" y="23"/>
                    </a:lnTo>
                    <a:lnTo>
                      <a:pt x="220" y="35"/>
                    </a:lnTo>
                    <a:lnTo>
                      <a:pt x="220" y="35"/>
                    </a:lnTo>
                    <a:lnTo>
                      <a:pt x="220" y="35"/>
                    </a:lnTo>
                    <a:lnTo>
                      <a:pt x="220" y="35"/>
                    </a:lnTo>
                    <a:lnTo>
                      <a:pt x="220" y="46"/>
                    </a:lnTo>
                    <a:lnTo>
                      <a:pt x="232" y="46"/>
                    </a:lnTo>
                    <a:lnTo>
                      <a:pt x="232" y="46"/>
                    </a:lnTo>
                    <a:lnTo>
                      <a:pt x="232" y="46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9" name="Group 64"/>
            <p:cNvGrpSpPr>
              <a:grpSpLocks/>
            </p:cNvGrpSpPr>
            <p:nvPr/>
          </p:nvGrpSpPr>
          <p:grpSpPr bwMode="auto">
            <a:xfrm>
              <a:off x="1401" y="2144"/>
              <a:ext cx="302" cy="267"/>
              <a:chOff x="1260" y="1538"/>
              <a:chExt cx="302" cy="267"/>
            </a:xfrm>
          </p:grpSpPr>
          <p:sp>
            <p:nvSpPr>
              <p:cNvPr id="17473" name="Freeform 65"/>
              <p:cNvSpPr>
                <a:spLocks/>
              </p:cNvSpPr>
              <p:nvPr/>
            </p:nvSpPr>
            <p:spPr bwMode="auto">
              <a:xfrm>
                <a:off x="1260" y="1538"/>
                <a:ext cx="302" cy="267"/>
              </a:xfrm>
              <a:custGeom>
                <a:avLst/>
                <a:gdLst/>
                <a:ahLst/>
                <a:cxnLst>
                  <a:cxn ang="0">
                    <a:pos x="291" y="139"/>
                  </a:cxn>
                  <a:cxn ang="0">
                    <a:pos x="267" y="139"/>
                  </a:cxn>
                  <a:cxn ang="0">
                    <a:pos x="256" y="151"/>
                  </a:cxn>
                  <a:cxn ang="0">
                    <a:pos x="233" y="162"/>
                  </a:cxn>
                  <a:cxn ang="0">
                    <a:pos x="221" y="174"/>
                  </a:cxn>
                  <a:cxn ang="0">
                    <a:pos x="198" y="197"/>
                  </a:cxn>
                  <a:cxn ang="0">
                    <a:pos x="198" y="209"/>
                  </a:cxn>
                  <a:cxn ang="0">
                    <a:pos x="174" y="209"/>
                  </a:cxn>
                  <a:cxn ang="0">
                    <a:pos x="163" y="209"/>
                  </a:cxn>
                  <a:cxn ang="0">
                    <a:pos x="140" y="209"/>
                  </a:cxn>
                  <a:cxn ang="0">
                    <a:pos x="116" y="209"/>
                  </a:cxn>
                  <a:cxn ang="0">
                    <a:pos x="105" y="220"/>
                  </a:cxn>
                  <a:cxn ang="0">
                    <a:pos x="93" y="244"/>
                  </a:cxn>
                  <a:cxn ang="0">
                    <a:pos x="70" y="232"/>
                  </a:cxn>
                  <a:cxn ang="0">
                    <a:pos x="47" y="232"/>
                  </a:cxn>
                  <a:cxn ang="0">
                    <a:pos x="47" y="220"/>
                  </a:cxn>
                  <a:cxn ang="0">
                    <a:pos x="58" y="209"/>
                  </a:cxn>
                  <a:cxn ang="0">
                    <a:pos x="47" y="197"/>
                  </a:cxn>
                  <a:cxn ang="0">
                    <a:pos x="35" y="174"/>
                  </a:cxn>
                  <a:cxn ang="0">
                    <a:pos x="47" y="151"/>
                  </a:cxn>
                  <a:cxn ang="0">
                    <a:pos x="47" y="127"/>
                  </a:cxn>
                  <a:cxn ang="0">
                    <a:pos x="35" y="104"/>
                  </a:cxn>
                  <a:cxn ang="0">
                    <a:pos x="35" y="81"/>
                  </a:cxn>
                  <a:cxn ang="0">
                    <a:pos x="35" y="69"/>
                  </a:cxn>
                  <a:cxn ang="0">
                    <a:pos x="58" y="69"/>
                  </a:cxn>
                  <a:cxn ang="0">
                    <a:pos x="81" y="69"/>
                  </a:cxn>
                  <a:cxn ang="0">
                    <a:pos x="105" y="46"/>
                  </a:cxn>
                  <a:cxn ang="0">
                    <a:pos x="116" y="46"/>
                  </a:cxn>
                  <a:cxn ang="0">
                    <a:pos x="116" y="34"/>
                  </a:cxn>
                  <a:cxn ang="0">
                    <a:pos x="105" y="11"/>
                  </a:cxn>
                  <a:cxn ang="0">
                    <a:pos x="81" y="11"/>
                  </a:cxn>
                  <a:cxn ang="0">
                    <a:pos x="70" y="11"/>
                  </a:cxn>
                  <a:cxn ang="0">
                    <a:pos x="47" y="11"/>
                  </a:cxn>
                  <a:cxn ang="0">
                    <a:pos x="35" y="0"/>
                  </a:cxn>
                  <a:cxn ang="0">
                    <a:pos x="23" y="11"/>
                  </a:cxn>
                  <a:cxn ang="0">
                    <a:pos x="23" y="34"/>
                  </a:cxn>
                  <a:cxn ang="0">
                    <a:pos x="12" y="58"/>
                  </a:cxn>
                  <a:cxn ang="0">
                    <a:pos x="0" y="81"/>
                  </a:cxn>
                  <a:cxn ang="0">
                    <a:pos x="0" y="104"/>
                  </a:cxn>
                  <a:cxn ang="0">
                    <a:pos x="12" y="127"/>
                  </a:cxn>
                  <a:cxn ang="0">
                    <a:pos x="0" y="151"/>
                  </a:cxn>
                  <a:cxn ang="0">
                    <a:pos x="0" y="162"/>
                  </a:cxn>
                  <a:cxn ang="0">
                    <a:pos x="0" y="186"/>
                  </a:cxn>
                  <a:cxn ang="0">
                    <a:pos x="0" y="209"/>
                  </a:cxn>
                  <a:cxn ang="0">
                    <a:pos x="0" y="232"/>
                  </a:cxn>
                  <a:cxn ang="0">
                    <a:pos x="12" y="255"/>
                  </a:cxn>
                  <a:cxn ang="0">
                    <a:pos x="35" y="267"/>
                  </a:cxn>
                  <a:cxn ang="0">
                    <a:pos x="58" y="267"/>
                  </a:cxn>
                  <a:cxn ang="0">
                    <a:pos x="70" y="267"/>
                  </a:cxn>
                  <a:cxn ang="0">
                    <a:pos x="93" y="267"/>
                  </a:cxn>
                  <a:cxn ang="0">
                    <a:pos x="116" y="267"/>
                  </a:cxn>
                  <a:cxn ang="0">
                    <a:pos x="128" y="267"/>
                  </a:cxn>
                  <a:cxn ang="0">
                    <a:pos x="151" y="255"/>
                  </a:cxn>
                  <a:cxn ang="0">
                    <a:pos x="174" y="255"/>
                  </a:cxn>
                  <a:cxn ang="0">
                    <a:pos x="186" y="232"/>
                  </a:cxn>
                  <a:cxn ang="0">
                    <a:pos x="209" y="220"/>
                  </a:cxn>
                  <a:cxn ang="0">
                    <a:pos x="221" y="220"/>
                  </a:cxn>
                  <a:cxn ang="0">
                    <a:pos x="244" y="197"/>
                  </a:cxn>
                  <a:cxn ang="0">
                    <a:pos x="256" y="174"/>
                  </a:cxn>
                  <a:cxn ang="0">
                    <a:pos x="279" y="162"/>
                  </a:cxn>
                  <a:cxn ang="0">
                    <a:pos x="291" y="151"/>
                  </a:cxn>
                  <a:cxn ang="0">
                    <a:pos x="302" y="127"/>
                  </a:cxn>
                </a:cxnLst>
                <a:rect l="0" t="0" r="r" b="b"/>
                <a:pathLst>
                  <a:path w="302" h="267">
                    <a:moveTo>
                      <a:pt x="302" y="127"/>
                    </a:moveTo>
                    <a:lnTo>
                      <a:pt x="302" y="139"/>
                    </a:lnTo>
                    <a:lnTo>
                      <a:pt x="291" y="139"/>
                    </a:lnTo>
                    <a:lnTo>
                      <a:pt x="291" y="139"/>
                    </a:lnTo>
                    <a:lnTo>
                      <a:pt x="291" y="139"/>
                    </a:lnTo>
                    <a:lnTo>
                      <a:pt x="279" y="139"/>
                    </a:lnTo>
                    <a:lnTo>
                      <a:pt x="279" y="139"/>
                    </a:lnTo>
                    <a:lnTo>
                      <a:pt x="279" y="139"/>
                    </a:lnTo>
                    <a:lnTo>
                      <a:pt x="267" y="139"/>
                    </a:lnTo>
                    <a:lnTo>
                      <a:pt x="267" y="139"/>
                    </a:lnTo>
                    <a:lnTo>
                      <a:pt x="267" y="139"/>
                    </a:lnTo>
                    <a:lnTo>
                      <a:pt x="256" y="139"/>
                    </a:lnTo>
                    <a:lnTo>
                      <a:pt x="256" y="151"/>
                    </a:lnTo>
                    <a:lnTo>
                      <a:pt x="256" y="151"/>
                    </a:lnTo>
                    <a:lnTo>
                      <a:pt x="256" y="151"/>
                    </a:lnTo>
                    <a:lnTo>
                      <a:pt x="244" y="151"/>
                    </a:lnTo>
                    <a:lnTo>
                      <a:pt x="244" y="151"/>
                    </a:lnTo>
                    <a:lnTo>
                      <a:pt x="244" y="151"/>
                    </a:lnTo>
                    <a:lnTo>
                      <a:pt x="233" y="162"/>
                    </a:lnTo>
                    <a:lnTo>
                      <a:pt x="233" y="162"/>
                    </a:lnTo>
                    <a:lnTo>
                      <a:pt x="233" y="162"/>
                    </a:lnTo>
                    <a:lnTo>
                      <a:pt x="233" y="174"/>
                    </a:lnTo>
                    <a:lnTo>
                      <a:pt x="221" y="174"/>
                    </a:lnTo>
                    <a:lnTo>
                      <a:pt x="221" y="174"/>
                    </a:lnTo>
                    <a:lnTo>
                      <a:pt x="221" y="174"/>
                    </a:lnTo>
                    <a:lnTo>
                      <a:pt x="209" y="174"/>
                    </a:lnTo>
                    <a:lnTo>
                      <a:pt x="209" y="186"/>
                    </a:lnTo>
                    <a:lnTo>
                      <a:pt x="209" y="186"/>
                    </a:lnTo>
                    <a:lnTo>
                      <a:pt x="209" y="186"/>
                    </a:lnTo>
                    <a:lnTo>
                      <a:pt x="198" y="197"/>
                    </a:lnTo>
                    <a:lnTo>
                      <a:pt x="198" y="197"/>
                    </a:lnTo>
                    <a:lnTo>
                      <a:pt x="198" y="197"/>
                    </a:lnTo>
                    <a:lnTo>
                      <a:pt x="198" y="209"/>
                    </a:lnTo>
                    <a:lnTo>
                      <a:pt x="198" y="209"/>
                    </a:lnTo>
                    <a:lnTo>
                      <a:pt x="198" y="209"/>
                    </a:lnTo>
                    <a:lnTo>
                      <a:pt x="198" y="220"/>
                    </a:lnTo>
                    <a:lnTo>
                      <a:pt x="186" y="220"/>
                    </a:lnTo>
                    <a:lnTo>
                      <a:pt x="186" y="209"/>
                    </a:lnTo>
                    <a:lnTo>
                      <a:pt x="186" y="209"/>
                    </a:lnTo>
                    <a:lnTo>
                      <a:pt x="174" y="209"/>
                    </a:lnTo>
                    <a:lnTo>
                      <a:pt x="174" y="209"/>
                    </a:lnTo>
                    <a:lnTo>
                      <a:pt x="163" y="209"/>
                    </a:lnTo>
                    <a:lnTo>
                      <a:pt x="163" y="209"/>
                    </a:lnTo>
                    <a:lnTo>
                      <a:pt x="163" y="209"/>
                    </a:lnTo>
                    <a:lnTo>
                      <a:pt x="163" y="209"/>
                    </a:lnTo>
                    <a:lnTo>
                      <a:pt x="163" y="197"/>
                    </a:lnTo>
                    <a:lnTo>
                      <a:pt x="151" y="197"/>
                    </a:lnTo>
                    <a:lnTo>
                      <a:pt x="151" y="209"/>
                    </a:lnTo>
                    <a:lnTo>
                      <a:pt x="140" y="209"/>
                    </a:lnTo>
                    <a:lnTo>
                      <a:pt x="140" y="209"/>
                    </a:lnTo>
                    <a:lnTo>
                      <a:pt x="140" y="209"/>
                    </a:lnTo>
                    <a:lnTo>
                      <a:pt x="128" y="209"/>
                    </a:lnTo>
                    <a:lnTo>
                      <a:pt x="128" y="209"/>
                    </a:lnTo>
                    <a:lnTo>
                      <a:pt x="128" y="209"/>
                    </a:lnTo>
                    <a:lnTo>
                      <a:pt x="116" y="209"/>
                    </a:lnTo>
                    <a:lnTo>
                      <a:pt x="116" y="209"/>
                    </a:lnTo>
                    <a:lnTo>
                      <a:pt x="116" y="220"/>
                    </a:lnTo>
                    <a:lnTo>
                      <a:pt x="105" y="220"/>
                    </a:lnTo>
                    <a:lnTo>
                      <a:pt x="105" y="220"/>
                    </a:lnTo>
                    <a:lnTo>
                      <a:pt x="105" y="220"/>
                    </a:lnTo>
                    <a:lnTo>
                      <a:pt x="105" y="232"/>
                    </a:lnTo>
                    <a:lnTo>
                      <a:pt x="105" y="232"/>
                    </a:lnTo>
                    <a:lnTo>
                      <a:pt x="93" y="244"/>
                    </a:lnTo>
                    <a:lnTo>
                      <a:pt x="93" y="244"/>
                    </a:lnTo>
                    <a:lnTo>
                      <a:pt x="93" y="244"/>
                    </a:lnTo>
                    <a:lnTo>
                      <a:pt x="81" y="232"/>
                    </a:lnTo>
                    <a:lnTo>
                      <a:pt x="81" y="232"/>
                    </a:lnTo>
                    <a:lnTo>
                      <a:pt x="70" y="232"/>
                    </a:lnTo>
                    <a:lnTo>
                      <a:pt x="70" y="232"/>
                    </a:lnTo>
                    <a:lnTo>
                      <a:pt x="70" y="232"/>
                    </a:lnTo>
                    <a:lnTo>
                      <a:pt x="58" y="232"/>
                    </a:lnTo>
                    <a:lnTo>
                      <a:pt x="58" y="244"/>
                    </a:lnTo>
                    <a:lnTo>
                      <a:pt x="58" y="232"/>
                    </a:lnTo>
                    <a:lnTo>
                      <a:pt x="47" y="232"/>
                    </a:lnTo>
                    <a:lnTo>
                      <a:pt x="47" y="232"/>
                    </a:lnTo>
                    <a:lnTo>
                      <a:pt x="47" y="232"/>
                    </a:lnTo>
                    <a:lnTo>
                      <a:pt x="35" y="232"/>
                    </a:lnTo>
                    <a:lnTo>
                      <a:pt x="35" y="232"/>
                    </a:lnTo>
                    <a:lnTo>
                      <a:pt x="35" y="220"/>
                    </a:lnTo>
                    <a:lnTo>
                      <a:pt x="47" y="220"/>
                    </a:lnTo>
                    <a:lnTo>
                      <a:pt x="47" y="220"/>
                    </a:lnTo>
                    <a:lnTo>
                      <a:pt x="47" y="220"/>
                    </a:lnTo>
                    <a:lnTo>
                      <a:pt x="58" y="220"/>
                    </a:lnTo>
                    <a:lnTo>
                      <a:pt x="58" y="220"/>
                    </a:lnTo>
                    <a:lnTo>
                      <a:pt x="58" y="209"/>
                    </a:lnTo>
                    <a:lnTo>
                      <a:pt x="58" y="209"/>
                    </a:lnTo>
                    <a:lnTo>
                      <a:pt x="58" y="197"/>
                    </a:lnTo>
                    <a:lnTo>
                      <a:pt x="58" y="197"/>
                    </a:lnTo>
                    <a:lnTo>
                      <a:pt x="47" y="197"/>
                    </a:lnTo>
                    <a:lnTo>
                      <a:pt x="47" y="197"/>
                    </a:lnTo>
                    <a:lnTo>
                      <a:pt x="47" y="197"/>
                    </a:lnTo>
                    <a:lnTo>
                      <a:pt x="47" y="186"/>
                    </a:lnTo>
                    <a:lnTo>
                      <a:pt x="47" y="186"/>
                    </a:lnTo>
                    <a:lnTo>
                      <a:pt x="47" y="174"/>
                    </a:lnTo>
                    <a:lnTo>
                      <a:pt x="35" y="174"/>
                    </a:lnTo>
                    <a:lnTo>
                      <a:pt x="35" y="174"/>
                    </a:lnTo>
                    <a:lnTo>
                      <a:pt x="35" y="162"/>
                    </a:lnTo>
                    <a:lnTo>
                      <a:pt x="35" y="162"/>
                    </a:lnTo>
                    <a:lnTo>
                      <a:pt x="35" y="162"/>
                    </a:lnTo>
                    <a:lnTo>
                      <a:pt x="47" y="151"/>
                    </a:lnTo>
                    <a:lnTo>
                      <a:pt x="47" y="139"/>
                    </a:lnTo>
                    <a:lnTo>
                      <a:pt x="47" y="139"/>
                    </a:lnTo>
                    <a:lnTo>
                      <a:pt x="47" y="139"/>
                    </a:lnTo>
                    <a:lnTo>
                      <a:pt x="47" y="127"/>
                    </a:lnTo>
                    <a:lnTo>
                      <a:pt x="47" y="127"/>
                    </a:lnTo>
                    <a:lnTo>
                      <a:pt x="35" y="127"/>
                    </a:lnTo>
                    <a:lnTo>
                      <a:pt x="35" y="116"/>
                    </a:lnTo>
                    <a:lnTo>
                      <a:pt x="35" y="116"/>
                    </a:lnTo>
                    <a:lnTo>
                      <a:pt x="35" y="116"/>
                    </a:lnTo>
                    <a:lnTo>
                      <a:pt x="35" y="104"/>
                    </a:lnTo>
                    <a:lnTo>
                      <a:pt x="35" y="104"/>
                    </a:lnTo>
                    <a:lnTo>
                      <a:pt x="35" y="93"/>
                    </a:lnTo>
                    <a:lnTo>
                      <a:pt x="35" y="93"/>
                    </a:lnTo>
                    <a:lnTo>
                      <a:pt x="35" y="93"/>
                    </a:lnTo>
                    <a:lnTo>
                      <a:pt x="35" y="81"/>
                    </a:lnTo>
                    <a:lnTo>
                      <a:pt x="35" y="81"/>
                    </a:lnTo>
                    <a:lnTo>
                      <a:pt x="35" y="69"/>
                    </a:lnTo>
                    <a:lnTo>
                      <a:pt x="35" y="69"/>
                    </a:lnTo>
                    <a:lnTo>
                      <a:pt x="35" y="69"/>
                    </a:lnTo>
                    <a:lnTo>
                      <a:pt x="35" y="69"/>
                    </a:lnTo>
                    <a:lnTo>
                      <a:pt x="47" y="58"/>
                    </a:lnTo>
                    <a:lnTo>
                      <a:pt x="47" y="58"/>
                    </a:lnTo>
                    <a:lnTo>
                      <a:pt x="58" y="58"/>
                    </a:lnTo>
                    <a:lnTo>
                      <a:pt x="58" y="58"/>
                    </a:lnTo>
                    <a:lnTo>
                      <a:pt x="58" y="69"/>
                    </a:lnTo>
                    <a:lnTo>
                      <a:pt x="70" y="69"/>
                    </a:lnTo>
                    <a:lnTo>
                      <a:pt x="70" y="69"/>
                    </a:lnTo>
                    <a:lnTo>
                      <a:pt x="70" y="69"/>
                    </a:lnTo>
                    <a:lnTo>
                      <a:pt x="81" y="69"/>
                    </a:lnTo>
                    <a:lnTo>
                      <a:pt x="81" y="69"/>
                    </a:lnTo>
                    <a:lnTo>
                      <a:pt x="93" y="58"/>
                    </a:lnTo>
                    <a:lnTo>
                      <a:pt x="93" y="58"/>
                    </a:lnTo>
                    <a:lnTo>
                      <a:pt x="93" y="58"/>
                    </a:lnTo>
                    <a:lnTo>
                      <a:pt x="93" y="46"/>
                    </a:lnTo>
                    <a:lnTo>
                      <a:pt x="105" y="46"/>
                    </a:lnTo>
                    <a:lnTo>
                      <a:pt x="105" y="46"/>
                    </a:lnTo>
                    <a:lnTo>
                      <a:pt x="116" y="58"/>
                    </a:lnTo>
                    <a:lnTo>
                      <a:pt x="116" y="58"/>
                    </a:lnTo>
                    <a:lnTo>
                      <a:pt x="116" y="46"/>
                    </a:lnTo>
                    <a:lnTo>
                      <a:pt x="116" y="46"/>
                    </a:lnTo>
                    <a:lnTo>
                      <a:pt x="128" y="46"/>
                    </a:lnTo>
                    <a:lnTo>
                      <a:pt x="128" y="46"/>
                    </a:lnTo>
                    <a:lnTo>
                      <a:pt x="128" y="34"/>
                    </a:lnTo>
                    <a:lnTo>
                      <a:pt x="128" y="34"/>
                    </a:lnTo>
                    <a:lnTo>
                      <a:pt x="116" y="34"/>
                    </a:lnTo>
                    <a:lnTo>
                      <a:pt x="116" y="23"/>
                    </a:lnTo>
                    <a:lnTo>
                      <a:pt x="116" y="23"/>
                    </a:lnTo>
                    <a:lnTo>
                      <a:pt x="105" y="23"/>
                    </a:lnTo>
                    <a:lnTo>
                      <a:pt x="105" y="23"/>
                    </a:lnTo>
                    <a:lnTo>
                      <a:pt x="105" y="11"/>
                    </a:lnTo>
                    <a:lnTo>
                      <a:pt x="105" y="11"/>
                    </a:lnTo>
                    <a:lnTo>
                      <a:pt x="93" y="11"/>
                    </a:lnTo>
                    <a:lnTo>
                      <a:pt x="93" y="11"/>
                    </a:lnTo>
                    <a:lnTo>
                      <a:pt x="93" y="11"/>
                    </a:lnTo>
                    <a:lnTo>
                      <a:pt x="81" y="11"/>
                    </a:lnTo>
                    <a:lnTo>
                      <a:pt x="81" y="23"/>
                    </a:lnTo>
                    <a:lnTo>
                      <a:pt x="70" y="23"/>
                    </a:lnTo>
                    <a:lnTo>
                      <a:pt x="70" y="23"/>
                    </a:lnTo>
                    <a:lnTo>
                      <a:pt x="70" y="23"/>
                    </a:lnTo>
                    <a:lnTo>
                      <a:pt x="70" y="11"/>
                    </a:lnTo>
                    <a:lnTo>
                      <a:pt x="58" y="11"/>
                    </a:lnTo>
                    <a:lnTo>
                      <a:pt x="58" y="11"/>
                    </a:lnTo>
                    <a:lnTo>
                      <a:pt x="47" y="23"/>
                    </a:lnTo>
                    <a:lnTo>
                      <a:pt x="47" y="11"/>
                    </a:lnTo>
                    <a:lnTo>
                      <a:pt x="47" y="11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23" y="11"/>
                    </a:lnTo>
                    <a:lnTo>
                      <a:pt x="23" y="11"/>
                    </a:lnTo>
                    <a:lnTo>
                      <a:pt x="23" y="11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23" y="34"/>
                    </a:lnTo>
                    <a:lnTo>
                      <a:pt x="23" y="34"/>
                    </a:lnTo>
                    <a:lnTo>
                      <a:pt x="12" y="46"/>
                    </a:lnTo>
                    <a:lnTo>
                      <a:pt x="12" y="46"/>
                    </a:lnTo>
                    <a:lnTo>
                      <a:pt x="12" y="46"/>
                    </a:lnTo>
                    <a:lnTo>
                      <a:pt x="12" y="58"/>
                    </a:lnTo>
                    <a:lnTo>
                      <a:pt x="12" y="58"/>
                    </a:lnTo>
                    <a:lnTo>
                      <a:pt x="12" y="58"/>
                    </a:lnTo>
                    <a:lnTo>
                      <a:pt x="12" y="69"/>
                    </a:lnTo>
                    <a:lnTo>
                      <a:pt x="0" y="69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104"/>
                    </a:lnTo>
                    <a:lnTo>
                      <a:pt x="12" y="104"/>
                    </a:lnTo>
                    <a:lnTo>
                      <a:pt x="0" y="104"/>
                    </a:lnTo>
                    <a:lnTo>
                      <a:pt x="12" y="116"/>
                    </a:lnTo>
                    <a:lnTo>
                      <a:pt x="12" y="116"/>
                    </a:lnTo>
                    <a:lnTo>
                      <a:pt x="12" y="127"/>
                    </a:lnTo>
                    <a:lnTo>
                      <a:pt x="12" y="127"/>
                    </a:lnTo>
                    <a:lnTo>
                      <a:pt x="0" y="127"/>
                    </a:lnTo>
                    <a:lnTo>
                      <a:pt x="0" y="139"/>
                    </a:lnTo>
                    <a:lnTo>
                      <a:pt x="0" y="139"/>
                    </a:lnTo>
                    <a:lnTo>
                      <a:pt x="0" y="151"/>
                    </a:lnTo>
                    <a:lnTo>
                      <a:pt x="0" y="151"/>
                    </a:lnTo>
                    <a:lnTo>
                      <a:pt x="0" y="151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86"/>
                    </a:lnTo>
                    <a:lnTo>
                      <a:pt x="0" y="186"/>
                    </a:lnTo>
                    <a:lnTo>
                      <a:pt x="0" y="197"/>
                    </a:lnTo>
                    <a:lnTo>
                      <a:pt x="0" y="197"/>
                    </a:lnTo>
                    <a:lnTo>
                      <a:pt x="0" y="197"/>
                    </a:lnTo>
                    <a:lnTo>
                      <a:pt x="0" y="209"/>
                    </a:lnTo>
                    <a:lnTo>
                      <a:pt x="0" y="209"/>
                    </a:lnTo>
                    <a:lnTo>
                      <a:pt x="0" y="220"/>
                    </a:lnTo>
                    <a:lnTo>
                      <a:pt x="0" y="220"/>
                    </a:lnTo>
                    <a:lnTo>
                      <a:pt x="0" y="220"/>
                    </a:lnTo>
                    <a:lnTo>
                      <a:pt x="0" y="232"/>
                    </a:lnTo>
                    <a:lnTo>
                      <a:pt x="0" y="232"/>
                    </a:lnTo>
                    <a:lnTo>
                      <a:pt x="0" y="232"/>
                    </a:lnTo>
                    <a:lnTo>
                      <a:pt x="12" y="244"/>
                    </a:lnTo>
                    <a:lnTo>
                      <a:pt x="12" y="244"/>
                    </a:lnTo>
                    <a:lnTo>
                      <a:pt x="12" y="244"/>
                    </a:lnTo>
                    <a:lnTo>
                      <a:pt x="12" y="255"/>
                    </a:lnTo>
                    <a:lnTo>
                      <a:pt x="23" y="255"/>
                    </a:lnTo>
                    <a:lnTo>
                      <a:pt x="23" y="255"/>
                    </a:lnTo>
                    <a:lnTo>
                      <a:pt x="23" y="255"/>
                    </a:lnTo>
                    <a:lnTo>
                      <a:pt x="23" y="255"/>
                    </a:lnTo>
                    <a:lnTo>
                      <a:pt x="35" y="267"/>
                    </a:lnTo>
                    <a:lnTo>
                      <a:pt x="35" y="267"/>
                    </a:lnTo>
                    <a:lnTo>
                      <a:pt x="47" y="267"/>
                    </a:lnTo>
                    <a:lnTo>
                      <a:pt x="47" y="267"/>
                    </a:lnTo>
                    <a:lnTo>
                      <a:pt x="47" y="267"/>
                    </a:lnTo>
                    <a:lnTo>
                      <a:pt x="58" y="267"/>
                    </a:lnTo>
                    <a:lnTo>
                      <a:pt x="58" y="267"/>
                    </a:lnTo>
                    <a:lnTo>
                      <a:pt x="58" y="267"/>
                    </a:lnTo>
                    <a:lnTo>
                      <a:pt x="70" y="267"/>
                    </a:lnTo>
                    <a:lnTo>
                      <a:pt x="70" y="267"/>
                    </a:lnTo>
                    <a:lnTo>
                      <a:pt x="70" y="267"/>
                    </a:lnTo>
                    <a:lnTo>
                      <a:pt x="81" y="267"/>
                    </a:lnTo>
                    <a:lnTo>
                      <a:pt x="81" y="267"/>
                    </a:lnTo>
                    <a:lnTo>
                      <a:pt x="81" y="267"/>
                    </a:lnTo>
                    <a:lnTo>
                      <a:pt x="93" y="267"/>
                    </a:lnTo>
                    <a:lnTo>
                      <a:pt x="93" y="267"/>
                    </a:lnTo>
                    <a:lnTo>
                      <a:pt x="93" y="267"/>
                    </a:lnTo>
                    <a:lnTo>
                      <a:pt x="105" y="267"/>
                    </a:lnTo>
                    <a:lnTo>
                      <a:pt x="105" y="267"/>
                    </a:lnTo>
                    <a:lnTo>
                      <a:pt x="105" y="267"/>
                    </a:lnTo>
                    <a:lnTo>
                      <a:pt x="116" y="267"/>
                    </a:lnTo>
                    <a:lnTo>
                      <a:pt x="116" y="267"/>
                    </a:lnTo>
                    <a:lnTo>
                      <a:pt x="116" y="267"/>
                    </a:lnTo>
                    <a:lnTo>
                      <a:pt x="128" y="267"/>
                    </a:lnTo>
                    <a:lnTo>
                      <a:pt x="128" y="267"/>
                    </a:lnTo>
                    <a:lnTo>
                      <a:pt x="128" y="267"/>
                    </a:lnTo>
                    <a:lnTo>
                      <a:pt x="140" y="267"/>
                    </a:lnTo>
                    <a:lnTo>
                      <a:pt x="140" y="267"/>
                    </a:lnTo>
                    <a:lnTo>
                      <a:pt x="140" y="267"/>
                    </a:lnTo>
                    <a:lnTo>
                      <a:pt x="151" y="267"/>
                    </a:lnTo>
                    <a:lnTo>
                      <a:pt x="151" y="255"/>
                    </a:lnTo>
                    <a:lnTo>
                      <a:pt x="151" y="255"/>
                    </a:lnTo>
                    <a:lnTo>
                      <a:pt x="163" y="255"/>
                    </a:lnTo>
                    <a:lnTo>
                      <a:pt x="163" y="255"/>
                    </a:lnTo>
                    <a:lnTo>
                      <a:pt x="163" y="255"/>
                    </a:lnTo>
                    <a:lnTo>
                      <a:pt x="174" y="255"/>
                    </a:lnTo>
                    <a:lnTo>
                      <a:pt x="174" y="244"/>
                    </a:lnTo>
                    <a:lnTo>
                      <a:pt x="174" y="244"/>
                    </a:lnTo>
                    <a:lnTo>
                      <a:pt x="174" y="244"/>
                    </a:lnTo>
                    <a:lnTo>
                      <a:pt x="186" y="244"/>
                    </a:lnTo>
                    <a:lnTo>
                      <a:pt x="186" y="232"/>
                    </a:lnTo>
                    <a:lnTo>
                      <a:pt x="186" y="232"/>
                    </a:lnTo>
                    <a:lnTo>
                      <a:pt x="198" y="232"/>
                    </a:lnTo>
                    <a:lnTo>
                      <a:pt x="198" y="232"/>
                    </a:lnTo>
                    <a:lnTo>
                      <a:pt x="198" y="232"/>
                    </a:lnTo>
                    <a:lnTo>
                      <a:pt x="209" y="220"/>
                    </a:lnTo>
                    <a:lnTo>
                      <a:pt x="209" y="220"/>
                    </a:lnTo>
                    <a:lnTo>
                      <a:pt x="209" y="220"/>
                    </a:lnTo>
                    <a:lnTo>
                      <a:pt x="221" y="220"/>
                    </a:lnTo>
                    <a:lnTo>
                      <a:pt x="221" y="220"/>
                    </a:lnTo>
                    <a:lnTo>
                      <a:pt x="221" y="220"/>
                    </a:lnTo>
                    <a:lnTo>
                      <a:pt x="233" y="209"/>
                    </a:lnTo>
                    <a:lnTo>
                      <a:pt x="233" y="209"/>
                    </a:lnTo>
                    <a:lnTo>
                      <a:pt x="233" y="209"/>
                    </a:lnTo>
                    <a:lnTo>
                      <a:pt x="244" y="197"/>
                    </a:lnTo>
                    <a:lnTo>
                      <a:pt x="244" y="197"/>
                    </a:lnTo>
                    <a:lnTo>
                      <a:pt x="244" y="197"/>
                    </a:lnTo>
                    <a:lnTo>
                      <a:pt x="256" y="197"/>
                    </a:lnTo>
                    <a:lnTo>
                      <a:pt x="256" y="186"/>
                    </a:lnTo>
                    <a:lnTo>
                      <a:pt x="256" y="186"/>
                    </a:lnTo>
                    <a:lnTo>
                      <a:pt x="256" y="174"/>
                    </a:lnTo>
                    <a:lnTo>
                      <a:pt x="256" y="174"/>
                    </a:lnTo>
                    <a:lnTo>
                      <a:pt x="267" y="174"/>
                    </a:lnTo>
                    <a:lnTo>
                      <a:pt x="267" y="162"/>
                    </a:lnTo>
                    <a:lnTo>
                      <a:pt x="267" y="162"/>
                    </a:lnTo>
                    <a:lnTo>
                      <a:pt x="279" y="162"/>
                    </a:lnTo>
                    <a:lnTo>
                      <a:pt x="279" y="162"/>
                    </a:lnTo>
                    <a:lnTo>
                      <a:pt x="279" y="151"/>
                    </a:lnTo>
                    <a:lnTo>
                      <a:pt x="279" y="151"/>
                    </a:lnTo>
                    <a:lnTo>
                      <a:pt x="291" y="151"/>
                    </a:lnTo>
                    <a:lnTo>
                      <a:pt x="291" y="151"/>
                    </a:lnTo>
                    <a:lnTo>
                      <a:pt x="291" y="139"/>
                    </a:lnTo>
                    <a:lnTo>
                      <a:pt x="291" y="139"/>
                    </a:lnTo>
                    <a:lnTo>
                      <a:pt x="302" y="127"/>
                    </a:lnTo>
                    <a:lnTo>
                      <a:pt x="291" y="127"/>
                    </a:lnTo>
                    <a:lnTo>
                      <a:pt x="302" y="12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74" name="Freeform 66"/>
              <p:cNvSpPr>
                <a:spLocks/>
              </p:cNvSpPr>
              <p:nvPr/>
            </p:nvSpPr>
            <p:spPr bwMode="auto">
              <a:xfrm>
                <a:off x="1260" y="1538"/>
                <a:ext cx="302" cy="267"/>
              </a:xfrm>
              <a:custGeom>
                <a:avLst/>
                <a:gdLst/>
                <a:ahLst/>
                <a:cxnLst>
                  <a:cxn ang="0">
                    <a:pos x="291" y="139"/>
                  </a:cxn>
                  <a:cxn ang="0">
                    <a:pos x="267" y="139"/>
                  </a:cxn>
                  <a:cxn ang="0">
                    <a:pos x="256" y="151"/>
                  </a:cxn>
                  <a:cxn ang="0">
                    <a:pos x="233" y="162"/>
                  </a:cxn>
                  <a:cxn ang="0">
                    <a:pos x="221" y="174"/>
                  </a:cxn>
                  <a:cxn ang="0">
                    <a:pos x="198" y="197"/>
                  </a:cxn>
                  <a:cxn ang="0">
                    <a:pos x="198" y="209"/>
                  </a:cxn>
                  <a:cxn ang="0">
                    <a:pos x="174" y="209"/>
                  </a:cxn>
                  <a:cxn ang="0">
                    <a:pos x="163" y="209"/>
                  </a:cxn>
                  <a:cxn ang="0">
                    <a:pos x="140" y="209"/>
                  </a:cxn>
                  <a:cxn ang="0">
                    <a:pos x="116" y="209"/>
                  </a:cxn>
                  <a:cxn ang="0">
                    <a:pos x="105" y="220"/>
                  </a:cxn>
                  <a:cxn ang="0">
                    <a:pos x="93" y="244"/>
                  </a:cxn>
                  <a:cxn ang="0">
                    <a:pos x="70" y="232"/>
                  </a:cxn>
                  <a:cxn ang="0">
                    <a:pos x="47" y="232"/>
                  </a:cxn>
                  <a:cxn ang="0">
                    <a:pos x="47" y="220"/>
                  </a:cxn>
                  <a:cxn ang="0">
                    <a:pos x="58" y="209"/>
                  </a:cxn>
                  <a:cxn ang="0">
                    <a:pos x="47" y="197"/>
                  </a:cxn>
                  <a:cxn ang="0">
                    <a:pos x="35" y="174"/>
                  </a:cxn>
                  <a:cxn ang="0">
                    <a:pos x="47" y="151"/>
                  </a:cxn>
                  <a:cxn ang="0">
                    <a:pos x="47" y="127"/>
                  </a:cxn>
                  <a:cxn ang="0">
                    <a:pos x="35" y="104"/>
                  </a:cxn>
                  <a:cxn ang="0">
                    <a:pos x="35" y="81"/>
                  </a:cxn>
                  <a:cxn ang="0">
                    <a:pos x="35" y="69"/>
                  </a:cxn>
                  <a:cxn ang="0">
                    <a:pos x="58" y="69"/>
                  </a:cxn>
                  <a:cxn ang="0">
                    <a:pos x="81" y="69"/>
                  </a:cxn>
                  <a:cxn ang="0">
                    <a:pos x="105" y="46"/>
                  </a:cxn>
                  <a:cxn ang="0">
                    <a:pos x="116" y="46"/>
                  </a:cxn>
                  <a:cxn ang="0">
                    <a:pos x="116" y="34"/>
                  </a:cxn>
                  <a:cxn ang="0">
                    <a:pos x="105" y="11"/>
                  </a:cxn>
                  <a:cxn ang="0">
                    <a:pos x="81" y="11"/>
                  </a:cxn>
                  <a:cxn ang="0">
                    <a:pos x="70" y="11"/>
                  </a:cxn>
                  <a:cxn ang="0">
                    <a:pos x="47" y="11"/>
                  </a:cxn>
                  <a:cxn ang="0">
                    <a:pos x="35" y="0"/>
                  </a:cxn>
                  <a:cxn ang="0">
                    <a:pos x="23" y="11"/>
                  </a:cxn>
                  <a:cxn ang="0">
                    <a:pos x="23" y="34"/>
                  </a:cxn>
                  <a:cxn ang="0">
                    <a:pos x="12" y="58"/>
                  </a:cxn>
                  <a:cxn ang="0">
                    <a:pos x="0" y="81"/>
                  </a:cxn>
                  <a:cxn ang="0">
                    <a:pos x="0" y="104"/>
                  </a:cxn>
                  <a:cxn ang="0">
                    <a:pos x="12" y="127"/>
                  </a:cxn>
                  <a:cxn ang="0">
                    <a:pos x="0" y="151"/>
                  </a:cxn>
                  <a:cxn ang="0">
                    <a:pos x="0" y="162"/>
                  </a:cxn>
                  <a:cxn ang="0">
                    <a:pos x="0" y="186"/>
                  </a:cxn>
                  <a:cxn ang="0">
                    <a:pos x="0" y="209"/>
                  </a:cxn>
                  <a:cxn ang="0">
                    <a:pos x="0" y="232"/>
                  </a:cxn>
                  <a:cxn ang="0">
                    <a:pos x="12" y="255"/>
                  </a:cxn>
                  <a:cxn ang="0">
                    <a:pos x="35" y="267"/>
                  </a:cxn>
                  <a:cxn ang="0">
                    <a:pos x="58" y="267"/>
                  </a:cxn>
                  <a:cxn ang="0">
                    <a:pos x="70" y="267"/>
                  </a:cxn>
                  <a:cxn ang="0">
                    <a:pos x="93" y="267"/>
                  </a:cxn>
                  <a:cxn ang="0">
                    <a:pos x="116" y="267"/>
                  </a:cxn>
                  <a:cxn ang="0">
                    <a:pos x="128" y="267"/>
                  </a:cxn>
                  <a:cxn ang="0">
                    <a:pos x="151" y="255"/>
                  </a:cxn>
                  <a:cxn ang="0">
                    <a:pos x="174" y="255"/>
                  </a:cxn>
                  <a:cxn ang="0">
                    <a:pos x="186" y="232"/>
                  </a:cxn>
                  <a:cxn ang="0">
                    <a:pos x="209" y="220"/>
                  </a:cxn>
                  <a:cxn ang="0">
                    <a:pos x="221" y="220"/>
                  </a:cxn>
                  <a:cxn ang="0">
                    <a:pos x="244" y="197"/>
                  </a:cxn>
                  <a:cxn ang="0">
                    <a:pos x="256" y="174"/>
                  </a:cxn>
                  <a:cxn ang="0">
                    <a:pos x="279" y="162"/>
                  </a:cxn>
                  <a:cxn ang="0">
                    <a:pos x="291" y="151"/>
                  </a:cxn>
                  <a:cxn ang="0">
                    <a:pos x="302" y="127"/>
                  </a:cxn>
                </a:cxnLst>
                <a:rect l="0" t="0" r="r" b="b"/>
                <a:pathLst>
                  <a:path w="302" h="267">
                    <a:moveTo>
                      <a:pt x="302" y="127"/>
                    </a:moveTo>
                    <a:lnTo>
                      <a:pt x="302" y="139"/>
                    </a:lnTo>
                    <a:lnTo>
                      <a:pt x="291" y="139"/>
                    </a:lnTo>
                    <a:lnTo>
                      <a:pt x="291" y="139"/>
                    </a:lnTo>
                    <a:lnTo>
                      <a:pt x="291" y="139"/>
                    </a:lnTo>
                    <a:lnTo>
                      <a:pt x="279" y="139"/>
                    </a:lnTo>
                    <a:lnTo>
                      <a:pt x="279" y="139"/>
                    </a:lnTo>
                    <a:lnTo>
                      <a:pt x="279" y="139"/>
                    </a:lnTo>
                    <a:lnTo>
                      <a:pt x="267" y="139"/>
                    </a:lnTo>
                    <a:lnTo>
                      <a:pt x="267" y="139"/>
                    </a:lnTo>
                    <a:lnTo>
                      <a:pt x="267" y="139"/>
                    </a:lnTo>
                    <a:lnTo>
                      <a:pt x="256" y="139"/>
                    </a:lnTo>
                    <a:lnTo>
                      <a:pt x="256" y="151"/>
                    </a:lnTo>
                    <a:lnTo>
                      <a:pt x="256" y="151"/>
                    </a:lnTo>
                    <a:lnTo>
                      <a:pt x="256" y="151"/>
                    </a:lnTo>
                    <a:lnTo>
                      <a:pt x="244" y="151"/>
                    </a:lnTo>
                    <a:lnTo>
                      <a:pt x="244" y="151"/>
                    </a:lnTo>
                    <a:lnTo>
                      <a:pt x="244" y="151"/>
                    </a:lnTo>
                    <a:lnTo>
                      <a:pt x="233" y="162"/>
                    </a:lnTo>
                    <a:lnTo>
                      <a:pt x="233" y="162"/>
                    </a:lnTo>
                    <a:lnTo>
                      <a:pt x="233" y="162"/>
                    </a:lnTo>
                    <a:lnTo>
                      <a:pt x="233" y="174"/>
                    </a:lnTo>
                    <a:lnTo>
                      <a:pt x="221" y="174"/>
                    </a:lnTo>
                    <a:lnTo>
                      <a:pt x="221" y="174"/>
                    </a:lnTo>
                    <a:lnTo>
                      <a:pt x="221" y="174"/>
                    </a:lnTo>
                    <a:lnTo>
                      <a:pt x="209" y="174"/>
                    </a:lnTo>
                    <a:lnTo>
                      <a:pt x="209" y="186"/>
                    </a:lnTo>
                    <a:lnTo>
                      <a:pt x="209" y="186"/>
                    </a:lnTo>
                    <a:lnTo>
                      <a:pt x="209" y="186"/>
                    </a:lnTo>
                    <a:lnTo>
                      <a:pt x="198" y="197"/>
                    </a:lnTo>
                    <a:lnTo>
                      <a:pt x="198" y="197"/>
                    </a:lnTo>
                    <a:lnTo>
                      <a:pt x="198" y="197"/>
                    </a:lnTo>
                    <a:lnTo>
                      <a:pt x="198" y="209"/>
                    </a:lnTo>
                    <a:lnTo>
                      <a:pt x="198" y="209"/>
                    </a:lnTo>
                    <a:lnTo>
                      <a:pt x="198" y="209"/>
                    </a:lnTo>
                    <a:lnTo>
                      <a:pt x="198" y="220"/>
                    </a:lnTo>
                    <a:lnTo>
                      <a:pt x="186" y="220"/>
                    </a:lnTo>
                    <a:lnTo>
                      <a:pt x="186" y="209"/>
                    </a:lnTo>
                    <a:lnTo>
                      <a:pt x="186" y="209"/>
                    </a:lnTo>
                    <a:lnTo>
                      <a:pt x="174" y="209"/>
                    </a:lnTo>
                    <a:lnTo>
                      <a:pt x="174" y="209"/>
                    </a:lnTo>
                    <a:lnTo>
                      <a:pt x="163" y="209"/>
                    </a:lnTo>
                    <a:lnTo>
                      <a:pt x="163" y="209"/>
                    </a:lnTo>
                    <a:lnTo>
                      <a:pt x="163" y="209"/>
                    </a:lnTo>
                    <a:lnTo>
                      <a:pt x="163" y="209"/>
                    </a:lnTo>
                    <a:lnTo>
                      <a:pt x="163" y="197"/>
                    </a:lnTo>
                    <a:lnTo>
                      <a:pt x="151" y="197"/>
                    </a:lnTo>
                    <a:lnTo>
                      <a:pt x="151" y="209"/>
                    </a:lnTo>
                    <a:lnTo>
                      <a:pt x="140" y="209"/>
                    </a:lnTo>
                    <a:lnTo>
                      <a:pt x="140" y="209"/>
                    </a:lnTo>
                    <a:lnTo>
                      <a:pt x="140" y="209"/>
                    </a:lnTo>
                    <a:lnTo>
                      <a:pt x="128" y="209"/>
                    </a:lnTo>
                    <a:lnTo>
                      <a:pt x="128" y="209"/>
                    </a:lnTo>
                    <a:lnTo>
                      <a:pt x="128" y="209"/>
                    </a:lnTo>
                    <a:lnTo>
                      <a:pt x="116" y="209"/>
                    </a:lnTo>
                    <a:lnTo>
                      <a:pt x="116" y="209"/>
                    </a:lnTo>
                    <a:lnTo>
                      <a:pt x="116" y="220"/>
                    </a:lnTo>
                    <a:lnTo>
                      <a:pt x="105" y="220"/>
                    </a:lnTo>
                    <a:lnTo>
                      <a:pt x="105" y="220"/>
                    </a:lnTo>
                    <a:lnTo>
                      <a:pt x="105" y="220"/>
                    </a:lnTo>
                    <a:lnTo>
                      <a:pt x="105" y="232"/>
                    </a:lnTo>
                    <a:lnTo>
                      <a:pt x="105" y="232"/>
                    </a:lnTo>
                    <a:lnTo>
                      <a:pt x="93" y="244"/>
                    </a:lnTo>
                    <a:lnTo>
                      <a:pt x="93" y="244"/>
                    </a:lnTo>
                    <a:lnTo>
                      <a:pt x="93" y="244"/>
                    </a:lnTo>
                    <a:lnTo>
                      <a:pt x="81" y="232"/>
                    </a:lnTo>
                    <a:lnTo>
                      <a:pt x="81" y="232"/>
                    </a:lnTo>
                    <a:lnTo>
                      <a:pt x="70" y="232"/>
                    </a:lnTo>
                    <a:lnTo>
                      <a:pt x="70" y="232"/>
                    </a:lnTo>
                    <a:lnTo>
                      <a:pt x="70" y="232"/>
                    </a:lnTo>
                    <a:lnTo>
                      <a:pt x="58" y="232"/>
                    </a:lnTo>
                    <a:lnTo>
                      <a:pt x="58" y="244"/>
                    </a:lnTo>
                    <a:lnTo>
                      <a:pt x="58" y="232"/>
                    </a:lnTo>
                    <a:lnTo>
                      <a:pt x="47" y="232"/>
                    </a:lnTo>
                    <a:lnTo>
                      <a:pt x="47" y="232"/>
                    </a:lnTo>
                    <a:lnTo>
                      <a:pt x="47" y="232"/>
                    </a:lnTo>
                    <a:lnTo>
                      <a:pt x="35" y="232"/>
                    </a:lnTo>
                    <a:lnTo>
                      <a:pt x="35" y="232"/>
                    </a:lnTo>
                    <a:lnTo>
                      <a:pt x="35" y="220"/>
                    </a:lnTo>
                    <a:lnTo>
                      <a:pt x="47" y="220"/>
                    </a:lnTo>
                    <a:lnTo>
                      <a:pt x="47" y="220"/>
                    </a:lnTo>
                    <a:lnTo>
                      <a:pt x="47" y="220"/>
                    </a:lnTo>
                    <a:lnTo>
                      <a:pt x="58" y="220"/>
                    </a:lnTo>
                    <a:lnTo>
                      <a:pt x="58" y="220"/>
                    </a:lnTo>
                    <a:lnTo>
                      <a:pt x="58" y="209"/>
                    </a:lnTo>
                    <a:lnTo>
                      <a:pt x="58" y="209"/>
                    </a:lnTo>
                    <a:lnTo>
                      <a:pt x="58" y="197"/>
                    </a:lnTo>
                    <a:lnTo>
                      <a:pt x="58" y="197"/>
                    </a:lnTo>
                    <a:lnTo>
                      <a:pt x="47" y="197"/>
                    </a:lnTo>
                    <a:lnTo>
                      <a:pt x="47" y="197"/>
                    </a:lnTo>
                    <a:lnTo>
                      <a:pt x="47" y="197"/>
                    </a:lnTo>
                    <a:lnTo>
                      <a:pt x="47" y="186"/>
                    </a:lnTo>
                    <a:lnTo>
                      <a:pt x="47" y="186"/>
                    </a:lnTo>
                    <a:lnTo>
                      <a:pt x="47" y="174"/>
                    </a:lnTo>
                    <a:lnTo>
                      <a:pt x="35" y="174"/>
                    </a:lnTo>
                    <a:lnTo>
                      <a:pt x="35" y="174"/>
                    </a:lnTo>
                    <a:lnTo>
                      <a:pt x="35" y="162"/>
                    </a:lnTo>
                    <a:lnTo>
                      <a:pt x="35" y="162"/>
                    </a:lnTo>
                    <a:lnTo>
                      <a:pt x="35" y="162"/>
                    </a:lnTo>
                    <a:lnTo>
                      <a:pt x="47" y="151"/>
                    </a:lnTo>
                    <a:lnTo>
                      <a:pt x="47" y="139"/>
                    </a:lnTo>
                    <a:lnTo>
                      <a:pt x="47" y="139"/>
                    </a:lnTo>
                    <a:lnTo>
                      <a:pt x="47" y="139"/>
                    </a:lnTo>
                    <a:lnTo>
                      <a:pt x="47" y="127"/>
                    </a:lnTo>
                    <a:lnTo>
                      <a:pt x="47" y="127"/>
                    </a:lnTo>
                    <a:lnTo>
                      <a:pt x="35" y="127"/>
                    </a:lnTo>
                    <a:lnTo>
                      <a:pt x="35" y="116"/>
                    </a:lnTo>
                    <a:lnTo>
                      <a:pt x="35" y="116"/>
                    </a:lnTo>
                    <a:lnTo>
                      <a:pt x="35" y="116"/>
                    </a:lnTo>
                    <a:lnTo>
                      <a:pt x="35" y="104"/>
                    </a:lnTo>
                    <a:lnTo>
                      <a:pt x="35" y="104"/>
                    </a:lnTo>
                    <a:lnTo>
                      <a:pt x="35" y="93"/>
                    </a:lnTo>
                    <a:lnTo>
                      <a:pt x="35" y="93"/>
                    </a:lnTo>
                    <a:lnTo>
                      <a:pt x="35" y="93"/>
                    </a:lnTo>
                    <a:lnTo>
                      <a:pt x="35" y="81"/>
                    </a:lnTo>
                    <a:lnTo>
                      <a:pt x="35" y="81"/>
                    </a:lnTo>
                    <a:lnTo>
                      <a:pt x="35" y="69"/>
                    </a:lnTo>
                    <a:lnTo>
                      <a:pt x="35" y="69"/>
                    </a:lnTo>
                    <a:lnTo>
                      <a:pt x="35" y="69"/>
                    </a:lnTo>
                    <a:lnTo>
                      <a:pt x="35" y="69"/>
                    </a:lnTo>
                    <a:lnTo>
                      <a:pt x="47" y="58"/>
                    </a:lnTo>
                    <a:lnTo>
                      <a:pt x="47" y="58"/>
                    </a:lnTo>
                    <a:lnTo>
                      <a:pt x="58" y="58"/>
                    </a:lnTo>
                    <a:lnTo>
                      <a:pt x="58" y="58"/>
                    </a:lnTo>
                    <a:lnTo>
                      <a:pt x="58" y="69"/>
                    </a:lnTo>
                    <a:lnTo>
                      <a:pt x="70" y="69"/>
                    </a:lnTo>
                    <a:lnTo>
                      <a:pt x="70" y="69"/>
                    </a:lnTo>
                    <a:lnTo>
                      <a:pt x="70" y="69"/>
                    </a:lnTo>
                    <a:lnTo>
                      <a:pt x="81" y="69"/>
                    </a:lnTo>
                    <a:lnTo>
                      <a:pt x="81" y="69"/>
                    </a:lnTo>
                    <a:lnTo>
                      <a:pt x="93" y="58"/>
                    </a:lnTo>
                    <a:lnTo>
                      <a:pt x="93" y="58"/>
                    </a:lnTo>
                    <a:lnTo>
                      <a:pt x="93" y="58"/>
                    </a:lnTo>
                    <a:lnTo>
                      <a:pt x="93" y="46"/>
                    </a:lnTo>
                    <a:lnTo>
                      <a:pt x="105" y="46"/>
                    </a:lnTo>
                    <a:lnTo>
                      <a:pt x="105" y="46"/>
                    </a:lnTo>
                    <a:lnTo>
                      <a:pt x="116" y="58"/>
                    </a:lnTo>
                    <a:lnTo>
                      <a:pt x="116" y="58"/>
                    </a:lnTo>
                    <a:lnTo>
                      <a:pt x="116" y="46"/>
                    </a:lnTo>
                    <a:lnTo>
                      <a:pt x="116" y="46"/>
                    </a:lnTo>
                    <a:lnTo>
                      <a:pt x="128" y="46"/>
                    </a:lnTo>
                    <a:lnTo>
                      <a:pt x="128" y="46"/>
                    </a:lnTo>
                    <a:lnTo>
                      <a:pt x="128" y="34"/>
                    </a:lnTo>
                    <a:lnTo>
                      <a:pt x="128" y="34"/>
                    </a:lnTo>
                    <a:lnTo>
                      <a:pt x="116" y="34"/>
                    </a:lnTo>
                    <a:lnTo>
                      <a:pt x="116" y="23"/>
                    </a:lnTo>
                    <a:lnTo>
                      <a:pt x="116" y="23"/>
                    </a:lnTo>
                    <a:lnTo>
                      <a:pt x="105" y="23"/>
                    </a:lnTo>
                    <a:lnTo>
                      <a:pt x="105" y="23"/>
                    </a:lnTo>
                    <a:lnTo>
                      <a:pt x="105" y="11"/>
                    </a:lnTo>
                    <a:lnTo>
                      <a:pt x="105" y="11"/>
                    </a:lnTo>
                    <a:lnTo>
                      <a:pt x="93" y="11"/>
                    </a:lnTo>
                    <a:lnTo>
                      <a:pt x="93" y="11"/>
                    </a:lnTo>
                    <a:lnTo>
                      <a:pt x="93" y="11"/>
                    </a:lnTo>
                    <a:lnTo>
                      <a:pt x="81" y="11"/>
                    </a:lnTo>
                    <a:lnTo>
                      <a:pt x="81" y="23"/>
                    </a:lnTo>
                    <a:lnTo>
                      <a:pt x="70" y="23"/>
                    </a:lnTo>
                    <a:lnTo>
                      <a:pt x="70" y="23"/>
                    </a:lnTo>
                    <a:lnTo>
                      <a:pt x="70" y="23"/>
                    </a:lnTo>
                    <a:lnTo>
                      <a:pt x="70" y="11"/>
                    </a:lnTo>
                    <a:lnTo>
                      <a:pt x="58" y="11"/>
                    </a:lnTo>
                    <a:lnTo>
                      <a:pt x="58" y="11"/>
                    </a:lnTo>
                    <a:lnTo>
                      <a:pt x="47" y="23"/>
                    </a:lnTo>
                    <a:lnTo>
                      <a:pt x="47" y="11"/>
                    </a:lnTo>
                    <a:lnTo>
                      <a:pt x="47" y="11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23" y="11"/>
                    </a:lnTo>
                    <a:lnTo>
                      <a:pt x="23" y="11"/>
                    </a:lnTo>
                    <a:lnTo>
                      <a:pt x="23" y="11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23" y="34"/>
                    </a:lnTo>
                    <a:lnTo>
                      <a:pt x="23" y="34"/>
                    </a:lnTo>
                    <a:lnTo>
                      <a:pt x="12" y="46"/>
                    </a:lnTo>
                    <a:lnTo>
                      <a:pt x="12" y="46"/>
                    </a:lnTo>
                    <a:lnTo>
                      <a:pt x="12" y="46"/>
                    </a:lnTo>
                    <a:lnTo>
                      <a:pt x="12" y="58"/>
                    </a:lnTo>
                    <a:lnTo>
                      <a:pt x="12" y="58"/>
                    </a:lnTo>
                    <a:lnTo>
                      <a:pt x="12" y="58"/>
                    </a:lnTo>
                    <a:lnTo>
                      <a:pt x="12" y="69"/>
                    </a:lnTo>
                    <a:lnTo>
                      <a:pt x="0" y="69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104"/>
                    </a:lnTo>
                    <a:lnTo>
                      <a:pt x="12" y="104"/>
                    </a:lnTo>
                    <a:lnTo>
                      <a:pt x="0" y="104"/>
                    </a:lnTo>
                    <a:lnTo>
                      <a:pt x="12" y="116"/>
                    </a:lnTo>
                    <a:lnTo>
                      <a:pt x="12" y="116"/>
                    </a:lnTo>
                    <a:lnTo>
                      <a:pt x="12" y="127"/>
                    </a:lnTo>
                    <a:lnTo>
                      <a:pt x="12" y="127"/>
                    </a:lnTo>
                    <a:lnTo>
                      <a:pt x="0" y="127"/>
                    </a:lnTo>
                    <a:lnTo>
                      <a:pt x="0" y="139"/>
                    </a:lnTo>
                    <a:lnTo>
                      <a:pt x="0" y="139"/>
                    </a:lnTo>
                    <a:lnTo>
                      <a:pt x="0" y="151"/>
                    </a:lnTo>
                    <a:lnTo>
                      <a:pt x="0" y="151"/>
                    </a:lnTo>
                    <a:lnTo>
                      <a:pt x="0" y="151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86"/>
                    </a:lnTo>
                    <a:lnTo>
                      <a:pt x="0" y="186"/>
                    </a:lnTo>
                    <a:lnTo>
                      <a:pt x="0" y="197"/>
                    </a:lnTo>
                    <a:lnTo>
                      <a:pt x="0" y="197"/>
                    </a:lnTo>
                    <a:lnTo>
                      <a:pt x="0" y="197"/>
                    </a:lnTo>
                    <a:lnTo>
                      <a:pt x="0" y="209"/>
                    </a:lnTo>
                    <a:lnTo>
                      <a:pt x="0" y="209"/>
                    </a:lnTo>
                    <a:lnTo>
                      <a:pt x="0" y="220"/>
                    </a:lnTo>
                    <a:lnTo>
                      <a:pt x="0" y="220"/>
                    </a:lnTo>
                    <a:lnTo>
                      <a:pt x="0" y="220"/>
                    </a:lnTo>
                    <a:lnTo>
                      <a:pt x="0" y="232"/>
                    </a:lnTo>
                    <a:lnTo>
                      <a:pt x="0" y="232"/>
                    </a:lnTo>
                    <a:lnTo>
                      <a:pt x="0" y="232"/>
                    </a:lnTo>
                    <a:lnTo>
                      <a:pt x="12" y="244"/>
                    </a:lnTo>
                    <a:lnTo>
                      <a:pt x="12" y="244"/>
                    </a:lnTo>
                    <a:lnTo>
                      <a:pt x="12" y="244"/>
                    </a:lnTo>
                    <a:lnTo>
                      <a:pt x="12" y="255"/>
                    </a:lnTo>
                    <a:lnTo>
                      <a:pt x="23" y="255"/>
                    </a:lnTo>
                    <a:lnTo>
                      <a:pt x="23" y="255"/>
                    </a:lnTo>
                    <a:lnTo>
                      <a:pt x="23" y="255"/>
                    </a:lnTo>
                    <a:lnTo>
                      <a:pt x="23" y="255"/>
                    </a:lnTo>
                    <a:lnTo>
                      <a:pt x="35" y="267"/>
                    </a:lnTo>
                    <a:lnTo>
                      <a:pt x="35" y="267"/>
                    </a:lnTo>
                    <a:lnTo>
                      <a:pt x="47" y="267"/>
                    </a:lnTo>
                    <a:lnTo>
                      <a:pt x="47" y="267"/>
                    </a:lnTo>
                    <a:lnTo>
                      <a:pt x="47" y="267"/>
                    </a:lnTo>
                    <a:lnTo>
                      <a:pt x="58" y="267"/>
                    </a:lnTo>
                    <a:lnTo>
                      <a:pt x="58" y="267"/>
                    </a:lnTo>
                    <a:lnTo>
                      <a:pt x="58" y="267"/>
                    </a:lnTo>
                    <a:lnTo>
                      <a:pt x="70" y="267"/>
                    </a:lnTo>
                    <a:lnTo>
                      <a:pt x="70" y="267"/>
                    </a:lnTo>
                    <a:lnTo>
                      <a:pt x="70" y="267"/>
                    </a:lnTo>
                    <a:lnTo>
                      <a:pt x="81" y="267"/>
                    </a:lnTo>
                    <a:lnTo>
                      <a:pt x="81" y="267"/>
                    </a:lnTo>
                    <a:lnTo>
                      <a:pt x="81" y="267"/>
                    </a:lnTo>
                    <a:lnTo>
                      <a:pt x="93" y="267"/>
                    </a:lnTo>
                    <a:lnTo>
                      <a:pt x="93" y="267"/>
                    </a:lnTo>
                    <a:lnTo>
                      <a:pt x="93" y="267"/>
                    </a:lnTo>
                    <a:lnTo>
                      <a:pt x="105" y="267"/>
                    </a:lnTo>
                    <a:lnTo>
                      <a:pt x="105" y="267"/>
                    </a:lnTo>
                    <a:lnTo>
                      <a:pt x="105" y="267"/>
                    </a:lnTo>
                    <a:lnTo>
                      <a:pt x="116" y="267"/>
                    </a:lnTo>
                    <a:lnTo>
                      <a:pt x="116" y="267"/>
                    </a:lnTo>
                    <a:lnTo>
                      <a:pt x="116" y="267"/>
                    </a:lnTo>
                    <a:lnTo>
                      <a:pt x="128" y="267"/>
                    </a:lnTo>
                    <a:lnTo>
                      <a:pt x="128" y="267"/>
                    </a:lnTo>
                    <a:lnTo>
                      <a:pt x="128" y="267"/>
                    </a:lnTo>
                    <a:lnTo>
                      <a:pt x="140" y="267"/>
                    </a:lnTo>
                    <a:lnTo>
                      <a:pt x="140" y="267"/>
                    </a:lnTo>
                    <a:lnTo>
                      <a:pt x="140" y="267"/>
                    </a:lnTo>
                    <a:lnTo>
                      <a:pt x="151" y="267"/>
                    </a:lnTo>
                    <a:lnTo>
                      <a:pt x="151" y="255"/>
                    </a:lnTo>
                    <a:lnTo>
                      <a:pt x="151" y="255"/>
                    </a:lnTo>
                    <a:lnTo>
                      <a:pt x="163" y="255"/>
                    </a:lnTo>
                    <a:lnTo>
                      <a:pt x="163" y="255"/>
                    </a:lnTo>
                    <a:lnTo>
                      <a:pt x="163" y="255"/>
                    </a:lnTo>
                    <a:lnTo>
                      <a:pt x="174" y="255"/>
                    </a:lnTo>
                    <a:lnTo>
                      <a:pt x="174" y="244"/>
                    </a:lnTo>
                    <a:lnTo>
                      <a:pt x="174" y="244"/>
                    </a:lnTo>
                    <a:lnTo>
                      <a:pt x="174" y="244"/>
                    </a:lnTo>
                    <a:lnTo>
                      <a:pt x="186" y="244"/>
                    </a:lnTo>
                    <a:lnTo>
                      <a:pt x="186" y="232"/>
                    </a:lnTo>
                    <a:lnTo>
                      <a:pt x="186" y="232"/>
                    </a:lnTo>
                    <a:lnTo>
                      <a:pt x="198" y="232"/>
                    </a:lnTo>
                    <a:lnTo>
                      <a:pt x="198" y="232"/>
                    </a:lnTo>
                    <a:lnTo>
                      <a:pt x="198" y="232"/>
                    </a:lnTo>
                    <a:lnTo>
                      <a:pt x="209" y="220"/>
                    </a:lnTo>
                    <a:lnTo>
                      <a:pt x="209" y="220"/>
                    </a:lnTo>
                    <a:lnTo>
                      <a:pt x="209" y="220"/>
                    </a:lnTo>
                    <a:lnTo>
                      <a:pt x="221" y="220"/>
                    </a:lnTo>
                    <a:lnTo>
                      <a:pt x="221" y="220"/>
                    </a:lnTo>
                    <a:lnTo>
                      <a:pt x="221" y="220"/>
                    </a:lnTo>
                    <a:lnTo>
                      <a:pt x="233" y="209"/>
                    </a:lnTo>
                    <a:lnTo>
                      <a:pt x="233" y="209"/>
                    </a:lnTo>
                    <a:lnTo>
                      <a:pt x="233" y="209"/>
                    </a:lnTo>
                    <a:lnTo>
                      <a:pt x="244" y="197"/>
                    </a:lnTo>
                    <a:lnTo>
                      <a:pt x="244" y="197"/>
                    </a:lnTo>
                    <a:lnTo>
                      <a:pt x="244" y="197"/>
                    </a:lnTo>
                    <a:lnTo>
                      <a:pt x="256" y="197"/>
                    </a:lnTo>
                    <a:lnTo>
                      <a:pt x="256" y="186"/>
                    </a:lnTo>
                    <a:lnTo>
                      <a:pt x="256" y="186"/>
                    </a:lnTo>
                    <a:lnTo>
                      <a:pt x="256" y="174"/>
                    </a:lnTo>
                    <a:lnTo>
                      <a:pt x="256" y="174"/>
                    </a:lnTo>
                    <a:lnTo>
                      <a:pt x="267" y="174"/>
                    </a:lnTo>
                    <a:lnTo>
                      <a:pt x="267" y="162"/>
                    </a:lnTo>
                    <a:lnTo>
                      <a:pt x="267" y="162"/>
                    </a:lnTo>
                    <a:lnTo>
                      <a:pt x="279" y="162"/>
                    </a:lnTo>
                    <a:lnTo>
                      <a:pt x="279" y="162"/>
                    </a:lnTo>
                    <a:lnTo>
                      <a:pt x="279" y="151"/>
                    </a:lnTo>
                    <a:lnTo>
                      <a:pt x="279" y="151"/>
                    </a:lnTo>
                    <a:lnTo>
                      <a:pt x="291" y="151"/>
                    </a:lnTo>
                    <a:lnTo>
                      <a:pt x="291" y="151"/>
                    </a:lnTo>
                    <a:lnTo>
                      <a:pt x="291" y="139"/>
                    </a:lnTo>
                    <a:lnTo>
                      <a:pt x="291" y="139"/>
                    </a:lnTo>
                    <a:lnTo>
                      <a:pt x="302" y="127"/>
                    </a:lnTo>
                    <a:lnTo>
                      <a:pt x="291" y="127"/>
                    </a:lnTo>
                    <a:lnTo>
                      <a:pt x="302" y="127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0" name="Group 67"/>
            <p:cNvGrpSpPr>
              <a:grpSpLocks/>
            </p:cNvGrpSpPr>
            <p:nvPr/>
          </p:nvGrpSpPr>
          <p:grpSpPr bwMode="auto">
            <a:xfrm>
              <a:off x="1541" y="2144"/>
              <a:ext cx="69" cy="127"/>
              <a:chOff x="1400" y="1538"/>
              <a:chExt cx="69" cy="127"/>
            </a:xfrm>
          </p:grpSpPr>
          <p:sp>
            <p:nvSpPr>
              <p:cNvPr id="17476" name="Freeform 68"/>
              <p:cNvSpPr>
                <a:spLocks/>
              </p:cNvSpPr>
              <p:nvPr/>
            </p:nvSpPr>
            <p:spPr bwMode="auto">
              <a:xfrm>
                <a:off x="1400" y="1538"/>
                <a:ext cx="69" cy="127"/>
              </a:xfrm>
              <a:custGeom>
                <a:avLst/>
                <a:gdLst/>
                <a:ahLst/>
                <a:cxnLst>
                  <a:cxn ang="0">
                    <a:pos x="69" y="46"/>
                  </a:cxn>
                  <a:cxn ang="0">
                    <a:pos x="69" y="34"/>
                  </a:cxn>
                  <a:cxn ang="0">
                    <a:pos x="58" y="34"/>
                  </a:cxn>
                  <a:cxn ang="0">
                    <a:pos x="46" y="23"/>
                  </a:cxn>
                  <a:cxn ang="0">
                    <a:pos x="46" y="11"/>
                  </a:cxn>
                  <a:cxn ang="0">
                    <a:pos x="46" y="11"/>
                  </a:cxn>
                  <a:cxn ang="0">
                    <a:pos x="34" y="11"/>
                  </a:cxn>
                  <a:cxn ang="0">
                    <a:pos x="23" y="11"/>
                  </a:cxn>
                  <a:cxn ang="0">
                    <a:pos x="23" y="0"/>
                  </a:cxn>
                  <a:cxn ang="0">
                    <a:pos x="11" y="11"/>
                  </a:cxn>
                  <a:cxn ang="0">
                    <a:pos x="11" y="23"/>
                  </a:cxn>
                  <a:cxn ang="0">
                    <a:pos x="11" y="23"/>
                  </a:cxn>
                  <a:cxn ang="0">
                    <a:pos x="11" y="34"/>
                  </a:cxn>
                  <a:cxn ang="0">
                    <a:pos x="0" y="46"/>
                  </a:cxn>
                  <a:cxn ang="0">
                    <a:pos x="0" y="46"/>
                  </a:cxn>
                  <a:cxn ang="0">
                    <a:pos x="11" y="58"/>
                  </a:cxn>
                  <a:cxn ang="0">
                    <a:pos x="0" y="69"/>
                  </a:cxn>
                  <a:cxn ang="0">
                    <a:pos x="0" y="81"/>
                  </a:cxn>
                  <a:cxn ang="0">
                    <a:pos x="11" y="81"/>
                  </a:cxn>
                  <a:cxn ang="0">
                    <a:pos x="11" y="93"/>
                  </a:cxn>
                  <a:cxn ang="0">
                    <a:pos x="11" y="93"/>
                  </a:cxn>
                  <a:cxn ang="0">
                    <a:pos x="11" y="104"/>
                  </a:cxn>
                  <a:cxn ang="0">
                    <a:pos x="23" y="116"/>
                  </a:cxn>
                  <a:cxn ang="0">
                    <a:pos x="34" y="116"/>
                  </a:cxn>
                  <a:cxn ang="0">
                    <a:pos x="46" y="116"/>
                  </a:cxn>
                  <a:cxn ang="0">
                    <a:pos x="46" y="116"/>
                  </a:cxn>
                  <a:cxn ang="0">
                    <a:pos x="58" y="127"/>
                  </a:cxn>
                  <a:cxn ang="0">
                    <a:pos x="58" y="116"/>
                  </a:cxn>
                  <a:cxn ang="0">
                    <a:pos x="46" y="104"/>
                  </a:cxn>
                  <a:cxn ang="0">
                    <a:pos x="46" y="93"/>
                  </a:cxn>
                  <a:cxn ang="0">
                    <a:pos x="46" y="93"/>
                  </a:cxn>
                  <a:cxn ang="0">
                    <a:pos x="34" y="93"/>
                  </a:cxn>
                  <a:cxn ang="0">
                    <a:pos x="23" y="81"/>
                  </a:cxn>
                  <a:cxn ang="0">
                    <a:pos x="23" y="69"/>
                  </a:cxn>
                  <a:cxn ang="0">
                    <a:pos x="34" y="69"/>
                  </a:cxn>
                  <a:cxn ang="0">
                    <a:pos x="46" y="69"/>
                  </a:cxn>
                  <a:cxn ang="0">
                    <a:pos x="58" y="69"/>
                  </a:cxn>
                  <a:cxn ang="0">
                    <a:pos x="58" y="58"/>
                  </a:cxn>
                  <a:cxn ang="0">
                    <a:pos x="58" y="69"/>
                  </a:cxn>
                  <a:cxn ang="0">
                    <a:pos x="46" y="69"/>
                  </a:cxn>
                  <a:cxn ang="0">
                    <a:pos x="58" y="81"/>
                  </a:cxn>
                  <a:cxn ang="0">
                    <a:pos x="46" y="93"/>
                  </a:cxn>
                  <a:cxn ang="0">
                    <a:pos x="34" y="93"/>
                  </a:cxn>
                  <a:cxn ang="0">
                    <a:pos x="34" y="93"/>
                  </a:cxn>
                  <a:cxn ang="0">
                    <a:pos x="34" y="81"/>
                  </a:cxn>
                  <a:cxn ang="0">
                    <a:pos x="46" y="81"/>
                  </a:cxn>
                  <a:cxn ang="0">
                    <a:pos x="58" y="81"/>
                  </a:cxn>
                  <a:cxn ang="0">
                    <a:pos x="58" y="69"/>
                  </a:cxn>
                  <a:cxn ang="0">
                    <a:pos x="58" y="69"/>
                  </a:cxn>
                  <a:cxn ang="0">
                    <a:pos x="69" y="58"/>
                  </a:cxn>
                  <a:cxn ang="0">
                    <a:pos x="69" y="58"/>
                  </a:cxn>
                  <a:cxn ang="0">
                    <a:pos x="69" y="46"/>
                  </a:cxn>
                  <a:cxn ang="0">
                    <a:pos x="69" y="46"/>
                  </a:cxn>
                  <a:cxn ang="0">
                    <a:pos x="58" y="34"/>
                  </a:cxn>
                </a:cxnLst>
                <a:rect l="0" t="0" r="r" b="b"/>
                <a:pathLst>
                  <a:path w="69" h="127">
                    <a:moveTo>
                      <a:pt x="58" y="34"/>
                    </a:moveTo>
                    <a:lnTo>
                      <a:pt x="69" y="46"/>
                    </a:lnTo>
                    <a:lnTo>
                      <a:pt x="69" y="46"/>
                    </a:lnTo>
                    <a:lnTo>
                      <a:pt x="69" y="34"/>
                    </a:lnTo>
                    <a:lnTo>
                      <a:pt x="58" y="34"/>
                    </a:lnTo>
                    <a:lnTo>
                      <a:pt x="58" y="34"/>
                    </a:lnTo>
                    <a:lnTo>
                      <a:pt x="46" y="34"/>
                    </a:lnTo>
                    <a:lnTo>
                      <a:pt x="46" y="23"/>
                    </a:lnTo>
                    <a:lnTo>
                      <a:pt x="46" y="23"/>
                    </a:lnTo>
                    <a:lnTo>
                      <a:pt x="46" y="11"/>
                    </a:lnTo>
                    <a:lnTo>
                      <a:pt x="46" y="11"/>
                    </a:lnTo>
                    <a:lnTo>
                      <a:pt x="46" y="11"/>
                    </a:lnTo>
                    <a:lnTo>
                      <a:pt x="34" y="11"/>
                    </a:lnTo>
                    <a:lnTo>
                      <a:pt x="34" y="11"/>
                    </a:lnTo>
                    <a:lnTo>
                      <a:pt x="34" y="11"/>
                    </a:lnTo>
                    <a:lnTo>
                      <a:pt x="23" y="11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11" y="0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1" y="23"/>
                    </a:lnTo>
                    <a:lnTo>
                      <a:pt x="11" y="23"/>
                    </a:lnTo>
                    <a:lnTo>
                      <a:pt x="11" y="23"/>
                    </a:lnTo>
                    <a:lnTo>
                      <a:pt x="11" y="34"/>
                    </a:lnTo>
                    <a:lnTo>
                      <a:pt x="11" y="34"/>
                    </a:lnTo>
                    <a:lnTo>
                      <a:pt x="0" y="34"/>
                    </a:lnTo>
                    <a:lnTo>
                      <a:pt x="0" y="46"/>
                    </a:lnTo>
                    <a:lnTo>
                      <a:pt x="0" y="46"/>
                    </a:lnTo>
                    <a:lnTo>
                      <a:pt x="0" y="46"/>
                    </a:lnTo>
                    <a:lnTo>
                      <a:pt x="11" y="46"/>
                    </a:lnTo>
                    <a:lnTo>
                      <a:pt x="11" y="58"/>
                    </a:lnTo>
                    <a:lnTo>
                      <a:pt x="0" y="58"/>
                    </a:lnTo>
                    <a:lnTo>
                      <a:pt x="0" y="69"/>
                    </a:lnTo>
                    <a:lnTo>
                      <a:pt x="0" y="69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11" y="81"/>
                    </a:lnTo>
                    <a:lnTo>
                      <a:pt x="11" y="81"/>
                    </a:lnTo>
                    <a:lnTo>
                      <a:pt x="11" y="93"/>
                    </a:lnTo>
                    <a:lnTo>
                      <a:pt x="11" y="93"/>
                    </a:lnTo>
                    <a:lnTo>
                      <a:pt x="11" y="93"/>
                    </a:lnTo>
                    <a:lnTo>
                      <a:pt x="11" y="104"/>
                    </a:lnTo>
                    <a:lnTo>
                      <a:pt x="11" y="104"/>
                    </a:lnTo>
                    <a:lnTo>
                      <a:pt x="11" y="116"/>
                    </a:lnTo>
                    <a:lnTo>
                      <a:pt x="23" y="116"/>
                    </a:lnTo>
                    <a:lnTo>
                      <a:pt x="23" y="116"/>
                    </a:lnTo>
                    <a:lnTo>
                      <a:pt x="34" y="116"/>
                    </a:lnTo>
                    <a:lnTo>
                      <a:pt x="34" y="116"/>
                    </a:lnTo>
                    <a:lnTo>
                      <a:pt x="46" y="116"/>
                    </a:lnTo>
                    <a:lnTo>
                      <a:pt x="46" y="116"/>
                    </a:lnTo>
                    <a:lnTo>
                      <a:pt x="46" y="116"/>
                    </a:lnTo>
                    <a:lnTo>
                      <a:pt x="58" y="127"/>
                    </a:lnTo>
                    <a:lnTo>
                      <a:pt x="58" y="127"/>
                    </a:lnTo>
                    <a:lnTo>
                      <a:pt x="58" y="116"/>
                    </a:lnTo>
                    <a:lnTo>
                      <a:pt x="58" y="116"/>
                    </a:lnTo>
                    <a:lnTo>
                      <a:pt x="58" y="104"/>
                    </a:lnTo>
                    <a:lnTo>
                      <a:pt x="46" y="104"/>
                    </a:lnTo>
                    <a:lnTo>
                      <a:pt x="46" y="104"/>
                    </a:lnTo>
                    <a:lnTo>
                      <a:pt x="46" y="93"/>
                    </a:lnTo>
                    <a:lnTo>
                      <a:pt x="46" y="93"/>
                    </a:lnTo>
                    <a:lnTo>
                      <a:pt x="46" y="93"/>
                    </a:lnTo>
                    <a:lnTo>
                      <a:pt x="34" y="93"/>
                    </a:lnTo>
                    <a:lnTo>
                      <a:pt x="34" y="93"/>
                    </a:lnTo>
                    <a:lnTo>
                      <a:pt x="34" y="93"/>
                    </a:lnTo>
                    <a:lnTo>
                      <a:pt x="23" y="81"/>
                    </a:lnTo>
                    <a:lnTo>
                      <a:pt x="23" y="81"/>
                    </a:lnTo>
                    <a:lnTo>
                      <a:pt x="23" y="69"/>
                    </a:lnTo>
                    <a:lnTo>
                      <a:pt x="34" y="69"/>
                    </a:lnTo>
                    <a:lnTo>
                      <a:pt x="34" y="69"/>
                    </a:lnTo>
                    <a:lnTo>
                      <a:pt x="46" y="69"/>
                    </a:lnTo>
                    <a:lnTo>
                      <a:pt x="46" y="69"/>
                    </a:lnTo>
                    <a:lnTo>
                      <a:pt x="58" y="69"/>
                    </a:lnTo>
                    <a:lnTo>
                      <a:pt x="58" y="69"/>
                    </a:lnTo>
                    <a:lnTo>
                      <a:pt x="58" y="69"/>
                    </a:lnTo>
                    <a:lnTo>
                      <a:pt x="58" y="58"/>
                    </a:lnTo>
                    <a:lnTo>
                      <a:pt x="58" y="69"/>
                    </a:lnTo>
                    <a:lnTo>
                      <a:pt x="58" y="69"/>
                    </a:lnTo>
                    <a:lnTo>
                      <a:pt x="46" y="69"/>
                    </a:lnTo>
                    <a:lnTo>
                      <a:pt x="46" y="69"/>
                    </a:lnTo>
                    <a:lnTo>
                      <a:pt x="58" y="81"/>
                    </a:lnTo>
                    <a:lnTo>
                      <a:pt x="58" y="81"/>
                    </a:lnTo>
                    <a:lnTo>
                      <a:pt x="46" y="93"/>
                    </a:lnTo>
                    <a:lnTo>
                      <a:pt x="46" y="93"/>
                    </a:lnTo>
                    <a:lnTo>
                      <a:pt x="46" y="93"/>
                    </a:lnTo>
                    <a:lnTo>
                      <a:pt x="34" y="93"/>
                    </a:lnTo>
                    <a:lnTo>
                      <a:pt x="34" y="104"/>
                    </a:lnTo>
                    <a:lnTo>
                      <a:pt x="34" y="93"/>
                    </a:lnTo>
                    <a:lnTo>
                      <a:pt x="34" y="93"/>
                    </a:lnTo>
                    <a:lnTo>
                      <a:pt x="34" y="81"/>
                    </a:lnTo>
                    <a:lnTo>
                      <a:pt x="46" y="81"/>
                    </a:lnTo>
                    <a:lnTo>
                      <a:pt x="46" y="81"/>
                    </a:lnTo>
                    <a:lnTo>
                      <a:pt x="46" y="81"/>
                    </a:lnTo>
                    <a:lnTo>
                      <a:pt x="58" y="81"/>
                    </a:lnTo>
                    <a:lnTo>
                      <a:pt x="58" y="81"/>
                    </a:lnTo>
                    <a:lnTo>
                      <a:pt x="58" y="69"/>
                    </a:lnTo>
                    <a:lnTo>
                      <a:pt x="58" y="69"/>
                    </a:lnTo>
                    <a:lnTo>
                      <a:pt x="58" y="69"/>
                    </a:lnTo>
                    <a:lnTo>
                      <a:pt x="69" y="69"/>
                    </a:lnTo>
                    <a:lnTo>
                      <a:pt x="69" y="58"/>
                    </a:lnTo>
                    <a:lnTo>
                      <a:pt x="69" y="58"/>
                    </a:lnTo>
                    <a:lnTo>
                      <a:pt x="69" y="58"/>
                    </a:lnTo>
                    <a:lnTo>
                      <a:pt x="69" y="58"/>
                    </a:lnTo>
                    <a:lnTo>
                      <a:pt x="69" y="46"/>
                    </a:lnTo>
                    <a:lnTo>
                      <a:pt x="69" y="46"/>
                    </a:lnTo>
                    <a:lnTo>
                      <a:pt x="69" y="46"/>
                    </a:lnTo>
                    <a:lnTo>
                      <a:pt x="69" y="34"/>
                    </a:lnTo>
                    <a:lnTo>
                      <a:pt x="58" y="3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77" name="Freeform 69"/>
              <p:cNvSpPr>
                <a:spLocks/>
              </p:cNvSpPr>
              <p:nvPr/>
            </p:nvSpPr>
            <p:spPr bwMode="auto">
              <a:xfrm>
                <a:off x="1400" y="1538"/>
                <a:ext cx="69" cy="127"/>
              </a:xfrm>
              <a:custGeom>
                <a:avLst/>
                <a:gdLst/>
                <a:ahLst/>
                <a:cxnLst>
                  <a:cxn ang="0">
                    <a:pos x="69" y="46"/>
                  </a:cxn>
                  <a:cxn ang="0">
                    <a:pos x="69" y="34"/>
                  </a:cxn>
                  <a:cxn ang="0">
                    <a:pos x="58" y="34"/>
                  </a:cxn>
                  <a:cxn ang="0">
                    <a:pos x="46" y="23"/>
                  </a:cxn>
                  <a:cxn ang="0">
                    <a:pos x="46" y="11"/>
                  </a:cxn>
                  <a:cxn ang="0">
                    <a:pos x="46" y="11"/>
                  </a:cxn>
                  <a:cxn ang="0">
                    <a:pos x="34" y="11"/>
                  </a:cxn>
                  <a:cxn ang="0">
                    <a:pos x="23" y="11"/>
                  </a:cxn>
                  <a:cxn ang="0">
                    <a:pos x="23" y="0"/>
                  </a:cxn>
                  <a:cxn ang="0">
                    <a:pos x="11" y="11"/>
                  </a:cxn>
                  <a:cxn ang="0">
                    <a:pos x="11" y="23"/>
                  </a:cxn>
                  <a:cxn ang="0">
                    <a:pos x="11" y="23"/>
                  </a:cxn>
                  <a:cxn ang="0">
                    <a:pos x="11" y="34"/>
                  </a:cxn>
                  <a:cxn ang="0">
                    <a:pos x="0" y="46"/>
                  </a:cxn>
                  <a:cxn ang="0">
                    <a:pos x="0" y="46"/>
                  </a:cxn>
                  <a:cxn ang="0">
                    <a:pos x="11" y="58"/>
                  </a:cxn>
                  <a:cxn ang="0">
                    <a:pos x="0" y="69"/>
                  </a:cxn>
                  <a:cxn ang="0">
                    <a:pos x="0" y="81"/>
                  </a:cxn>
                  <a:cxn ang="0">
                    <a:pos x="11" y="81"/>
                  </a:cxn>
                  <a:cxn ang="0">
                    <a:pos x="11" y="93"/>
                  </a:cxn>
                  <a:cxn ang="0">
                    <a:pos x="11" y="93"/>
                  </a:cxn>
                  <a:cxn ang="0">
                    <a:pos x="11" y="104"/>
                  </a:cxn>
                  <a:cxn ang="0">
                    <a:pos x="23" y="116"/>
                  </a:cxn>
                  <a:cxn ang="0">
                    <a:pos x="34" y="116"/>
                  </a:cxn>
                  <a:cxn ang="0">
                    <a:pos x="46" y="116"/>
                  </a:cxn>
                  <a:cxn ang="0">
                    <a:pos x="46" y="116"/>
                  </a:cxn>
                  <a:cxn ang="0">
                    <a:pos x="58" y="127"/>
                  </a:cxn>
                  <a:cxn ang="0">
                    <a:pos x="58" y="116"/>
                  </a:cxn>
                  <a:cxn ang="0">
                    <a:pos x="46" y="104"/>
                  </a:cxn>
                  <a:cxn ang="0">
                    <a:pos x="46" y="93"/>
                  </a:cxn>
                  <a:cxn ang="0">
                    <a:pos x="46" y="93"/>
                  </a:cxn>
                  <a:cxn ang="0">
                    <a:pos x="34" y="93"/>
                  </a:cxn>
                  <a:cxn ang="0">
                    <a:pos x="23" y="81"/>
                  </a:cxn>
                  <a:cxn ang="0">
                    <a:pos x="23" y="69"/>
                  </a:cxn>
                  <a:cxn ang="0">
                    <a:pos x="34" y="69"/>
                  </a:cxn>
                  <a:cxn ang="0">
                    <a:pos x="46" y="69"/>
                  </a:cxn>
                  <a:cxn ang="0">
                    <a:pos x="58" y="69"/>
                  </a:cxn>
                  <a:cxn ang="0">
                    <a:pos x="58" y="58"/>
                  </a:cxn>
                  <a:cxn ang="0">
                    <a:pos x="58" y="69"/>
                  </a:cxn>
                  <a:cxn ang="0">
                    <a:pos x="46" y="69"/>
                  </a:cxn>
                  <a:cxn ang="0">
                    <a:pos x="58" y="81"/>
                  </a:cxn>
                  <a:cxn ang="0">
                    <a:pos x="46" y="93"/>
                  </a:cxn>
                  <a:cxn ang="0">
                    <a:pos x="34" y="93"/>
                  </a:cxn>
                  <a:cxn ang="0">
                    <a:pos x="34" y="93"/>
                  </a:cxn>
                  <a:cxn ang="0">
                    <a:pos x="34" y="81"/>
                  </a:cxn>
                  <a:cxn ang="0">
                    <a:pos x="46" y="81"/>
                  </a:cxn>
                  <a:cxn ang="0">
                    <a:pos x="58" y="81"/>
                  </a:cxn>
                  <a:cxn ang="0">
                    <a:pos x="58" y="69"/>
                  </a:cxn>
                  <a:cxn ang="0">
                    <a:pos x="58" y="69"/>
                  </a:cxn>
                  <a:cxn ang="0">
                    <a:pos x="69" y="58"/>
                  </a:cxn>
                  <a:cxn ang="0">
                    <a:pos x="69" y="58"/>
                  </a:cxn>
                  <a:cxn ang="0">
                    <a:pos x="69" y="46"/>
                  </a:cxn>
                  <a:cxn ang="0">
                    <a:pos x="69" y="46"/>
                  </a:cxn>
                  <a:cxn ang="0">
                    <a:pos x="58" y="34"/>
                  </a:cxn>
                </a:cxnLst>
                <a:rect l="0" t="0" r="r" b="b"/>
                <a:pathLst>
                  <a:path w="69" h="127">
                    <a:moveTo>
                      <a:pt x="58" y="34"/>
                    </a:moveTo>
                    <a:lnTo>
                      <a:pt x="69" y="46"/>
                    </a:lnTo>
                    <a:lnTo>
                      <a:pt x="69" y="46"/>
                    </a:lnTo>
                    <a:lnTo>
                      <a:pt x="69" y="34"/>
                    </a:lnTo>
                    <a:lnTo>
                      <a:pt x="58" y="34"/>
                    </a:lnTo>
                    <a:lnTo>
                      <a:pt x="58" y="34"/>
                    </a:lnTo>
                    <a:lnTo>
                      <a:pt x="46" y="34"/>
                    </a:lnTo>
                    <a:lnTo>
                      <a:pt x="46" y="23"/>
                    </a:lnTo>
                    <a:lnTo>
                      <a:pt x="46" y="23"/>
                    </a:lnTo>
                    <a:lnTo>
                      <a:pt x="46" y="11"/>
                    </a:lnTo>
                    <a:lnTo>
                      <a:pt x="46" y="11"/>
                    </a:lnTo>
                    <a:lnTo>
                      <a:pt x="46" y="11"/>
                    </a:lnTo>
                    <a:lnTo>
                      <a:pt x="34" y="11"/>
                    </a:lnTo>
                    <a:lnTo>
                      <a:pt x="34" y="11"/>
                    </a:lnTo>
                    <a:lnTo>
                      <a:pt x="34" y="11"/>
                    </a:lnTo>
                    <a:lnTo>
                      <a:pt x="23" y="11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11" y="0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1" y="23"/>
                    </a:lnTo>
                    <a:lnTo>
                      <a:pt x="11" y="23"/>
                    </a:lnTo>
                    <a:lnTo>
                      <a:pt x="11" y="23"/>
                    </a:lnTo>
                    <a:lnTo>
                      <a:pt x="11" y="34"/>
                    </a:lnTo>
                    <a:lnTo>
                      <a:pt x="11" y="34"/>
                    </a:lnTo>
                    <a:lnTo>
                      <a:pt x="0" y="34"/>
                    </a:lnTo>
                    <a:lnTo>
                      <a:pt x="0" y="46"/>
                    </a:lnTo>
                    <a:lnTo>
                      <a:pt x="0" y="46"/>
                    </a:lnTo>
                    <a:lnTo>
                      <a:pt x="0" y="46"/>
                    </a:lnTo>
                    <a:lnTo>
                      <a:pt x="11" y="46"/>
                    </a:lnTo>
                    <a:lnTo>
                      <a:pt x="11" y="58"/>
                    </a:lnTo>
                    <a:lnTo>
                      <a:pt x="0" y="58"/>
                    </a:lnTo>
                    <a:lnTo>
                      <a:pt x="0" y="69"/>
                    </a:lnTo>
                    <a:lnTo>
                      <a:pt x="0" y="69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11" y="81"/>
                    </a:lnTo>
                    <a:lnTo>
                      <a:pt x="11" y="81"/>
                    </a:lnTo>
                    <a:lnTo>
                      <a:pt x="11" y="93"/>
                    </a:lnTo>
                    <a:lnTo>
                      <a:pt x="11" y="93"/>
                    </a:lnTo>
                    <a:lnTo>
                      <a:pt x="11" y="93"/>
                    </a:lnTo>
                    <a:lnTo>
                      <a:pt x="11" y="104"/>
                    </a:lnTo>
                    <a:lnTo>
                      <a:pt x="11" y="104"/>
                    </a:lnTo>
                    <a:lnTo>
                      <a:pt x="11" y="116"/>
                    </a:lnTo>
                    <a:lnTo>
                      <a:pt x="23" y="116"/>
                    </a:lnTo>
                    <a:lnTo>
                      <a:pt x="23" y="116"/>
                    </a:lnTo>
                    <a:lnTo>
                      <a:pt x="34" y="116"/>
                    </a:lnTo>
                    <a:lnTo>
                      <a:pt x="34" y="116"/>
                    </a:lnTo>
                    <a:lnTo>
                      <a:pt x="46" y="116"/>
                    </a:lnTo>
                    <a:lnTo>
                      <a:pt x="46" y="116"/>
                    </a:lnTo>
                    <a:lnTo>
                      <a:pt x="46" y="116"/>
                    </a:lnTo>
                    <a:lnTo>
                      <a:pt x="58" y="127"/>
                    </a:lnTo>
                    <a:lnTo>
                      <a:pt x="58" y="127"/>
                    </a:lnTo>
                    <a:lnTo>
                      <a:pt x="58" y="116"/>
                    </a:lnTo>
                    <a:lnTo>
                      <a:pt x="58" y="116"/>
                    </a:lnTo>
                    <a:lnTo>
                      <a:pt x="58" y="104"/>
                    </a:lnTo>
                    <a:lnTo>
                      <a:pt x="46" y="104"/>
                    </a:lnTo>
                    <a:lnTo>
                      <a:pt x="46" y="104"/>
                    </a:lnTo>
                    <a:lnTo>
                      <a:pt x="46" y="93"/>
                    </a:lnTo>
                    <a:lnTo>
                      <a:pt x="46" y="93"/>
                    </a:lnTo>
                    <a:lnTo>
                      <a:pt x="46" y="93"/>
                    </a:lnTo>
                    <a:lnTo>
                      <a:pt x="34" y="93"/>
                    </a:lnTo>
                    <a:lnTo>
                      <a:pt x="34" y="93"/>
                    </a:lnTo>
                    <a:lnTo>
                      <a:pt x="34" y="93"/>
                    </a:lnTo>
                    <a:lnTo>
                      <a:pt x="23" y="81"/>
                    </a:lnTo>
                    <a:lnTo>
                      <a:pt x="23" y="81"/>
                    </a:lnTo>
                    <a:lnTo>
                      <a:pt x="23" y="69"/>
                    </a:lnTo>
                    <a:lnTo>
                      <a:pt x="34" y="69"/>
                    </a:lnTo>
                    <a:lnTo>
                      <a:pt x="34" y="69"/>
                    </a:lnTo>
                    <a:lnTo>
                      <a:pt x="46" y="69"/>
                    </a:lnTo>
                    <a:lnTo>
                      <a:pt x="46" y="69"/>
                    </a:lnTo>
                    <a:lnTo>
                      <a:pt x="58" y="69"/>
                    </a:lnTo>
                    <a:lnTo>
                      <a:pt x="58" y="69"/>
                    </a:lnTo>
                    <a:lnTo>
                      <a:pt x="58" y="69"/>
                    </a:lnTo>
                    <a:lnTo>
                      <a:pt x="58" y="58"/>
                    </a:lnTo>
                    <a:lnTo>
                      <a:pt x="58" y="69"/>
                    </a:lnTo>
                    <a:lnTo>
                      <a:pt x="58" y="69"/>
                    </a:lnTo>
                    <a:lnTo>
                      <a:pt x="46" y="69"/>
                    </a:lnTo>
                    <a:lnTo>
                      <a:pt x="46" y="69"/>
                    </a:lnTo>
                    <a:lnTo>
                      <a:pt x="58" y="81"/>
                    </a:lnTo>
                    <a:lnTo>
                      <a:pt x="58" y="81"/>
                    </a:lnTo>
                    <a:lnTo>
                      <a:pt x="46" y="93"/>
                    </a:lnTo>
                    <a:lnTo>
                      <a:pt x="46" y="93"/>
                    </a:lnTo>
                    <a:lnTo>
                      <a:pt x="46" y="93"/>
                    </a:lnTo>
                    <a:lnTo>
                      <a:pt x="34" y="93"/>
                    </a:lnTo>
                    <a:lnTo>
                      <a:pt x="34" y="104"/>
                    </a:lnTo>
                    <a:lnTo>
                      <a:pt x="34" y="93"/>
                    </a:lnTo>
                    <a:lnTo>
                      <a:pt x="34" y="93"/>
                    </a:lnTo>
                    <a:lnTo>
                      <a:pt x="34" y="81"/>
                    </a:lnTo>
                    <a:lnTo>
                      <a:pt x="46" y="81"/>
                    </a:lnTo>
                    <a:lnTo>
                      <a:pt x="46" y="81"/>
                    </a:lnTo>
                    <a:lnTo>
                      <a:pt x="46" y="81"/>
                    </a:lnTo>
                    <a:lnTo>
                      <a:pt x="58" y="81"/>
                    </a:lnTo>
                    <a:lnTo>
                      <a:pt x="58" y="81"/>
                    </a:lnTo>
                    <a:lnTo>
                      <a:pt x="58" y="69"/>
                    </a:lnTo>
                    <a:lnTo>
                      <a:pt x="58" y="69"/>
                    </a:lnTo>
                    <a:lnTo>
                      <a:pt x="58" y="69"/>
                    </a:lnTo>
                    <a:lnTo>
                      <a:pt x="69" y="69"/>
                    </a:lnTo>
                    <a:lnTo>
                      <a:pt x="69" y="58"/>
                    </a:lnTo>
                    <a:lnTo>
                      <a:pt x="69" y="58"/>
                    </a:lnTo>
                    <a:lnTo>
                      <a:pt x="69" y="58"/>
                    </a:lnTo>
                    <a:lnTo>
                      <a:pt x="69" y="58"/>
                    </a:lnTo>
                    <a:lnTo>
                      <a:pt x="69" y="46"/>
                    </a:lnTo>
                    <a:lnTo>
                      <a:pt x="69" y="46"/>
                    </a:lnTo>
                    <a:lnTo>
                      <a:pt x="69" y="46"/>
                    </a:lnTo>
                    <a:lnTo>
                      <a:pt x="69" y="34"/>
                    </a:lnTo>
                    <a:lnTo>
                      <a:pt x="58" y="34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1" name="Group 70"/>
            <p:cNvGrpSpPr>
              <a:grpSpLocks/>
            </p:cNvGrpSpPr>
            <p:nvPr/>
          </p:nvGrpSpPr>
          <p:grpSpPr bwMode="auto">
            <a:xfrm>
              <a:off x="1575" y="2062"/>
              <a:ext cx="24" cy="35"/>
              <a:chOff x="1434" y="1456"/>
              <a:chExt cx="24" cy="35"/>
            </a:xfrm>
          </p:grpSpPr>
          <p:sp>
            <p:nvSpPr>
              <p:cNvPr id="17479" name="Freeform 71"/>
              <p:cNvSpPr>
                <a:spLocks/>
              </p:cNvSpPr>
              <p:nvPr/>
            </p:nvSpPr>
            <p:spPr bwMode="auto">
              <a:xfrm>
                <a:off x="1434" y="1456"/>
                <a:ext cx="24" cy="35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12" y="0"/>
                  </a:cxn>
                  <a:cxn ang="0">
                    <a:pos x="12" y="12"/>
                  </a:cxn>
                  <a:cxn ang="0">
                    <a:pos x="12" y="12"/>
                  </a:cxn>
                  <a:cxn ang="0">
                    <a:pos x="12" y="12"/>
                  </a:cxn>
                  <a:cxn ang="0">
                    <a:pos x="12" y="23"/>
                  </a:cxn>
                  <a:cxn ang="0">
                    <a:pos x="12" y="23"/>
                  </a:cxn>
                  <a:cxn ang="0">
                    <a:pos x="12" y="23"/>
                  </a:cxn>
                  <a:cxn ang="0">
                    <a:pos x="12" y="35"/>
                  </a:cxn>
                  <a:cxn ang="0">
                    <a:pos x="12" y="35"/>
                  </a:cxn>
                  <a:cxn ang="0">
                    <a:pos x="0" y="35"/>
                  </a:cxn>
                  <a:cxn ang="0">
                    <a:pos x="0" y="35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12"/>
                  </a:cxn>
                  <a:cxn ang="0">
                    <a:pos x="12" y="12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12" y="12"/>
                  </a:cxn>
                  <a:cxn ang="0">
                    <a:pos x="24" y="12"/>
                  </a:cxn>
                  <a:cxn ang="0">
                    <a:pos x="24" y="12"/>
                  </a:cxn>
                  <a:cxn ang="0">
                    <a:pos x="24" y="23"/>
                  </a:cxn>
                  <a:cxn ang="0">
                    <a:pos x="12" y="23"/>
                  </a:cxn>
                  <a:cxn ang="0">
                    <a:pos x="12" y="23"/>
                  </a:cxn>
                  <a:cxn ang="0">
                    <a:pos x="12" y="35"/>
                  </a:cxn>
                  <a:cxn ang="0">
                    <a:pos x="12" y="35"/>
                  </a:cxn>
                  <a:cxn ang="0">
                    <a:pos x="12" y="35"/>
                  </a:cxn>
                  <a:cxn ang="0">
                    <a:pos x="0" y="23"/>
                  </a:cxn>
                </a:cxnLst>
                <a:rect l="0" t="0" r="r" b="b"/>
                <a:pathLst>
                  <a:path w="24" h="35">
                    <a:moveTo>
                      <a:pt x="0" y="23"/>
                    </a:moveTo>
                    <a:lnTo>
                      <a:pt x="12" y="0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2"/>
                    </a:lnTo>
                    <a:lnTo>
                      <a:pt x="12" y="12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23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80" name="Freeform 72"/>
              <p:cNvSpPr>
                <a:spLocks/>
              </p:cNvSpPr>
              <p:nvPr/>
            </p:nvSpPr>
            <p:spPr bwMode="auto">
              <a:xfrm>
                <a:off x="1434" y="1456"/>
                <a:ext cx="24" cy="35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12" y="0"/>
                  </a:cxn>
                  <a:cxn ang="0">
                    <a:pos x="12" y="12"/>
                  </a:cxn>
                  <a:cxn ang="0">
                    <a:pos x="12" y="12"/>
                  </a:cxn>
                  <a:cxn ang="0">
                    <a:pos x="12" y="12"/>
                  </a:cxn>
                  <a:cxn ang="0">
                    <a:pos x="12" y="23"/>
                  </a:cxn>
                  <a:cxn ang="0">
                    <a:pos x="12" y="23"/>
                  </a:cxn>
                  <a:cxn ang="0">
                    <a:pos x="12" y="23"/>
                  </a:cxn>
                  <a:cxn ang="0">
                    <a:pos x="12" y="35"/>
                  </a:cxn>
                  <a:cxn ang="0">
                    <a:pos x="12" y="35"/>
                  </a:cxn>
                  <a:cxn ang="0">
                    <a:pos x="0" y="35"/>
                  </a:cxn>
                  <a:cxn ang="0">
                    <a:pos x="0" y="35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12"/>
                  </a:cxn>
                  <a:cxn ang="0">
                    <a:pos x="12" y="12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12" y="12"/>
                  </a:cxn>
                  <a:cxn ang="0">
                    <a:pos x="24" y="12"/>
                  </a:cxn>
                  <a:cxn ang="0">
                    <a:pos x="24" y="12"/>
                  </a:cxn>
                  <a:cxn ang="0">
                    <a:pos x="24" y="23"/>
                  </a:cxn>
                  <a:cxn ang="0">
                    <a:pos x="12" y="23"/>
                  </a:cxn>
                  <a:cxn ang="0">
                    <a:pos x="12" y="23"/>
                  </a:cxn>
                  <a:cxn ang="0">
                    <a:pos x="12" y="35"/>
                  </a:cxn>
                  <a:cxn ang="0">
                    <a:pos x="12" y="35"/>
                  </a:cxn>
                  <a:cxn ang="0">
                    <a:pos x="12" y="35"/>
                  </a:cxn>
                  <a:cxn ang="0">
                    <a:pos x="0" y="23"/>
                  </a:cxn>
                </a:cxnLst>
                <a:rect l="0" t="0" r="r" b="b"/>
                <a:pathLst>
                  <a:path w="24" h="35">
                    <a:moveTo>
                      <a:pt x="0" y="23"/>
                    </a:moveTo>
                    <a:lnTo>
                      <a:pt x="12" y="0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2"/>
                    </a:lnTo>
                    <a:lnTo>
                      <a:pt x="12" y="12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23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0" y="23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" name="Group 73"/>
            <p:cNvGrpSpPr>
              <a:grpSpLocks/>
            </p:cNvGrpSpPr>
            <p:nvPr/>
          </p:nvGrpSpPr>
          <p:grpSpPr bwMode="auto">
            <a:xfrm>
              <a:off x="1622" y="2132"/>
              <a:ext cx="23" cy="35"/>
              <a:chOff x="1481" y="1526"/>
              <a:chExt cx="23" cy="35"/>
            </a:xfrm>
          </p:grpSpPr>
          <p:sp>
            <p:nvSpPr>
              <p:cNvPr id="17482" name="Freeform 74"/>
              <p:cNvSpPr>
                <a:spLocks/>
              </p:cNvSpPr>
              <p:nvPr/>
            </p:nvSpPr>
            <p:spPr bwMode="auto">
              <a:xfrm>
                <a:off x="1481" y="1526"/>
                <a:ext cx="23" cy="35"/>
              </a:xfrm>
              <a:custGeom>
                <a:avLst/>
                <a:gdLst/>
                <a:ahLst/>
                <a:cxnLst>
                  <a:cxn ang="0">
                    <a:pos x="23" y="12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12" y="23"/>
                  </a:cxn>
                  <a:cxn ang="0">
                    <a:pos x="12" y="35"/>
                  </a:cxn>
                  <a:cxn ang="0">
                    <a:pos x="12" y="35"/>
                  </a:cxn>
                  <a:cxn ang="0">
                    <a:pos x="23" y="35"/>
                  </a:cxn>
                  <a:cxn ang="0">
                    <a:pos x="23" y="23"/>
                  </a:cxn>
                  <a:cxn ang="0">
                    <a:pos x="23" y="23"/>
                  </a:cxn>
                  <a:cxn ang="0">
                    <a:pos x="23" y="23"/>
                  </a:cxn>
                  <a:cxn ang="0">
                    <a:pos x="23" y="12"/>
                  </a:cxn>
                  <a:cxn ang="0">
                    <a:pos x="23" y="12"/>
                  </a:cxn>
                  <a:cxn ang="0">
                    <a:pos x="23" y="12"/>
                  </a:cxn>
                  <a:cxn ang="0">
                    <a:pos x="23" y="12"/>
                  </a:cxn>
                </a:cxnLst>
                <a:rect l="0" t="0" r="r" b="b"/>
                <a:pathLst>
                  <a:path w="23" h="35">
                    <a:moveTo>
                      <a:pt x="23" y="12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2" y="23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23" y="35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23" y="12"/>
                    </a:lnTo>
                    <a:lnTo>
                      <a:pt x="23" y="12"/>
                    </a:lnTo>
                    <a:lnTo>
                      <a:pt x="23" y="12"/>
                    </a:lnTo>
                    <a:lnTo>
                      <a:pt x="23" y="1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83" name="Freeform 75"/>
              <p:cNvSpPr>
                <a:spLocks/>
              </p:cNvSpPr>
              <p:nvPr/>
            </p:nvSpPr>
            <p:spPr bwMode="auto">
              <a:xfrm>
                <a:off x="1481" y="1526"/>
                <a:ext cx="23" cy="35"/>
              </a:xfrm>
              <a:custGeom>
                <a:avLst/>
                <a:gdLst/>
                <a:ahLst/>
                <a:cxnLst>
                  <a:cxn ang="0">
                    <a:pos x="23" y="12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12" y="23"/>
                  </a:cxn>
                  <a:cxn ang="0">
                    <a:pos x="12" y="35"/>
                  </a:cxn>
                  <a:cxn ang="0">
                    <a:pos x="12" y="35"/>
                  </a:cxn>
                  <a:cxn ang="0">
                    <a:pos x="23" y="35"/>
                  </a:cxn>
                  <a:cxn ang="0">
                    <a:pos x="23" y="23"/>
                  </a:cxn>
                  <a:cxn ang="0">
                    <a:pos x="23" y="23"/>
                  </a:cxn>
                  <a:cxn ang="0">
                    <a:pos x="23" y="23"/>
                  </a:cxn>
                  <a:cxn ang="0">
                    <a:pos x="23" y="12"/>
                  </a:cxn>
                  <a:cxn ang="0">
                    <a:pos x="23" y="12"/>
                  </a:cxn>
                  <a:cxn ang="0">
                    <a:pos x="23" y="12"/>
                  </a:cxn>
                  <a:cxn ang="0">
                    <a:pos x="23" y="12"/>
                  </a:cxn>
                </a:cxnLst>
                <a:rect l="0" t="0" r="r" b="b"/>
                <a:pathLst>
                  <a:path w="23" h="35">
                    <a:moveTo>
                      <a:pt x="23" y="12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2" y="23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23" y="35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23" y="12"/>
                    </a:lnTo>
                    <a:lnTo>
                      <a:pt x="23" y="12"/>
                    </a:lnTo>
                    <a:lnTo>
                      <a:pt x="23" y="12"/>
                    </a:lnTo>
                    <a:lnTo>
                      <a:pt x="23" y="12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7484" name="Line 76"/>
            <p:cNvSpPr>
              <a:spLocks noChangeShapeType="1"/>
            </p:cNvSpPr>
            <p:nvPr/>
          </p:nvSpPr>
          <p:spPr bwMode="auto">
            <a:xfrm>
              <a:off x="1087" y="2190"/>
              <a:ext cx="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3" name="Group 77"/>
            <p:cNvGrpSpPr>
              <a:grpSpLocks/>
            </p:cNvGrpSpPr>
            <p:nvPr/>
          </p:nvGrpSpPr>
          <p:grpSpPr bwMode="auto">
            <a:xfrm>
              <a:off x="2366" y="1806"/>
              <a:ext cx="93" cy="105"/>
              <a:chOff x="2225" y="1200"/>
              <a:chExt cx="93" cy="105"/>
            </a:xfrm>
          </p:grpSpPr>
          <p:sp>
            <p:nvSpPr>
              <p:cNvPr id="17486" name="Freeform 78"/>
              <p:cNvSpPr>
                <a:spLocks/>
              </p:cNvSpPr>
              <p:nvPr/>
            </p:nvSpPr>
            <p:spPr bwMode="auto">
              <a:xfrm>
                <a:off x="2225" y="1200"/>
                <a:ext cx="93" cy="105"/>
              </a:xfrm>
              <a:custGeom>
                <a:avLst/>
                <a:gdLst/>
                <a:ahLst/>
                <a:cxnLst>
                  <a:cxn ang="0">
                    <a:pos x="81" y="82"/>
                  </a:cxn>
                  <a:cxn ang="0">
                    <a:pos x="81" y="70"/>
                  </a:cxn>
                  <a:cxn ang="0">
                    <a:pos x="81" y="70"/>
                  </a:cxn>
                  <a:cxn ang="0">
                    <a:pos x="70" y="59"/>
                  </a:cxn>
                  <a:cxn ang="0">
                    <a:pos x="70" y="59"/>
                  </a:cxn>
                  <a:cxn ang="0">
                    <a:pos x="58" y="47"/>
                  </a:cxn>
                  <a:cxn ang="0">
                    <a:pos x="58" y="47"/>
                  </a:cxn>
                  <a:cxn ang="0">
                    <a:pos x="46" y="35"/>
                  </a:cxn>
                  <a:cxn ang="0">
                    <a:pos x="46" y="35"/>
                  </a:cxn>
                  <a:cxn ang="0">
                    <a:pos x="46" y="24"/>
                  </a:cxn>
                  <a:cxn ang="0">
                    <a:pos x="35" y="24"/>
                  </a:cxn>
                  <a:cxn ang="0">
                    <a:pos x="35" y="12"/>
                  </a:cxn>
                  <a:cxn ang="0">
                    <a:pos x="23" y="12"/>
                  </a:cxn>
                  <a:cxn ang="0">
                    <a:pos x="23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12" y="35"/>
                  </a:cxn>
                  <a:cxn ang="0">
                    <a:pos x="12" y="35"/>
                  </a:cxn>
                  <a:cxn ang="0">
                    <a:pos x="23" y="47"/>
                  </a:cxn>
                  <a:cxn ang="0">
                    <a:pos x="23" y="47"/>
                  </a:cxn>
                  <a:cxn ang="0">
                    <a:pos x="35" y="47"/>
                  </a:cxn>
                  <a:cxn ang="0">
                    <a:pos x="35" y="59"/>
                  </a:cxn>
                  <a:cxn ang="0">
                    <a:pos x="35" y="59"/>
                  </a:cxn>
                  <a:cxn ang="0">
                    <a:pos x="46" y="70"/>
                  </a:cxn>
                  <a:cxn ang="0">
                    <a:pos x="46" y="70"/>
                  </a:cxn>
                  <a:cxn ang="0">
                    <a:pos x="58" y="82"/>
                  </a:cxn>
                  <a:cxn ang="0">
                    <a:pos x="58" y="82"/>
                  </a:cxn>
                  <a:cxn ang="0">
                    <a:pos x="70" y="93"/>
                  </a:cxn>
                  <a:cxn ang="0">
                    <a:pos x="70" y="93"/>
                  </a:cxn>
                  <a:cxn ang="0">
                    <a:pos x="81" y="105"/>
                  </a:cxn>
                  <a:cxn ang="0">
                    <a:pos x="81" y="105"/>
                  </a:cxn>
                  <a:cxn ang="0">
                    <a:pos x="81" y="105"/>
                  </a:cxn>
                  <a:cxn ang="0">
                    <a:pos x="93" y="105"/>
                  </a:cxn>
                  <a:cxn ang="0">
                    <a:pos x="93" y="105"/>
                  </a:cxn>
                  <a:cxn ang="0">
                    <a:pos x="93" y="93"/>
                  </a:cxn>
                  <a:cxn ang="0">
                    <a:pos x="93" y="93"/>
                  </a:cxn>
                  <a:cxn ang="0">
                    <a:pos x="93" y="82"/>
                  </a:cxn>
                  <a:cxn ang="0">
                    <a:pos x="81" y="70"/>
                  </a:cxn>
                  <a:cxn ang="0">
                    <a:pos x="81" y="82"/>
                  </a:cxn>
                </a:cxnLst>
                <a:rect l="0" t="0" r="r" b="b"/>
                <a:pathLst>
                  <a:path w="93" h="105">
                    <a:moveTo>
                      <a:pt x="81" y="82"/>
                    </a:moveTo>
                    <a:lnTo>
                      <a:pt x="81" y="70"/>
                    </a:lnTo>
                    <a:lnTo>
                      <a:pt x="81" y="70"/>
                    </a:lnTo>
                    <a:lnTo>
                      <a:pt x="70" y="59"/>
                    </a:lnTo>
                    <a:lnTo>
                      <a:pt x="70" y="59"/>
                    </a:lnTo>
                    <a:lnTo>
                      <a:pt x="58" y="47"/>
                    </a:lnTo>
                    <a:lnTo>
                      <a:pt x="58" y="47"/>
                    </a:lnTo>
                    <a:lnTo>
                      <a:pt x="46" y="35"/>
                    </a:lnTo>
                    <a:lnTo>
                      <a:pt x="46" y="35"/>
                    </a:lnTo>
                    <a:lnTo>
                      <a:pt x="46" y="24"/>
                    </a:lnTo>
                    <a:lnTo>
                      <a:pt x="35" y="24"/>
                    </a:lnTo>
                    <a:lnTo>
                      <a:pt x="35" y="12"/>
                    </a:lnTo>
                    <a:lnTo>
                      <a:pt x="23" y="12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23" y="47"/>
                    </a:lnTo>
                    <a:lnTo>
                      <a:pt x="23" y="47"/>
                    </a:lnTo>
                    <a:lnTo>
                      <a:pt x="35" y="47"/>
                    </a:lnTo>
                    <a:lnTo>
                      <a:pt x="35" y="59"/>
                    </a:lnTo>
                    <a:lnTo>
                      <a:pt x="35" y="59"/>
                    </a:lnTo>
                    <a:lnTo>
                      <a:pt x="46" y="70"/>
                    </a:lnTo>
                    <a:lnTo>
                      <a:pt x="46" y="70"/>
                    </a:lnTo>
                    <a:lnTo>
                      <a:pt x="58" y="82"/>
                    </a:lnTo>
                    <a:lnTo>
                      <a:pt x="58" y="82"/>
                    </a:lnTo>
                    <a:lnTo>
                      <a:pt x="70" y="93"/>
                    </a:lnTo>
                    <a:lnTo>
                      <a:pt x="70" y="93"/>
                    </a:lnTo>
                    <a:lnTo>
                      <a:pt x="81" y="105"/>
                    </a:lnTo>
                    <a:lnTo>
                      <a:pt x="81" y="105"/>
                    </a:lnTo>
                    <a:lnTo>
                      <a:pt x="81" y="105"/>
                    </a:lnTo>
                    <a:lnTo>
                      <a:pt x="93" y="105"/>
                    </a:lnTo>
                    <a:lnTo>
                      <a:pt x="93" y="105"/>
                    </a:lnTo>
                    <a:lnTo>
                      <a:pt x="93" y="93"/>
                    </a:lnTo>
                    <a:lnTo>
                      <a:pt x="93" y="93"/>
                    </a:lnTo>
                    <a:lnTo>
                      <a:pt x="93" y="82"/>
                    </a:lnTo>
                    <a:lnTo>
                      <a:pt x="81" y="70"/>
                    </a:lnTo>
                    <a:lnTo>
                      <a:pt x="81" y="82"/>
                    </a:lnTo>
                    <a:close/>
                  </a:path>
                </a:pathLst>
              </a:custGeom>
              <a:solidFill>
                <a:srgbClr val="FAFD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87" name="Freeform 79"/>
              <p:cNvSpPr>
                <a:spLocks/>
              </p:cNvSpPr>
              <p:nvPr/>
            </p:nvSpPr>
            <p:spPr bwMode="auto">
              <a:xfrm>
                <a:off x="2225" y="1200"/>
                <a:ext cx="93" cy="105"/>
              </a:xfrm>
              <a:custGeom>
                <a:avLst/>
                <a:gdLst/>
                <a:ahLst/>
                <a:cxnLst>
                  <a:cxn ang="0">
                    <a:pos x="81" y="82"/>
                  </a:cxn>
                  <a:cxn ang="0">
                    <a:pos x="81" y="70"/>
                  </a:cxn>
                  <a:cxn ang="0">
                    <a:pos x="81" y="70"/>
                  </a:cxn>
                  <a:cxn ang="0">
                    <a:pos x="70" y="59"/>
                  </a:cxn>
                  <a:cxn ang="0">
                    <a:pos x="70" y="59"/>
                  </a:cxn>
                  <a:cxn ang="0">
                    <a:pos x="58" y="47"/>
                  </a:cxn>
                  <a:cxn ang="0">
                    <a:pos x="58" y="47"/>
                  </a:cxn>
                  <a:cxn ang="0">
                    <a:pos x="46" y="35"/>
                  </a:cxn>
                  <a:cxn ang="0">
                    <a:pos x="46" y="35"/>
                  </a:cxn>
                  <a:cxn ang="0">
                    <a:pos x="46" y="24"/>
                  </a:cxn>
                  <a:cxn ang="0">
                    <a:pos x="35" y="24"/>
                  </a:cxn>
                  <a:cxn ang="0">
                    <a:pos x="35" y="12"/>
                  </a:cxn>
                  <a:cxn ang="0">
                    <a:pos x="23" y="12"/>
                  </a:cxn>
                  <a:cxn ang="0">
                    <a:pos x="23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12" y="35"/>
                  </a:cxn>
                  <a:cxn ang="0">
                    <a:pos x="12" y="35"/>
                  </a:cxn>
                  <a:cxn ang="0">
                    <a:pos x="23" y="47"/>
                  </a:cxn>
                  <a:cxn ang="0">
                    <a:pos x="23" y="47"/>
                  </a:cxn>
                  <a:cxn ang="0">
                    <a:pos x="35" y="47"/>
                  </a:cxn>
                  <a:cxn ang="0">
                    <a:pos x="35" y="59"/>
                  </a:cxn>
                  <a:cxn ang="0">
                    <a:pos x="35" y="59"/>
                  </a:cxn>
                  <a:cxn ang="0">
                    <a:pos x="46" y="70"/>
                  </a:cxn>
                  <a:cxn ang="0">
                    <a:pos x="46" y="70"/>
                  </a:cxn>
                  <a:cxn ang="0">
                    <a:pos x="58" y="82"/>
                  </a:cxn>
                  <a:cxn ang="0">
                    <a:pos x="58" y="82"/>
                  </a:cxn>
                  <a:cxn ang="0">
                    <a:pos x="70" y="93"/>
                  </a:cxn>
                  <a:cxn ang="0">
                    <a:pos x="70" y="93"/>
                  </a:cxn>
                  <a:cxn ang="0">
                    <a:pos x="81" y="105"/>
                  </a:cxn>
                  <a:cxn ang="0">
                    <a:pos x="81" y="105"/>
                  </a:cxn>
                  <a:cxn ang="0">
                    <a:pos x="81" y="105"/>
                  </a:cxn>
                  <a:cxn ang="0">
                    <a:pos x="93" y="105"/>
                  </a:cxn>
                  <a:cxn ang="0">
                    <a:pos x="93" y="105"/>
                  </a:cxn>
                  <a:cxn ang="0">
                    <a:pos x="93" y="93"/>
                  </a:cxn>
                  <a:cxn ang="0">
                    <a:pos x="93" y="93"/>
                  </a:cxn>
                  <a:cxn ang="0">
                    <a:pos x="93" y="82"/>
                  </a:cxn>
                  <a:cxn ang="0">
                    <a:pos x="81" y="70"/>
                  </a:cxn>
                  <a:cxn ang="0">
                    <a:pos x="81" y="82"/>
                  </a:cxn>
                </a:cxnLst>
                <a:rect l="0" t="0" r="r" b="b"/>
                <a:pathLst>
                  <a:path w="93" h="105">
                    <a:moveTo>
                      <a:pt x="81" y="82"/>
                    </a:moveTo>
                    <a:lnTo>
                      <a:pt x="81" y="70"/>
                    </a:lnTo>
                    <a:lnTo>
                      <a:pt x="81" y="70"/>
                    </a:lnTo>
                    <a:lnTo>
                      <a:pt x="70" y="59"/>
                    </a:lnTo>
                    <a:lnTo>
                      <a:pt x="70" y="59"/>
                    </a:lnTo>
                    <a:lnTo>
                      <a:pt x="58" y="47"/>
                    </a:lnTo>
                    <a:lnTo>
                      <a:pt x="58" y="47"/>
                    </a:lnTo>
                    <a:lnTo>
                      <a:pt x="46" y="35"/>
                    </a:lnTo>
                    <a:lnTo>
                      <a:pt x="46" y="35"/>
                    </a:lnTo>
                    <a:lnTo>
                      <a:pt x="46" y="24"/>
                    </a:lnTo>
                    <a:lnTo>
                      <a:pt x="35" y="24"/>
                    </a:lnTo>
                    <a:lnTo>
                      <a:pt x="35" y="12"/>
                    </a:lnTo>
                    <a:lnTo>
                      <a:pt x="23" y="12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23" y="47"/>
                    </a:lnTo>
                    <a:lnTo>
                      <a:pt x="23" y="47"/>
                    </a:lnTo>
                    <a:lnTo>
                      <a:pt x="35" y="47"/>
                    </a:lnTo>
                    <a:lnTo>
                      <a:pt x="35" y="59"/>
                    </a:lnTo>
                    <a:lnTo>
                      <a:pt x="35" y="59"/>
                    </a:lnTo>
                    <a:lnTo>
                      <a:pt x="46" y="70"/>
                    </a:lnTo>
                    <a:lnTo>
                      <a:pt x="46" y="70"/>
                    </a:lnTo>
                    <a:lnTo>
                      <a:pt x="58" y="82"/>
                    </a:lnTo>
                    <a:lnTo>
                      <a:pt x="58" y="82"/>
                    </a:lnTo>
                    <a:lnTo>
                      <a:pt x="70" y="93"/>
                    </a:lnTo>
                    <a:lnTo>
                      <a:pt x="70" y="93"/>
                    </a:lnTo>
                    <a:lnTo>
                      <a:pt x="81" y="105"/>
                    </a:lnTo>
                    <a:lnTo>
                      <a:pt x="81" y="105"/>
                    </a:lnTo>
                    <a:lnTo>
                      <a:pt x="81" y="105"/>
                    </a:lnTo>
                    <a:lnTo>
                      <a:pt x="93" y="105"/>
                    </a:lnTo>
                    <a:lnTo>
                      <a:pt x="93" y="105"/>
                    </a:lnTo>
                    <a:lnTo>
                      <a:pt x="93" y="93"/>
                    </a:lnTo>
                    <a:lnTo>
                      <a:pt x="93" y="93"/>
                    </a:lnTo>
                    <a:lnTo>
                      <a:pt x="93" y="82"/>
                    </a:lnTo>
                    <a:lnTo>
                      <a:pt x="81" y="70"/>
                    </a:lnTo>
                    <a:lnTo>
                      <a:pt x="81" y="82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" name="Group 80"/>
            <p:cNvGrpSpPr>
              <a:grpSpLocks/>
            </p:cNvGrpSpPr>
            <p:nvPr/>
          </p:nvGrpSpPr>
          <p:grpSpPr bwMode="auto">
            <a:xfrm>
              <a:off x="2471" y="1934"/>
              <a:ext cx="69" cy="140"/>
              <a:chOff x="2330" y="1328"/>
              <a:chExt cx="69" cy="140"/>
            </a:xfrm>
          </p:grpSpPr>
          <p:sp>
            <p:nvSpPr>
              <p:cNvPr id="17489" name="Freeform 81"/>
              <p:cNvSpPr>
                <a:spLocks/>
              </p:cNvSpPr>
              <p:nvPr/>
            </p:nvSpPr>
            <p:spPr bwMode="auto">
              <a:xfrm>
                <a:off x="2330" y="1328"/>
                <a:ext cx="69" cy="140"/>
              </a:xfrm>
              <a:custGeom>
                <a:avLst/>
                <a:gdLst/>
                <a:ahLst/>
                <a:cxnLst>
                  <a:cxn ang="0">
                    <a:pos x="46" y="35"/>
                  </a:cxn>
                  <a:cxn ang="0">
                    <a:pos x="34" y="24"/>
                  </a:cxn>
                  <a:cxn ang="0">
                    <a:pos x="34" y="24"/>
                  </a:cxn>
                  <a:cxn ang="0">
                    <a:pos x="23" y="12"/>
                  </a:cxn>
                  <a:cxn ang="0">
                    <a:pos x="23" y="12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0" y="35"/>
                  </a:cxn>
                  <a:cxn ang="0">
                    <a:pos x="11" y="35"/>
                  </a:cxn>
                  <a:cxn ang="0">
                    <a:pos x="11" y="47"/>
                  </a:cxn>
                  <a:cxn ang="0">
                    <a:pos x="23" y="47"/>
                  </a:cxn>
                  <a:cxn ang="0">
                    <a:pos x="23" y="58"/>
                  </a:cxn>
                  <a:cxn ang="0">
                    <a:pos x="23" y="58"/>
                  </a:cxn>
                  <a:cxn ang="0">
                    <a:pos x="23" y="70"/>
                  </a:cxn>
                  <a:cxn ang="0">
                    <a:pos x="34" y="82"/>
                  </a:cxn>
                  <a:cxn ang="0">
                    <a:pos x="34" y="82"/>
                  </a:cxn>
                  <a:cxn ang="0">
                    <a:pos x="34" y="93"/>
                  </a:cxn>
                  <a:cxn ang="0">
                    <a:pos x="34" y="93"/>
                  </a:cxn>
                  <a:cxn ang="0">
                    <a:pos x="34" y="105"/>
                  </a:cxn>
                  <a:cxn ang="0">
                    <a:pos x="34" y="105"/>
                  </a:cxn>
                  <a:cxn ang="0">
                    <a:pos x="46" y="117"/>
                  </a:cxn>
                  <a:cxn ang="0">
                    <a:pos x="46" y="117"/>
                  </a:cxn>
                  <a:cxn ang="0">
                    <a:pos x="58" y="128"/>
                  </a:cxn>
                  <a:cxn ang="0">
                    <a:pos x="58" y="140"/>
                  </a:cxn>
                  <a:cxn ang="0">
                    <a:pos x="69" y="140"/>
                  </a:cxn>
                  <a:cxn ang="0">
                    <a:pos x="69" y="140"/>
                  </a:cxn>
                  <a:cxn ang="0">
                    <a:pos x="69" y="128"/>
                  </a:cxn>
                  <a:cxn ang="0">
                    <a:pos x="69" y="117"/>
                  </a:cxn>
                  <a:cxn ang="0">
                    <a:pos x="69" y="117"/>
                  </a:cxn>
                  <a:cxn ang="0">
                    <a:pos x="69" y="105"/>
                  </a:cxn>
                  <a:cxn ang="0">
                    <a:pos x="69" y="105"/>
                  </a:cxn>
                  <a:cxn ang="0">
                    <a:pos x="69" y="93"/>
                  </a:cxn>
                  <a:cxn ang="0">
                    <a:pos x="69" y="93"/>
                  </a:cxn>
                  <a:cxn ang="0">
                    <a:pos x="58" y="82"/>
                  </a:cxn>
                  <a:cxn ang="0">
                    <a:pos x="58" y="82"/>
                  </a:cxn>
                  <a:cxn ang="0">
                    <a:pos x="58" y="70"/>
                  </a:cxn>
                  <a:cxn ang="0">
                    <a:pos x="58" y="70"/>
                  </a:cxn>
                  <a:cxn ang="0">
                    <a:pos x="46" y="58"/>
                  </a:cxn>
                  <a:cxn ang="0">
                    <a:pos x="46" y="58"/>
                  </a:cxn>
                  <a:cxn ang="0">
                    <a:pos x="46" y="47"/>
                  </a:cxn>
                  <a:cxn ang="0">
                    <a:pos x="46" y="35"/>
                  </a:cxn>
                  <a:cxn ang="0">
                    <a:pos x="46" y="35"/>
                  </a:cxn>
                  <a:cxn ang="0">
                    <a:pos x="34" y="24"/>
                  </a:cxn>
                  <a:cxn ang="0">
                    <a:pos x="46" y="35"/>
                  </a:cxn>
                </a:cxnLst>
                <a:rect l="0" t="0" r="r" b="b"/>
                <a:pathLst>
                  <a:path w="69" h="140">
                    <a:moveTo>
                      <a:pt x="46" y="35"/>
                    </a:moveTo>
                    <a:lnTo>
                      <a:pt x="34" y="24"/>
                    </a:lnTo>
                    <a:lnTo>
                      <a:pt x="34" y="24"/>
                    </a:lnTo>
                    <a:lnTo>
                      <a:pt x="23" y="12"/>
                    </a:lnTo>
                    <a:lnTo>
                      <a:pt x="23" y="12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35"/>
                    </a:lnTo>
                    <a:lnTo>
                      <a:pt x="11" y="35"/>
                    </a:lnTo>
                    <a:lnTo>
                      <a:pt x="11" y="47"/>
                    </a:lnTo>
                    <a:lnTo>
                      <a:pt x="23" y="47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23" y="70"/>
                    </a:lnTo>
                    <a:lnTo>
                      <a:pt x="34" y="82"/>
                    </a:lnTo>
                    <a:lnTo>
                      <a:pt x="34" y="82"/>
                    </a:lnTo>
                    <a:lnTo>
                      <a:pt x="34" y="93"/>
                    </a:lnTo>
                    <a:lnTo>
                      <a:pt x="34" y="93"/>
                    </a:lnTo>
                    <a:lnTo>
                      <a:pt x="34" y="105"/>
                    </a:lnTo>
                    <a:lnTo>
                      <a:pt x="34" y="105"/>
                    </a:lnTo>
                    <a:lnTo>
                      <a:pt x="46" y="117"/>
                    </a:lnTo>
                    <a:lnTo>
                      <a:pt x="46" y="117"/>
                    </a:lnTo>
                    <a:lnTo>
                      <a:pt x="58" y="128"/>
                    </a:lnTo>
                    <a:lnTo>
                      <a:pt x="58" y="140"/>
                    </a:lnTo>
                    <a:lnTo>
                      <a:pt x="69" y="140"/>
                    </a:lnTo>
                    <a:lnTo>
                      <a:pt x="69" y="140"/>
                    </a:lnTo>
                    <a:lnTo>
                      <a:pt x="69" y="128"/>
                    </a:lnTo>
                    <a:lnTo>
                      <a:pt x="69" y="117"/>
                    </a:lnTo>
                    <a:lnTo>
                      <a:pt x="69" y="117"/>
                    </a:lnTo>
                    <a:lnTo>
                      <a:pt x="69" y="105"/>
                    </a:lnTo>
                    <a:lnTo>
                      <a:pt x="69" y="105"/>
                    </a:lnTo>
                    <a:lnTo>
                      <a:pt x="69" y="93"/>
                    </a:lnTo>
                    <a:lnTo>
                      <a:pt x="69" y="93"/>
                    </a:lnTo>
                    <a:lnTo>
                      <a:pt x="58" y="82"/>
                    </a:lnTo>
                    <a:lnTo>
                      <a:pt x="58" y="82"/>
                    </a:lnTo>
                    <a:lnTo>
                      <a:pt x="58" y="70"/>
                    </a:lnTo>
                    <a:lnTo>
                      <a:pt x="58" y="70"/>
                    </a:lnTo>
                    <a:lnTo>
                      <a:pt x="46" y="58"/>
                    </a:lnTo>
                    <a:lnTo>
                      <a:pt x="46" y="58"/>
                    </a:lnTo>
                    <a:lnTo>
                      <a:pt x="46" y="47"/>
                    </a:lnTo>
                    <a:lnTo>
                      <a:pt x="46" y="35"/>
                    </a:lnTo>
                    <a:lnTo>
                      <a:pt x="46" y="35"/>
                    </a:lnTo>
                    <a:lnTo>
                      <a:pt x="34" y="24"/>
                    </a:lnTo>
                    <a:lnTo>
                      <a:pt x="46" y="35"/>
                    </a:lnTo>
                    <a:close/>
                  </a:path>
                </a:pathLst>
              </a:custGeom>
              <a:solidFill>
                <a:srgbClr val="FAFD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90" name="Freeform 82"/>
              <p:cNvSpPr>
                <a:spLocks/>
              </p:cNvSpPr>
              <p:nvPr/>
            </p:nvSpPr>
            <p:spPr bwMode="auto">
              <a:xfrm>
                <a:off x="2330" y="1328"/>
                <a:ext cx="69" cy="140"/>
              </a:xfrm>
              <a:custGeom>
                <a:avLst/>
                <a:gdLst/>
                <a:ahLst/>
                <a:cxnLst>
                  <a:cxn ang="0">
                    <a:pos x="46" y="35"/>
                  </a:cxn>
                  <a:cxn ang="0">
                    <a:pos x="34" y="24"/>
                  </a:cxn>
                  <a:cxn ang="0">
                    <a:pos x="34" y="24"/>
                  </a:cxn>
                  <a:cxn ang="0">
                    <a:pos x="23" y="12"/>
                  </a:cxn>
                  <a:cxn ang="0">
                    <a:pos x="23" y="12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0" y="35"/>
                  </a:cxn>
                  <a:cxn ang="0">
                    <a:pos x="11" y="35"/>
                  </a:cxn>
                  <a:cxn ang="0">
                    <a:pos x="11" y="47"/>
                  </a:cxn>
                  <a:cxn ang="0">
                    <a:pos x="23" y="47"/>
                  </a:cxn>
                  <a:cxn ang="0">
                    <a:pos x="23" y="58"/>
                  </a:cxn>
                  <a:cxn ang="0">
                    <a:pos x="23" y="58"/>
                  </a:cxn>
                  <a:cxn ang="0">
                    <a:pos x="23" y="70"/>
                  </a:cxn>
                  <a:cxn ang="0">
                    <a:pos x="34" y="82"/>
                  </a:cxn>
                  <a:cxn ang="0">
                    <a:pos x="34" y="82"/>
                  </a:cxn>
                  <a:cxn ang="0">
                    <a:pos x="34" y="93"/>
                  </a:cxn>
                  <a:cxn ang="0">
                    <a:pos x="34" y="93"/>
                  </a:cxn>
                  <a:cxn ang="0">
                    <a:pos x="34" y="105"/>
                  </a:cxn>
                  <a:cxn ang="0">
                    <a:pos x="34" y="105"/>
                  </a:cxn>
                  <a:cxn ang="0">
                    <a:pos x="46" y="117"/>
                  </a:cxn>
                  <a:cxn ang="0">
                    <a:pos x="46" y="117"/>
                  </a:cxn>
                  <a:cxn ang="0">
                    <a:pos x="58" y="128"/>
                  </a:cxn>
                  <a:cxn ang="0">
                    <a:pos x="58" y="140"/>
                  </a:cxn>
                  <a:cxn ang="0">
                    <a:pos x="69" y="140"/>
                  </a:cxn>
                  <a:cxn ang="0">
                    <a:pos x="69" y="140"/>
                  </a:cxn>
                  <a:cxn ang="0">
                    <a:pos x="69" y="128"/>
                  </a:cxn>
                  <a:cxn ang="0">
                    <a:pos x="69" y="117"/>
                  </a:cxn>
                  <a:cxn ang="0">
                    <a:pos x="69" y="117"/>
                  </a:cxn>
                  <a:cxn ang="0">
                    <a:pos x="69" y="105"/>
                  </a:cxn>
                  <a:cxn ang="0">
                    <a:pos x="69" y="105"/>
                  </a:cxn>
                  <a:cxn ang="0">
                    <a:pos x="69" y="93"/>
                  </a:cxn>
                  <a:cxn ang="0">
                    <a:pos x="69" y="93"/>
                  </a:cxn>
                  <a:cxn ang="0">
                    <a:pos x="58" y="82"/>
                  </a:cxn>
                  <a:cxn ang="0">
                    <a:pos x="58" y="82"/>
                  </a:cxn>
                  <a:cxn ang="0">
                    <a:pos x="58" y="70"/>
                  </a:cxn>
                  <a:cxn ang="0">
                    <a:pos x="58" y="70"/>
                  </a:cxn>
                  <a:cxn ang="0">
                    <a:pos x="46" y="58"/>
                  </a:cxn>
                  <a:cxn ang="0">
                    <a:pos x="46" y="58"/>
                  </a:cxn>
                  <a:cxn ang="0">
                    <a:pos x="46" y="47"/>
                  </a:cxn>
                  <a:cxn ang="0">
                    <a:pos x="46" y="35"/>
                  </a:cxn>
                  <a:cxn ang="0">
                    <a:pos x="46" y="35"/>
                  </a:cxn>
                  <a:cxn ang="0">
                    <a:pos x="34" y="24"/>
                  </a:cxn>
                  <a:cxn ang="0">
                    <a:pos x="46" y="35"/>
                  </a:cxn>
                </a:cxnLst>
                <a:rect l="0" t="0" r="r" b="b"/>
                <a:pathLst>
                  <a:path w="69" h="140">
                    <a:moveTo>
                      <a:pt x="46" y="35"/>
                    </a:moveTo>
                    <a:lnTo>
                      <a:pt x="34" y="24"/>
                    </a:lnTo>
                    <a:lnTo>
                      <a:pt x="34" y="24"/>
                    </a:lnTo>
                    <a:lnTo>
                      <a:pt x="23" y="12"/>
                    </a:lnTo>
                    <a:lnTo>
                      <a:pt x="23" y="12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35"/>
                    </a:lnTo>
                    <a:lnTo>
                      <a:pt x="11" y="35"/>
                    </a:lnTo>
                    <a:lnTo>
                      <a:pt x="11" y="47"/>
                    </a:lnTo>
                    <a:lnTo>
                      <a:pt x="23" y="47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23" y="70"/>
                    </a:lnTo>
                    <a:lnTo>
                      <a:pt x="34" y="82"/>
                    </a:lnTo>
                    <a:lnTo>
                      <a:pt x="34" y="82"/>
                    </a:lnTo>
                    <a:lnTo>
                      <a:pt x="34" y="93"/>
                    </a:lnTo>
                    <a:lnTo>
                      <a:pt x="34" y="93"/>
                    </a:lnTo>
                    <a:lnTo>
                      <a:pt x="34" y="105"/>
                    </a:lnTo>
                    <a:lnTo>
                      <a:pt x="34" y="105"/>
                    </a:lnTo>
                    <a:lnTo>
                      <a:pt x="46" y="117"/>
                    </a:lnTo>
                    <a:lnTo>
                      <a:pt x="46" y="117"/>
                    </a:lnTo>
                    <a:lnTo>
                      <a:pt x="58" y="128"/>
                    </a:lnTo>
                    <a:lnTo>
                      <a:pt x="58" y="140"/>
                    </a:lnTo>
                    <a:lnTo>
                      <a:pt x="69" y="140"/>
                    </a:lnTo>
                    <a:lnTo>
                      <a:pt x="69" y="140"/>
                    </a:lnTo>
                    <a:lnTo>
                      <a:pt x="69" y="128"/>
                    </a:lnTo>
                    <a:lnTo>
                      <a:pt x="69" y="117"/>
                    </a:lnTo>
                    <a:lnTo>
                      <a:pt x="69" y="117"/>
                    </a:lnTo>
                    <a:lnTo>
                      <a:pt x="69" y="105"/>
                    </a:lnTo>
                    <a:lnTo>
                      <a:pt x="69" y="105"/>
                    </a:lnTo>
                    <a:lnTo>
                      <a:pt x="69" y="93"/>
                    </a:lnTo>
                    <a:lnTo>
                      <a:pt x="69" y="93"/>
                    </a:lnTo>
                    <a:lnTo>
                      <a:pt x="58" y="82"/>
                    </a:lnTo>
                    <a:lnTo>
                      <a:pt x="58" y="82"/>
                    </a:lnTo>
                    <a:lnTo>
                      <a:pt x="58" y="70"/>
                    </a:lnTo>
                    <a:lnTo>
                      <a:pt x="58" y="70"/>
                    </a:lnTo>
                    <a:lnTo>
                      <a:pt x="46" y="58"/>
                    </a:lnTo>
                    <a:lnTo>
                      <a:pt x="46" y="58"/>
                    </a:lnTo>
                    <a:lnTo>
                      <a:pt x="46" y="47"/>
                    </a:lnTo>
                    <a:lnTo>
                      <a:pt x="46" y="35"/>
                    </a:lnTo>
                    <a:lnTo>
                      <a:pt x="46" y="35"/>
                    </a:lnTo>
                    <a:lnTo>
                      <a:pt x="34" y="24"/>
                    </a:lnTo>
                    <a:lnTo>
                      <a:pt x="46" y="35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5" name="Group 83"/>
            <p:cNvGrpSpPr>
              <a:grpSpLocks/>
            </p:cNvGrpSpPr>
            <p:nvPr/>
          </p:nvGrpSpPr>
          <p:grpSpPr bwMode="auto">
            <a:xfrm>
              <a:off x="2250" y="1725"/>
              <a:ext cx="104" cy="93"/>
              <a:chOff x="2109" y="1119"/>
              <a:chExt cx="104" cy="93"/>
            </a:xfrm>
          </p:grpSpPr>
          <p:sp>
            <p:nvSpPr>
              <p:cNvPr id="17492" name="Freeform 84"/>
              <p:cNvSpPr>
                <a:spLocks/>
              </p:cNvSpPr>
              <p:nvPr/>
            </p:nvSpPr>
            <p:spPr bwMode="auto">
              <a:xfrm>
                <a:off x="2109" y="1119"/>
                <a:ext cx="104" cy="93"/>
              </a:xfrm>
              <a:custGeom>
                <a:avLst/>
                <a:gdLst/>
                <a:ahLst/>
                <a:cxnLst>
                  <a:cxn ang="0">
                    <a:pos x="93" y="58"/>
                  </a:cxn>
                  <a:cxn ang="0">
                    <a:pos x="93" y="47"/>
                  </a:cxn>
                  <a:cxn ang="0">
                    <a:pos x="81" y="47"/>
                  </a:cxn>
                  <a:cxn ang="0">
                    <a:pos x="81" y="47"/>
                  </a:cxn>
                  <a:cxn ang="0">
                    <a:pos x="69" y="35"/>
                  </a:cxn>
                  <a:cxn ang="0">
                    <a:pos x="69" y="35"/>
                  </a:cxn>
                  <a:cxn ang="0">
                    <a:pos x="58" y="35"/>
                  </a:cxn>
                  <a:cxn ang="0">
                    <a:pos x="58" y="23"/>
                  </a:cxn>
                  <a:cxn ang="0">
                    <a:pos x="46" y="23"/>
                  </a:cxn>
                  <a:cxn ang="0">
                    <a:pos x="46" y="23"/>
                  </a:cxn>
                  <a:cxn ang="0">
                    <a:pos x="35" y="12"/>
                  </a:cxn>
                  <a:cxn ang="0">
                    <a:pos x="35" y="12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23"/>
                  </a:cxn>
                  <a:cxn ang="0">
                    <a:pos x="11" y="35"/>
                  </a:cxn>
                  <a:cxn ang="0">
                    <a:pos x="11" y="35"/>
                  </a:cxn>
                  <a:cxn ang="0">
                    <a:pos x="23" y="47"/>
                  </a:cxn>
                  <a:cxn ang="0">
                    <a:pos x="23" y="47"/>
                  </a:cxn>
                  <a:cxn ang="0">
                    <a:pos x="35" y="47"/>
                  </a:cxn>
                  <a:cxn ang="0">
                    <a:pos x="35" y="47"/>
                  </a:cxn>
                  <a:cxn ang="0">
                    <a:pos x="46" y="58"/>
                  </a:cxn>
                  <a:cxn ang="0">
                    <a:pos x="46" y="58"/>
                  </a:cxn>
                  <a:cxn ang="0">
                    <a:pos x="58" y="58"/>
                  </a:cxn>
                  <a:cxn ang="0">
                    <a:pos x="58" y="70"/>
                  </a:cxn>
                  <a:cxn ang="0">
                    <a:pos x="69" y="70"/>
                  </a:cxn>
                  <a:cxn ang="0">
                    <a:pos x="69" y="70"/>
                  </a:cxn>
                  <a:cxn ang="0">
                    <a:pos x="81" y="81"/>
                  </a:cxn>
                  <a:cxn ang="0">
                    <a:pos x="81" y="81"/>
                  </a:cxn>
                  <a:cxn ang="0">
                    <a:pos x="93" y="81"/>
                  </a:cxn>
                  <a:cxn ang="0">
                    <a:pos x="93" y="93"/>
                  </a:cxn>
                  <a:cxn ang="0">
                    <a:pos x="104" y="93"/>
                  </a:cxn>
                  <a:cxn ang="0">
                    <a:pos x="104" y="81"/>
                  </a:cxn>
                  <a:cxn ang="0">
                    <a:pos x="104" y="70"/>
                  </a:cxn>
                  <a:cxn ang="0">
                    <a:pos x="104" y="70"/>
                  </a:cxn>
                  <a:cxn ang="0">
                    <a:pos x="104" y="58"/>
                  </a:cxn>
                  <a:cxn ang="0">
                    <a:pos x="93" y="58"/>
                  </a:cxn>
                </a:cxnLst>
                <a:rect l="0" t="0" r="r" b="b"/>
                <a:pathLst>
                  <a:path w="104" h="93">
                    <a:moveTo>
                      <a:pt x="93" y="58"/>
                    </a:moveTo>
                    <a:lnTo>
                      <a:pt x="93" y="47"/>
                    </a:lnTo>
                    <a:lnTo>
                      <a:pt x="81" y="47"/>
                    </a:lnTo>
                    <a:lnTo>
                      <a:pt x="81" y="47"/>
                    </a:lnTo>
                    <a:lnTo>
                      <a:pt x="69" y="35"/>
                    </a:lnTo>
                    <a:lnTo>
                      <a:pt x="69" y="35"/>
                    </a:lnTo>
                    <a:lnTo>
                      <a:pt x="58" y="35"/>
                    </a:lnTo>
                    <a:lnTo>
                      <a:pt x="58" y="23"/>
                    </a:lnTo>
                    <a:lnTo>
                      <a:pt x="46" y="23"/>
                    </a:lnTo>
                    <a:lnTo>
                      <a:pt x="46" y="23"/>
                    </a:lnTo>
                    <a:lnTo>
                      <a:pt x="35" y="12"/>
                    </a:lnTo>
                    <a:lnTo>
                      <a:pt x="35" y="1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3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23" y="47"/>
                    </a:lnTo>
                    <a:lnTo>
                      <a:pt x="23" y="47"/>
                    </a:lnTo>
                    <a:lnTo>
                      <a:pt x="35" y="47"/>
                    </a:lnTo>
                    <a:lnTo>
                      <a:pt x="35" y="47"/>
                    </a:lnTo>
                    <a:lnTo>
                      <a:pt x="46" y="58"/>
                    </a:lnTo>
                    <a:lnTo>
                      <a:pt x="46" y="58"/>
                    </a:lnTo>
                    <a:lnTo>
                      <a:pt x="58" y="58"/>
                    </a:lnTo>
                    <a:lnTo>
                      <a:pt x="58" y="70"/>
                    </a:lnTo>
                    <a:lnTo>
                      <a:pt x="69" y="70"/>
                    </a:lnTo>
                    <a:lnTo>
                      <a:pt x="69" y="70"/>
                    </a:lnTo>
                    <a:lnTo>
                      <a:pt x="81" y="81"/>
                    </a:lnTo>
                    <a:lnTo>
                      <a:pt x="81" y="81"/>
                    </a:lnTo>
                    <a:lnTo>
                      <a:pt x="93" y="81"/>
                    </a:lnTo>
                    <a:lnTo>
                      <a:pt x="93" y="93"/>
                    </a:lnTo>
                    <a:lnTo>
                      <a:pt x="104" y="93"/>
                    </a:lnTo>
                    <a:lnTo>
                      <a:pt x="104" y="81"/>
                    </a:lnTo>
                    <a:lnTo>
                      <a:pt x="104" y="70"/>
                    </a:lnTo>
                    <a:lnTo>
                      <a:pt x="104" y="70"/>
                    </a:lnTo>
                    <a:lnTo>
                      <a:pt x="104" y="58"/>
                    </a:lnTo>
                    <a:lnTo>
                      <a:pt x="93" y="58"/>
                    </a:lnTo>
                    <a:close/>
                  </a:path>
                </a:pathLst>
              </a:custGeom>
              <a:solidFill>
                <a:srgbClr val="FAFD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93" name="Freeform 85"/>
              <p:cNvSpPr>
                <a:spLocks/>
              </p:cNvSpPr>
              <p:nvPr/>
            </p:nvSpPr>
            <p:spPr bwMode="auto">
              <a:xfrm>
                <a:off x="2109" y="1119"/>
                <a:ext cx="104" cy="93"/>
              </a:xfrm>
              <a:custGeom>
                <a:avLst/>
                <a:gdLst/>
                <a:ahLst/>
                <a:cxnLst>
                  <a:cxn ang="0">
                    <a:pos x="93" y="58"/>
                  </a:cxn>
                  <a:cxn ang="0">
                    <a:pos x="93" y="47"/>
                  </a:cxn>
                  <a:cxn ang="0">
                    <a:pos x="81" y="47"/>
                  </a:cxn>
                  <a:cxn ang="0">
                    <a:pos x="81" y="47"/>
                  </a:cxn>
                  <a:cxn ang="0">
                    <a:pos x="69" y="35"/>
                  </a:cxn>
                  <a:cxn ang="0">
                    <a:pos x="69" y="35"/>
                  </a:cxn>
                  <a:cxn ang="0">
                    <a:pos x="58" y="35"/>
                  </a:cxn>
                  <a:cxn ang="0">
                    <a:pos x="58" y="23"/>
                  </a:cxn>
                  <a:cxn ang="0">
                    <a:pos x="46" y="23"/>
                  </a:cxn>
                  <a:cxn ang="0">
                    <a:pos x="46" y="23"/>
                  </a:cxn>
                  <a:cxn ang="0">
                    <a:pos x="35" y="12"/>
                  </a:cxn>
                  <a:cxn ang="0">
                    <a:pos x="35" y="12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23"/>
                  </a:cxn>
                  <a:cxn ang="0">
                    <a:pos x="11" y="35"/>
                  </a:cxn>
                  <a:cxn ang="0">
                    <a:pos x="11" y="35"/>
                  </a:cxn>
                  <a:cxn ang="0">
                    <a:pos x="23" y="47"/>
                  </a:cxn>
                  <a:cxn ang="0">
                    <a:pos x="23" y="47"/>
                  </a:cxn>
                  <a:cxn ang="0">
                    <a:pos x="35" y="47"/>
                  </a:cxn>
                  <a:cxn ang="0">
                    <a:pos x="35" y="47"/>
                  </a:cxn>
                  <a:cxn ang="0">
                    <a:pos x="46" y="58"/>
                  </a:cxn>
                  <a:cxn ang="0">
                    <a:pos x="46" y="58"/>
                  </a:cxn>
                  <a:cxn ang="0">
                    <a:pos x="58" y="58"/>
                  </a:cxn>
                  <a:cxn ang="0">
                    <a:pos x="58" y="70"/>
                  </a:cxn>
                  <a:cxn ang="0">
                    <a:pos x="69" y="70"/>
                  </a:cxn>
                  <a:cxn ang="0">
                    <a:pos x="69" y="70"/>
                  </a:cxn>
                  <a:cxn ang="0">
                    <a:pos x="81" y="81"/>
                  </a:cxn>
                  <a:cxn ang="0">
                    <a:pos x="81" y="81"/>
                  </a:cxn>
                  <a:cxn ang="0">
                    <a:pos x="93" y="81"/>
                  </a:cxn>
                  <a:cxn ang="0">
                    <a:pos x="93" y="93"/>
                  </a:cxn>
                  <a:cxn ang="0">
                    <a:pos x="104" y="93"/>
                  </a:cxn>
                  <a:cxn ang="0">
                    <a:pos x="104" y="81"/>
                  </a:cxn>
                  <a:cxn ang="0">
                    <a:pos x="104" y="70"/>
                  </a:cxn>
                  <a:cxn ang="0">
                    <a:pos x="104" y="70"/>
                  </a:cxn>
                  <a:cxn ang="0">
                    <a:pos x="104" y="58"/>
                  </a:cxn>
                  <a:cxn ang="0">
                    <a:pos x="93" y="58"/>
                  </a:cxn>
                </a:cxnLst>
                <a:rect l="0" t="0" r="r" b="b"/>
                <a:pathLst>
                  <a:path w="104" h="93">
                    <a:moveTo>
                      <a:pt x="93" y="58"/>
                    </a:moveTo>
                    <a:lnTo>
                      <a:pt x="93" y="47"/>
                    </a:lnTo>
                    <a:lnTo>
                      <a:pt x="81" y="47"/>
                    </a:lnTo>
                    <a:lnTo>
                      <a:pt x="81" y="47"/>
                    </a:lnTo>
                    <a:lnTo>
                      <a:pt x="69" y="35"/>
                    </a:lnTo>
                    <a:lnTo>
                      <a:pt x="69" y="35"/>
                    </a:lnTo>
                    <a:lnTo>
                      <a:pt x="58" y="35"/>
                    </a:lnTo>
                    <a:lnTo>
                      <a:pt x="58" y="23"/>
                    </a:lnTo>
                    <a:lnTo>
                      <a:pt x="46" y="23"/>
                    </a:lnTo>
                    <a:lnTo>
                      <a:pt x="46" y="23"/>
                    </a:lnTo>
                    <a:lnTo>
                      <a:pt x="35" y="12"/>
                    </a:lnTo>
                    <a:lnTo>
                      <a:pt x="35" y="1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3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23" y="47"/>
                    </a:lnTo>
                    <a:lnTo>
                      <a:pt x="23" y="47"/>
                    </a:lnTo>
                    <a:lnTo>
                      <a:pt x="35" y="47"/>
                    </a:lnTo>
                    <a:lnTo>
                      <a:pt x="35" y="47"/>
                    </a:lnTo>
                    <a:lnTo>
                      <a:pt x="46" y="58"/>
                    </a:lnTo>
                    <a:lnTo>
                      <a:pt x="46" y="58"/>
                    </a:lnTo>
                    <a:lnTo>
                      <a:pt x="58" y="58"/>
                    </a:lnTo>
                    <a:lnTo>
                      <a:pt x="58" y="70"/>
                    </a:lnTo>
                    <a:lnTo>
                      <a:pt x="69" y="70"/>
                    </a:lnTo>
                    <a:lnTo>
                      <a:pt x="69" y="70"/>
                    </a:lnTo>
                    <a:lnTo>
                      <a:pt x="81" y="81"/>
                    </a:lnTo>
                    <a:lnTo>
                      <a:pt x="81" y="81"/>
                    </a:lnTo>
                    <a:lnTo>
                      <a:pt x="93" y="81"/>
                    </a:lnTo>
                    <a:lnTo>
                      <a:pt x="93" y="93"/>
                    </a:lnTo>
                    <a:lnTo>
                      <a:pt x="104" y="93"/>
                    </a:lnTo>
                    <a:lnTo>
                      <a:pt x="104" y="81"/>
                    </a:lnTo>
                    <a:lnTo>
                      <a:pt x="104" y="70"/>
                    </a:lnTo>
                    <a:lnTo>
                      <a:pt x="104" y="70"/>
                    </a:lnTo>
                    <a:lnTo>
                      <a:pt x="104" y="58"/>
                    </a:lnTo>
                    <a:lnTo>
                      <a:pt x="93" y="58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6" name="Group 86"/>
            <p:cNvGrpSpPr>
              <a:grpSpLocks/>
            </p:cNvGrpSpPr>
            <p:nvPr/>
          </p:nvGrpSpPr>
          <p:grpSpPr bwMode="auto">
            <a:xfrm>
              <a:off x="599" y="1493"/>
              <a:ext cx="849" cy="906"/>
              <a:chOff x="458" y="887"/>
              <a:chExt cx="849" cy="906"/>
            </a:xfrm>
          </p:grpSpPr>
          <p:sp>
            <p:nvSpPr>
              <p:cNvPr id="17495" name="Freeform 87"/>
              <p:cNvSpPr>
                <a:spLocks/>
              </p:cNvSpPr>
              <p:nvPr/>
            </p:nvSpPr>
            <p:spPr bwMode="auto">
              <a:xfrm>
                <a:off x="458" y="887"/>
                <a:ext cx="849" cy="906"/>
              </a:xfrm>
              <a:custGeom>
                <a:avLst/>
                <a:gdLst/>
                <a:ahLst/>
                <a:cxnLst>
                  <a:cxn ang="0">
                    <a:pos x="697" y="465"/>
                  </a:cxn>
                  <a:cxn ang="0">
                    <a:pos x="639" y="488"/>
                  </a:cxn>
                  <a:cxn ang="0">
                    <a:pos x="581" y="476"/>
                  </a:cxn>
                  <a:cxn ang="0">
                    <a:pos x="546" y="441"/>
                  </a:cxn>
                  <a:cxn ang="0">
                    <a:pos x="488" y="406"/>
                  </a:cxn>
                  <a:cxn ang="0">
                    <a:pos x="442" y="395"/>
                  </a:cxn>
                  <a:cxn ang="0">
                    <a:pos x="407" y="348"/>
                  </a:cxn>
                  <a:cxn ang="0">
                    <a:pos x="360" y="360"/>
                  </a:cxn>
                  <a:cxn ang="0">
                    <a:pos x="291" y="348"/>
                  </a:cxn>
                  <a:cxn ang="0">
                    <a:pos x="279" y="290"/>
                  </a:cxn>
                  <a:cxn ang="0">
                    <a:pos x="232" y="220"/>
                  </a:cxn>
                  <a:cxn ang="0">
                    <a:pos x="198" y="174"/>
                  </a:cxn>
                  <a:cxn ang="0">
                    <a:pos x="186" y="104"/>
                  </a:cxn>
                  <a:cxn ang="0">
                    <a:pos x="174" y="23"/>
                  </a:cxn>
                  <a:cxn ang="0">
                    <a:pos x="139" y="0"/>
                  </a:cxn>
                  <a:cxn ang="0">
                    <a:pos x="105" y="34"/>
                  </a:cxn>
                  <a:cxn ang="0">
                    <a:pos x="46" y="69"/>
                  </a:cxn>
                  <a:cxn ang="0">
                    <a:pos x="46" y="127"/>
                  </a:cxn>
                  <a:cxn ang="0">
                    <a:pos x="46" y="197"/>
                  </a:cxn>
                  <a:cxn ang="0">
                    <a:pos x="0" y="255"/>
                  </a:cxn>
                  <a:cxn ang="0">
                    <a:pos x="35" y="313"/>
                  </a:cxn>
                  <a:cxn ang="0">
                    <a:pos x="70" y="372"/>
                  </a:cxn>
                  <a:cxn ang="0">
                    <a:pos x="70" y="441"/>
                  </a:cxn>
                  <a:cxn ang="0">
                    <a:pos x="35" y="488"/>
                  </a:cxn>
                  <a:cxn ang="0">
                    <a:pos x="35" y="546"/>
                  </a:cxn>
                  <a:cxn ang="0">
                    <a:pos x="35" y="604"/>
                  </a:cxn>
                  <a:cxn ang="0">
                    <a:pos x="23" y="662"/>
                  </a:cxn>
                  <a:cxn ang="0">
                    <a:pos x="12" y="732"/>
                  </a:cxn>
                  <a:cxn ang="0">
                    <a:pos x="12" y="813"/>
                  </a:cxn>
                  <a:cxn ang="0">
                    <a:pos x="58" y="860"/>
                  </a:cxn>
                  <a:cxn ang="0">
                    <a:pos x="93" y="906"/>
                  </a:cxn>
                  <a:cxn ang="0">
                    <a:pos x="139" y="871"/>
                  </a:cxn>
                  <a:cxn ang="0">
                    <a:pos x="174" y="837"/>
                  </a:cxn>
                  <a:cxn ang="0">
                    <a:pos x="221" y="871"/>
                  </a:cxn>
                  <a:cxn ang="0">
                    <a:pos x="267" y="883"/>
                  </a:cxn>
                  <a:cxn ang="0">
                    <a:pos x="302" y="825"/>
                  </a:cxn>
                  <a:cxn ang="0">
                    <a:pos x="349" y="767"/>
                  </a:cxn>
                  <a:cxn ang="0">
                    <a:pos x="407" y="778"/>
                  </a:cxn>
                  <a:cxn ang="0">
                    <a:pos x="465" y="837"/>
                  </a:cxn>
                  <a:cxn ang="0">
                    <a:pos x="523" y="848"/>
                  </a:cxn>
                  <a:cxn ang="0">
                    <a:pos x="558" y="802"/>
                  </a:cxn>
                  <a:cxn ang="0">
                    <a:pos x="604" y="837"/>
                  </a:cxn>
                  <a:cxn ang="0">
                    <a:pos x="663" y="883"/>
                  </a:cxn>
                  <a:cxn ang="0">
                    <a:pos x="697" y="883"/>
                  </a:cxn>
                  <a:cxn ang="0">
                    <a:pos x="697" y="825"/>
                  </a:cxn>
                  <a:cxn ang="0">
                    <a:pos x="674" y="767"/>
                  </a:cxn>
                  <a:cxn ang="0">
                    <a:pos x="663" y="709"/>
                  </a:cxn>
                  <a:cxn ang="0">
                    <a:pos x="697" y="651"/>
                  </a:cxn>
                  <a:cxn ang="0">
                    <a:pos x="732" y="592"/>
                  </a:cxn>
                  <a:cxn ang="0">
                    <a:pos x="767" y="534"/>
                  </a:cxn>
                  <a:cxn ang="0">
                    <a:pos x="790" y="476"/>
                  </a:cxn>
                  <a:cxn ang="0">
                    <a:pos x="825" y="418"/>
                  </a:cxn>
                  <a:cxn ang="0">
                    <a:pos x="849" y="360"/>
                  </a:cxn>
                  <a:cxn ang="0">
                    <a:pos x="790" y="383"/>
                  </a:cxn>
                  <a:cxn ang="0">
                    <a:pos x="767" y="441"/>
                  </a:cxn>
                  <a:cxn ang="0">
                    <a:pos x="744" y="453"/>
                  </a:cxn>
                </a:cxnLst>
                <a:rect l="0" t="0" r="r" b="b"/>
                <a:pathLst>
                  <a:path w="849" h="906">
                    <a:moveTo>
                      <a:pt x="744" y="453"/>
                    </a:moveTo>
                    <a:lnTo>
                      <a:pt x="732" y="453"/>
                    </a:lnTo>
                    <a:lnTo>
                      <a:pt x="709" y="453"/>
                    </a:lnTo>
                    <a:lnTo>
                      <a:pt x="697" y="465"/>
                    </a:lnTo>
                    <a:lnTo>
                      <a:pt x="686" y="465"/>
                    </a:lnTo>
                    <a:lnTo>
                      <a:pt x="674" y="476"/>
                    </a:lnTo>
                    <a:lnTo>
                      <a:pt x="651" y="476"/>
                    </a:lnTo>
                    <a:lnTo>
                      <a:pt x="639" y="488"/>
                    </a:lnTo>
                    <a:lnTo>
                      <a:pt x="628" y="488"/>
                    </a:lnTo>
                    <a:lnTo>
                      <a:pt x="604" y="488"/>
                    </a:lnTo>
                    <a:lnTo>
                      <a:pt x="593" y="488"/>
                    </a:lnTo>
                    <a:lnTo>
                      <a:pt x="581" y="476"/>
                    </a:lnTo>
                    <a:lnTo>
                      <a:pt x="570" y="476"/>
                    </a:lnTo>
                    <a:lnTo>
                      <a:pt x="558" y="465"/>
                    </a:lnTo>
                    <a:lnTo>
                      <a:pt x="546" y="453"/>
                    </a:lnTo>
                    <a:lnTo>
                      <a:pt x="546" y="441"/>
                    </a:lnTo>
                    <a:lnTo>
                      <a:pt x="535" y="430"/>
                    </a:lnTo>
                    <a:lnTo>
                      <a:pt x="523" y="418"/>
                    </a:lnTo>
                    <a:lnTo>
                      <a:pt x="500" y="406"/>
                    </a:lnTo>
                    <a:lnTo>
                      <a:pt x="488" y="406"/>
                    </a:lnTo>
                    <a:lnTo>
                      <a:pt x="477" y="406"/>
                    </a:lnTo>
                    <a:lnTo>
                      <a:pt x="465" y="406"/>
                    </a:lnTo>
                    <a:lnTo>
                      <a:pt x="453" y="406"/>
                    </a:lnTo>
                    <a:lnTo>
                      <a:pt x="442" y="395"/>
                    </a:lnTo>
                    <a:lnTo>
                      <a:pt x="442" y="383"/>
                    </a:lnTo>
                    <a:lnTo>
                      <a:pt x="430" y="372"/>
                    </a:lnTo>
                    <a:lnTo>
                      <a:pt x="418" y="360"/>
                    </a:lnTo>
                    <a:lnTo>
                      <a:pt x="407" y="348"/>
                    </a:lnTo>
                    <a:lnTo>
                      <a:pt x="395" y="337"/>
                    </a:lnTo>
                    <a:lnTo>
                      <a:pt x="384" y="337"/>
                    </a:lnTo>
                    <a:lnTo>
                      <a:pt x="372" y="348"/>
                    </a:lnTo>
                    <a:lnTo>
                      <a:pt x="360" y="360"/>
                    </a:lnTo>
                    <a:lnTo>
                      <a:pt x="349" y="372"/>
                    </a:lnTo>
                    <a:lnTo>
                      <a:pt x="325" y="372"/>
                    </a:lnTo>
                    <a:lnTo>
                      <a:pt x="314" y="360"/>
                    </a:lnTo>
                    <a:lnTo>
                      <a:pt x="291" y="348"/>
                    </a:lnTo>
                    <a:lnTo>
                      <a:pt x="279" y="337"/>
                    </a:lnTo>
                    <a:lnTo>
                      <a:pt x="279" y="325"/>
                    </a:lnTo>
                    <a:lnTo>
                      <a:pt x="279" y="313"/>
                    </a:lnTo>
                    <a:lnTo>
                      <a:pt x="279" y="290"/>
                    </a:lnTo>
                    <a:lnTo>
                      <a:pt x="279" y="279"/>
                    </a:lnTo>
                    <a:lnTo>
                      <a:pt x="267" y="255"/>
                    </a:lnTo>
                    <a:lnTo>
                      <a:pt x="256" y="244"/>
                    </a:lnTo>
                    <a:lnTo>
                      <a:pt x="232" y="220"/>
                    </a:lnTo>
                    <a:lnTo>
                      <a:pt x="232" y="209"/>
                    </a:lnTo>
                    <a:lnTo>
                      <a:pt x="221" y="197"/>
                    </a:lnTo>
                    <a:lnTo>
                      <a:pt x="198" y="186"/>
                    </a:lnTo>
                    <a:lnTo>
                      <a:pt x="198" y="174"/>
                    </a:lnTo>
                    <a:lnTo>
                      <a:pt x="186" y="151"/>
                    </a:lnTo>
                    <a:lnTo>
                      <a:pt x="186" y="127"/>
                    </a:lnTo>
                    <a:lnTo>
                      <a:pt x="186" y="116"/>
                    </a:lnTo>
                    <a:lnTo>
                      <a:pt x="186" y="104"/>
                    </a:lnTo>
                    <a:lnTo>
                      <a:pt x="186" y="81"/>
                    </a:lnTo>
                    <a:lnTo>
                      <a:pt x="186" y="69"/>
                    </a:lnTo>
                    <a:lnTo>
                      <a:pt x="174" y="46"/>
                    </a:lnTo>
                    <a:lnTo>
                      <a:pt x="174" y="23"/>
                    </a:lnTo>
                    <a:lnTo>
                      <a:pt x="174" y="11"/>
                    </a:lnTo>
                    <a:lnTo>
                      <a:pt x="163" y="0"/>
                    </a:lnTo>
                    <a:lnTo>
                      <a:pt x="151" y="0"/>
                    </a:lnTo>
                    <a:lnTo>
                      <a:pt x="139" y="0"/>
                    </a:lnTo>
                    <a:lnTo>
                      <a:pt x="128" y="0"/>
                    </a:lnTo>
                    <a:lnTo>
                      <a:pt x="105" y="11"/>
                    </a:lnTo>
                    <a:lnTo>
                      <a:pt x="105" y="23"/>
                    </a:lnTo>
                    <a:lnTo>
                      <a:pt x="105" y="34"/>
                    </a:lnTo>
                    <a:lnTo>
                      <a:pt x="93" y="46"/>
                    </a:lnTo>
                    <a:lnTo>
                      <a:pt x="81" y="58"/>
                    </a:lnTo>
                    <a:lnTo>
                      <a:pt x="58" y="46"/>
                    </a:lnTo>
                    <a:lnTo>
                      <a:pt x="46" y="69"/>
                    </a:lnTo>
                    <a:lnTo>
                      <a:pt x="46" y="81"/>
                    </a:lnTo>
                    <a:lnTo>
                      <a:pt x="46" y="93"/>
                    </a:lnTo>
                    <a:lnTo>
                      <a:pt x="46" y="104"/>
                    </a:lnTo>
                    <a:lnTo>
                      <a:pt x="46" y="127"/>
                    </a:lnTo>
                    <a:lnTo>
                      <a:pt x="46" y="139"/>
                    </a:lnTo>
                    <a:lnTo>
                      <a:pt x="46" y="162"/>
                    </a:lnTo>
                    <a:lnTo>
                      <a:pt x="46" y="186"/>
                    </a:lnTo>
                    <a:lnTo>
                      <a:pt x="46" y="197"/>
                    </a:lnTo>
                    <a:lnTo>
                      <a:pt x="35" y="209"/>
                    </a:lnTo>
                    <a:lnTo>
                      <a:pt x="12" y="220"/>
                    </a:lnTo>
                    <a:lnTo>
                      <a:pt x="12" y="232"/>
                    </a:lnTo>
                    <a:lnTo>
                      <a:pt x="0" y="255"/>
                    </a:lnTo>
                    <a:lnTo>
                      <a:pt x="0" y="267"/>
                    </a:lnTo>
                    <a:lnTo>
                      <a:pt x="12" y="290"/>
                    </a:lnTo>
                    <a:lnTo>
                      <a:pt x="23" y="302"/>
                    </a:lnTo>
                    <a:lnTo>
                      <a:pt x="35" y="313"/>
                    </a:lnTo>
                    <a:lnTo>
                      <a:pt x="46" y="337"/>
                    </a:lnTo>
                    <a:lnTo>
                      <a:pt x="58" y="348"/>
                    </a:lnTo>
                    <a:lnTo>
                      <a:pt x="58" y="360"/>
                    </a:lnTo>
                    <a:lnTo>
                      <a:pt x="70" y="372"/>
                    </a:lnTo>
                    <a:lnTo>
                      <a:pt x="70" y="395"/>
                    </a:lnTo>
                    <a:lnTo>
                      <a:pt x="70" y="406"/>
                    </a:lnTo>
                    <a:lnTo>
                      <a:pt x="70" y="418"/>
                    </a:lnTo>
                    <a:lnTo>
                      <a:pt x="70" y="441"/>
                    </a:lnTo>
                    <a:lnTo>
                      <a:pt x="58" y="453"/>
                    </a:lnTo>
                    <a:lnTo>
                      <a:pt x="46" y="465"/>
                    </a:lnTo>
                    <a:lnTo>
                      <a:pt x="35" y="476"/>
                    </a:lnTo>
                    <a:lnTo>
                      <a:pt x="35" y="488"/>
                    </a:lnTo>
                    <a:lnTo>
                      <a:pt x="35" y="511"/>
                    </a:lnTo>
                    <a:lnTo>
                      <a:pt x="35" y="523"/>
                    </a:lnTo>
                    <a:lnTo>
                      <a:pt x="35" y="534"/>
                    </a:lnTo>
                    <a:lnTo>
                      <a:pt x="35" y="546"/>
                    </a:lnTo>
                    <a:lnTo>
                      <a:pt x="35" y="558"/>
                    </a:lnTo>
                    <a:lnTo>
                      <a:pt x="35" y="569"/>
                    </a:lnTo>
                    <a:lnTo>
                      <a:pt x="35" y="592"/>
                    </a:lnTo>
                    <a:lnTo>
                      <a:pt x="35" y="604"/>
                    </a:lnTo>
                    <a:lnTo>
                      <a:pt x="35" y="616"/>
                    </a:lnTo>
                    <a:lnTo>
                      <a:pt x="35" y="627"/>
                    </a:lnTo>
                    <a:lnTo>
                      <a:pt x="23" y="651"/>
                    </a:lnTo>
                    <a:lnTo>
                      <a:pt x="23" y="662"/>
                    </a:lnTo>
                    <a:lnTo>
                      <a:pt x="23" y="685"/>
                    </a:lnTo>
                    <a:lnTo>
                      <a:pt x="23" y="697"/>
                    </a:lnTo>
                    <a:lnTo>
                      <a:pt x="12" y="709"/>
                    </a:lnTo>
                    <a:lnTo>
                      <a:pt x="12" y="732"/>
                    </a:lnTo>
                    <a:lnTo>
                      <a:pt x="0" y="767"/>
                    </a:lnTo>
                    <a:lnTo>
                      <a:pt x="0" y="790"/>
                    </a:lnTo>
                    <a:lnTo>
                      <a:pt x="0" y="802"/>
                    </a:lnTo>
                    <a:lnTo>
                      <a:pt x="12" y="813"/>
                    </a:lnTo>
                    <a:lnTo>
                      <a:pt x="35" y="813"/>
                    </a:lnTo>
                    <a:lnTo>
                      <a:pt x="46" y="825"/>
                    </a:lnTo>
                    <a:lnTo>
                      <a:pt x="58" y="848"/>
                    </a:lnTo>
                    <a:lnTo>
                      <a:pt x="58" y="860"/>
                    </a:lnTo>
                    <a:lnTo>
                      <a:pt x="70" y="871"/>
                    </a:lnTo>
                    <a:lnTo>
                      <a:pt x="70" y="883"/>
                    </a:lnTo>
                    <a:lnTo>
                      <a:pt x="81" y="895"/>
                    </a:lnTo>
                    <a:lnTo>
                      <a:pt x="93" y="906"/>
                    </a:lnTo>
                    <a:lnTo>
                      <a:pt x="105" y="906"/>
                    </a:lnTo>
                    <a:lnTo>
                      <a:pt x="116" y="895"/>
                    </a:lnTo>
                    <a:lnTo>
                      <a:pt x="128" y="883"/>
                    </a:lnTo>
                    <a:lnTo>
                      <a:pt x="139" y="871"/>
                    </a:lnTo>
                    <a:lnTo>
                      <a:pt x="139" y="860"/>
                    </a:lnTo>
                    <a:lnTo>
                      <a:pt x="151" y="848"/>
                    </a:lnTo>
                    <a:lnTo>
                      <a:pt x="163" y="837"/>
                    </a:lnTo>
                    <a:lnTo>
                      <a:pt x="174" y="837"/>
                    </a:lnTo>
                    <a:lnTo>
                      <a:pt x="186" y="848"/>
                    </a:lnTo>
                    <a:lnTo>
                      <a:pt x="198" y="848"/>
                    </a:lnTo>
                    <a:lnTo>
                      <a:pt x="209" y="860"/>
                    </a:lnTo>
                    <a:lnTo>
                      <a:pt x="221" y="871"/>
                    </a:lnTo>
                    <a:lnTo>
                      <a:pt x="232" y="883"/>
                    </a:lnTo>
                    <a:lnTo>
                      <a:pt x="244" y="883"/>
                    </a:lnTo>
                    <a:lnTo>
                      <a:pt x="256" y="895"/>
                    </a:lnTo>
                    <a:lnTo>
                      <a:pt x="267" y="883"/>
                    </a:lnTo>
                    <a:lnTo>
                      <a:pt x="279" y="871"/>
                    </a:lnTo>
                    <a:lnTo>
                      <a:pt x="279" y="860"/>
                    </a:lnTo>
                    <a:lnTo>
                      <a:pt x="291" y="837"/>
                    </a:lnTo>
                    <a:lnTo>
                      <a:pt x="302" y="825"/>
                    </a:lnTo>
                    <a:lnTo>
                      <a:pt x="314" y="813"/>
                    </a:lnTo>
                    <a:lnTo>
                      <a:pt x="337" y="790"/>
                    </a:lnTo>
                    <a:lnTo>
                      <a:pt x="337" y="778"/>
                    </a:lnTo>
                    <a:lnTo>
                      <a:pt x="349" y="767"/>
                    </a:lnTo>
                    <a:lnTo>
                      <a:pt x="372" y="767"/>
                    </a:lnTo>
                    <a:lnTo>
                      <a:pt x="384" y="767"/>
                    </a:lnTo>
                    <a:lnTo>
                      <a:pt x="395" y="767"/>
                    </a:lnTo>
                    <a:lnTo>
                      <a:pt x="407" y="778"/>
                    </a:lnTo>
                    <a:lnTo>
                      <a:pt x="418" y="790"/>
                    </a:lnTo>
                    <a:lnTo>
                      <a:pt x="430" y="802"/>
                    </a:lnTo>
                    <a:lnTo>
                      <a:pt x="442" y="813"/>
                    </a:lnTo>
                    <a:lnTo>
                      <a:pt x="465" y="837"/>
                    </a:lnTo>
                    <a:lnTo>
                      <a:pt x="477" y="837"/>
                    </a:lnTo>
                    <a:lnTo>
                      <a:pt x="500" y="848"/>
                    </a:lnTo>
                    <a:lnTo>
                      <a:pt x="511" y="848"/>
                    </a:lnTo>
                    <a:lnTo>
                      <a:pt x="523" y="848"/>
                    </a:lnTo>
                    <a:lnTo>
                      <a:pt x="523" y="837"/>
                    </a:lnTo>
                    <a:lnTo>
                      <a:pt x="535" y="813"/>
                    </a:lnTo>
                    <a:lnTo>
                      <a:pt x="546" y="802"/>
                    </a:lnTo>
                    <a:lnTo>
                      <a:pt x="558" y="802"/>
                    </a:lnTo>
                    <a:lnTo>
                      <a:pt x="570" y="802"/>
                    </a:lnTo>
                    <a:lnTo>
                      <a:pt x="581" y="813"/>
                    </a:lnTo>
                    <a:lnTo>
                      <a:pt x="593" y="813"/>
                    </a:lnTo>
                    <a:lnTo>
                      <a:pt x="604" y="837"/>
                    </a:lnTo>
                    <a:lnTo>
                      <a:pt x="616" y="848"/>
                    </a:lnTo>
                    <a:lnTo>
                      <a:pt x="628" y="860"/>
                    </a:lnTo>
                    <a:lnTo>
                      <a:pt x="639" y="871"/>
                    </a:lnTo>
                    <a:lnTo>
                      <a:pt x="663" y="883"/>
                    </a:lnTo>
                    <a:lnTo>
                      <a:pt x="674" y="895"/>
                    </a:lnTo>
                    <a:lnTo>
                      <a:pt x="686" y="906"/>
                    </a:lnTo>
                    <a:lnTo>
                      <a:pt x="697" y="895"/>
                    </a:lnTo>
                    <a:lnTo>
                      <a:pt x="697" y="883"/>
                    </a:lnTo>
                    <a:lnTo>
                      <a:pt x="697" y="871"/>
                    </a:lnTo>
                    <a:lnTo>
                      <a:pt x="697" y="860"/>
                    </a:lnTo>
                    <a:lnTo>
                      <a:pt x="697" y="837"/>
                    </a:lnTo>
                    <a:lnTo>
                      <a:pt x="697" y="825"/>
                    </a:lnTo>
                    <a:lnTo>
                      <a:pt x="697" y="802"/>
                    </a:lnTo>
                    <a:lnTo>
                      <a:pt x="697" y="790"/>
                    </a:lnTo>
                    <a:lnTo>
                      <a:pt x="686" y="767"/>
                    </a:lnTo>
                    <a:lnTo>
                      <a:pt x="674" y="767"/>
                    </a:lnTo>
                    <a:lnTo>
                      <a:pt x="663" y="744"/>
                    </a:lnTo>
                    <a:lnTo>
                      <a:pt x="663" y="732"/>
                    </a:lnTo>
                    <a:lnTo>
                      <a:pt x="663" y="720"/>
                    </a:lnTo>
                    <a:lnTo>
                      <a:pt x="663" y="709"/>
                    </a:lnTo>
                    <a:lnTo>
                      <a:pt x="663" y="685"/>
                    </a:lnTo>
                    <a:lnTo>
                      <a:pt x="674" y="674"/>
                    </a:lnTo>
                    <a:lnTo>
                      <a:pt x="686" y="662"/>
                    </a:lnTo>
                    <a:lnTo>
                      <a:pt x="697" y="651"/>
                    </a:lnTo>
                    <a:lnTo>
                      <a:pt x="709" y="639"/>
                    </a:lnTo>
                    <a:lnTo>
                      <a:pt x="721" y="616"/>
                    </a:lnTo>
                    <a:lnTo>
                      <a:pt x="732" y="604"/>
                    </a:lnTo>
                    <a:lnTo>
                      <a:pt x="732" y="592"/>
                    </a:lnTo>
                    <a:lnTo>
                      <a:pt x="732" y="581"/>
                    </a:lnTo>
                    <a:lnTo>
                      <a:pt x="756" y="558"/>
                    </a:lnTo>
                    <a:lnTo>
                      <a:pt x="767" y="546"/>
                    </a:lnTo>
                    <a:lnTo>
                      <a:pt x="767" y="534"/>
                    </a:lnTo>
                    <a:lnTo>
                      <a:pt x="779" y="511"/>
                    </a:lnTo>
                    <a:lnTo>
                      <a:pt x="790" y="499"/>
                    </a:lnTo>
                    <a:lnTo>
                      <a:pt x="790" y="488"/>
                    </a:lnTo>
                    <a:lnTo>
                      <a:pt x="790" y="476"/>
                    </a:lnTo>
                    <a:lnTo>
                      <a:pt x="790" y="465"/>
                    </a:lnTo>
                    <a:lnTo>
                      <a:pt x="802" y="453"/>
                    </a:lnTo>
                    <a:lnTo>
                      <a:pt x="814" y="430"/>
                    </a:lnTo>
                    <a:lnTo>
                      <a:pt x="825" y="418"/>
                    </a:lnTo>
                    <a:lnTo>
                      <a:pt x="825" y="406"/>
                    </a:lnTo>
                    <a:lnTo>
                      <a:pt x="837" y="395"/>
                    </a:lnTo>
                    <a:lnTo>
                      <a:pt x="837" y="383"/>
                    </a:lnTo>
                    <a:lnTo>
                      <a:pt x="849" y="360"/>
                    </a:lnTo>
                    <a:lnTo>
                      <a:pt x="837" y="360"/>
                    </a:lnTo>
                    <a:lnTo>
                      <a:pt x="814" y="372"/>
                    </a:lnTo>
                    <a:lnTo>
                      <a:pt x="802" y="383"/>
                    </a:lnTo>
                    <a:lnTo>
                      <a:pt x="790" y="383"/>
                    </a:lnTo>
                    <a:lnTo>
                      <a:pt x="779" y="395"/>
                    </a:lnTo>
                    <a:lnTo>
                      <a:pt x="779" y="406"/>
                    </a:lnTo>
                    <a:lnTo>
                      <a:pt x="767" y="430"/>
                    </a:lnTo>
                    <a:lnTo>
                      <a:pt x="767" y="441"/>
                    </a:lnTo>
                    <a:lnTo>
                      <a:pt x="756" y="441"/>
                    </a:lnTo>
                    <a:lnTo>
                      <a:pt x="744" y="465"/>
                    </a:lnTo>
                    <a:lnTo>
                      <a:pt x="732" y="465"/>
                    </a:lnTo>
                    <a:lnTo>
                      <a:pt x="744" y="453"/>
                    </a:lnTo>
                    <a:close/>
                  </a:path>
                </a:pathLst>
              </a:custGeom>
              <a:solidFill>
                <a:srgbClr val="FFC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96" name="Freeform 88"/>
              <p:cNvSpPr>
                <a:spLocks/>
              </p:cNvSpPr>
              <p:nvPr/>
            </p:nvSpPr>
            <p:spPr bwMode="auto">
              <a:xfrm>
                <a:off x="458" y="887"/>
                <a:ext cx="849" cy="906"/>
              </a:xfrm>
              <a:custGeom>
                <a:avLst/>
                <a:gdLst/>
                <a:ahLst/>
                <a:cxnLst>
                  <a:cxn ang="0">
                    <a:pos x="697" y="465"/>
                  </a:cxn>
                  <a:cxn ang="0">
                    <a:pos x="639" y="488"/>
                  </a:cxn>
                  <a:cxn ang="0">
                    <a:pos x="581" y="476"/>
                  </a:cxn>
                  <a:cxn ang="0">
                    <a:pos x="546" y="441"/>
                  </a:cxn>
                  <a:cxn ang="0">
                    <a:pos x="488" y="406"/>
                  </a:cxn>
                  <a:cxn ang="0">
                    <a:pos x="442" y="395"/>
                  </a:cxn>
                  <a:cxn ang="0">
                    <a:pos x="407" y="348"/>
                  </a:cxn>
                  <a:cxn ang="0">
                    <a:pos x="360" y="360"/>
                  </a:cxn>
                  <a:cxn ang="0">
                    <a:pos x="291" y="348"/>
                  </a:cxn>
                  <a:cxn ang="0">
                    <a:pos x="279" y="290"/>
                  </a:cxn>
                  <a:cxn ang="0">
                    <a:pos x="232" y="220"/>
                  </a:cxn>
                  <a:cxn ang="0">
                    <a:pos x="198" y="174"/>
                  </a:cxn>
                  <a:cxn ang="0">
                    <a:pos x="186" y="104"/>
                  </a:cxn>
                  <a:cxn ang="0">
                    <a:pos x="174" y="23"/>
                  </a:cxn>
                  <a:cxn ang="0">
                    <a:pos x="139" y="0"/>
                  </a:cxn>
                  <a:cxn ang="0">
                    <a:pos x="105" y="34"/>
                  </a:cxn>
                  <a:cxn ang="0">
                    <a:pos x="46" y="69"/>
                  </a:cxn>
                  <a:cxn ang="0">
                    <a:pos x="46" y="127"/>
                  </a:cxn>
                  <a:cxn ang="0">
                    <a:pos x="46" y="197"/>
                  </a:cxn>
                  <a:cxn ang="0">
                    <a:pos x="0" y="255"/>
                  </a:cxn>
                  <a:cxn ang="0">
                    <a:pos x="35" y="313"/>
                  </a:cxn>
                  <a:cxn ang="0">
                    <a:pos x="70" y="372"/>
                  </a:cxn>
                  <a:cxn ang="0">
                    <a:pos x="70" y="441"/>
                  </a:cxn>
                  <a:cxn ang="0">
                    <a:pos x="35" y="488"/>
                  </a:cxn>
                  <a:cxn ang="0">
                    <a:pos x="35" y="546"/>
                  </a:cxn>
                  <a:cxn ang="0">
                    <a:pos x="35" y="604"/>
                  </a:cxn>
                  <a:cxn ang="0">
                    <a:pos x="23" y="662"/>
                  </a:cxn>
                  <a:cxn ang="0">
                    <a:pos x="12" y="732"/>
                  </a:cxn>
                  <a:cxn ang="0">
                    <a:pos x="12" y="813"/>
                  </a:cxn>
                  <a:cxn ang="0">
                    <a:pos x="58" y="860"/>
                  </a:cxn>
                  <a:cxn ang="0">
                    <a:pos x="93" y="906"/>
                  </a:cxn>
                  <a:cxn ang="0">
                    <a:pos x="139" y="871"/>
                  </a:cxn>
                  <a:cxn ang="0">
                    <a:pos x="174" y="837"/>
                  </a:cxn>
                  <a:cxn ang="0">
                    <a:pos x="221" y="871"/>
                  </a:cxn>
                  <a:cxn ang="0">
                    <a:pos x="267" y="883"/>
                  </a:cxn>
                  <a:cxn ang="0">
                    <a:pos x="302" y="825"/>
                  </a:cxn>
                  <a:cxn ang="0">
                    <a:pos x="349" y="767"/>
                  </a:cxn>
                  <a:cxn ang="0">
                    <a:pos x="407" y="778"/>
                  </a:cxn>
                  <a:cxn ang="0">
                    <a:pos x="465" y="837"/>
                  </a:cxn>
                  <a:cxn ang="0">
                    <a:pos x="523" y="848"/>
                  </a:cxn>
                  <a:cxn ang="0">
                    <a:pos x="558" y="802"/>
                  </a:cxn>
                  <a:cxn ang="0">
                    <a:pos x="604" y="837"/>
                  </a:cxn>
                  <a:cxn ang="0">
                    <a:pos x="663" y="883"/>
                  </a:cxn>
                  <a:cxn ang="0">
                    <a:pos x="697" y="883"/>
                  </a:cxn>
                  <a:cxn ang="0">
                    <a:pos x="697" y="825"/>
                  </a:cxn>
                  <a:cxn ang="0">
                    <a:pos x="674" y="767"/>
                  </a:cxn>
                  <a:cxn ang="0">
                    <a:pos x="663" y="709"/>
                  </a:cxn>
                  <a:cxn ang="0">
                    <a:pos x="697" y="651"/>
                  </a:cxn>
                  <a:cxn ang="0">
                    <a:pos x="732" y="592"/>
                  </a:cxn>
                  <a:cxn ang="0">
                    <a:pos x="767" y="534"/>
                  </a:cxn>
                  <a:cxn ang="0">
                    <a:pos x="790" y="476"/>
                  </a:cxn>
                  <a:cxn ang="0">
                    <a:pos x="825" y="418"/>
                  </a:cxn>
                  <a:cxn ang="0">
                    <a:pos x="849" y="360"/>
                  </a:cxn>
                  <a:cxn ang="0">
                    <a:pos x="790" y="383"/>
                  </a:cxn>
                  <a:cxn ang="0">
                    <a:pos x="767" y="441"/>
                  </a:cxn>
                  <a:cxn ang="0">
                    <a:pos x="744" y="453"/>
                  </a:cxn>
                </a:cxnLst>
                <a:rect l="0" t="0" r="r" b="b"/>
                <a:pathLst>
                  <a:path w="849" h="906">
                    <a:moveTo>
                      <a:pt x="744" y="453"/>
                    </a:moveTo>
                    <a:lnTo>
                      <a:pt x="732" y="453"/>
                    </a:lnTo>
                    <a:lnTo>
                      <a:pt x="709" y="453"/>
                    </a:lnTo>
                    <a:lnTo>
                      <a:pt x="697" y="465"/>
                    </a:lnTo>
                    <a:lnTo>
                      <a:pt x="686" y="465"/>
                    </a:lnTo>
                    <a:lnTo>
                      <a:pt x="674" y="476"/>
                    </a:lnTo>
                    <a:lnTo>
                      <a:pt x="651" y="476"/>
                    </a:lnTo>
                    <a:lnTo>
                      <a:pt x="639" y="488"/>
                    </a:lnTo>
                    <a:lnTo>
                      <a:pt x="628" y="488"/>
                    </a:lnTo>
                    <a:lnTo>
                      <a:pt x="604" y="488"/>
                    </a:lnTo>
                    <a:lnTo>
                      <a:pt x="593" y="488"/>
                    </a:lnTo>
                    <a:lnTo>
                      <a:pt x="581" y="476"/>
                    </a:lnTo>
                    <a:lnTo>
                      <a:pt x="570" y="476"/>
                    </a:lnTo>
                    <a:lnTo>
                      <a:pt x="558" y="465"/>
                    </a:lnTo>
                    <a:lnTo>
                      <a:pt x="546" y="453"/>
                    </a:lnTo>
                    <a:lnTo>
                      <a:pt x="546" y="441"/>
                    </a:lnTo>
                    <a:lnTo>
                      <a:pt x="535" y="430"/>
                    </a:lnTo>
                    <a:lnTo>
                      <a:pt x="523" y="418"/>
                    </a:lnTo>
                    <a:lnTo>
                      <a:pt x="500" y="406"/>
                    </a:lnTo>
                    <a:lnTo>
                      <a:pt x="488" y="406"/>
                    </a:lnTo>
                    <a:lnTo>
                      <a:pt x="477" y="406"/>
                    </a:lnTo>
                    <a:lnTo>
                      <a:pt x="465" y="406"/>
                    </a:lnTo>
                    <a:lnTo>
                      <a:pt x="453" y="406"/>
                    </a:lnTo>
                    <a:lnTo>
                      <a:pt x="442" y="395"/>
                    </a:lnTo>
                    <a:lnTo>
                      <a:pt x="442" y="383"/>
                    </a:lnTo>
                    <a:lnTo>
                      <a:pt x="430" y="372"/>
                    </a:lnTo>
                    <a:lnTo>
                      <a:pt x="418" y="360"/>
                    </a:lnTo>
                    <a:lnTo>
                      <a:pt x="407" y="348"/>
                    </a:lnTo>
                    <a:lnTo>
                      <a:pt x="395" y="337"/>
                    </a:lnTo>
                    <a:lnTo>
                      <a:pt x="384" y="337"/>
                    </a:lnTo>
                    <a:lnTo>
                      <a:pt x="372" y="348"/>
                    </a:lnTo>
                    <a:lnTo>
                      <a:pt x="360" y="360"/>
                    </a:lnTo>
                    <a:lnTo>
                      <a:pt x="349" y="372"/>
                    </a:lnTo>
                    <a:lnTo>
                      <a:pt x="325" y="372"/>
                    </a:lnTo>
                    <a:lnTo>
                      <a:pt x="314" y="360"/>
                    </a:lnTo>
                    <a:lnTo>
                      <a:pt x="291" y="348"/>
                    </a:lnTo>
                    <a:lnTo>
                      <a:pt x="279" y="337"/>
                    </a:lnTo>
                    <a:lnTo>
                      <a:pt x="279" y="325"/>
                    </a:lnTo>
                    <a:lnTo>
                      <a:pt x="279" y="313"/>
                    </a:lnTo>
                    <a:lnTo>
                      <a:pt x="279" y="290"/>
                    </a:lnTo>
                    <a:lnTo>
                      <a:pt x="279" y="279"/>
                    </a:lnTo>
                    <a:lnTo>
                      <a:pt x="267" y="255"/>
                    </a:lnTo>
                    <a:lnTo>
                      <a:pt x="256" y="244"/>
                    </a:lnTo>
                    <a:lnTo>
                      <a:pt x="232" y="220"/>
                    </a:lnTo>
                    <a:lnTo>
                      <a:pt x="232" y="209"/>
                    </a:lnTo>
                    <a:lnTo>
                      <a:pt x="221" y="197"/>
                    </a:lnTo>
                    <a:lnTo>
                      <a:pt x="198" y="186"/>
                    </a:lnTo>
                    <a:lnTo>
                      <a:pt x="198" y="174"/>
                    </a:lnTo>
                    <a:lnTo>
                      <a:pt x="186" y="151"/>
                    </a:lnTo>
                    <a:lnTo>
                      <a:pt x="186" y="127"/>
                    </a:lnTo>
                    <a:lnTo>
                      <a:pt x="186" y="116"/>
                    </a:lnTo>
                    <a:lnTo>
                      <a:pt x="186" y="104"/>
                    </a:lnTo>
                    <a:lnTo>
                      <a:pt x="186" y="81"/>
                    </a:lnTo>
                    <a:lnTo>
                      <a:pt x="186" y="69"/>
                    </a:lnTo>
                    <a:lnTo>
                      <a:pt x="174" y="46"/>
                    </a:lnTo>
                    <a:lnTo>
                      <a:pt x="174" y="23"/>
                    </a:lnTo>
                    <a:lnTo>
                      <a:pt x="174" y="11"/>
                    </a:lnTo>
                    <a:lnTo>
                      <a:pt x="163" y="0"/>
                    </a:lnTo>
                    <a:lnTo>
                      <a:pt x="151" y="0"/>
                    </a:lnTo>
                    <a:lnTo>
                      <a:pt x="139" y="0"/>
                    </a:lnTo>
                    <a:lnTo>
                      <a:pt x="128" y="0"/>
                    </a:lnTo>
                    <a:lnTo>
                      <a:pt x="105" y="11"/>
                    </a:lnTo>
                    <a:lnTo>
                      <a:pt x="105" y="23"/>
                    </a:lnTo>
                    <a:lnTo>
                      <a:pt x="105" y="34"/>
                    </a:lnTo>
                    <a:lnTo>
                      <a:pt x="93" y="46"/>
                    </a:lnTo>
                    <a:lnTo>
                      <a:pt x="81" y="58"/>
                    </a:lnTo>
                    <a:lnTo>
                      <a:pt x="58" y="46"/>
                    </a:lnTo>
                    <a:lnTo>
                      <a:pt x="46" y="69"/>
                    </a:lnTo>
                    <a:lnTo>
                      <a:pt x="46" y="81"/>
                    </a:lnTo>
                    <a:lnTo>
                      <a:pt x="46" y="93"/>
                    </a:lnTo>
                    <a:lnTo>
                      <a:pt x="46" y="104"/>
                    </a:lnTo>
                    <a:lnTo>
                      <a:pt x="46" y="127"/>
                    </a:lnTo>
                    <a:lnTo>
                      <a:pt x="46" y="139"/>
                    </a:lnTo>
                    <a:lnTo>
                      <a:pt x="46" y="162"/>
                    </a:lnTo>
                    <a:lnTo>
                      <a:pt x="46" y="186"/>
                    </a:lnTo>
                    <a:lnTo>
                      <a:pt x="46" y="197"/>
                    </a:lnTo>
                    <a:lnTo>
                      <a:pt x="35" y="209"/>
                    </a:lnTo>
                    <a:lnTo>
                      <a:pt x="12" y="220"/>
                    </a:lnTo>
                    <a:lnTo>
                      <a:pt x="12" y="232"/>
                    </a:lnTo>
                    <a:lnTo>
                      <a:pt x="0" y="255"/>
                    </a:lnTo>
                    <a:lnTo>
                      <a:pt x="0" y="267"/>
                    </a:lnTo>
                    <a:lnTo>
                      <a:pt x="12" y="290"/>
                    </a:lnTo>
                    <a:lnTo>
                      <a:pt x="23" y="302"/>
                    </a:lnTo>
                    <a:lnTo>
                      <a:pt x="35" y="313"/>
                    </a:lnTo>
                    <a:lnTo>
                      <a:pt x="46" y="337"/>
                    </a:lnTo>
                    <a:lnTo>
                      <a:pt x="58" y="348"/>
                    </a:lnTo>
                    <a:lnTo>
                      <a:pt x="58" y="360"/>
                    </a:lnTo>
                    <a:lnTo>
                      <a:pt x="70" y="372"/>
                    </a:lnTo>
                    <a:lnTo>
                      <a:pt x="70" y="395"/>
                    </a:lnTo>
                    <a:lnTo>
                      <a:pt x="70" y="406"/>
                    </a:lnTo>
                    <a:lnTo>
                      <a:pt x="70" y="418"/>
                    </a:lnTo>
                    <a:lnTo>
                      <a:pt x="70" y="441"/>
                    </a:lnTo>
                    <a:lnTo>
                      <a:pt x="58" y="453"/>
                    </a:lnTo>
                    <a:lnTo>
                      <a:pt x="46" y="465"/>
                    </a:lnTo>
                    <a:lnTo>
                      <a:pt x="35" y="476"/>
                    </a:lnTo>
                    <a:lnTo>
                      <a:pt x="35" y="488"/>
                    </a:lnTo>
                    <a:lnTo>
                      <a:pt x="35" y="511"/>
                    </a:lnTo>
                    <a:lnTo>
                      <a:pt x="35" y="523"/>
                    </a:lnTo>
                    <a:lnTo>
                      <a:pt x="35" y="534"/>
                    </a:lnTo>
                    <a:lnTo>
                      <a:pt x="35" y="546"/>
                    </a:lnTo>
                    <a:lnTo>
                      <a:pt x="35" y="558"/>
                    </a:lnTo>
                    <a:lnTo>
                      <a:pt x="35" y="569"/>
                    </a:lnTo>
                    <a:lnTo>
                      <a:pt x="35" y="592"/>
                    </a:lnTo>
                    <a:lnTo>
                      <a:pt x="35" y="604"/>
                    </a:lnTo>
                    <a:lnTo>
                      <a:pt x="35" y="616"/>
                    </a:lnTo>
                    <a:lnTo>
                      <a:pt x="35" y="627"/>
                    </a:lnTo>
                    <a:lnTo>
                      <a:pt x="23" y="651"/>
                    </a:lnTo>
                    <a:lnTo>
                      <a:pt x="23" y="662"/>
                    </a:lnTo>
                    <a:lnTo>
                      <a:pt x="23" y="685"/>
                    </a:lnTo>
                    <a:lnTo>
                      <a:pt x="23" y="697"/>
                    </a:lnTo>
                    <a:lnTo>
                      <a:pt x="12" y="709"/>
                    </a:lnTo>
                    <a:lnTo>
                      <a:pt x="12" y="732"/>
                    </a:lnTo>
                    <a:lnTo>
                      <a:pt x="0" y="767"/>
                    </a:lnTo>
                    <a:lnTo>
                      <a:pt x="0" y="790"/>
                    </a:lnTo>
                    <a:lnTo>
                      <a:pt x="0" y="802"/>
                    </a:lnTo>
                    <a:lnTo>
                      <a:pt x="12" y="813"/>
                    </a:lnTo>
                    <a:lnTo>
                      <a:pt x="35" y="813"/>
                    </a:lnTo>
                    <a:lnTo>
                      <a:pt x="46" y="825"/>
                    </a:lnTo>
                    <a:lnTo>
                      <a:pt x="58" y="848"/>
                    </a:lnTo>
                    <a:lnTo>
                      <a:pt x="58" y="860"/>
                    </a:lnTo>
                    <a:lnTo>
                      <a:pt x="70" y="871"/>
                    </a:lnTo>
                    <a:lnTo>
                      <a:pt x="70" y="883"/>
                    </a:lnTo>
                    <a:lnTo>
                      <a:pt x="81" y="895"/>
                    </a:lnTo>
                    <a:lnTo>
                      <a:pt x="93" y="906"/>
                    </a:lnTo>
                    <a:lnTo>
                      <a:pt x="105" y="906"/>
                    </a:lnTo>
                    <a:lnTo>
                      <a:pt x="116" y="895"/>
                    </a:lnTo>
                    <a:lnTo>
                      <a:pt x="128" y="883"/>
                    </a:lnTo>
                    <a:lnTo>
                      <a:pt x="139" y="871"/>
                    </a:lnTo>
                    <a:lnTo>
                      <a:pt x="139" y="860"/>
                    </a:lnTo>
                    <a:lnTo>
                      <a:pt x="151" y="848"/>
                    </a:lnTo>
                    <a:lnTo>
                      <a:pt x="163" y="837"/>
                    </a:lnTo>
                    <a:lnTo>
                      <a:pt x="174" y="837"/>
                    </a:lnTo>
                    <a:lnTo>
                      <a:pt x="186" y="848"/>
                    </a:lnTo>
                    <a:lnTo>
                      <a:pt x="198" y="848"/>
                    </a:lnTo>
                    <a:lnTo>
                      <a:pt x="209" y="860"/>
                    </a:lnTo>
                    <a:lnTo>
                      <a:pt x="221" y="871"/>
                    </a:lnTo>
                    <a:lnTo>
                      <a:pt x="232" y="883"/>
                    </a:lnTo>
                    <a:lnTo>
                      <a:pt x="244" y="883"/>
                    </a:lnTo>
                    <a:lnTo>
                      <a:pt x="256" y="895"/>
                    </a:lnTo>
                    <a:lnTo>
                      <a:pt x="267" y="883"/>
                    </a:lnTo>
                    <a:lnTo>
                      <a:pt x="279" y="871"/>
                    </a:lnTo>
                    <a:lnTo>
                      <a:pt x="279" y="860"/>
                    </a:lnTo>
                    <a:lnTo>
                      <a:pt x="291" y="837"/>
                    </a:lnTo>
                    <a:lnTo>
                      <a:pt x="302" y="825"/>
                    </a:lnTo>
                    <a:lnTo>
                      <a:pt x="314" y="813"/>
                    </a:lnTo>
                    <a:lnTo>
                      <a:pt x="337" y="790"/>
                    </a:lnTo>
                    <a:lnTo>
                      <a:pt x="337" y="778"/>
                    </a:lnTo>
                    <a:lnTo>
                      <a:pt x="349" y="767"/>
                    </a:lnTo>
                    <a:lnTo>
                      <a:pt x="372" y="767"/>
                    </a:lnTo>
                    <a:lnTo>
                      <a:pt x="384" y="767"/>
                    </a:lnTo>
                    <a:lnTo>
                      <a:pt x="395" y="767"/>
                    </a:lnTo>
                    <a:lnTo>
                      <a:pt x="407" y="778"/>
                    </a:lnTo>
                    <a:lnTo>
                      <a:pt x="418" y="790"/>
                    </a:lnTo>
                    <a:lnTo>
                      <a:pt x="430" y="802"/>
                    </a:lnTo>
                    <a:lnTo>
                      <a:pt x="442" y="813"/>
                    </a:lnTo>
                    <a:lnTo>
                      <a:pt x="465" y="837"/>
                    </a:lnTo>
                    <a:lnTo>
                      <a:pt x="477" y="837"/>
                    </a:lnTo>
                    <a:lnTo>
                      <a:pt x="500" y="848"/>
                    </a:lnTo>
                    <a:lnTo>
                      <a:pt x="511" y="848"/>
                    </a:lnTo>
                    <a:lnTo>
                      <a:pt x="523" y="848"/>
                    </a:lnTo>
                    <a:lnTo>
                      <a:pt x="523" y="837"/>
                    </a:lnTo>
                    <a:lnTo>
                      <a:pt x="535" y="813"/>
                    </a:lnTo>
                    <a:lnTo>
                      <a:pt x="546" y="802"/>
                    </a:lnTo>
                    <a:lnTo>
                      <a:pt x="558" y="802"/>
                    </a:lnTo>
                    <a:lnTo>
                      <a:pt x="570" y="802"/>
                    </a:lnTo>
                    <a:lnTo>
                      <a:pt x="581" y="813"/>
                    </a:lnTo>
                    <a:lnTo>
                      <a:pt x="593" y="813"/>
                    </a:lnTo>
                    <a:lnTo>
                      <a:pt x="604" y="837"/>
                    </a:lnTo>
                    <a:lnTo>
                      <a:pt x="616" y="848"/>
                    </a:lnTo>
                    <a:lnTo>
                      <a:pt x="628" y="860"/>
                    </a:lnTo>
                    <a:lnTo>
                      <a:pt x="639" y="871"/>
                    </a:lnTo>
                    <a:lnTo>
                      <a:pt x="663" y="883"/>
                    </a:lnTo>
                    <a:lnTo>
                      <a:pt x="674" y="895"/>
                    </a:lnTo>
                    <a:lnTo>
                      <a:pt x="686" y="906"/>
                    </a:lnTo>
                    <a:lnTo>
                      <a:pt x="697" y="895"/>
                    </a:lnTo>
                    <a:lnTo>
                      <a:pt x="697" y="883"/>
                    </a:lnTo>
                    <a:lnTo>
                      <a:pt x="697" y="871"/>
                    </a:lnTo>
                    <a:lnTo>
                      <a:pt x="697" y="860"/>
                    </a:lnTo>
                    <a:lnTo>
                      <a:pt x="697" y="837"/>
                    </a:lnTo>
                    <a:lnTo>
                      <a:pt x="697" y="825"/>
                    </a:lnTo>
                    <a:lnTo>
                      <a:pt x="697" y="802"/>
                    </a:lnTo>
                    <a:lnTo>
                      <a:pt x="697" y="790"/>
                    </a:lnTo>
                    <a:lnTo>
                      <a:pt x="686" y="767"/>
                    </a:lnTo>
                    <a:lnTo>
                      <a:pt x="674" y="767"/>
                    </a:lnTo>
                    <a:lnTo>
                      <a:pt x="663" y="744"/>
                    </a:lnTo>
                    <a:lnTo>
                      <a:pt x="663" y="732"/>
                    </a:lnTo>
                    <a:lnTo>
                      <a:pt x="663" y="720"/>
                    </a:lnTo>
                    <a:lnTo>
                      <a:pt x="663" y="709"/>
                    </a:lnTo>
                    <a:lnTo>
                      <a:pt x="663" y="685"/>
                    </a:lnTo>
                    <a:lnTo>
                      <a:pt x="674" y="674"/>
                    </a:lnTo>
                    <a:lnTo>
                      <a:pt x="686" y="662"/>
                    </a:lnTo>
                    <a:lnTo>
                      <a:pt x="697" y="651"/>
                    </a:lnTo>
                    <a:lnTo>
                      <a:pt x="709" y="639"/>
                    </a:lnTo>
                    <a:lnTo>
                      <a:pt x="721" y="616"/>
                    </a:lnTo>
                    <a:lnTo>
                      <a:pt x="732" y="604"/>
                    </a:lnTo>
                    <a:lnTo>
                      <a:pt x="732" y="592"/>
                    </a:lnTo>
                    <a:lnTo>
                      <a:pt x="732" y="581"/>
                    </a:lnTo>
                    <a:lnTo>
                      <a:pt x="756" y="558"/>
                    </a:lnTo>
                    <a:lnTo>
                      <a:pt x="767" y="546"/>
                    </a:lnTo>
                    <a:lnTo>
                      <a:pt x="767" y="534"/>
                    </a:lnTo>
                    <a:lnTo>
                      <a:pt x="779" y="511"/>
                    </a:lnTo>
                    <a:lnTo>
                      <a:pt x="790" y="499"/>
                    </a:lnTo>
                    <a:lnTo>
                      <a:pt x="790" y="488"/>
                    </a:lnTo>
                    <a:lnTo>
                      <a:pt x="790" y="476"/>
                    </a:lnTo>
                    <a:lnTo>
                      <a:pt x="790" y="465"/>
                    </a:lnTo>
                    <a:lnTo>
                      <a:pt x="802" y="453"/>
                    </a:lnTo>
                    <a:lnTo>
                      <a:pt x="814" y="430"/>
                    </a:lnTo>
                    <a:lnTo>
                      <a:pt x="825" y="418"/>
                    </a:lnTo>
                    <a:lnTo>
                      <a:pt x="825" y="406"/>
                    </a:lnTo>
                    <a:lnTo>
                      <a:pt x="837" y="395"/>
                    </a:lnTo>
                    <a:lnTo>
                      <a:pt x="837" y="383"/>
                    </a:lnTo>
                    <a:lnTo>
                      <a:pt x="849" y="360"/>
                    </a:lnTo>
                    <a:lnTo>
                      <a:pt x="837" y="360"/>
                    </a:lnTo>
                    <a:lnTo>
                      <a:pt x="814" y="372"/>
                    </a:lnTo>
                    <a:lnTo>
                      <a:pt x="802" y="383"/>
                    </a:lnTo>
                    <a:lnTo>
                      <a:pt x="790" y="383"/>
                    </a:lnTo>
                    <a:lnTo>
                      <a:pt x="779" y="395"/>
                    </a:lnTo>
                    <a:lnTo>
                      <a:pt x="779" y="406"/>
                    </a:lnTo>
                    <a:lnTo>
                      <a:pt x="767" y="430"/>
                    </a:lnTo>
                    <a:lnTo>
                      <a:pt x="767" y="441"/>
                    </a:lnTo>
                    <a:lnTo>
                      <a:pt x="756" y="441"/>
                    </a:lnTo>
                    <a:lnTo>
                      <a:pt x="744" y="465"/>
                    </a:lnTo>
                    <a:lnTo>
                      <a:pt x="732" y="465"/>
                    </a:lnTo>
                    <a:lnTo>
                      <a:pt x="744" y="453"/>
                    </a:lnTo>
                  </a:path>
                </a:pathLst>
              </a:custGeom>
              <a:solidFill>
                <a:srgbClr val="CC6600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7" name="Group 89"/>
            <p:cNvGrpSpPr>
              <a:grpSpLocks/>
            </p:cNvGrpSpPr>
            <p:nvPr/>
          </p:nvGrpSpPr>
          <p:grpSpPr bwMode="auto">
            <a:xfrm>
              <a:off x="599" y="2388"/>
              <a:ext cx="825" cy="825"/>
              <a:chOff x="458" y="1782"/>
              <a:chExt cx="825" cy="825"/>
            </a:xfrm>
          </p:grpSpPr>
          <p:sp>
            <p:nvSpPr>
              <p:cNvPr id="17498" name="Freeform 90"/>
              <p:cNvSpPr>
                <a:spLocks/>
              </p:cNvSpPr>
              <p:nvPr/>
            </p:nvSpPr>
            <p:spPr bwMode="auto">
              <a:xfrm>
                <a:off x="458" y="1782"/>
                <a:ext cx="825" cy="825"/>
              </a:xfrm>
              <a:custGeom>
                <a:avLst/>
                <a:gdLst/>
                <a:ahLst/>
                <a:cxnLst>
                  <a:cxn ang="0">
                    <a:pos x="767" y="418"/>
                  </a:cxn>
                  <a:cxn ang="0">
                    <a:pos x="732" y="372"/>
                  </a:cxn>
                  <a:cxn ang="0">
                    <a:pos x="709" y="313"/>
                  </a:cxn>
                  <a:cxn ang="0">
                    <a:pos x="663" y="232"/>
                  </a:cxn>
                  <a:cxn ang="0">
                    <a:pos x="651" y="162"/>
                  </a:cxn>
                  <a:cxn ang="0">
                    <a:pos x="616" y="104"/>
                  </a:cxn>
                  <a:cxn ang="0">
                    <a:pos x="546" y="35"/>
                  </a:cxn>
                  <a:cxn ang="0">
                    <a:pos x="500" y="0"/>
                  </a:cxn>
                  <a:cxn ang="0">
                    <a:pos x="465" y="58"/>
                  </a:cxn>
                  <a:cxn ang="0">
                    <a:pos x="442" y="116"/>
                  </a:cxn>
                  <a:cxn ang="0">
                    <a:pos x="349" y="69"/>
                  </a:cxn>
                  <a:cxn ang="0">
                    <a:pos x="302" y="35"/>
                  </a:cxn>
                  <a:cxn ang="0">
                    <a:pos x="267" y="81"/>
                  </a:cxn>
                  <a:cxn ang="0">
                    <a:pos x="256" y="139"/>
                  </a:cxn>
                  <a:cxn ang="0">
                    <a:pos x="186" y="93"/>
                  </a:cxn>
                  <a:cxn ang="0">
                    <a:pos x="139" y="116"/>
                  </a:cxn>
                  <a:cxn ang="0">
                    <a:pos x="81" y="104"/>
                  </a:cxn>
                  <a:cxn ang="0">
                    <a:pos x="35" y="58"/>
                  </a:cxn>
                  <a:cxn ang="0">
                    <a:pos x="0" y="116"/>
                  </a:cxn>
                  <a:cxn ang="0">
                    <a:pos x="12" y="174"/>
                  </a:cxn>
                  <a:cxn ang="0">
                    <a:pos x="46" y="244"/>
                  </a:cxn>
                  <a:cxn ang="0">
                    <a:pos x="46" y="325"/>
                  </a:cxn>
                  <a:cxn ang="0">
                    <a:pos x="46" y="395"/>
                  </a:cxn>
                  <a:cxn ang="0">
                    <a:pos x="35" y="476"/>
                  </a:cxn>
                  <a:cxn ang="0">
                    <a:pos x="35" y="534"/>
                  </a:cxn>
                  <a:cxn ang="0">
                    <a:pos x="0" y="581"/>
                  </a:cxn>
                  <a:cxn ang="0">
                    <a:pos x="0" y="639"/>
                  </a:cxn>
                  <a:cxn ang="0">
                    <a:pos x="12" y="709"/>
                  </a:cxn>
                  <a:cxn ang="0">
                    <a:pos x="12" y="778"/>
                  </a:cxn>
                  <a:cxn ang="0">
                    <a:pos x="35" y="825"/>
                  </a:cxn>
                  <a:cxn ang="0">
                    <a:pos x="46" y="790"/>
                  </a:cxn>
                  <a:cxn ang="0">
                    <a:pos x="70" y="732"/>
                  </a:cxn>
                  <a:cxn ang="0">
                    <a:pos x="116" y="674"/>
                  </a:cxn>
                  <a:cxn ang="0">
                    <a:pos x="163" y="651"/>
                  </a:cxn>
                  <a:cxn ang="0">
                    <a:pos x="163" y="709"/>
                  </a:cxn>
                  <a:cxn ang="0">
                    <a:pos x="198" y="685"/>
                  </a:cxn>
                  <a:cxn ang="0">
                    <a:pos x="198" y="616"/>
                  </a:cxn>
                  <a:cxn ang="0">
                    <a:pos x="232" y="546"/>
                  </a:cxn>
                  <a:cxn ang="0">
                    <a:pos x="256" y="488"/>
                  </a:cxn>
                  <a:cxn ang="0">
                    <a:pos x="349" y="441"/>
                  </a:cxn>
                  <a:cxn ang="0">
                    <a:pos x="407" y="418"/>
                  </a:cxn>
                  <a:cxn ang="0">
                    <a:pos x="477" y="430"/>
                  </a:cxn>
                  <a:cxn ang="0">
                    <a:pos x="604" y="406"/>
                  </a:cxn>
                  <a:cxn ang="0">
                    <a:pos x="663" y="430"/>
                  </a:cxn>
                  <a:cxn ang="0">
                    <a:pos x="674" y="372"/>
                  </a:cxn>
                  <a:cxn ang="0">
                    <a:pos x="721" y="418"/>
                  </a:cxn>
                  <a:cxn ang="0">
                    <a:pos x="756" y="453"/>
                  </a:cxn>
                  <a:cxn ang="0">
                    <a:pos x="802" y="465"/>
                  </a:cxn>
                  <a:cxn ang="0">
                    <a:pos x="814" y="453"/>
                  </a:cxn>
                </a:cxnLst>
                <a:rect l="0" t="0" r="r" b="b"/>
                <a:pathLst>
                  <a:path w="825" h="825">
                    <a:moveTo>
                      <a:pt x="802" y="453"/>
                    </a:moveTo>
                    <a:lnTo>
                      <a:pt x="790" y="441"/>
                    </a:lnTo>
                    <a:lnTo>
                      <a:pt x="779" y="430"/>
                    </a:lnTo>
                    <a:lnTo>
                      <a:pt x="767" y="418"/>
                    </a:lnTo>
                    <a:lnTo>
                      <a:pt x="756" y="406"/>
                    </a:lnTo>
                    <a:lnTo>
                      <a:pt x="744" y="395"/>
                    </a:lnTo>
                    <a:lnTo>
                      <a:pt x="744" y="383"/>
                    </a:lnTo>
                    <a:lnTo>
                      <a:pt x="732" y="372"/>
                    </a:lnTo>
                    <a:lnTo>
                      <a:pt x="732" y="360"/>
                    </a:lnTo>
                    <a:lnTo>
                      <a:pt x="721" y="337"/>
                    </a:lnTo>
                    <a:lnTo>
                      <a:pt x="721" y="325"/>
                    </a:lnTo>
                    <a:lnTo>
                      <a:pt x="709" y="313"/>
                    </a:lnTo>
                    <a:lnTo>
                      <a:pt x="697" y="290"/>
                    </a:lnTo>
                    <a:lnTo>
                      <a:pt x="674" y="267"/>
                    </a:lnTo>
                    <a:lnTo>
                      <a:pt x="663" y="244"/>
                    </a:lnTo>
                    <a:lnTo>
                      <a:pt x="663" y="232"/>
                    </a:lnTo>
                    <a:lnTo>
                      <a:pt x="663" y="220"/>
                    </a:lnTo>
                    <a:lnTo>
                      <a:pt x="663" y="197"/>
                    </a:lnTo>
                    <a:lnTo>
                      <a:pt x="663" y="186"/>
                    </a:lnTo>
                    <a:lnTo>
                      <a:pt x="651" y="162"/>
                    </a:lnTo>
                    <a:lnTo>
                      <a:pt x="639" y="139"/>
                    </a:lnTo>
                    <a:lnTo>
                      <a:pt x="639" y="128"/>
                    </a:lnTo>
                    <a:lnTo>
                      <a:pt x="628" y="104"/>
                    </a:lnTo>
                    <a:lnTo>
                      <a:pt x="616" y="104"/>
                    </a:lnTo>
                    <a:lnTo>
                      <a:pt x="604" y="81"/>
                    </a:lnTo>
                    <a:lnTo>
                      <a:pt x="581" y="69"/>
                    </a:lnTo>
                    <a:lnTo>
                      <a:pt x="558" y="58"/>
                    </a:lnTo>
                    <a:lnTo>
                      <a:pt x="546" y="35"/>
                    </a:lnTo>
                    <a:lnTo>
                      <a:pt x="546" y="23"/>
                    </a:lnTo>
                    <a:lnTo>
                      <a:pt x="535" y="11"/>
                    </a:lnTo>
                    <a:lnTo>
                      <a:pt x="511" y="0"/>
                    </a:lnTo>
                    <a:lnTo>
                      <a:pt x="500" y="0"/>
                    </a:lnTo>
                    <a:lnTo>
                      <a:pt x="488" y="23"/>
                    </a:lnTo>
                    <a:lnTo>
                      <a:pt x="477" y="35"/>
                    </a:lnTo>
                    <a:lnTo>
                      <a:pt x="465" y="46"/>
                    </a:lnTo>
                    <a:lnTo>
                      <a:pt x="465" y="58"/>
                    </a:lnTo>
                    <a:lnTo>
                      <a:pt x="453" y="69"/>
                    </a:lnTo>
                    <a:lnTo>
                      <a:pt x="453" y="81"/>
                    </a:lnTo>
                    <a:lnTo>
                      <a:pt x="453" y="104"/>
                    </a:lnTo>
                    <a:lnTo>
                      <a:pt x="442" y="116"/>
                    </a:lnTo>
                    <a:lnTo>
                      <a:pt x="395" y="104"/>
                    </a:lnTo>
                    <a:lnTo>
                      <a:pt x="372" y="104"/>
                    </a:lnTo>
                    <a:lnTo>
                      <a:pt x="360" y="81"/>
                    </a:lnTo>
                    <a:lnTo>
                      <a:pt x="349" y="69"/>
                    </a:lnTo>
                    <a:lnTo>
                      <a:pt x="349" y="58"/>
                    </a:lnTo>
                    <a:lnTo>
                      <a:pt x="337" y="35"/>
                    </a:lnTo>
                    <a:lnTo>
                      <a:pt x="314" y="35"/>
                    </a:lnTo>
                    <a:lnTo>
                      <a:pt x="302" y="35"/>
                    </a:lnTo>
                    <a:lnTo>
                      <a:pt x="291" y="35"/>
                    </a:lnTo>
                    <a:lnTo>
                      <a:pt x="279" y="46"/>
                    </a:lnTo>
                    <a:lnTo>
                      <a:pt x="267" y="58"/>
                    </a:lnTo>
                    <a:lnTo>
                      <a:pt x="267" y="81"/>
                    </a:lnTo>
                    <a:lnTo>
                      <a:pt x="256" y="93"/>
                    </a:lnTo>
                    <a:lnTo>
                      <a:pt x="256" y="104"/>
                    </a:lnTo>
                    <a:lnTo>
                      <a:pt x="256" y="128"/>
                    </a:lnTo>
                    <a:lnTo>
                      <a:pt x="256" y="139"/>
                    </a:lnTo>
                    <a:lnTo>
                      <a:pt x="232" y="151"/>
                    </a:lnTo>
                    <a:lnTo>
                      <a:pt x="209" y="128"/>
                    </a:lnTo>
                    <a:lnTo>
                      <a:pt x="209" y="104"/>
                    </a:lnTo>
                    <a:lnTo>
                      <a:pt x="186" y="93"/>
                    </a:lnTo>
                    <a:lnTo>
                      <a:pt x="174" y="104"/>
                    </a:lnTo>
                    <a:lnTo>
                      <a:pt x="163" y="116"/>
                    </a:lnTo>
                    <a:lnTo>
                      <a:pt x="151" y="116"/>
                    </a:lnTo>
                    <a:lnTo>
                      <a:pt x="139" y="116"/>
                    </a:lnTo>
                    <a:lnTo>
                      <a:pt x="128" y="116"/>
                    </a:lnTo>
                    <a:lnTo>
                      <a:pt x="105" y="116"/>
                    </a:lnTo>
                    <a:lnTo>
                      <a:pt x="93" y="104"/>
                    </a:lnTo>
                    <a:lnTo>
                      <a:pt x="81" y="104"/>
                    </a:lnTo>
                    <a:lnTo>
                      <a:pt x="70" y="93"/>
                    </a:lnTo>
                    <a:lnTo>
                      <a:pt x="58" y="81"/>
                    </a:lnTo>
                    <a:lnTo>
                      <a:pt x="46" y="69"/>
                    </a:lnTo>
                    <a:lnTo>
                      <a:pt x="35" y="58"/>
                    </a:lnTo>
                    <a:lnTo>
                      <a:pt x="23" y="58"/>
                    </a:lnTo>
                    <a:lnTo>
                      <a:pt x="12" y="81"/>
                    </a:lnTo>
                    <a:lnTo>
                      <a:pt x="12" y="104"/>
                    </a:lnTo>
                    <a:lnTo>
                      <a:pt x="0" y="116"/>
                    </a:lnTo>
                    <a:lnTo>
                      <a:pt x="0" y="139"/>
                    </a:lnTo>
                    <a:lnTo>
                      <a:pt x="0" y="151"/>
                    </a:lnTo>
                    <a:lnTo>
                      <a:pt x="0" y="162"/>
                    </a:lnTo>
                    <a:lnTo>
                      <a:pt x="12" y="174"/>
                    </a:lnTo>
                    <a:lnTo>
                      <a:pt x="23" y="197"/>
                    </a:lnTo>
                    <a:lnTo>
                      <a:pt x="35" y="209"/>
                    </a:lnTo>
                    <a:lnTo>
                      <a:pt x="35" y="220"/>
                    </a:lnTo>
                    <a:lnTo>
                      <a:pt x="46" y="244"/>
                    </a:lnTo>
                    <a:lnTo>
                      <a:pt x="46" y="267"/>
                    </a:lnTo>
                    <a:lnTo>
                      <a:pt x="46" y="290"/>
                    </a:lnTo>
                    <a:lnTo>
                      <a:pt x="46" y="302"/>
                    </a:lnTo>
                    <a:lnTo>
                      <a:pt x="46" y="325"/>
                    </a:lnTo>
                    <a:lnTo>
                      <a:pt x="46" y="337"/>
                    </a:lnTo>
                    <a:lnTo>
                      <a:pt x="46" y="360"/>
                    </a:lnTo>
                    <a:lnTo>
                      <a:pt x="46" y="383"/>
                    </a:lnTo>
                    <a:lnTo>
                      <a:pt x="46" y="395"/>
                    </a:lnTo>
                    <a:lnTo>
                      <a:pt x="46" y="418"/>
                    </a:lnTo>
                    <a:lnTo>
                      <a:pt x="35" y="441"/>
                    </a:lnTo>
                    <a:lnTo>
                      <a:pt x="35" y="453"/>
                    </a:lnTo>
                    <a:lnTo>
                      <a:pt x="35" y="476"/>
                    </a:lnTo>
                    <a:lnTo>
                      <a:pt x="35" y="488"/>
                    </a:lnTo>
                    <a:lnTo>
                      <a:pt x="35" y="499"/>
                    </a:lnTo>
                    <a:lnTo>
                      <a:pt x="35" y="511"/>
                    </a:lnTo>
                    <a:lnTo>
                      <a:pt x="35" y="534"/>
                    </a:lnTo>
                    <a:lnTo>
                      <a:pt x="35" y="546"/>
                    </a:lnTo>
                    <a:lnTo>
                      <a:pt x="23" y="558"/>
                    </a:lnTo>
                    <a:lnTo>
                      <a:pt x="12" y="569"/>
                    </a:lnTo>
                    <a:lnTo>
                      <a:pt x="0" y="581"/>
                    </a:lnTo>
                    <a:lnTo>
                      <a:pt x="0" y="604"/>
                    </a:lnTo>
                    <a:lnTo>
                      <a:pt x="0" y="616"/>
                    </a:lnTo>
                    <a:lnTo>
                      <a:pt x="0" y="627"/>
                    </a:lnTo>
                    <a:lnTo>
                      <a:pt x="0" y="639"/>
                    </a:lnTo>
                    <a:lnTo>
                      <a:pt x="0" y="651"/>
                    </a:lnTo>
                    <a:lnTo>
                      <a:pt x="12" y="662"/>
                    </a:lnTo>
                    <a:lnTo>
                      <a:pt x="12" y="685"/>
                    </a:lnTo>
                    <a:lnTo>
                      <a:pt x="12" y="709"/>
                    </a:lnTo>
                    <a:lnTo>
                      <a:pt x="12" y="720"/>
                    </a:lnTo>
                    <a:lnTo>
                      <a:pt x="12" y="744"/>
                    </a:lnTo>
                    <a:lnTo>
                      <a:pt x="12" y="767"/>
                    </a:lnTo>
                    <a:lnTo>
                      <a:pt x="12" y="778"/>
                    </a:lnTo>
                    <a:lnTo>
                      <a:pt x="12" y="790"/>
                    </a:lnTo>
                    <a:lnTo>
                      <a:pt x="12" y="802"/>
                    </a:lnTo>
                    <a:lnTo>
                      <a:pt x="23" y="825"/>
                    </a:lnTo>
                    <a:lnTo>
                      <a:pt x="35" y="825"/>
                    </a:lnTo>
                    <a:lnTo>
                      <a:pt x="46" y="825"/>
                    </a:lnTo>
                    <a:lnTo>
                      <a:pt x="46" y="813"/>
                    </a:lnTo>
                    <a:lnTo>
                      <a:pt x="46" y="802"/>
                    </a:lnTo>
                    <a:lnTo>
                      <a:pt x="46" y="790"/>
                    </a:lnTo>
                    <a:lnTo>
                      <a:pt x="46" y="778"/>
                    </a:lnTo>
                    <a:lnTo>
                      <a:pt x="58" y="755"/>
                    </a:lnTo>
                    <a:lnTo>
                      <a:pt x="58" y="744"/>
                    </a:lnTo>
                    <a:lnTo>
                      <a:pt x="70" y="732"/>
                    </a:lnTo>
                    <a:lnTo>
                      <a:pt x="81" y="709"/>
                    </a:lnTo>
                    <a:lnTo>
                      <a:pt x="93" y="697"/>
                    </a:lnTo>
                    <a:lnTo>
                      <a:pt x="105" y="685"/>
                    </a:lnTo>
                    <a:lnTo>
                      <a:pt x="116" y="674"/>
                    </a:lnTo>
                    <a:lnTo>
                      <a:pt x="128" y="662"/>
                    </a:lnTo>
                    <a:lnTo>
                      <a:pt x="139" y="651"/>
                    </a:lnTo>
                    <a:lnTo>
                      <a:pt x="151" y="639"/>
                    </a:lnTo>
                    <a:lnTo>
                      <a:pt x="163" y="651"/>
                    </a:lnTo>
                    <a:lnTo>
                      <a:pt x="163" y="662"/>
                    </a:lnTo>
                    <a:lnTo>
                      <a:pt x="163" y="685"/>
                    </a:lnTo>
                    <a:lnTo>
                      <a:pt x="163" y="697"/>
                    </a:lnTo>
                    <a:lnTo>
                      <a:pt x="163" y="709"/>
                    </a:lnTo>
                    <a:lnTo>
                      <a:pt x="163" y="720"/>
                    </a:lnTo>
                    <a:lnTo>
                      <a:pt x="174" y="720"/>
                    </a:lnTo>
                    <a:lnTo>
                      <a:pt x="186" y="709"/>
                    </a:lnTo>
                    <a:lnTo>
                      <a:pt x="198" y="685"/>
                    </a:lnTo>
                    <a:lnTo>
                      <a:pt x="198" y="662"/>
                    </a:lnTo>
                    <a:lnTo>
                      <a:pt x="198" y="651"/>
                    </a:lnTo>
                    <a:lnTo>
                      <a:pt x="198" y="627"/>
                    </a:lnTo>
                    <a:lnTo>
                      <a:pt x="198" y="616"/>
                    </a:lnTo>
                    <a:lnTo>
                      <a:pt x="198" y="592"/>
                    </a:lnTo>
                    <a:lnTo>
                      <a:pt x="209" y="581"/>
                    </a:lnTo>
                    <a:lnTo>
                      <a:pt x="221" y="558"/>
                    </a:lnTo>
                    <a:lnTo>
                      <a:pt x="232" y="546"/>
                    </a:lnTo>
                    <a:lnTo>
                      <a:pt x="244" y="534"/>
                    </a:lnTo>
                    <a:lnTo>
                      <a:pt x="244" y="523"/>
                    </a:lnTo>
                    <a:lnTo>
                      <a:pt x="256" y="499"/>
                    </a:lnTo>
                    <a:lnTo>
                      <a:pt x="256" y="488"/>
                    </a:lnTo>
                    <a:lnTo>
                      <a:pt x="256" y="476"/>
                    </a:lnTo>
                    <a:lnTo>
                      <a:pt x="302" y="453"/>
                    </a:lnTo>
                    <a:lnTo>
                      <a:pt x="337" y="441"/>
                    </a:lnTo>
                    <a:lnTo>
                      <a:pt x="349" y="441"/>
                    </a:lnTo>
                    <a:lnTo>
                      <a:pt x="360" y="441"/>
                    </a:lnTo>
                    <a:lnTo>
                      <a:pt x="372" y="441"/>
                    </a:lnTo>
                    <a:lnTo>
                      <a:pt x="395" y="430"/>
                    </a:lnTo>
                    <a:lnTo>
                      <a:pt x="407" y="418"/>
                    </a:lnTo>
                    <a:lnTo>
                      <a:pt x="430" y="418"/>
                    </a:lnTo>
                    <a:lnTo>
                      <a:pt x="453" y="418"/>
                    </a:lnTo>
                    <a:lnTo>
                      <a:pt x="465" y="430"/>
                    </a:lnTo>
                    <a:lnTo>
                      <a:pt x="477" y="430"/>
                    </a:lnTo>
                    <a:lnTo>
                      <a:pt x="488" y="430"/>
                    </a:lnTo>
                    <a:lnTo>
                      <a:pt x="558" y="418"/>
                    </a:lnTo>
                    <a:lnTo>
                      <a:pt x="593" y="406"/>
                    </a:lnTo>
                    <a:lnTo>
                      <a:pt x="604" y="406"/>
                    </a:lnTo>
                    <a:lnTo>
                      <a:pt x="616" y="418"/>
                    </a:lnTo>
                    <a:lnTo>
                      <a:pt x="628" y="418"/>
                    </a:lnTo>
                    <a:lnTo>
                      <a:pt x="651" y="430"/>
                    </a:lnTo>
                    <a:lnTo>
                      <a:pt x="663" y="430"/>
                    </a:lnTo>
                    <a:lnTo>
                      <a:pt x="663" y="418"/>
                    </a:lnTo>
                    <a:lnTo>
                      <a:pt x="663" y="395"/>
                    </a:lnTo>
                    <a:lnTo>
                      <a:pt x="663" y="383"/>
                    </a:lnTo>
                    <a:lnTo>
                      <a:pt x="674" y="372"/>
                    </a:lnTo>
                    <a:lnTo>
                      <a:pt x="686" y="395"/>
                    </a:lnTo>
                    <a:lnTo>
                      <a:pt x="697" y="395"/>
                    </a:lnTo>
                    <a:lnTo>
                      <a:pt x="709" y="406"/>
                    </a:lnTo>
                    <a:lnTo>
                      <a:pt x="721" y="418"/>
                    </a:lnTo>
                    <a:lnTo>
                      <a:pt x="721" y="441"/>
                    </a:lnTo>
                    <a:lnTo>
                      <a:pt x="732" y="441"/>
                    </a:lnTo>
                    <a:lnTo>
                      <a:pt x="744" y="453"/>
                    </a:lnTo>
                    <a:lnTo>
                      <a:pt x="756" y="453"/>
                    </a:lnTo>
                    <a:lnTo>
                      <a:pt x="767" y="453"/>
                    </a:lnTo>
                    <a:lnTo>
                      <a:pt x="779" y="465"/>
                    </a:lnTo>
                    <a:lnTo>
                      <a:pt x="790" y="465"/>
                    </a:lnTo>
                    <a:lnTo>
                      <a:pt x="802" y="465"/>
                    </a:lnTo>
                    <a:lnTo>
                      <a:pt x="814" y="476"/>
                    </a:lnTo>
                    <a:lnTo>
                      <a:pt x="825" y="476"/>
                    </a:lnTo>
                    <a:lnTo>
                      <a:pt x="825" y="453"/>
                    </a:lnTo>
                    <a:lnTo>
                      <a:pt x="814" y="453"/>
                    </a:lnTo>
                    <a:lnTo>
                      <a:pt x="802" y="441"/>
                    </a:lnTo>
                    <a:lnTo>
                      <a:pt x="790" y="441"/>
                    </a:lnTo>
                    <a:lnTo>
                      <a:pt x="802" y="453"/>
                    </a:lnTo>
                    <a:close/>
                  </a:path>
                </a:pathLst>
              </a:custGeom>
              <a:solidFill>
                <a:srgbClr val="FC012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99" name="Freeform 91"/>
              <p:cNvSpPr>
                <a:spLocks/>
              </p:cNvSpPr>
              <p:nvPr/>
            </p:nvSpPr>
            <p:spPr bwMode="auto">
              <a:xfrm>
                <a:off x="458" y="1782"/>
                <a:ext cx="825" cy="825"/>
              </a:xfrm>
              <a:custGeom>
                <a:avLst/>
                <a:gdLst/>
                <a:ahLst/>
                <a:cxnLst>
                  <a:cxn ang="0">
                    <a:pos x="767" y="418"/>
                  </a:cxn>
                  <a:cxn ang="0">
                    <a:pos x="732" y="372"/>
                  </a:cxn>
                  <a:cxn ang="0">
                    <a:pos x="709" y="313"/>
                  </a:cxn>
                  <a:cxn ang="0">
                    <a:pos x="663" y="232"/>
                  </a:cxn>
                  <a:cxn ang="0">
                    <a:pos x="651" y="162"/>
                  </a:cxn>
                  <a:cxn ang="0">
                    <a:pos x="616" y="104"/>
                  </a:cxn>
                  <a:cxn ang="0">
                    <a:pos x="546" y="35"/>
                  </a:cxn>
                  <a:cxn ang="0">
                    <a:pos x="500" y="0"/>
                  </a:cxn>
                  <a:cxn ang="0">
                    <a:pos x="465" y="58"/>
                  </a:cxn>
                  <a:cxn ang="0">
                    <a:pos x="442" y="116"/>
                  </a:cxn>
                  <a:cxn ang="0">
                    <a:pos x="349" y="69"/>
                  </a:cxn>
                  <a:cxn ang="0">
                    <a:pos x="302" y="35"/>
                  </a:cxn>
                  <a:cxn ang="0">
                    <a:pos x="267" y="81"/>
                  </a:cxn>
                  <a:cxn ang="0">
                    <a:pos x="256" y="139"/>
                  </a:cxn>
                  <a:cxn ang="0">
                    <a:pos x="186" y="93"/>
                  </a:cxn>
                  <a:cxn ang="0">
                    <a:pos x="139" y="116"/>
                  </a:cxn>
                  <a:cxn ang="0">
                    <a:pos x="81" y="104"/>
                  </a:cxn>
                  <a:cxn ang="0">
                    <a:pos x="35" y="58"/>
                  </a:cxn>
                  <a:cxn ang="0">
                    <a:pos x="0" y="116"/>
                  </a:cxn>
                  <a:cxn ang="0">
                    <a:pos x="12" y="174"/>
                  </a:cxn>
                  <a:cxn ang="0">
                    <a:pos x="46" y="244"/>
                  </a:cxn>
                  <a:cxn ang="0">
                    <a:pos x="46" y="325"/>
                  </a:cxn>
                  <a:cxn ang="0">
                    <a:pos x="46" y="395"/>
                  </a:cxn>
                  <a:cxn ang="0">
                    <a:pos x="35" y="476"/>
                  </a:cxn>
                  <a:cxn ang="0">
                    <a:pos x="35" y="534"/>
                  </a:cxn>
                  <a:cxn ang="0">
                    <a:pos x="0" y="581"/>
                  </a:cxn>
                  <a:cxn ang="0">
                    <a:pos x="0" y="639"/>
                  </a:cxn>
                  <a:cxn ang="0">
                    <a:pos x="12" y="709"/>
                  </a:cxn>
                  <a:cxn ang="0">
                    <a:pos x="12" y="778"/>
                  </a:cxn>
                  <a:cxn ang="0">
                    <a:pos x="35" y="825"/>
                  </a:cxn>
                  <a:cxn ang="0">
                    <a:pos x="46" y="790"/>
                  </a:cxn>
                  <a:cxn ang="0">
                    <a:pos x="70" y="732"/>
                  </a:cxn>
                  <a:cxn ang="0">
                    <a:pos x="116" y="674"/>
                  </a:cxn>
                  <a:cxn ang="0">
                    <a:pos x="163" y="651"/>
                  </a:cxn>
                  <a:cxn ang="0">
                    <a:pos x="163" y="709"/>
                  </a:cxn>
                  <a:cxn ang="0">
                    <a:pos x="198" y="685"/>
                  </a:cxn>
                  <a:cxn ang="0">
                    <a:pos x="198" y="616"/>
                  </a:cxn>
                  <a:cxn ang="0">
                    <a:pos x="232" y="546"/>
                  </a:cxn>
                  <a:cxn ang="0">
                    <a:pos x="256" y="488"/>
                  </a:cxn>
                  <a:cxn ang="0">
                    <a:pos x="349" y="441"/>
                  </a:cxn>
                  <a:cxn ang="0">
                    <a:pos x="407" y="418"/>
                  </a:cxn>
                  <a:cxn ang="0">
                    <a:pos x="477" y="430"/>
                  </a:cxn>
                  <a:cxn ang="0">
                    <a:pos x="604" y="406"/>
                  </a:cxn>
                  <a:cxn ang="0">
                    <a:pos x="663" y="430"/>
                  </a:cxn>
                  <a:cxn ang="0">
                    <a:pos x="674" y="372"/>
                  </a:cxn>
                  <a:cxn ang="0">
                    <a:pos x="721" y="418"/>
                  </a:cxn>
                  <a:cxn ang="0">
                    <a:pos x="756" y="453"/>
                  </a:cxn>
                  <a:cxn ang="0">
                    <a:pos x="802" y="465"/>
                  </a:cxn>
                  <a:cxn ang="0">
                    <a:pos x="814" y="453"/>
                  </a:cxn>
                </a:cxnLst>
                <a:rect l="0" t="0" r="r" b="b"/>
                <a:pathLst>
                  <a:path w="825" h="825">
                    <a:moveTo>
                      <a:pt x="802" y="453"/>
                    </a:moveTo>
                    <a:lnTo>
                      <a:pt x="790" y="441"/>
                    </a:lnTo>
                    <a:lnTo>
                      <a:pt x="779" y="430"/>
                    </a:lnTo>
                    <a:lnTo>
                      <a:pt x="767" y="418"/>
                    </a:lnTo>
                    <a:lnTo>
                      <a:pt x="756" y="406"/>
                    </a:lnTo>
                    <a:lnTo>
                      <a:pt x="744" y="395"/>
                    </a:lnTo>
                    <a:lnTo>
                      <a:pt x="744" y="383"/>
                    </a:lnTo>
                    <a:lnTo>
                      <a:pt x="732" y="372"/>
                    </a:lnTo>
                    <a:lnTo>
                      <a:pt x="732" y="360"/>
                    </a:lnTo>
                    <a:lnTo>
                      <a:pt x="721" y="337"/>
                    </a:lnTo>
                    <a:lnTo>
                      <a:pt x="721" y="325"/>
                    </a:lnTo>
                    <a:lnTo>
                      <a:pt x="709" y="313"/>
                    </a:lnTo>
                    <a:lnTo>
                      <a:pt x="697" y="290"/>
                    </a:lnTo>
                    <a:lnTo>
                      <a:pt x="674" y="267"/>
                    </a:lnTo>
                    <a:lnTo>
                      <a:pt x="663" y="244"/>
                    </a:lnTo>
                    <a:lnTo>
                      <a:pt x="663" y="232"/>
                    </a:lnTo>
                    <a:lnTo>
                      <a:pt x="663" y="220"/>
                    </a:lnTo>
                    <a:lnTo>
                      <a:pt x="663" y="197"/>
                    </a:lnTo>
                    <a:lnTo>
                      <a:pt x="663" y="186"/>
                    </a:lnTo>
                    <a:lnTo>
                      <a:pt x="651" y="162"/>
                    </a:lnTo>
                    <a:lnTo>
                      <a:pt x="639" y="139"/>
                    </a:lnTo>
                    <a:lnTo>
                      <a:pt x="639" y="128"/>
                    </a:lnTo>
                    <a:lnTo>
                      <a:pt x="628" y="104"/>
                    </a:lnTo>
                    <a:lnTo>
                      <a:pt x="616" y="104"/>
                    </a:lnTo>
                    <a:lnTo>
                      <a:pt x="604" y="81"/>
                    </a:lnTo>
                    <a:lnTo>
                      <a:pt x="581" y="69"/>
                    </a:lnTo>
                    <a:lnTo>
                      <a:pt x="558" y="58"/>
                    </a:lnTo>
                    <a:lnTo>
                      <a:pt x="546" y="35"/>
                    </a:lnTo>
                    <a:lnTo>
                      <a:pt x="546" y="23"/>
                    </a:lnTo>
                    <a:lnTo>
                      <a:pt x="535" y="11"/>
                    </a:lnTo>
                    <a:lnTo>
                      <a:pt x="511" y="0"/>
                    </a:lnTo>
                    <a:lnTo>
                      <a:pt x="500" y="0"/>
                    </a:lnTo>
                    <a:lnTo>
                      <a:pt x="488" y="23"/>
                    </a:lnTo>
                    <a:lnTo>
                      <a:pt x="477" y="35"/>
                    </a:lnTo>
                    <a:lnTo>
                      <a:pt x="465" y="46"/>
                    </a:lnTo>
                    <a:lnTo>
                      <a:pt x="465" y="58"/>
                    </a:lnTo>
                    <a:lnTo>
                      <a:pt x="453" y="69"/>
                    </a:lnTo>
                    <a:lnTo>
                      <a:pt x="453" y="81"/>
                    </a:lnTo>
                    <a:lnTo>
                      <a:pt x="453" y="104"/>
                    </a:lnTo>
                    <a:lnTo>
                      <a:pt x="442" y="116"/>
                    </a:lnTo>
                    <a:lnTo>
                      <a:pt x="395" y="104"/>
                    </a:lnTo>
                    <a:lnTo>
                      <a:pt x="372" y="104"/>
                    </a:lnTo>
                    <a:lnTo>
                      <a:pt x="360" y="81"/>
                    </a:lnTo>
                    <a:lnTo>
                      <a:pt x="349" y="69"/>
                    </a:lnTo>
                    <a:lnTo>
                      <a:pt x="349" y="58"/>
                    </a:lnTo>
                    <a:lnTo>
                      <a:pt x="337" y="35"/>
                    </a:lnTo>
                    <a:lnTo>
                      <a:pt x="314" y="35"/>
                    </a:lnTo>
                    <a:lnTo>
                      <a:pt x="302" y="35"/>
                    </a:lnTo>
                    <a:lnTo>
                      <a:pt x="291" y="35"/>
                    </a:lnTo>
                    <a:lnTo>
                      <a:pt x="279" y="46"/>
                    </a:lnTo>
                    <a:lnTo>
                      <a:pt x="267" y="58"/>
                    </a:lnTo>
                    <a:lnTo>
                      <a:pt x="267" y="81"/>
                    </a:lnTo>
                    <a:lnTo>
                      <a:pt x="256" y="93"/>
                    </a:lnTo>
                    <a:lnTo>
                      <a:pt x="256" y="104"/>
                    </a:lnTo>
                    <a:lnTo>
                      <a:pt x="256" y="128"/>
                    </a:lnTo>
                    <a:lnTo>
                      <a:pt x="256" y="139"/>
                    </a:lnTo>
                    <a:lnTo>
                      <a:pt x="232" y="151"/>
                    </a:lnTo>
                    <a:lnTo>
                      <a:pt x="209" y="128"/>
                    </a:lnTo>
                    <a:lnTo>
                      <a:pt x="209" y="104"/>
                    </a:lnTo>
                    <a:lnTo>
                      <a:pt x="186" y="93"/>
                    </a:lnTo>
                    <a:lnTo>
                      <a:pt x="174" y="104"/>
                    </a:lnTo>
                    <a:lnTo>
                      <a:pt x="163" y="116"/>
                    </a:lnTo>
                    <a:lnTo>
                      <a:pt x="151" y="116"/>
                    </a:lnTo>
                    <a:lnTo>
                      <a:pt x="139" y="116"/>
                    </a:lnTo>
                    <a:lnTo>
                      <a:pt x="128" y="116"/>
                    </a:lnTo>
                    <a:lnTo>
                      <a:pt x="105" y="116"/>
                    </a:lnTo>
                    <a:lnTo>
                      <a:pt x="93" y="104"/>
                    </a:lnTo>
                    <a:lnTo>
                      <a:pt x="81" y="104"/>
                    </a:lnTo>
                    <a:lnTo>
                      <a:pt x="70" y="93"/>
                    </a:lnTo>
                    <a:lnTo>
                      <a:pt x="58" y="81"/>
                    </a:lnTo>
                    <a:lnTo>
                      <a:pt x="46" y="69"/>
                    </a:lnTo>
                    <a:lnTo>
                      <a:pt x="35" y="58"/>
                    </a:lnTo>
                    <a:lnTo>
                      <a:pt x="23" y="58"/>
                    </a:lnTo>
                    <a:lnTo>
                      <a:pt x="12" y="81"/>
                    </a:lnTo>
                    <a:lnTo>
                      <a:pt x="12" y="104"/>
                    </a:lnTo>
                    <a:lnTo>
                      <a:pt x="0" y="116"/>
                    </a:lnTo>
                    <a:lnTo>
                      <a:pt x="0" y="139"/>
                    </a:lnTo>
                    <a:lnTo>
                      <a:pt x="0" y="151"/>
                    </a:lnTo>
                    <a:lnTo>
                      <a:pt x="0" y="162"/>
                    </a:lnTo>
                    <a:lnTo>
                      <a:pt x="12" y="174"/>
                    </a:lnTo>
                    <a:lnTo>
                      <a:pt x="23" y="197"/>
                    </a:lnTo>
                    <a:lnTo>
                      <a:pt x="35" y="209"/>
                    </a:lnTo>
                    <a:lnTo>
                      <a:pt x="35" y="220"/>
                    </a:lnTo>
                    <a:lnTo>
                      <a:pt x="46" y="244"/>
                    </a:lnTo>
                    <a:lnTo>
                      <a:pt x="46" y="267"/>
                    </a:lnTo>
                    <a:lnTo>
                      <a:pt x="46" y="290"/>
                    </a:lnTo>
                    <a:lnTo>
                      <a:pt x="46" y="302"/>
                    </a:lnTo>
                    <a:lnTo>
                      <a:pt x="46" y="325"/>
                    </a:lnTo>
                    <a:lnTo>
                      <a:pt x="46" y="337"/>
                    </a:lnTo>
                    <a:lnTo>
                      <a:pt x="46" y="360"/>
                    </a:lnTo>
                    <a:lnTo>
                      <a:pt x="46" y="383"/>
                    </a:lnTo>
                    <a:lnTo>
                      <a:pt x="46" y="395"/>
                    </a:lnTo>
                    <a:lnTo>
                      <a:pt x="46" y="418"/>
                    </a:lnTo>
                    <a:lnTo>
                      <a:pt x="35" y="441"/>
                    </a:lnTo>
                    <a:lnTo>
                      <a:pt x="35" y="453"/>
                    </a:lnTo>
                    <a:lnTo>
                      <a:pt x="35" y="476"/>
                    </a:lnTo>
                    <a:lnTo>
                      <a:pt x="35" y="488"/>
                    </a:lnTo>
                    <a:lnTo>
                      <a:pt x="35" y="499"/>
                    </a:lnTo>
                    <a:lnTo>
                      <a:pt x="35" y="511"/>
                    </a:lnTo>
                    <a:lnTo>
                      <a:pt x="35" y="534"/>
                    </a:lnTo>
                    <a:lnTo>
                      <a:pt x="35" y="546"/>
                    </a:lnTo>
                    <a:lnTo>
                      <a:pt x="23" y="558"/>
                    </a:lnTo>
                    <a:lnTo>
                      <a:pt x="12" y="569"/>
                    </a:lnTo>
                    <a:lnTo>
                      <a:pt x="0" y="581"/>
                    </a:lnTo>
                    <a:lnTo>
                      <a:pt x="0" y="604"/>
                    </a:lnTo>
                    <a:lnTo>
                      <a:pt x="0" y="616"/>
                    </a:lnTo>
                    <a:lnTo>
                      <a:pt x="0" y="627"/>
                    </a:lnTo>
                    <a:lnTo>
                      <a:pt x="0" y="639"/>
                    </a:lnTo>
                    <a:lnTo>
                      <a:pt x="0" y="651"/>
                    </a:lnTo>
                    <a:lnTo>
                      <a:pt x="12" y="662"/>
                    </a:lnTo>
                    <a:lnTo>
                      <a:pt x="12" y="685"/>
                    </a:lnTo>
                    <a:lnTo>
                      <a:pt x="12" y="709"/>
                    </a:lnTo>
                    <a:lnTo>
                      <a:pt x="12" y="720"/>
                    </a:lnTo>
                    <a:lnTo>
                      <a:pt x="12" y="744"/>
                    </a:lnTo>
                    <a:lnTo>
                      <a:pt x="12" y="767"/>
                    </a:lnTo>
                    <a:lnTo>
                      <a:pt x="12" y="778"/>
                    </a:lnTo>
                    <a:lnTo>
                      <a:pt x="12" y="790"/>
                    </a:lnTo>
                    <a:lnTo>
                      <a:pt x="12" y="802"/>
                    </a:lnTo>
                    <a:lnTo>
                      <a:pt x="23" y="825"/>
                    </a:lnTo>
                    <a:lnTo>
                      <a:pt x="35" y="825"/>
                    </a:lnTo>
                    <a:lnTo>
                      <a:pt x="46" y="825"/>
                    </a:lnTo>
                    <a:lnTo>
                      <a:pt x="46" y="813"/>
                    </a:lnTo>
                    <a:lnTo>
                      <a:pt x="46" y="802"/>
                    </a:lnTo>
                    <a:lnTo>
                      <a:pt x="46" y="790"/>
                    </a:lnTo>
                    <a:lnTo>
                      <a:pt x="46" y="778"/>
                    </a:lnTo>
                    <a:lnTo>
                      <a:pt x="58" y="755"/>
                    </a:lnTo>
                    <a:lnTo>
                      <a:pt x="58" y="744"/>
                    </a:lnTo>
                    <a:lnTo>
                      <a:pt x="70" y="732"/>
                    </a:lnTo>
                    <a:lnTo>
                      <a:pt x="81" y="709"/>
                    </a:lnTo>
                    <a:lnTo>
                      <a:pt x="93" y="697"/>
                    </a:lnTo>
                    <a:lnTo>
                      <a:pt x="105" y="685"/>
                    </a:lnTo>
                    <a:lnTo>
                      <a:pt x="116" y="674"/>
                    </a:lnTo>
                    <a:lnTo>
                      <a:pt x="128" y="662"/>
                    </a:lnTo>
                    <a:lnTo>
                      <a:pt x="139" y="651"/>
                    </a:lnTo>
                    <a:lnTo>
                      <a:pt x="151" y="639"/>
                    </a:lnTo>
                    <a:lnTo>
                      <a:pt x="163" y="651"/>
                    </a:lnTo>
                    <a:lnTo>
                      <a:pt x="163" y="662"/>
                    </a:lnTo>
                    <a:lnTo>
                      <a:pt x="163" y="685"/>
                    </a:lnTo>
                    <a:lnTo>
                      <a:pt x="163" y="697"/>
                    </a:lnTo>
                    <a:lnTo>
                      <a:pt x="163" y="709"/>
                    </a:lnTo>
                    <a:lnTo>
                      <a:pt x="163" y="720"/>
                    </a:lnTo>
                    <a:lnTo>
                      <a:pt x="174" y="720"/>
                    </a:lnTo>
                    <a:lnTo>
                      <a:pt x="186" y="709"/>
                    </a:lnTo>
                    <a:lnTo>
                      <a:pt x="198" y="685"/>
                    </a:lnTo>
                    <a:lnTo>
                      <a:pt x="198" y="662"/>
                    </a:lnTo>
                    <a:lnTo>
                      <a:pt x="198" y="651"/>
                    </a:lnTo>
                    <a:lnTo>
                      <a:pt x="198" y="627"/>
                    </a:lnTo>
                    <a:lnTo>
                      <a:pt x="198" y="616"/>
                    </a:lnTo>
                    <a:lnTo>
                      <a:pt x="198" y="592"/>
                    </a:lnTo>
                    <a:lnTo>
                      <a:pt x="209" y="581"/>
                    </a:lnTo>
                    <a:lnTo>
                      <a:pt x="221" y="558"/>
                    </a:lnTo>
                    <a:lnTo>
                      <a:pt x="232" y="546"/>
                    </a:lnTo>
                    <a:lnTo>
                      <a:pt x="244" y="534"/>
                    </a:lnTo>
                    <a:lnTo>
                      <a:pt x="244" y="523"/>
                    </a:lnTo>
                    <a:lnTo>
                      <a:pt x="256" y="499"/>
                    </a:lnTo>
                    <a:lnTo>
                      <a:pt x="256" y="488"/>
                    </a:lnTo>
                    <a:lnTo>
                      <a:pt x="256" y="476"/>
                    </a:lnTo>
                    <a:lnTo>
                      <a:pt x="302" y="453"/>
                    </a:lnTo>
                    <a:lnTo>
                      <a:pt x="337" y="441"/>
                    </a:lnTo>
                    <a:lnTo>
                      <a:pt x="349" y="441"/>
                    </a:lnTo>
                    <a:lnTo>
                      <a:pt x="360" y="441"/>
                    </a:lnTo>
                    <a:lnTo>
                      <a:pt x="372" y="441"/>
                    </a:lnTo>
                    <a:lnTo>
                      <a:pt x="395" y="430"/>
                    </a:lnTo>
                    <a:lnTo>
                      <a:pt x="407" y="418"/>
                    </a:lnTo>
                    <a:lnTo>
                      <a:pt x="430" y="418"/>
                    </a:lnTo>
                    <a:lnTo>
                      <a:pt x="453" y="418"/>
                    </a:lnTo>
                    <a:lnTo>
                      <a:pt x="465" y="430"/>
                    </a:lnTo>
                    <a:lnTo>
                      <a:pt x="477" y="430"/>
                    </a:lnTo>
                    <a:lnTo>
                      <a:pt x="488" y="430"/>
                    </a:lnTo>
                    <a:lnTo>
                      <a:pt x="558" y="418"/>
                    </a:lnTo>
                    <a:lnTo>
                      <a:pt x="593" y="406"/>
                    </a:lnTo>
                    <a:lnTo>
                      <a:pt x="604" y="406"/>
                    </a:lnTo>
                    <a:lnTo>
                      <a:pt x="616" y="418"/>
                    </a:lnTo>
                    <a:lnTo>
                      <a:pt x="628" y="418"/>
                    </a:lnTo>
                    <a:lnTo>
                      <a:pt x="651" y="430"/>
                    </a:lnTo>
                    <a:lnTo>
                      <a:pt x="663" y="430"/>
                    </a:lnTo>
                    <a:lnTo>
                      <a:pt x="663" y="418"/>
                    </a:lnTo>
                    <a:lnTo>
                      <a:pt x="663" y="395"/>
                    </a:lnTo>
                    <a:lnTo>
                      <a:pt x="663" y="383"/>
                    </a:lnTo>
                    <a:lnTo>
                      <a:pt x="674" y="372"/>
                    </a:lnTo>
                    <a:lnTo>
                      <a:pt x="686" y="395"/>
                    </a:lnTo>
                    <a:lnTo>
                      <a:pt x="697" y="395"/>
                    </a:lnTo>
                    <a:lnTo>
                      <a:pt x="709" y="406"/>
                    </a:lnTo>
                    <a:lnTo>
                      <a:pt x="721" y="418"/>
                    </a:lnTo>
                    <a:lnTo>
                      <a:pt x="721" y="441"/>
                    </a:lnTo>
                    <a:lnTo>
                      <a:pt x="732" y="441"/>
                    </a:lnTo>
                    <a:lnTo>
                      <a:pt x="744" y="453"/>
                    </a:lnTo>
                    <a:lnTo>
                      <a:pt x="756" y="453"/>
                    </a:lnTo>
                    <a:lnTo>
                      <a:pt x="767" y="453"/>
                    </a:lnTo>
                    <a:lnTo>
                      <a:pt x="779" y="465"/>
                    </a:lnTo>
                    <a:lnTo>
                      <a:pt x="790" y="465"/>
                    </a:lnTo>
                    <a:lnTo>
                      <a:pt x="802" y="465"/>
                    </a:lnTo>
                    <a:lnTo>
                      <a:pt x="814" y="476"/>
                    </a:lnTo>
                    <a:lnTo>
                      <a:pt x="825" y="476"/>
                    </a:lnTo>
                    <a:lnTo>
                      <a:pt x="825" y="453"/>
                    </a:lnTo>
                    <a:lnTo>
                      <a:pt x="814" y="453"/>
                    </a:lnTo>
                    <a:lnTo>
                      <a:pt x="802" y="441"/>
                    </a:lnTo>
                    <a:lnTo>
                      <a:pt x="790" y="441"/>
                    </a:lnTo>
                  </a:path>
                </a:pathLst>
              </a:custGeom>
              <a:solidFill>
                <a:srgbClr val="CC6600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8" name="Group 92"/>
            <p:cNvGrpSpPr>
              <a:grpSpLocks/>
            </p:cNvGrpSpPr>
            <p:nvPr/>
          </p:nvGrpSpPr>
          <p:grpSpPr bwMode="auto">
            <a:xfrm>
              <a:off x="669" y="1865"/>
              <a:ext cx="500" cy="395"/>
              <a:chOff x="528" y="1259"/>
              <a:chExt cx="500" cy="395"/>
            </a:xfrm>
          </p:grpSpPr>
          <p:sp>
            <p:nvSpPr>
              <p:cNvPr id="17501" name="Freeform 93"/>
              <p:cNvSpPr>
                <a:spLocks/>
              </p:cNvSpPr>
              <p:nvPr/>
            </p:nvSpPr>
            <p:spPr bwMode="auto">
              <a:xfrm>
                <a:off x="528" y="1259"/>
                <a:ext cx="500" cy="395"/>
              </a:xfrm>
              <a:custGeom>
                <a:avLst/>
                <a:gdLst/>
                <a:ahLst/>
                <a:cxnLst>
                  <a:cxn ang="0">
                    <a:pos x="465" y="174"/>
                  </a:cxn>
                  <a:cxn ang="0">
                    <a:pos x="441" y="151"/>
                  </a:cxn>
                  <a:cxn ang="0">
                    <a:pos x="430" y="127"/>
                  </a:cxn>
                  <a:cxn ang="0">
                    <a:pos x="418" y="116"/>
                  </a:cxn>
                  <a:cxn ang="0">
                    <a:pos x="395" y="104"/>
                  </a:cxn>
                  <a:cxn ang="0">
                    <a:pos x="360" y="104"/>
                  </a:cxn>
                  <a:cxn ang="0">
                    <a:pos x="337" y="104"/>
                  </a:cxn>
                  <a:cxn ang="0">
                    <a:pos x="325" y="69"/>
                  </a:cxn>
                  <a:cxn ang="0">
                    <a:pos x="302" y="46"/>
                  </a:cxn>
                  <a:cxn ang="0">
                    <a:pos x="279" y="34"/>
                  </a:cxn>
                  <a:cxn ang="0">
                    <a:pos x="244" y="34"/>
                  </a:cxn>
                  <a:cxn ang="0">
                    <a:pos x="209" y="46"/>
                  </a:cxn>
                  <a:cxn ang="0">
                    <a:pos x="186" y="46"/>
                  </a:cxn>
                  <a:cxn ang="0">
                    <a:pos x="162" y="23"/>
                  </a:cxn>
                  <a:cxn ang="0">
                    <a:pos x="139" y="11"/>
                  </a:cxn>
                  <a:cxn ang="0">
                    <a:pos x="116" y="0"/>
                  </a:cxn>
                  <a:cxn ang="0">
                    <a:pos x="93" y="0"/>
                  </a:cxn>
                  <a:cxn ang="0">
                    <a:pos x="69" y="11"/>
                  </a:cxn>
                  <a:cxn ang="0">
                    <a:pos x="46" y="34"/>
                  </a:cxn>
                  <a:cxn ang="0">
                    <a:pos x="46" y="69"/>
                  </a:cxn>
                  <a:cxn ang="0">
                    <a:pos x="46" y="93"/>
                  </a:cxn>
                  <a:cxn ang="0">
                    <a:pos x="46" y="127"/>
                  </a:cxn>
                  <a:cxn ang="0">
                    <a:pos x="35" y="162"/>
                  </a:cxn>
                  <a:cxn ang="0">
                    <a:pos x="23" y="197"/>
                  </a:cxn>
                  <a:cxn ang="0">
                    <a:pos x="11" y="220"/>
                  </a:cxn>
                  <a:cxn ang="0">
                    <a:pos x="0" y="244"/>
                  </a:cxn>
                  <a:cxn ang="0">
                    <a:pos x="0" y="279"/>
                  </a:cxn>
                  <a:cxn ang="0">
                    <a:pos x="23" y="290"/>
                  </a:cxn>
                  <a:cxn ang="0">
                    <a:pos x="58" y="302"/>
                  </a:cxn>
                  <a:cxn ang="0">
                    <a:pos x="93" y="302"/>
                  </a:cxn>
                  <a:cxn ang="0">
                    <a:pos x="116" y="313"/>
                  </a:cxn>
                  <a:cxn ang="0">
                    <a:pos x="128" y="348"/>
                  </a:cxn>
                  <a:cxn ang="0">
                    <a:pos x="139" y="383"/>
                  </a:cxn>
                  <a:cxn ang="0">
                    <a:pos x="162" y="395"/>
                  </a:cxn>
                  <a:cxn ang="0">
                    <a:pos x="186" y="395"/>
                  </a:cxn>
                  <a:cxn ang="0">
                    <a:pos x="209" y="395"/>
                  </a:cxn>
                  <a:cxn ang="0">
                    <a:pos x="232" y="383"/>
                  </a:cxn>
                  <a:cxn ang="0">
                    <a:pos x="267" y="348"/>
                  </a:cxn>
                  <a:cxn ang="0">
                    <a:pos x="290" y="337"/>
                  </a:cxn>
                  <a:cxn ang="0">
                    <a:pos x="314" y="325"/>
                  </a:cxn>
                  <a:cxn ang="0">
                    <a:pos x="348" y="325"/>
                  </a:cxn>
                  <a:cxn ang="0">
                    <a:pos x="372" y="337"/>
                  </a:cxn>
                  <a:cxn ang="0">
                    <a:pos x="407" y="348"/>
                  </a:cxn>
                  <a:cxn ang="0">
                    <a:pos x="441" y="348"/>
                  </a:cxn>
                  <a:cxn ang="0">
                    <a:pos x="453" y="337"/>
                  </a:cxn>
                  <a:cxn ang="0">
                    <a:pos x="453" y="302"/>
                  </a:cxn>
                  <a:cxn ang="0">
                    <a:pos x="465" y="279"/>
                  </a:cxn>
                  <a:cxn ang="0">
                    <a:pos x="500" y="267"/>
                  </a:cxn>
                  <a:cxn ang="0">
                    <a:pos x="500" y="232"/>
                  </a:cxn>
                  <a:cxn ang="0">
                    <a:pos x="500" y="209"/>
                  </a:cxn>
                  <a:cxn ang="0">
                    <a:pos x="476" y="197"/>
                  </a:cxn>
                </a:cxnLst>
                <a:rect l="0" t="0" r="r" b="b"/>
                <a:pathLst>
                  <a:path w="500" h="395">
                    <a:moveTo>
                      <a:pt x="476" y="186"/>
                    </a:moveTo>
                    <a:lnTo>
                      <a:pt x="465" y="174"/>
                    </a:lnTo>
                    <a:lnTo>
                      <a:pt x="453" y="174"/>
                    </a:lnTo>
                    <a:lnTo>
                      <a:pt x="441" y="151"/>
                    </a:lnTo>
                    <a:lnTo>
                      <a:pt x="441" y="139"/>
                    </a:lnTo>
                    <a:lnTo>
                      <a:pt x="430" y="127"/>
                    </a:lnTo>
                    <a:lnTo>
                      <a:pt x="430" y="116"/>
                    </a:lnTo>
                    <a:lnTo>
                      <a:pt x="418" y="116"/>
                    </a:lnTo>
                    <a:lnTo>
                      <a:pt x="407" y="104"/>
                    </a:lnTo>
                    <a:lnTo>
                      <a:pt x="395" y="104"/>
                    </a:lnTo>
                    <a:lnTo>
                      <a:pt x="372" y="104"/>
                    </a:lnTo>
                    <a:lnTo>
                      <a:pt x="360" y="104"/>
                    </a:lnTo>
                    <a:lnTo>
                      <a:pt x="348" y="104"/>
                    </a:lnTo>
                    <a:lnTo>
                      <a:pt x="337" y="104"/>
                    </a:lnTo>
                    <a:lnTo>
                      <a:pt x="337" y="93"/>
                    </a:lnTo>
                    <a:lnTo>
                      <a:pt x="325" y="69"/>
                    </a:lnTo>
                    <a:lnTo>
                      <a:pt x="314" y="58"/>
                    </a:lnTo>
                    <a:lnTo>
                      <a:pt x="302" y="46"/>
                    </a:lnTo>
                    <a:lnTo>
                      <a:pt x="290" y="46"/>
                    </a:lnTo>
                    <a:lnTo>
                      <a:pt x="279" y="34"/>
                    </a:lnTo>
                    <a:lnTo>
                      <a:pt x="255" y="34"/>
                    </a:lnTo>
                    <a:lnTo>
                      <a:pt x="244" y="34"/>
                    </a:lnTo>
                    <a:lnTo>
                      <a:pt x="221" y="46"/>
                    </a:lnTo>
                    <a:lnTo>
                      <a:pt x="209" y="46"/>
                    </a:lnTo>
                    <a:lnTo>
                      <a:pt x="197" y="46"/>
                    </a:lnTo>
                    <a:lnTo>
                      <a:pt x="186" y="46"/>
                    </a:lnTo>
                    <a:lnTo>
                      <a:pt x="174" y="34"/>
                    </a:lnTo>
                    <a:lnTo>
                      <a:pt x="162" y="23"/>
                    </a:lnTo>
                    <a:lnTo>
                      <a:pt x="151" y="23"/>
                    </a:lnTo>
                    <a:lnTo>
                      <a:pt x="139" y="11"/>
                    </a:lnTo>
                    <a:lnTo>
                      <a:pt x="128" y="0"/>
                    </a:lnTo>
                    <a:lnTo>
                      <a:pt x="116" y="0"/>
                    </a:lnTo>
                    <a:lnTo>
                      <a:pt x="104" y="0"/>
                    </a:lnTo>
                    <a:lnTo>
                      <a:pt x="93" y="0"/>
                    </a:lnTo>
                    <a:lnTo>
                      <a:pt x="81" y="0"/>
                    </a:lnTo>
                    <a:lnTo>
                      <a:pt x="69" y="11"/>
                    </a:lnTo>
                    <a:lnTo>
                      <a:pt x="58" y="23"/>
                    </a:lnTo>
                    <a:lnTo>
                      <a:pt x="46" y="34"/>
                    </a:lnTo>
                    <a:lnTo>
                      <a:pt x="46" y="58"/>
                    </a:lnTo>
                    <a:lnTo>
                      <a:pt x="46" y="69"/>
                    </a:lnTo>
                    <a:lnTo>
                      <a:pt x="46" y="81"/>
                    </a:lnTo>
                    <a:lnTo>
                      <a:pt x="46" y="93"/>
                    </a:lnTo>
                    <a:lnTo>
                      <a:pt x="46" y="116"/>
                    </a:lnTo>
                    <a:lnTo>
                      <a:pt x="46" y="127"/>
                    </a:lnTo>
                    <a:lnTo>
                      <a:pt x="46" y="139"/>
                    </a:lnTo>
                    <a:lnTo>
                      <a:pt x="35" y="162"/>
                    </a:lnTo>
                    <a:lnTo>
                      <a:pt x="23" y="186"/>
                    </a:lnTo>
                    <a:lnTo>
                      <a:pt x="23" y="197"/>
                    </a:lnTo>
                    <a:lnTo>
                      <a:pt x="11" y="209"/>
                    </a:lnTo>
                    <a:lnTo>
                      <a:pt x="11" y="220"/>
                    </a:lnTo>
                    <a:lnTo>
                      <a:pt x="0" y="232"/>
                    </a:lnTo>
                    <a:lnTo>
                      <a:pt x="0" y="244"/>
                    </a:lnTo>
                    <a:lnTo>
                      <a:pt x="0" y="267"/>
                    </a:lnTo>
                    <a:lnTo>
                      <a:pt x="0" y="279"/>
                    </a:lnTo>
                    <a:lnTo>
                      <a:pt x="11" y="290"/>
                    </a:lnTo>
                    <a:lnTo>
                      <a:pt x="23" y="290"/>
                    </a:lnTo>
                    <a:lnTo>
                      <a:pt x="46" y="302"/>
                    </a:lnTo>
                    <a:lnTo>
                      <a:pt x="58" y="302"/>
                    </a:lnTo>
                    <a:lnTo>
                      <a:pt x="81" y="302"/>
                    </a:lnTo>
                    <a:lnTo>
                      <a:pt x="93" y="302"/>
                    </a:lnTo>
                    <a:lnTo>
                      <a:pt x="104" y="302"/>
                    </a:lnTo>
                    <a:lnTo>
                      <a:pt x="116" y="313"/>
                    </a:lnTo>
                    <a:lnTo>
                      <a:pt x="128" y="337"/>
                    </a:lnTo>
                    <a:lnTo>
                      <a:pt x="128" y="348"/>
                    </a:lnTo>
                    <a:lnTo>
                      <a:pt x="128" y="372"/>
                    </a:lnTo>
                    <a:lnTo>
                      <a:pt x="139" y="383"/>
                    </a:lnTo>
                    <a:lnTo>
                      <a:pt x="151" y="383"/>
                    </a:lnTo>
                    <a:lnTo>
                      <a:pt x="162" y="395"/>
                    </a:lnTo>
                    <a:lnTo>
                      <a:pt x="174" y="395"/>
                    </a:lnTo>
                    <a:lnTo>
                      <a:pt x="186" y="395"/>
                    </a:lnTo>
                    <a:lnTo>
                      <a:pt x="197" y="395"/>
                    </a:lnTo>
                    <a:lnTo>
                      <a:pt x="209" y="395"/>
                    </a:lnTo>
                    <a:lnTo>
                      <a:pt x="221" y="383"/>
                    </a:lnTo>
                    <a:lnTo>
                      <a:pt x="232" y="383"/>
                    </a:lnTo>
                    <a:lnTo>
                      <a:pt x="255" y="372"/>
                    </a:lnTo>
                    <a:lnTo>
                      <a:pt x="267" y="348"/>
                    </a:lnTo>
                    <a:lnTo>
                      <a:pt x="279" y="337"/>
                    </a:lnTo>
                    <a:lnTo>
                      <a:pt x="290" y="337"/>
                    </a:lnTo>
                    <a:lnTo>
                      <a:pt x="302" y="325"/>
                    </a:lnTo>
                    <a:lnTo>
                      <a:pt x="314" y="325"/>
                    </a:lnTo>
                    <a:lnTo>
                      <a:pt x="337" y="325"/>
                    </a:lnTo>
                    <a:lnTo>
                      <a:pt x="348" y="325"/>
                    </a:lnTo>
                    <a:lnTo>
                      <a:pt x="360" y="325"/>
                    </a:lnTo>
                    <a:lnTo>
                      <a:pt x="372" y="337"/>
                    </a:lnTo>
                    <a:lnTo>
                      <a:pt x="395" y="337"/>
                    </a:lnTo>
                    <a:lnTo>
                      <a:pt x="407" y="348"/>
                    </a:lnTo>
                    <a:lnTo>
                      <a:pt x="430" y="348"/>
                    </a:lnTo>
                    <a:lnTo>
                      <a:pt x="441" y="348"/>
                    </a:lnTo>
                    <a:lnTo>
                      <a:pt x="453" y="348"/>
                    </a:lnTo>
                    <a:lnTo>
                      <a:pt x="453" y="337"/>
                    </a:lnTo>
                    <a:lnTo>
                      <a:pt x="453" y="313"/>
                    </a:lnTo>
                    <a:lnTo>
                      <a:pt x="453" y="302"/>
                    </a:lnTo>
                    <a:lnTo>
                      <a:pt x="453" y="290"/>
                    </a:lnTo>
                    <a:lnTo>
                      <a:pt x="465" y="279"/>
                    </a:lnTo>
                    <a:lnTo>
                      <a:pt x="488" y="267"/>
                    </a:lnTo>
                    <a:lnTo>
                      <a:pt x="500" y="267"/>
                    </a:lnTo>
                    <a:lnTo>
                      <a:pt x="500" y="255"/>
                    </a:lnTo>
                    <a:lnTo>
                      <a:pt x="500" y="232"/>
                    </a:lnTo>
                    <a:lnTo>
                      <a:pt x="500" y="220"/>
                    </a:lnTo>
                    <a:lnTo>
                      <a:pt x="500" y="209"/>
                    </a:lnTo>
                    <a:lnTo>
                      <a:pt x="488" y="209"/>
                    </a:lnTo>
                    <a:lnTo>
                      <a:pt x="476" y="197"/>
                    </a:lnTo>
                    <a:lnTo>
                      <a:pt x="476" y="186"/>
                    </a:lnTo>
                    <a:close/>
                  </a:path>
                </a:pathLst>
              </a:custGeom>
              <a:solidFill>
                <a:srgbClr val="91919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02" name="Freeform 94"/>
              <p:cNvSpPr>
                <a:spLocks/>
              </p:cNvSpPr>
              <p:nvPr/>
            </p:nvSpPr>
            <p:spPr bwMode="auto">
              <a:xfrm>
                <a:off x="528" y="1259"/>
                <a:ext cx="500" cy="395"/>
              </a:xfrm>
              <a:custGeom>
                <a:avLst/>
                <a:gdLst/>
                <a:ahLst/>
                <a:cxnLst>
                  <a:cxn ang="0">
                    <a:pos x="465" y="174"/>
                  </a:cxn>
                  <a:cxn ang="0">
                    <a:pos x="441" y="151"/>
                  </a:cxn>
                  <a:cxn ang="0">
                    <a:pos x="430" y="127"/>
                  </a:cxn>
                  <a:cxn ang="0">
                    <a:pos x="418" y="116"/>
                  </a:cxn>
                  <a:cxn ang="0">
                    <a:pos x="395" y="104"/>
                  </a:cxn>
                  <a:cxn ang="0">
                    <a:pos x="360" y="104"/>
                  </a:cxn>
                  <a:cxn ang="0">
                    <a:pos x="337" y="104"/>
                  </a:cxn>
                  <a:cxn ang="0">
                    <a:pos x="325" y="69"/>
                  </a:cxn>
                  <a:cxn ang="0">
                    <a:pos x="302" y="46"/>
                  </a:cxn>
                  <a:cxn ang="0">
                    <a:pos x="279" y="34"/>
                  </a:cxn>
                  <a:cxn ang="0">
                    <a:pos x="244" y="34"/>
                  </a:cxn>
                  <a:cxn ang="0">
                    <a:pos x="209" y="46"/>
                  </a:cxn>
                  <a:cxn ang="0">
                    <a:pos x="186" y="46"/>
                  </a:cxn>
                  <a:cxn ang="0">
                    <a:pos x="162" y="23"/>
                  </a:cxn>
                  <a:cxn ang="0">
                    <a:pos x="139" y="11"/>
                  </a:cxn>
                  <a:cxn ang="0">
                    <a:pos x="116" y="0"/>
                  </a:cxn>
                  <a:cxn ang="0">
                    <a:pos x="93" y="0"/>
                  </a:cxn>
                  <a:cxn ang="0">
                    <a:pos x="69" y="11"/>
                  </a:cxn>
                  <a:cxn ang="0">
                    <a:pos x="46" y="34"/>
                  </a:cxn>
                  <a:cxn ang="0">
                    <a:pos x="46" y="69"/>
                  </a:cxn>
                  <a:cxn ang="0">
                    <a:pos x="46" y="93"/>
                  </a:cxn>
                  <a:cxn ang="0">
                    <a:pos x="46" y="127"/>
                  </a:cxn>
                  <a:cxn ang="0">
                    <a:pos x="35" y="162"/>
                  </a:cxn>
                  <a:cxn ang="0">
                    <a:pos x="23" y="197"/>
                  </a:cxn>
                  <a:cxn ang="0">
                    <a:pos x="11" y="220"/>
                  </a:cxn>
                  <a:cxn ang="0">
                    <a:pos x="0" y="244"/>
                  </a:cxn>
                  <a:cxn ang="0">
                    <a:pos x="0" y="279"/>
                  </a:cxn>
                  <a:cxn ang="0">
                    <a:pos x="23" y="290"/>
                  </a:cxn>
                  <a:cxn ang="0">
                    <a:pos x="58" y="302"/>
                  </a:cxn>
                  <a:cxn ang="0">
                    <a:pos x="93" y="302"/>
                  </a:cxn>
                  <a:cxn ang="0">
                    <a:pos x="116" y="313"/>
                  </a:cxn>
                  <a:cxn ang="0">
                    <a:pos x="128" y="348"/>
                  </a:cxn>
                  <a:cxn ang="0">
                    <a:pos x="139" y="383"/>
                  </a:cxn>
                  <a:cxn ang="0">
                    <a:pos x="162" y="395"/>
                  </a:cxn>
                  <a:cxn ang="0">
                    <a:pos x="186" y="395"/>
                  </a:cxn>
                  <a:cxn ang="0">
                    <a:pos x="209" y="395"/>
                  </a:cxn>
                  <a:cxn ang="0">
                    <a:pos x="232" y="383"/>
                  </a:cxn>
                  <a:cxn ang="0">
                    <a:pos x="267" y="348"/>
                  </a:cxn>
                  <a:cxn ang="0">
                    <a:pos x="290" y="337"/>
                  </a:cxn>
                  <a:cxn ang="0">
                    <a:pos x="314" y="325"/>
                  </a:cxn>
                  <a:cxn ang="0">
                    <a:pos x="348" y="325"/>
                  </a:cxn>
                  <a:cxn ang="0">
                    <a:pos x="372" y="337"/>
                  </a:cxn>
                  <a:cxn ang="0">
                    <a:pos x="407" y="348"/>
                  </a:cxn>
                  <a:cxn ang="0">
                    <a:pos x="441" y="348"/>
                  </a:cxn>
                  <a:cxn ang="0">
                    <a:pos x="453" y="337"/>
                  </a:cxn>
                  <a:cxn ang="0">
                    <a:pos x="453" y="302"/>
                  </a:cxn>
                  <a:cxn ang="0">
                    <a:pos x="465" y="279"/>
                  </a:cxn>
                  <a:cxn ang="0">
                    <a:pos x="500" y="267"/>
                  </a:cxn>
                  <a:cxn ang="0">
                    <a:pos x="500" y="232"/>
                  </a:cxn>
                  <a:cxn ang="0">
                    <a:pos x="500" y="209"/>
                  </a:cxn>
                  <a:cxn ang="0">
                    <a:pos x="476" y="197"/>
                  </a:cxn>
                </a:cxnLst>
                <a:rect l="0" t="0" r="r" b="b"/>
                <a:pathLst>
                  <a:path w="500" h="395">
                    <a:moveTo>
                      <a:pt x="476" y="186"/>
                    </a:moveTo>
                    <a:lnTo>
                      <a:pt x="465" y="174"/>
                    </a:lnTo>
                    <a:lnTo>
                      <a:pt x="453" y="174"/>
                    </a:lnTo>
                    <a:lnTo>
                      <a:pt x="441" y="151"/>
                    </a:lnTo>
                    <a:lnTo>
                      <a:pt x="441" y="139"/>
                    </a:lnTo>
                    <a:lnTo>
                      <a:pt x="430" y="127"/>
                    </a:lnTo>
                    <a:lnTo>
                      <a:pt x="430" y="116"/>
                    </a:lnTo>
                    <a:lnTo>
                      <a:pt x="418" y="116"/>
                    </a:lnTo>
                    <a:lnTo>
                      <a:pt x="407" y="104"/>
                    </a:lnTo>
                    <a:lnTo>
                      <a:pt x="395" y="104"/>
                    </a:lnTo>
                    <a:lnTo>
                      <a:pt x="372" y="104"/>
                    </a:lnTo>
                    <a:lnTo>
                      <a:pt x="360" y="104"/>
                    </a:lnTo>
                    <a:lnTo>
                      <a:pt x="348" y="104"/>
                    </a:lnTo>
                    <a:lnTo>
                      <a:pt x="337" y="104"/>
                    </a:lnTo>
                    <a:lnTo>
                      <a:pt x="337" y="93"/>
                    </a:lnTo>
                    <a:lnTo>
                      <a:pt x="325" y="69"/>
                    </a:lnTo>
                    <a:lnTo>
                      <a:pt x="314" y="58"/>
                    </a:lnTo>
                    <a:lnTo>
                      <a:pt x="302" y="46"/>
                    </a:lnTo>
                    <a:lnTo>
                      <a:pt x="290" y="46"/>
                    </a:lnTo>
                    <a:lnTo>
                      <a:pt x="279" y="34"/>
                    </a:lnTo>
                    <a:lnTo>
                      <a:pt x="255" y="34"/>
                    </a:lnTo>
                    <a:lnTo>
                      <a:pt x="244" y="34"/>
                    </a:lnTo>
                    <a:lnTo>
                      <a:pt x="221" y="46"/>
                    </a:lnTo>
                    <a:lnTo>
                      <a:pt x="209" y="46"/>
                    </a:lnTo>
                    <a:lnTo>
                      <a:pt x="197" y="46"/>
                    </a:lnTo>
                    <a:lnTo>
                      <a:pt x="186" y="46"/>
                    </a:lnTo>
                    <a:lnTo>
                      <a:pt x="174" y="34"/>
                    </a:lnTo>
                    <a:lnTo>
                      <a:pt x="162" y="23"/>
                    </a:lnTo>
                    <a:lnTo>
                      <a:pt x="151" y="23"/>
                    </a:lnTo>
                    <a:lnTo>
                      <a:pt x="139" y="11"/>
                    </a:lnTo>
                    <a:lnTo>
                      <a:pt x="128" y="0"/>
                    </a:lnTo>
                    <a:lnTo>
                      <a:pt x="116" y="0"/>
                    </a:lnTo>
                    <a:lnTo>
                      <a:pt x="104" y="0"/>
                    </a:lnTo>
                    <a:lnTo>
                      <a:pt x="93" y="0"/>
                    </a:lnTo>
                    <a:lnTo>
                      <a:pt x="81" y="0"/>
                    </a:lnTo>
                    <a:lnTo>
                      <a:pt x="69" y="11"/>
                    </a:lnTo>
                    <a:lnTo>
                      <a:pt x="58" y="23"/>
                    </a:lnTo>
                    <a:lnTo>
                      <a:pt x="46" y="34"/>
                    </a:lnTo>
                    <a:lnTo>
                      <a:pt x="46" y="58"/>
                    </a:lnTo>
                    <a:lnTo>
                      <a:pt x="46" y="69"/>
                    </a:lnTo>
                    <a:lnTo>
                      <a:pt x="46" y="81"/>
                    </a:lnTo>
                    <a:lnTo>
                      <a:pt x="46" y="93"/>
                    </a:lnTo>
                    <a:lnTo>
                      <a:pt x="46" y="116"/>
                    </a:lnTo>
                    <a:lnTo>
                      <a:pt x="46" y="127"/>
                    </a:lnTo>
                    <a:lnTo>
                      <a:pt x="46" y="139"/>
                    </a:lnTo>
                    <a:lnTo>
                      <a:pt x="35" y="162"/>
                    </a:lnTo>
                    <a:lnTo>
                      <a:pt x="23" y="186"/>
                    </a:lnTo>
                    <a:lnTo>
                      <a:pt x="23" y="197"/>
                    </a:lnTo>
                    <a:lnTo>
                      <a:pt x="11" y="209"/>
                    </a:lnTo>
                    <a:lnTo>
                      <a:pt x="11" y="220"/>
                    </a:lnTo>
                    <a:lnTo>
                      <a:pt x="0" y="232"/>
                    </a:lnTo>
                    <a:lnTo>
                      <a:pt x="0" y="244"/>
                    </a:lnTo>
                    <a:lnTo>
                      <a:pt x="0" y="267"/>
                    </a:lnTo>
                    <a:lnTo>
                      <a:pt x="0" y="279"/>
                    </a:lnTo>
                    <a:lnTo>
                      <a:pt x="11" y="290"/>
                    </a:lnTo>
                    <a:lnTo>
                      <a:pt x="23" y="290"/>
                    </a:lnTo>
                    <a:lnTo>
                      <a:pt x="46" y="302"/>
                    </a:lnTo>
                    <a:lnTo>
                      <a:pt x="58" y="302"/>
                    </a:lnTo>
                    <a:lnTo>
                      <a:pt x="81" y="302"/>
                    </a:lnTo>
                    <a:lnTo>
                      <a:pt x="93" y="302"/>
                    </a:lnTo>
                    <a:lnTo>
                      <a:pt x="104" y="302"/>
                    </a:lnTo>
                    <a:lnTo>
                      <a:pt x="116" y="313"/>
                    </a:lnTo>
                    <a:lnTo>
                      <a:pt x="128" y="337"/>
                    </a:lnTo>
                    <a:lnTo>
                      <a:pt x="128" y="348"/>
                    </a:lnTo>
                    <a:lnTo>
                      <a:pt x="128" y="372"/>
                    </a:lnTo>
                    <a:lnTo>
                      <a:pt x="139" y="383"/>
                    </a:lnTo>
                    <a:lnTo>
                      <a:pt x="151" y="383"/>
                    </a:lnTo>
                    <a:lnTo>
                      <a:pt x="162" y="395"/>
                    </a:lnTo>
                    <a:lnTo>
                      <a:pt x="174" y="395"/>
                    </a:lnTo>
                    <a:lnTo>
                      <a:pt x="186" y="395"/>
                    </a:lnTo>
                    <a:lnTo>
                      <a:pt x="197" y="395"/>
                    </a:lnTo>
                    <a:lnTo>
                      <a:pt x="209" y="395"/>
                    </a:lnTo>
                    <a:lnTo>
                      <a:pt x="221" y="383"/>
                    </a:lnTo>
                    <a:lnTo>
                      <a:pt x="232" y="383"/>
                    </a:lnTo>
                    <a:lnTo>
                      <a:pt x="255" y="372"/>
                    </a:lnTo>
                    <a:lnTo>
                      <a:pt x="267" y="348"/>
                    </a:lnTo>
                    <a:lnTo>
                      <a:pt x="279" y="337"/>
                    </a:lnTo>
                    <a:lnTo>
                      <a:pt x="290" y="337"/>
                    </a:lnTo>
                    <a:lnTo>
                      <a:pt x="302" y="325"/>
                    </a:lnTo>
                    <a:lnTo>
                      <a:pt x="314" y="325"/>
                    </a:lnTo>
                    <a:lnTo>
                      <a:pt x="337" y="325"/>
                    </a:lnTo>
                    <a:lnTo>
                      <a:pt x="348" y="325"/>
                    </a:lnTo>
                    <a:lnTo>
                      <a:pt x="360" y="325"/>
                    </a:lnTo>
                    <a:lnTo>
                      <a:pt x="372" y="337"/>
                    </a:lnTo>
                    <a:lnTo>
                      <a:pt x="395" y="337"/>
                    </a:lnTo>
                    <a:lnTo>
                      <a:pt x="407" y="348"/>
                    </a:lnTo>
                    <a:lnTo>
                      <a:pt x="430" y="348"/>
                    </a:lnTo>
                    <a:lnTo>
                      <a:pt x="441" y="348"/>
                    </a:lnTo>
                    <a:lnTo>
                      <a:pt x="453" y="348"/>
                    </a:lnTo>
                    <a:lnTo>
                      <a:pt x="453" y="337"/>
                    </a:lnTo>
                    <a:lnTo>
                      <a:pt x="453" y="313"/>
                    </a:lnTo>
                    <a:lnTo>
                      <a:pt x="453" y="302"/>
                    </a:lnTo>
                    <a:lnTo>
                      <a:pt x="453" y="290"/>
                    </a:lnTo>
                    <a:lnTo>
                      <a:pt x="465" y="279"/>
                    </a:lnTo>
                    <a:lnTo>
                      <a:pt x="488" y="267"/>
                    </a:lnTo>
                    <a:lnTo>
                      <a:pt x="500" y="267"/>
                    </a:lnTo>
                    <a:lnTo>
                      <a:pt x="500" y="255"/>
                    </a:lnTo>
                    <a:lnTo>
                      <a:pt x="500" y="232"/>
                    </a:lnTo>
                    <a:lnTo>
                      <a:pt x="500" y="220"/>
                    </a:lnTo>
                    <a:lnTo>
                      <a:pt x="500" y="209"/>
                    </a:lnTo>
                    <a:lnTo>
                      <a:pt x="488" y="209"/>
                    </a:lnTo>
                    <a:lnTo>
                      <a:pt x="476" y="197"/>
                    </a:lnTo>
                    <a:lnTo>
                      <a:pt x="476" y="186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9" name="Group 95"/>
            <p:cNvGrpSpPr>
              <a:grpSpLocks/>
            </p:cNvGrpSpPr>
            <p:nvPr/>
          </p:nvGrpSpPr>
          <p:grpSpPr bwMode="auto">
            <a:xfrm>
              <a:off x="669" y="1865"/>
              <a:ext cx="500" cy="395"/>
              <a:chOff x="528" y="1259"/>
              <a:chExt cx="500" cy="395"/>
            </a:xfrm>
          </p:grpSpPr>
          <p:sp>
            <p:nvSpPr>
              <p:cNvPr id="17504" name="Freeform 96"/>
              <p:cNvSpPr>
                <a:spLocks/>
              </p:cNvSpPr>
              <p:nvPr/>
            </p:nvSpPr>
            <p:spPr bwMode="auto">
              <a:xfrm>
                <a:off x="528" y="1259"/>
                <a:ext cx="500" cy="395"/>
              </a:xfrm>
              <a:custGeom>
                <a:avLst/>
                <a:gdLst/>
                <a:ahLst/>
                <a:cxnLst>
                  <a:cxn ang="0">
                    <a:pos x="314" y="139"/>
                  </a:cxn>
                  <a:cxn ang="0">
                    <a:pos x="279" y="127"/>
                  </a:cxn>
                  <a:cxn ang="0">
                    <a:pos x="255" y="104"/>
                  </a:cxn>
                  <a:cxn ang="0">
                    <a:pos x="221" y="104"/>
                  </a:cxn>
                  <a:cxn ang="0">
                    <a:pos x="186" y="104"/>
                  </a:cxn>
                  <a:cxn ang="0">
                    <a:pos x="162" y="139"/>
                  </a:cxn>
                  <a:cxn ang="0">
                    <a:pos x="128" y="139"/>
                  </a:cxn>
                  <a:cxn ang="0">
                    <a:pos x="104" y="162"/>
                  </a:cxn>
                  <a:cxn ang="0">
                    <a:pos x="104" y="197"/>
                  </a:cxn>
                  <a:cxn ang="0">
                    <a:pos x="116" y="232"/>
                  </a:cxn>
                  <a:cxn ang="0">
                    <a:pos x="174" y="209"/>
                  </a:cxn>
                  <a:cxn ang="0">
                    <a:pos x="186" y="255"/>
                  </a:cxn>
                  <a:cxn ang="0">
                    <a:pos x="186" y="302"/>
                  </a:cxn>
                  <a:cxn ang="0">
                    <a:pos x="221" y="313"/>
                  </a:cxn>
                  <a:cxn ang="0">
                    <a:pos x="267" y="290"/>
                  </a:cxn>
                  <a:cxn ang="0">
                    <a:pos x="290" y="290"/>
                  </a:cxn>
                  <a:cxn ang="0">
                    <a:pos x="325" y="279"/>
                  </a:cxn>
                  <a:cxn ang="0">
                    <a:pos x="360" y="302"/>
                  </a:cxn>
                  <a:cxn ang="0">
                    <a:pos x="407" y="313"/>
                  </a:cxn>
                  <a:cxn ang="0">
                    <a:pos x="395" y="290"/>
                  </a:cxn>
                  <a:cxn ang="0">
                    <a:pos x="372" y="244"/>
                  </a:cxn>
                  <a:cxn ang="0">
                    <a:pos x="418" y="220"/>
                  </a:cxn>
                  <a:cxn ang="0">
                    <a:pos x="453" y="209"/>
                  </a:cxn>
                  <a:cxn ang="0">
                    <a:pos x="418" y="186"/>
                  </a:cxn>
                  <a:cxn ang="0">
                    <a:pos x="383" y="162"/>
                  </a:cxn>
                  <a:cxn ang="0">
                    <a:pos x="348" y="139"/>
                  </a:cxn>
                  <a:cxn ang="0">
                    <a:pos x="325" y="104"/>
                  </a:cxn>
                  <a:cxn ang="0">
                    <a:pos x="314" y="69"/>
                  </a:cxn>
                  <a:cxn ang="0">
                    <a:pos x="279" y="46"/>
                  </a:cxn>
                  <a:cxn ang="0">
                    <a:pos x="244" y="34"/>
                  </a:cxn>
                  <a:cxn ang="0">
                    <a:pos x="197" y="46"/>
                  </a:cxn>
                  <a:cxn ang="0">
                    <a:pos x="162" y="23"/>
                  </a:cxn>
                  <a:cxn ang="0">
                    <a:pos x="128" y="0"/>
                  </a:cxn>
                  <a:cxn ang="0">
                    <a:pos x="93" y="0"/>
                  </a:cxn>
                  <a:cxn ang="0">
                    <a:pos x="58" y="23"/>
                  </a:cxn>
                  <a:cxn ang="0">
                    <a:pos x="46" y="58"/>
                  </a:cxn>
                  <a:cxn ang="0">
                    <a:pos x="46" y="93"/>
                  </a:cxn>
                  <a:cxn ang="0">
                    <a:pos x="35" y="139"/>
                  </a:cxn>
                  <a:cxn ang="0">
                    <a:pos x="35" y="174"/>
                  </a:cxn>
                  <a:cxn ang="0">
                    <a:pos x="11" y="220"/>
                  </a:cxn>
                  <a:cxn ang="0">
                    <a:pos x="0" y="267"/>
                  </a:cxn>
                  <a:cxn ang="0">
                    <a:pos x="23" y="290"/>
                  </a:cxn>
                  <a:cxn ang="0">
                    <a:pos x="69" y="302"/>
                  </a:cxn>
                  <a:cxn ang="0">
                    <a:pos x="104" y="302"/>
                  </a:cxn>
                  <a:cxn ang="0">
                    <a:pos x="116" y="337"/>
                  </a:cxn>
                  <a:cxn ang="0">
                    <a:pos x="139" y="383"/>
                  </a:cxn>
                  <a:cxn ang="0">
                    <a:pos x="186" y="395"/>
                  </a:cxn>
                  <a:cxn ang="0">
                    <a:pos x="221" y="383"/>
                  </a:cxn>
                  <a:cxn ang="0">
                    <a:pos x="255" y="360"/>
                  </a:cxn>
                  <a:cxn ang="0">
                    <a:pos x="290" y="337"/>
                  </a:cxn>
                  <a:cxn ang="0">
                    <a:pos x="325" y="325"/>
                  </a:cxn>
                  <a:cxn ang="0">
                    <a:pos x="360" y="325"/>
                  </a:cxn>
                  <a:cxn ang="0">
                    <a:pos x="407" y="337"/>
                  </a:cxn>
                  <a:cxn ang="0">
                    <a:pos x="441" y="337"/>
                  </a:cxn>
                  <a:cxn ang="0">
                    <a:pos x="465" y="313"/>
                  </a:cxn>
                  <a:cxn ang="0">
                    <a:pos x="476" y="279"/>
                  </a:cxn>
                  <a:cxn ang="0">
                    <a:pos x="500" y="244"/>
                  </a:cxn>
                  <a:cxn ang="0">
                    <a:pos x="488" y="209"/>
                  </a:cxn>
                  <a:cxn ang="0">
                    <a:pos x="453" y="174"/>
                  </a:cxn>
                  <a:cxn ang="0">
                    <a:pos x="441" y="139"/>
                  </a:cxn>
                  <a:cxn ang="0">
                    <a:pos x="395" y="116"/>
                  </a:cxn>
                  <a:cxn ang="0">
                    <a:pos x="360" y="104"/>
                  </a:cxn>
                  <a:cxn ang="0">
                    <a:pos x="325" y="93"/>
                  </a:cxn>
                </a:cxnLst>
                <a:rect l="0" t="0" r="r" b="b"/>
                <a:pathLst>
                  <a:path w="500" h="395">
                    <a:moveTo>
                      <a:pt x="325" y="116"/>
                    </a:moveTo>
                    <a:lnTo>
                      <a:pt x="337" y="127"/>
                    </a:lnTo>
                    <a:lnTo>
                      <a:pt x="337" y="127"/>
                    </a:lnTo>
                    <a:lnTo>
                      <a:pt x="325" y="139"/>
                    </a:lnTo>
                    <a:lnTo>
                      <a:pt x="325" y="139"/>
                    </a:lnTo>
                    <a:lnTo>
                      <a:pt x="314" y="139"/>
                    </a:lnTo>
                    <a:lnTo>
                      <a:pt x="314" y="139"/>
                    </a:lnTo>
                    <a:lnTo>
                      <a:pt x="302" y="139"/>
                    </a:lnTo>
                    <a:lnTo>
                      <a:pt x="302" y="139"/>
                    </a:lnTo>
                    <a:lnTo>
                      <a:pt x="290" y="139"/>
                    </a:lnTo>
                    <a:lnTo>
                      <a:pt x="290" y="127"/>
                    </a:lnTo>
                    <a:lnTo>
                      <a:pt x="279" y="127"/>
                    </a:lnTo>
                    <a:lnTo>
                      <a:pt x="279" y="116"/>
                    </a:lnTo>
                    <a:lnTo>
                      <a:pt x="279" y="104"/>
                    </a:lnTo>
                    <a:lnTo>
                      <a:pt x="279" y="104"/>
                    </a:lnTo>
                    <a:lnTo>
                      <a:pt x="267" y="104"/>
                    </a:lnTo>
                    <a:lnTo>
                      <a:pt x="267" y="104"/>
                    </a:lnTo>
                    <a:lnTo>
                      <a:pt x="255" y="104"/>
                    </a:lnTo>
                    <a:lnTo>
                      <a:pt x="255" y="104"/>
                    </a:lnTo>
                    <a:lnTo>
                      <a:pt x="244" y="104"/>
                    </a:lnTo>
                    <a:lnTo>
                      <a:pt x="244" y="104"/>
                    </a:lnTo>
                    <a:lnTo>
                      <a:pt x="232" y="104"/>
                    </a:lnTo>
                    <a:lnTo>
                      <a:pt x="232" y="104"/>
                    </a:lnTo>
                    <a:lnTo>
                      <a:pt x="221" y="104"/>
                    </a:lnTo>
                    <a:lnTo>
                      <a:pt x="221" y="104"/>
                    </a:lnTo>
                    <a:lnTo>
                      <a:pt x="209" y="93"/>
                    </a:lnTo>
                    <a:lnTo>
                      <a:pt x="209" y="93"/>
                    </a:lnTo>
                    <a:lnTo>
                      <a:pt x="197" y="93"/>
                    </a:lnTo>
                    <a:lnTo>
                      <a:pt x="186" y="93"/>
                    </a:lnTo>
                    <a:lnTo>
                      <a:pt x="186" y="104"/>
                    </a:lnTo>
                    <a:lnTo>
                      <a:pt x="174" y="104"/>
                    </a:lnTo>
                    <a:lnTo>
                      <a:pt x="174" y="116"/>
                    </a:lnTo>
                    <a:lnTo>
                      <a:pt x="174" y="127"/>
                    </a:lnTo>
                    <a:lnTo>
                      <a:pt x="174" y="127"/>
                    </a:lnTo>
                    <a:lnTo>
                      <a:pt x="174" y="139"/>
                    </a:lnTo>
                    <a:lnTo>
                      <a:pt x="162" y="139"/>
                    </a:lnTo>
                    <a:lnTo>
                      <a:pt x="162" y="139"/>
                    </a:lnTo>
                    <a:lnTo>
                      <a:pt x="151" y="139"/>
                    </a:lnTo>
                    <a:lnTo>
                      <a:pt x="151" y="139"/>
                    </a:lnTo>
                    <a:lnTo>
                      <a:pt x="139" y="139"/>
                    </a:lnTo>
                    <a:lnTo>
                      <a:pt x="139" y="139"/>
                    </a:lnTo>
                    <a:lnTo>
                      <a:pt x="128" y="139"/>
                    </a:lnTo>
                    <a:lnTo>
                      <a:pt x="128" y="139"/>
                    </a:lnTo>
                    <a:lnTo>
                      <a:pt x="116" y="139"/>
                    </a:lnTo>
                    <a:lnTo>
                      <a:pt x="116" y="139"/>
                    </a:lnTo>
                    <a:lnTo>
                      <a:pt x="104" y="139"/>
                    </a:lnTo>
                    <a:lnTo>
                      <a:pt x="104" y="151"/>
                    </a:lnTo>
                    <a:lnTo>
                      <a:pt x="104" y="162"/>
                    </a:lnTo>
                    <a:lnTo>
                      <a:pt x="104" y="162"/>
                    </a:lnTo>
                    <a:lnTo>
                      <a:pt x="104" y="174"/>
                    </a:lnTo>
                    <a:lnTo>
                      <a:pt x="104" y="174"/>
                    </a:lnTo>
                    <a:lnTo>
                      <a:pt x="104" y="186"/>
                    </a:lnTo>
                    <a:lnTo>
                      <a:pt x="104" y="186"/>
                    </a:lnTo>
                    <a:lnTo>
                      <a:pt x="104" y="197"/>
                    </a:lnTo>
                    <a:lnTo>
                      <a:pt x="104" y="209"/>
                    </a:lnTo>
                    <a:lnTo>
                      <a:pt x="104" y="209"/>
                    </a:lnTo>
                    <a:lnTo>
                      <a:pt x="104" y="220"/>
                    </a:lnTo>
                    <a:lnTo>
                      <a:pt x="104" y="220"/>
                    </a:lnTo>
                    <a:lnTo>
                      <a:pt x="116" y="232"/>
                    </a:lnTo>
                    <a:lnTo>
                      <a:pt x="116" y="232"/>
                    </a:lnTo>
                    <a:lnTo>
                      <a:pt x="128" y="232"/>
                    </a:lnTo>
                    <a:lnTo>
                      <a:pt x="139" y="232"/>
                    </a:lnTo>
                    <a:lnTo>
                      <a:pt x="151" y="232"/>
                    </a:lnTo>
                    <a:lnTo>
                      <a:pt x="151" y="220"/>
                    </a:lnTo>
                    <a:lnTo>
                      <a:pt x="162" y="209"/>
                    </a:lnTo>
                    <a:lnTo>
                      <a:pt x="174" y="209"/>
                    </a:lnTo>
                    <a:lnTo>
                      <a:pt x="174" y="209"/>
                    </a:lnTo>
                    <a:lnTo>
                      <a:pt x="186" y="220"/>
                    </a:lnTo>
                    <a:lnTo>
                      <a:pt x="186" y="232"/>
                    </a:lnTo>
                    <a:lnTo>
                      <a:pt x="186" y="232"/>
                    </a:lnTo>
                    <a:lnTo>
                      <a:pt x="186" y="244"/>
                    </a:lnTo>
                    <a:lnTo>
                      <a:pt x="186" y="255"/>
                    </a:lnTo>
                    <a:lnTo>
                      <a:pt x="186" y="255"/>
                    </a:lnTo>
                    <a:lnTo>
                      <a:pt x="186" y="267"/>
                    </a:lnTo>
                    <a:lnTo>
                      <a:pt x="186" y="279"/>
                    </a:lnTo>
                    <a:lnTo>
                      <a:pt x="186" y="290"/>
                    </a:lnTo>
                    <a:lnTo>
                      <a:pt x="186" y="290"/>
                    </a:lnTo>
                    <a:lnTo>
                      <a:pt x="186" y="302"/>
                    </a:lnTo>
                    <a:lnTo>
                      <a:pt x="186" y="313"/>
                    </a:lnTo>
                    <a:lnTo>
                      <a:pt x="197" y="313"/>
                    </a:lnTo>
                    <a:lnTo>
                      <a:pt x="197" y="313"/>
                    </a:lnTo>
                    <a:lnTo>
                      <a:pt x="209" y="313"/>
                    </a:lnTo>
                    <a:lnTo>
                      <a:pt x="221" y="313"/>
                    </a:lnTo>
                    <a:lnTo>
                      <a:pt x="221" y="313"/>
                    </a:lnTo>
                    <a:lnTo>
                      <a:pt x="232" y="313"/>
                    </a:lnTo>
                    <a:lnTo>
                      <a:pt x="232" y="313"/>
                    </a:lnTo>
                    <a:lnTo>
                      <a:pt x="244" y="302"/>
                    </a:lnTo>
                    <a:lnTo>
                      <a:pt x="244" y="302"/>
                    </a:lnTo>
                    <a:lnTo>
                      <a:pt x="255" y="290"/>
                    </a:lnTo>
                    <a:lnTo>
                      <a:pt x="267" y="290"/>
                    </a:lnTo>
                    <a:lnTo>
                      <a:pt x="267" y="302"/>
                    </a:lnTo>
                    <a:lnTo>
                      <a:pt x="279" y="302"/>
                    </a:lnTo>
                    <a:lnTo>
                      <a:pt x="279" y="302"/>
                    </a:lnTo>
                    <a:lnTo>
                      <a:pt x="290" y="302"/>
                    </a:lnTo>
                    <a:lnTo>
                      <a:pt x="290" y="302"/>
                    </a:lnTo>
                    <a:lnTo>
                      <a:pt x="290" y="290"/>
                    </a:lnTo>
                    <a:lnTo>
                      <a:pt x="290" y="279"/>
                    </a:lnTo>
                    <a:lnTo>
                      <a:pt x="302" y="279"/>
                    </a:lnTo>
                    <a:lnTo>
                      <a:pt x="302" y="279"/>
                    </a:lnTo>
                    <a:lnTo>
                      <a:pt x="314" y="279"/>
                    </a:lnTo>
                    <a:lnTo>
                      <a:pt x="325" y="279"/>
                    </a:lnTo>
                    <a:lnTo>
                      <a:pt x="325" y="279"/>
                    </a:lnTo>
                    <a:lnTo>
                      <a:pt x="337" y="290"/>
                    </a:lnTo>
                    <a:lnTo>
                      <a:pt x="337" y="302"/>
                    </a:lnTo>
                    <a:lnTo>
                      <a:pt x="348" y="302"/>
                    </a:lnTo>
                    <a:lnTo>
                      <a:pt x="348" y="302"/>
                    </a:lnTo>
                    <a:lnTo>
                      <a:pt x="360" y="302"/>
                    </a:lnTo>
                    <a:lnTo>
                      <a:pt x="360" y="302"/>
                    </a:lnTo>
                    <a:lnTo>
                      <a:pt x="372" y="302"/>
                    </a:lnTo>
                    <a:lnTo>
                      <a:pt x="383" y="302"/>
                    </a:lnTo>
                    <a:lnTo>
                      <a:pt x="383" y="313"/>
                    </a:lnTo>
                    <a:lnTo>
                      <a:pt x="395" y="313"/>
                    </a:lnTo>
                    <a:lnTo>
                      <a:pt x="395" y="313"/>
                    </a:lnTo>
                    <a:lnTo>
                      <a:pt x="407" y="313"/>
                    </a:lnTo>
                    <a:lnTo>
                      <a:pt x="407" y="313"/>
                    </a:lnTo>
                    <a:lnTo>
                      <a:pt x="418" y="313"/>
                    </a:lnTo>
                    <a:lnTo>
                      <a:pt x="418" y="302"/>
                    </a:lnTo>
                    <a:lnTo>
                      <a:pt x="407" y="302"/>
                    </a:lnTo>
                    <a:lnTo>
                      <a:pt x="407" y="290"/>
                    </a:lnTo>
                    <a:lnTo>
                      <a:pt x="395" y="290"/>
                    </a:lnTo>
                    <a:lnTo>
                      <a:pt x="395" y="279"/>
                    </a:lnTo>
                    <a:lnTo>
                      <a:pt x="383" y="279"/>
                    </a:lnTo>
                    <a:lnTo>
                      <a:pt x="383" y="267"/>
                    </a:lnTo>
                    <a:lnTo>
                      <a:pt x="383" y="255"/>
                    </a:lnTo>
                    <a:lnTo>
                      <a:pt x="372" y="255"/>
                    </a:lnTo>
                    <a:lnTo>
                      <a:pt x="372" y="244"/>
                    </a:lnTo>
                    <a:lnTo>
                      <a:pt x="383" y="232"/>
                    </a:lnTo>
                    <a:lnTo>
                      <a:pt x="395" y="232"/>
                    </a:lnTo>
                    <a:lnTo>
                      <a:pt x="395" y="220"/>
                    </a:lnTo>
                    <a:lnTo>
                      <a:pt x="407" y="220"/>
                    </a:lnTo>
                    <a:lnTo>
                      <a:pt x="418" y="220"/>
                    </a:lnTo>
                    <a:lnTo>
                      <a:pt x="418" y="220"/>
                    </a:lnTo>
                    <a:lnTo>
                      <a:pt x="430" y="220"/>
                    </a:lnTo>
                    <a:lnTo>
                      <a:pt x="430" y="220"/>
                    </a:lnTo>
                    <a:lnTo>
                      <a:pt x="441" y="220"/>
                    </a:lnTo>
                    <a:lnTo>
                      <a:pt x="453" y="220"/>
                    </a:lnTo>
                    <a:lnTo>
                      <a:pt x="453" y="220"/>
                    </a:lnTo>
                    <a:lnTo>
                      <a:pt x="453" y="209"/>
                    </a:lnTo>
                    <a:lnTo>
                      <a:pt x="453" y="209"/>
                    </a:lnTo>
                    <a:lnTo>
                      <a:pt x="441" y="197"/>
                    </a:lnTo>
                    <a:lnTo>
                      <a:pt x="441" y="197"/>
                    </a:lnTo>
                    <a:lnTo>
                      <a:pt x="430" y="186"/>
                    </a:lnTo>
                    <a:lnTo>
                      <a:pt x="430" y="186"/>
                    </a:lnTo>
                    <a:lnTo>
                      <a:pt x="418" y="186"/>
                    </a:lnTo>
                    <a:lnTo>
                      <a:pt x="407" y="186"/>
                    </a:lnTo>
                    <a:lnTo>
                      <a:pt x="407" y="186"/>
                    </a:lnTo>
                    <a:lnTo>
                      <a:pt x="395" y="186"/>
                    </a:lnTo>
                    <a:lnTo>
                      <a:pt x="383" y="174"/>
                    </a:lnTo>
                    <a:lnTo>
                      <a:pt x="383" y="162"/>
                    </a:lnTo>
                    <a:lnTo>
                      <a:pt x="383" y="162"/>
                    </a:lnTo>
                    <a:lnTo>
                      <a:pt x="383" y="151"/>
                    </a:lnTo>
                    <a:lnTo>
                      <a:pt x="372" y="151"/>
                    </a:lnTo>
                    <a:lnTo>
                      <a:pt x="372" y="139"/>
                    </a:lnTo>
                    <a:lnTo>
                      <a:pt x="360" y="139"/>
                    </a:lnTo>
                    <a:lnTo>
                      <a:pt x="360" y="139"/>
                    </a:lnTo>
                    <a:lnTo>
                      <a:pt x="348" y="139"/>
                    </a:lnTo>
                    <a:lnTo>
                      <a:pt x="337" y="139"/>
                    </a:lnTo>
                    <a:lnTo>
                      <a:pt x="337" y="127"/>
                    </a:lnTo>
                    <a:lnTo>
                      <a:pt x="337" y="127"/>
                    </a:lnTo>
                    <a:lnTo>
                      <a:pt x="337" y="116"/>
                    </a:lnTo>
                    <a:lnTo>
                      <a:pt x="325" y="116"/>
                    </a:lnTo>
                    <a:lnTo>
                      <a:pt x="325" y="104"/>
                    </a:lnTo>
                    <a:lnTo>
                      <a:pt x="325" y="104"/>
                    </a:lnTo>
                    <a:lnTo>
                      <a:pt x="325" y="93"/>
                    </a:lnTo>
                    <a:lnTo>
                      <a:pt x="325" y="93"/>
                    </a:lnTo>
                    <a:lnTo>
                      <a:pt x="325" y="81"/>
                    </a:lnTo>
                    <a:lnTo>
                      <a:pt x="325" y="69"/>
                    </a:lnTo>
                    <a:lnTo>
                      <a:pt x="314" y="69"/>
                    </a:lnTo>
                    <a:lnTo>
                      <a:pt x="314" y="58"/>
                    </a:lnTo>
                    <a:lnTo>
                      <a:pt x="302" y="58"/>
                    </a:lnTo>
                    <a:lnTo>
                      <a:pt x="302" y="46"/>
                    </a:lnTo>
                    <a:lnTo>
                      <a:pt x="290" y="46"/>
                    </a:lnTo>
                    <a:lnTo>
                      <a:pt x="290" y="46"/>
                    </a:lnTo>
                    <a:lnTo>
                      <a:pt x="279" y="46"/>
                    </a:lnTo>
                    <a:lnTo>
                      <a:pt x="279" y="34"/>
                    </a:lnTo>
                    <a:lnTo>
                      <a:pt x="267" y="34"/>
                    </a:lnTo>
                    <a:lnTo>
                      <a:pt x="255" y="34"/>
                    </a:lnTo>
                    <a:lnTo>
                      <a:pt x="255" y="34"/>
                    </a:lnTo>
                    <a:lnTo>
                      <a:pt x="244" y="34"/>
                    </a:lnTo>
                    <a:lnTo>
                      <a:pt x="244" y="34"/>
                    </a:lnTo>
                    <a:lnTo>
                      <a:pt x="232" y="46"/>
                    </a:lnTo>
                    <a:lnTo>
                      <a:pt x="221" y="46"/>
                    </a:lnTo>
                    <a:lnTo>
                      <a:pt x="221" y="46"/>
                    </a:lnTo>
                    <a:lnTo>
                      <a:pt x="209" y="46"/>
                    </a:lnTo>
                    <a:lnTo>
                      <a:pt x="209" y="46"/>
                    </a:lnTo>
                    <a:lnTo>
                      <a:pt x="197" y="46"/>
                    </a:lnTo>
                    <a:lnTo>
                      <a:pt x="197" y="46"/>
                    </a:lnTo>
                    <a:lnTo>
                      <a:pt x="186" y="46"/>
                    </a:lnTo>
                    <a:lnTo>
                      <a:pt x="186" y="46"/>
                    </a:lnTo>
                    <a:lnTo>
                      <a:pt x="174" y="34"/>
                    </a:lnTo>
                    <a:lnTo>
                      <a:pt x="162" y="34"/>
                    </a:lnTo>
                    <a:lnTo>
                      <a:pt x="162" y="23"/>
                    </a:lnTo>
                    <a:lnTo>
                      <a:pt x="162" y="23"/>
                    </a:lnTo>
                    <a:lnTo>
                      <a:pt x="151" y="23"/>
                    </a:lnTo>
                    <a:lnTo>
                      <a:pt x="139" y="11"/>
                    </a:lnTo>
                    <a:lnTo>
                      <a:pt x="139" y="11"/>
                    </a:lnTo>
                    <a:lnTo>
                      <a:pt x="128" y="11"/>
                    </a:lnTo>
                    <a:lnTo>
                      <a:pt x="128" y="0"/>
                    </a:lnTo>
                    <a:lnTo>
                      <a:pt x="116" y="0"/>
                    </a:lnTo>
                    <a:lnTo>
                      <a:pt x="116" y="0"/>
                    </a:lnTo>
                    <a:lnTo>
                      <a:pt x="104" y="0"/>
                    </a:lnTo>
                    <a:lnTo>
                      <a:pt x="104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81" y="0"/>
                    </a:lnTo>
                    <a:lnTo>
                      <a:pt x="81" y="0"/>
                    </a:lnTo>
                    <a:lnTo>
                      <a:pt x="69" y="0"/>
                    </a:lnTo>
                    <a:lnTo>
                      <a:pt x="69" y="11"/>
                    </a:lnTo>
                    <a:lnTo>
                      <a:pt x="58" y="11"/>
                    </a:lnTo>
                    <a:lnTo>
                      <a:pt x="58" y="23"/>
                    </a:lnTo>
                    <a:lnTo>
                      <a:pt x="46" y="23"/>
                    </a:lnTo>
                    <a:lnTo>
                      <a:pt x="46" y="34"/>
                    </a:lnTo>
                    <a:lnTo>
                      <a:pt x="46" y="34"/>
                    </a:lnTo>
                    <a:lnTo>
                      <a:pt x="46" y="46"/>
                    </a:lnTo>
                    <a:lnTo>
                      <a:pt x="46" y="46"/>
                    </a:lnTo>
                    <a:lnTo>
                      <a:pt x="46" y="58"/>
                    </a:lnTo>
                    <a:lnTo>
                      <a:pt x="46" y="69"/>
                    </a:lnTo>
                    <a:lnTo>
                      <a:pt x="46" y="69"/>
                    </a:lnTo>
                    <a:lnTo>
                      <a:pt x="46" y="81"/>
                    </a:lnTo>
                    <a:lnTo>
                      <a:pt x="46" y="81"/>
                    </a:lnTo>
                    <a:lnTo>
                      <a:pt x="46" y="93"/>
                    </a:lnTo>
                    <a:lnTo>
                      <a:pt x="46" y="93"/>
                    </a:lnTo>
                    <a:lnTo>
                      <a:pt x="46" y="104"/>
                    </a:lnTo>
                    <a:lnTo>
                      <a:pt x="46" y="116"/>
                    </a:lnTo>
                    <a:lnTo>
                      <a:pt x="46" y="116"/>
                    </a:lnTo>
                    <a:lnTo>
                      <a:pt x="46" y="127"/>
                    </a:lnTo>
                    <a:lnTo>
                      <a:pt x="46" y="127"/>
                    </a:lnTo>
                    <a:lnTo>
                      <a:pt x="35" y="139"/>
                    </a:lnTo>
                    <a:lnTo>
                      <a:pt x="35" y="151"/>
                    </a:lnTo>
                    <a:lnTo>
                      <a:pt x="35" y="151"/>
                    </a:lnTo>
                    <a:lnTo>
                      <a:pt x="35" y="162"/>
                    </a:lnTo>
                    <a:lnTo>
                      <a:pt x="35" y="162"/>
                    </a:lnTo>
                    <a:lnTo>
                      <a:pt x="35" y="174"/>
                    </a:lnTo>
                    <a:lnTo>
                      <a:pt x="35" y="174"/>
                    </a:lnTo>
                    <a:lnTo>
                      <a:pt x="23" y="186"/>
                    </a:lnTo>
                    <a:lnTo>
                      <a:pt x="23" y="197"/>
                    </a:lnTo>
                    <a:lnTo>
                      <a:pt x="11" y="209"/>
                    </a:lnTo>
                    <a:lnTo>
                      <a:pt x="11" y="209"/>
                    </a:lnTo>
                    <a:lnTo>
                      <a:pt x="11" y="220"/>
                    </a:lnTo>
                    <a:lnTo>
                      <a:pt x="11" y="220"/>
                    </a:lnTo>
                    <a:lnTo>
                      <a:pt x="0" y="232"/>
                    </a:lnTo>
                    <a:lnTo>
                      <a:pt x="0" y="232"/>
                    </a:lnTo>
                    <a:lnTo>
                      <a:pt x="0" y="244"/>
                    </a:lnTo>
                    <a:lnTo>
                      <a:pt x="0" y="255"/>
                    </a:lnTo>
                    <a:lnTo>
                      <a:pt x="0" y="255"/>
                    </a:lnTo>
                    <a:lnTo>
                      <a:pt x="0" y="267"/>
                    </a:lnTo>
                    <a:lnTo>
                      <a:pt x="0" y="267"/>
                    </a:lnTo>
                    <a:lnTo>
                      <a:pt x="0" y="279"/>
                    </a:lnTo>
                    <a:lnTo>
                      <a:pt x="11" y="279"/>
                    </a:lnTo>
                    <a:lnTo>
                      <a:pt x="11" y="290"/>
                    </a:lnTo>
                    <a:lnTo>
                      <a:pt x="23" y="290"/>
                    </a:lnTo>
                    <a:lnTo>
                      <a:pt x="23" y="290"/>
                    </a:lnTo>
                    <a:lnTo>
                      <a:pt x="35" y="302"/>
                    </a:lnTo>
                    <a:lnTo>
                      <a:pt x="35" y="302"/>
                    </a:lnTo>
                    <a:lnTo>
                      <a:pt x="46" y="302"/>
                    </a:lnTo>
                    <a:lnTo>
                      <a:pt x="58" y="302"/>
                    </a:lnTo>
                    <a:lnTo>
                      <a:pt x="58" y="302"/>
                    </a:lnTo>
                    <a:lnTo>
                      <a:pt x="69" y="302"/>
                    </a:lnTo>
                    <a:lnTo>
                      <a:pt x="69" y="302"/>
                    </a:lnTo>
                    <a:lnTo>
                      <a:pt x="81" y="302"/>
                    </a:lnTo>
                    <a:lnTo>
                      <a:pt x="81" y="302"/>
                    </a:lnTo>
                    <a:lnTo>
                      <a:pt x="93" y="302"/>
                    </a:lnTo>
                    <a:lnTo>
                      <a:pt x="93" y="302"/>
                    </a:lnTo>
                    <a:lnTo>
                      <a:pt x="104" y="302"/>
                    </a:lnTo>
                    <a:lnTo>
                      <a:pt x="104" y="313"/>
                    </a:lnTo>
                    <a:lnTo>
                      <a:pt x="116" y="313"/>
                    </a:lnTo>
                    <a:lnTo>
                      <a:pt x="116" y="325"/>
                    </a:lnTo>
                    <a:lnTo>
                      <a:pt x="116" y="325"/>
                    </a:lnTo>
                    <a:lnTo>
                      <a:pt x="116" y="337"/>
                    </a:lnTo>
                    <a:lnTo>
                      <a:pt x="116" y="337"/>
                    </a:lnTo>
                    <a:lnTo>
                      <a:pt x="116" y="348"/>
                    </a:lnTo>
                    <a:lnTo>
                      <a:pt x="128" y="360"/>
                    </a:lnTo>
                    <a:lnTo>
                      <a:pt x="128" y="360"/>
                    </a:lnTo>
                    <a:lnTo>
                      <a:pt x="128" y="372"/>
                    </a:lnTo>
                    <a:lnTo>
                      <a:pt x="139" y="383"/>
                    </a:lnTo>
                    <a:lnTo>
                      <a:pt x="139" y="383"/>
                    </a:lnTo>
                    <a:lnTo>
                      <a:pt x="151" y="383"/>
                    </a:lnTo>
                    <a:lnTo>
                      <a:pt x="151" y="395"/>
                    </a:lnTo>
                    <a:lnTo>
                      <a:pt x="162" y="395"/>
                    </a:lnTo>
                    <a:lnTo>
                      <a:pt x="162" y="395"/>
                    </a:lnTo>
                    <a:lnTo>
                      <a:pt x="174" y="395"/>
                    </a:lnTo>
                    <a:lnTo>
                      <a:pt x="186" y="395"/>
                    </a:lnTo>
                    <a:lnTo>
                      <a:pt x="186" y="395"/>
                    </a:lnTo>
                    <a:lnTo>
                      <a:pt x="197" y="395"/>
                    </a:lnTo>
                    <a:lnTo>
                      <a:pt x="197" y="395"/>
                    </a:lnTo>
                    <a:lnTo>
                      <a:pt x="209" y="395"/>
                    </a:lnTo>
                    <a:lnTo>
                      <a:pt x="221" y="395"/>
                    </a:lnTo>
                    <a:lnTo>
                      <a:pt x="221" y="383"/>
                    </a:lnTo>
                    <a:lnTo>
                      <a:pt x="232" y="383"/>
                    </a:lnTo>
                    <a:lnTo>
                      <a:pt x="232" y="383"/>
                    </a:lnTo>
                    <a:lnTo>
                      <a:pt x="244" y="372"/>
                    </a:lnTo>
                    <a:lnTo>
                      <a:pt x="244" y="372"/>
                    </a:lnTo>
                    <a:lnTo>
                      <a:pt x="255" y="360"/>
                    </a:lnTo>
                    <a:lnTo>
                      <a:pt x="255" y="360"/>
                    </a:lnTo>
                    <a:lnTo>
                      <a:pt x="255" y="360"/>
                    </a:lnTo>
                    <a:lnTo>
                      <a:pt x="267" y="348"/>
                    </a:lnTo>
                    <a:lnTo>
                      <a:pt x="267" y="348"/>
                    </a:lnTo>
                    <a:lnTo>
                      <a:pt x="279" y="337"/>
                    </a:lnTo>
                    <a:lnTo>
                      <a:pt x="279" y="337"/>
                    </a:lnTo>
                    <a:lnTo>
                      <a:pt x="290" y="337"/>
                    </a:lnTo>
                    <a:lnTo>
                      <a:pt x="290" y="325"/>
                    </a:lnTo>
                    <a:lnTo>
                      <a:pt x="302" y="325"/>
                    </a:lnTo>
                    <a:lnTo>
                      <a:pt x="314" y="325"/>
                    </a:lnTo>
                    <a:lnTo>
                      <a:pt x="314" y="325"/>
                    </a:lnTo>
                    <a:lnTo>
                      <a:pt x="325" y="325"/>
                    </a:lnTo>
                    <a:lnTo>
                      <a:pt x="325" y="325"/>
                    </a:lnTo>
                    <a:lnTo>
                      <a:pt x="337" y="325"/>
                    </a:lnTo>
                    <a:lnTo>
                      <a:pt x="337" y="325"/>
                    </a:lnTo>
                    <a:lnTo>
                      <a:pt x="348" y="325"/>
                    </a:lnTo>
                    <a:lnTo>
                      <a:pt x="348" y="325"/>
                    </a:lnTo>
                    <a:lnTo>
                      <a:pt x="360" y="325"/>
                    </a:lnTo>
                    <a:lnTo>
                      <a:pt x="360" y="325"/>
                    </a:lnTo>
                    <a:lnTo>
                      <a:pt x="372" y="337"/>
                    </a:lnTo>
                    <a:lnTo>
                      <a:pt x="372" y="337"/>
                    </a:lnTo>
                    <a:lnTo>
                      <a:pt x="383" y="337"/>
                    </a:lnTo>
                    <a:lnTo>
                      <a:pt x="383" y="337"/>
                    </a:lnTo>
                    <a:lnTo>
                      <a:pt x="395" y="337"/>
                    </a:lnTo>
                    <a:lnTo>
                      <a:pt x="407" y="337"/>
                    </a:lnTo>
                    <a:lnTo>
                      <a:pt x="407" y="337"/>
                    </a:lnTo>
                    <a:lnTo>
                      <a:pt x="418" y="337"/>
                    </a:lnTo>
                    <a:lnTo>
                      <a:pt x="418" y="337"/>
                    </a:lnTo>
                    <a:lnTo>
                      <a:pt x="430" y="337"/>
                    </a:lnTo>
                    <a:lnTo>
                      <a:pt x="430" y="337"/>
                    </a:lnTo>
                    <a:lnTo>
                      <a:pt x="441" y="337"/>
                    </a:lnTo>
                    <a:lnTo>
                      <a:pt x="441" y="337"/>
                    </a:lnTo>
                    <a:lnTo>
                      <a:pt x="453" y="337"/>
                    </a:lnTo>
                    <a:lnTo>
                      <a:pt x="453" y="337"/>
                    </a:lnTo>
                    <a:lnTo>
                      <a:pt x="453" y="325"/>
                    </a:lnTo>
                    <a:lnTo>
                      <a:pt x="465" y="313"/>
                    </a:lnTo>
                    <a:lnTo>
                      <a:pt x="465" y="313"/>
                    </a:lnTo>
                    <a:lnTo>
                      <a:pt x="465" y="302"/>
                    </a:lnTo>
                    <a:lnTo>
                      <a:pt x="465" y="290"/>
                    </a:lnTo>
                    <a:lnTo>
                      <a:pt x="453" y="290"/>
                    </a:lnTo>
                    <a:lnTo>
                      <a:pt x="465" y="279"/>
                    </a:lnTo>
                    <a:lnTo>
                      <a:pt x="465" y="279"/>
                    </a:lnTo>
                    <a:lnTo>
                      <a:pt x="476" y="279"/>
                    </a:lnTo>
                    <a:lnTo>
                      <a:pt x="476" y="267"/>
                    </a:lnTo>
                    <a:lnTo>
                      <a:pt x="488" y="267"/>
                    </a:lnTo>
                    <a:lnTo>
                      <a:pt x="488" y="267"/>
                    </a:lnTo>
                    <a:lnTo>
                      <a:pt x="500" y="255"/>
                    </a:lnTo>
                    <a:lnTo>
                      <a:pt x="500" y="255"/>
                    </a:lnTo>
                    <a:lnTo>
                      <a:pt x="500" y="244"/>
                    </a:lnTo>
                    <a:lnTo>
                      <a:pt x="500" y="232"/>
                    </a:lnTo>
                    <a:lnTo>
                      <a:pt x="500" y="232"/>
                    </a:lnTo>
                    <a:lnTo>
                      <a:pt x="500" y="220"/>
                    </a:lnTo>
                    <a:lnTo>
                      <a:pt x="500" y="209"/>
                    </a:lnTo>
                    <a:lnTo>
                      <a:pt x="500" y="209"/>
                    </a:lnTo>
                    <a:lnTo>
                      <a:pt x="488" y="209"/>
                    </a:lnTo>
                    <a:lnTo>
                      <a:pt x="488" y="209"/>
                    </a:lnTo>
                    <a:lnTo>
                      <a:pt x="476" y="197"/>
                    </a:lnTo>
                    <a:lnTo>
                      <a:pt x="476" y="197"/>
                    </a:lnTo>
                    <a:lnTo>
                      <a:pt x="465" y="186"/>
                    </a:lnTo>
                    <a:lnTo>
                      <a:pt x="465" y="186"/>
                    </a:lnTo>
                    <a:lnTo>
                      <a:pt x="453" y="174"/>
                    </a:lnTo>
                    <a:lnTo>
                      <a:pt x="453" y="174"/>
                    </a:lnTo>
                    <a:lnTo>
                      <a:pt x="453" y="162"/>
                    </a:lnTo>
                    <a:lnTo>
                      <a:pt x="453" y="151"/>
                    </a:lnTo>
                    <a:lnTo>
                      <a:pt x="453" y="151"/>
                    </a:lnTo>
                    <a:lnTo>
                      <a:pt x="441" y="139"/>
                    </a:lnTo>
                    <a:lnTo>
                      <a:pt x="441" y="139"/>
                    </a:lnTo>
                    <a:lnTo>
                      <a:pt x="430" y="127"/>
                    </a:lnTo>
                    <a:lnTo>
                      <a:pt x="430" y="127"/>
                    </a:lnTo>
                    <a:lnTo>
                      <a:pt x="418" y="116"/>
                    </a:lnTo>
                    <a:lnTo>
                      <a:pt x="418" y="116"/>
                    </a:lnTo>
                    <a:lnTo>
                      <a:pt x="407" y="116"/>
                    </a:lnTo>
                    <a:lnTo>
                      <a:pt x="395" y="116"/>
                    </a:lnTo>
                    <a:lnTo>
                      <a:pt x="395" y="104"/>
                    </a:lnTo>
                    <a:lnTo>
                      <a:pt x="383" y="104"/>
                    </a:lnTo>
                    <a:lnTo>
                      <a:pt x="383" y="104"/>
                    </a:lnTo>
                    <a:lnTo>
                      <a:pt x="372" y="104"/>
                    </a:lnTo>
                    <a:lnTo>
                      <a:pt x="372" y="104"/>
                    </a:lnTo>
                    <a:lnTo>
                      <a:pt x="360" y="104"/>
                    </a:lnTo>
                    <a:lnTo>
                      <a:pt x="360" y="104"/>
                    </a:lnTo>
                    <a:lnTo>
                      <a:pt x="348" y="104"/>
                    </a:lnTo>
                    <a:lnTo>
                      <a:pt x="348" y="93"/>
                    </a:lnTo>
                    <a:lnTo>
                      <a:pt x="337" y="93"/>
                    </a:lnTo>
                    <a:lnTo>
                      <a:pt x="337" y="93"/>
                    </a:lnTo>
                    <a:lnTo>
                      <a:pt x="325" y="93"/>
                    </a:lnTo>
                    <a:lnTo>
                      <a:pt x="325" y="93"/>
                    </a:lnTo>
                    <a:lnTo>
                      <a:pt x="325" y="11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05" name="Freeform 97"/>
              <p:cNvSpPr>
                <a:spLocks/>
              </p:cNvSpPr>
              <p:nvPr/>
            </p:nvSpPr>
            <p:spPr bwMode="auto">
              <a:xfrm>
                <a:off x="528" y="1259"/>
                <a:ext cx="500" cy="395"/>
              </a:xfrm>
              <a:custGeom>
                <a:avLst/>
                <a:gdLst/>
                <a:ahLst/>
                <a:cxnLst>
                  <a:cxn ang="0">
                    <a:pos x="314" y="139"/>
                  </a:cxn>
                  <a:cxn ang="0">
                    <a:pos x="279" y="127"/>
                  </a:cxn>
                  <a:cxn ang="0">
                    <a:pos x="255" y="104"/>
                  </a:cxn>
                  <a:cxn ang="0">
                    <a:pos x="221" y="104"/>
                  </a:cxn>
                  <a:cxn ang="0">
                    <a:pos x="186" y="104"/>
                  </a:cxn>
                  <a:cxn ang="0">
                    <a:pos x="162" y="139"/>
                  </a:cxn>
                  <a:cxn ang="0">
                    <a:pos x="128" y="139"/>
                  </a:cxn>
                  <a:cxn ang="0">
                    <a:pos x="104" y="162"/>
                  </a:cxn>
                  <a:cxn ang="0">
                    <a:pos x="104" y="197"/>
                  </a:cxn>
                  <a:cxn ang="0">
                    <a:pos x="116" y="232"/>
                  </a:cxn>
                  <a:cxn ang="0">
                    <a:pos x="174" y="209"/>
                  </a:cxn>
                  <a:cxn ang="0">
                    <a:pos x="186" y="255"/>
                  </a:cxn>
                  <a:cxn ang="0">
                    <a:pos x="186" y="302"/>
                  </a:cxn>
                  <a:cxn ang="0">
                    <a:pos x="221" y="313"/>
                  </a:cxn>
                  <a:cxn ang="0">
                    <a:pos x="267" y="290"/>
                  </a:cxn>
                  <a:cxn ang="0">
                    <a:pos x="290" y="290"/>
                  </a:cxn>
                  <a:cxn ang="0">
                    <a:pos x="325" y="279"/>
                  </a:cxn>
                  <a:cxn ang="0">
                    <a:pos x="360" y="302"/>
                  </a:cxn>
                  <a:cxn ang="0">
                    <a:pos x="407" y="313"/>
                  </a:cxn>
                  <a:cxn ang="0">
                    <a:pos x="395" y="290"/>
                  </a:cxn>
                  <a:cxn ang="0">
                    <a:pos x="372" y="244"/>
                  </a:cxn>
                  <a:cxn ang="0">
                    <a:pos x="418" y="220"/>
                  </a:cxn>
                  <a:cxn ang="0">
                    <a:pos x="453" y="209"/>
                  </a:cxn>
                  <a:cxn ang="0">
                    <a:pos x="418" y="186"/>
                  </a:cxn>
                  <a:cxn ang="0">
                    <a:pos x="383" y="162"/>
                  </a:cxn>
                  <a:cxn ang="0">
                    <a:pos x="348" y="139"/>
                  </a:cxn>
                  <a:cxn ang="0">
                    <a:pos x="325" y="104"/>
                  </a:cxn>
                  <a:cxn ang="0">
                    <a:pos x="314" y="69"/>
                  </a:cxn>
                  <a:cxn ang="0">
                    <a:pos x="279" y="46"/>
                  </a:cxn>
                  <a:cxn ang="0">
                    <a:pos x="244" y="34"/>
                  </a:cxn>
                  <a:cxn ang="0">
                    <a:pos x="197" y="46"/>
                  </a:cxn>
                  <a:cxn ang="0">
                    <a:pos x="162" y="23"/>
                  </a:cxn>
                  <a:cxn ang="0">
                    <a:pos x="128" y="0"/>
                  </a:cxn>
                  <a:cxn ang="0">
                    <a:pos x="93" y="0"/>
                  </a:cxn>
                  <a:cxn ang="0">
                    <a:pos x="58" y="23"/>
                  </a:cxn>
                  <a:cxn ang="0">
                    <a:pos x="46" y="58"/>
                  </a:cxn>
                  <a:cxn ang="0">
                    <a:pos x="46" y="93"/>
                  </a:cxn>
                  <a:cxn ang="0">
                    <a:pos x="35" y="139"/>
                  </a:cxn>
                  <a:cxn ang="0">
                    <a:pos x="35" y="174"/>
                  </a:cxn>
                  <a:cxn ang="0">
                    <a:pos x="11" y="220"/>
                  </a:cxn>
                  <a:cxn ang="0">
                    <a:pos x="0" y="267"/>
                  </a:cxn>
                  <a:cxn ang="0">
                    <a:pos x="23" y="290"/>
                  </a:cxn>
                  <a:cxn ang="0">
                    <a:pos x="69" y="302"/>
                  </a:cxn>
                  <a:cxn ang="0">
                    <a:pos x="104" y="302"/>
                  </a:cxn>
                  <a:cxn ang="0">
                    <a:pos x="116" y="337"/>
                  </a:cxn>
                  <a:cxn ang="0">
                    <a:pos x="139" y="383"/>
                  </a:cxn>
                  <a:cxn ang="0">
                    <a:pos x="186" y="395"/>
                  </a:cxn>
                  <a:cxn ang="0">
                    <a:pos x="221" y="383"/>
                  </a:cxn>
                  <a:cxn ang="0">
                    <a:pos x="255" y="360"/>
                  </a:cxn>
                  <a:cxn ang="0">
                    <a:pos x="290" y="337"/>
                  </a:cxn>
                  <a:cxn ang="0">
                    <a:pos x="325" y="325"/>
                  </a:cxn>
                  <a:cxn ang="0">
                    <a:pos x="360" y="325"/>
                  </a:cxn>
                  <a:cxn ang="0">
                    <a:pos x="407" y="337"/>
                  </a:cxn>
                  <a:cxn ang="0">
                    <a:pos x="441" y="337"/>
                  </a:cxn>
                  <a:cxn ang="0">
                    <a:pos x="465" y="313"/>
                  </a:cxn>
                  <a:cxn ang="0">
                    <a:pos x="476" y="279"/>
                  </a:cxn>
                  <a:cxn ang="0">
                    <a:pos x="500" y="244"/>
                  </a:cxn>
                  <a:cxn ang="0">
                    <a:pos x="488" y="209"/>
                  </a:cxn>
                  <a:cxn ang="0">
                    <a:pos x="453" y="174"/>
                  </a:cxn>
                  <a:cxn ang="0">
                    <a:pos x="441" y="139"/>
                  </a:cxn>
                  <a:cxn ang="0">
                    <a:pos x="395" y="116"/>
                  </a:cxn>
                  <a:cxn ang="0">
                    <a:pos x="360" y="104"/>
                  </a:cxn>
                  <a:cxn ang="0">
                    <a:pos x="325" y="93"/>
                  </a:cxn>
                </a:cxnLst>
                <a:rect l="0" t="0" r="r" b="b"/>
                <a:pathLst>
                  <a:path w="500" h="395">
                    <a:moveTo>
                      <a:pt x="325" y="116"/>
                    </a:moveTo>
                    <a:lnTo>
                      <a:pt x="337" y="127"/>
                    </a:lnTo>
                    <a:lnTo>
                      <a:pt x="337" y="127"/>
                    </a:lnTo>
                    <a:lnTo>
                      <a:pt x="325" y="139"/>
                    </a:lnTo>
                    <a:lnTo>
                      <a:pt x="325" y="139"/>
                    </a:lnTo>
                    <a:lnTo>
                      <a:pt x="314" y="139"/>
                    </a:lnTo>
                    <a:lnTo>
                      <a:pt x="314" y="139"/>
                    </a:lnTo>
                    <a:lnTo>
                      <a:pt x="302" y="139"/>
                    </a:lnTo>
                    <a:lnTo>
                      <a:pt x="302" y="139"/>
                    </a:lnTo>
                    <a:lnTo>
                      <a:pt x="290" y="139"/>
                    </a:lnTo>
                    <a:lnTo>
                      <a:pt x="290" y="127"/>
                    </a:lnTo>
                    <a:lnTo>
                      <a:pt x="279" y="127"/>
                    </a:lnTo>
                    <a:lnTo>
                      <a:pt x="279" y="116"/>
                    </a:lnTo>
                    <a:lnTo>
                      <a:pt x="279" y="104"/>
                    </a:lnTo>
                    <a:lnTo>
                      <a:pt x="279" y="104"/>
                    </a:lnTo>
                    <a:lnTo>
                      <a:pt x="267" y="104"/>
                    </a:lnTo>
                    <a:lnTo>
                      <a:pt x="267" y="104"/>
                    </a:lnTo>
                    <a:lnTo>
                      <a:pt x="255" y="104"/>
                    </a:lnTo>
                    <a:lnTo>
                      <a:pt x="255" y="104"/>
                    </a:lnTo>
                    <a:lnTo>
                      <a:pt x="244" y="104"/>
                    </a:lnTo>
                    <a:lnTo>
                      <a:pt x="244" y="104"/>
                    </a:lnTo>
                    <a:lnTo>
                      <a:pt x="232" y="104"/>
                    </a:lnTo>
                    <a:lnTo>
                      <a:pt x="232" y="104"/>
                    </a:lnTo>
                    <a:lnTo>
                      <a:pt x="221" y="104"/>
                    </a:lnTo>
                    <a:lnTo>
                      <a:pt x="221" y="104"/>
                    </a:lnTo>
                    <a:lnTo>
                      <a:pt x="209" y="93"/>
                    </a:lnTo>
                    <a:lnTo>
                      <a:pt x="209" y="93"/>
                    </a:lnTo>
                    <a:lnTo>
                      <a:pt x="197" y="93"/>
                    </a:lnTo>
                    <a:lnTo>
                      <a:pt x="186" y="93"/>
                    </a:lnTo>
                    <a:lnTo>
                      <a:pt x="186" y="104"/>
                    </a:lnTo>
                    <a:lnTo>
                      <a:pt x="174" y="104"/>
                    </a:lnTo>
                    <a:lnTo>
                      <a:pt x="174" y="116"/>
                    </a:lnTo>
                    <a:lnTo>
                      <a:pt x="174" y="127"/>
                    </a:lnTo>
                    <a:lnTo>
                      <a:pt x="174" y="127"/>
                    </a:lnTo>
                    <a:lnTo>
                      <a:pt x="174" y="139"/>
                    </a:lnTo>
                    <a:lnTo>
                      <a:pt x="162" y="139"/>
                    </a:lnTo>
                    <a:lnTo>
                      <a:pt x="162" y="139"/>
                    </a:lnTo>
                    <a:lnTo>
                      <a:pt x="151" y="139"/>
                    </a:lnTo>
                    <a:lnTo>
                      <a:pt x="151" y="139"/>
                    </a:lnTo>
                    <a:lnTo>
                      <a:pt x="139" y="139"/>
                    </a:lnTo>
                    <a:lnTo>
                      <a:pt x="139" y="139"/>
                    </a:lnTo>
                    <a:lnTo>
                      <a:pt x="128" y="139"/>
                    </a:lnTo>
                    <a:lnTo>
                      <a:pt x="128" y="139"/>
                    </a:lnTo>
                    <a:lnTo>
                      <a:pt x="116" y="139"/>
                    </a:lnTo>
                    <a:lnTo>
                      <a:pt x="116" y="139"/>
                    </a:lnTo>
                    <a:lnTo>
                      <a:pt x="104" y="139"/>
                    </a:lnTo>
                    <a:lnTo>
                      <a:pt x="104" y="151"/>
                    </a:lnTo>
                    <a:lnTo>
                      <a:pt x="104" y="162"/>
                    </a:lnTo>
                    <a:lnTo>
                      <a:pt x="104" y="162"/>
                    </a:lnTo>
                    <a:lnTo>
                      <a:pt x="104" y="174"/>
                    </a:lnTo>
                    <a:lnTo>
                      <a:pt x="104" y="174"/>
                    </a:lnTo>
                    <a:lnTo>
                      <a:pt x="104" y="186"/>
                    </a:lnTo>
                    <a:lnTo>
                      <a:pt x="104" y="186"/>
                    </a:lnTo>
                    <a:lnTo>
                      <a:pt x="104" y="197"/>
                    </a:lnTo>
                    <a:lnTo>
                      <a:pt x="104" y="209"/>
                    </a:lnTo>
                    <a:lnTo>
                      <a:pt x="104" y="209"/>
                    </a:lnTo>
                    <a:lnTo>
                      <a:pt x="104" y="220"/>
                    </a:lnTo>
                    <a:lnTo>
                      <a:pt x="104" y="220"/>
                    </a:lnTo>
                    <a:lnTo>
                      <a:pt x="116" y="232"/>
                    </a:lnTo>
                    <a:lnTo>
                      <a:pt x="116" y="232"/>
                    </a:lnTo>
                    <a:lnTo>
                      <a:pt x="128" y="232"/>
                    </a:lnTo>
                    <a:lnTo>
                      <a:pt x="139" y="232"/>
                    </a:lnTo>
                    <a:lnTo>
                      <a:pt x="151" y="232"/>
                    </a:lnTo>
                    <a:lnTo>
                      <a:pt x="151" y="220"/>
                    </a:lnTo>
                    <a:lnTo>
                      <a:pt x="162" y="209"/>
                    </a:lnTo>
                    <a:lnTo>
                      <a:pt x="174" y="209"/>
                    </a:lnTo>
                    <a:lnTo>
                      <a:pt x="174" y="209"/>
                    </a:lnTo>
                    <a:lnTo>
                      <a:pt x="186" y="220"/>
                    </a:lnTo>
                    <a:lnTo>
                      <a:pt x="186" y="232"/>
                    </a:lnTo>
                    <a:lnTo>
                      <a:pt x="186" y="232"/>
                    </a:lnTo>
                    <a:lnTo>
                      <a:pt x="186" y="244"/>
                    </a:lnTo>
                    <a:lnTo>
                      <a:pt x="186" y="255"/>
                    </a:lnTo>
                    <a:lnTo>
                      <a:pt x="186" y="255"/>
                    </a:lnTo>
                    <a:lnTo>
                      <a:pt x="186" y="267"/>
                    </a:lnTo>
                    <a:lnTo>
                      <a:pt x="186" y="279"/>
                    </a:lnTo>
                    <a:lnTo>
                      <a:pt x="186" y="290"/>
                    </a:lnTo>
                    <a:lnTo>
                      <a:pt x="186" y="290"/>
                    </a:lnTo>
                    <a:lnTo>
                      <a:pt x="186" y="302"/>
                    </a:lnTo>
                    <a:lnTo>
                      <a:pt x="186" y="313"/>
                    </a:lnTo>
                    <a:lnTo>
                      <a:pt x="197" y="313"/>
                    </a:lnTo>
                    <a:lnTo>
                      <a:pt x="197" y="313"/>
                    </a:lnTo>
                    <a:lnTo>
                      <a:pt x="209" y="313"/>
                    </a:lnTo>
                    <a:lnTo>
                      <a:pt x="221" y="313"/>
                    </a:lnTo>
                    <a:lnTo>
                      <a:pt x="221" y="313"/>
                    </a:lnTo>
                    <a:lnTo>
                      <a:pt x="232" y="313"/>
                    </a:lnTo>
                    <a:lnTo>
                      <a:pt x="232" y="313"/>
                    </a:lnTo>
                    <a:lnTo>
                      <a:pt x="244" y="302"/>
                    </a:lnTo>
                    <a:lnTo>
                      <a:pt x="244" y="302"/>
                    </a:lnTo>
                    <a:lnTo>
                      <a:pt x="255" y="290"/>
                    </a:lnTo>
                    <a:lnTo>
                      <a:pt x="267" y="290"/>
                    </a:lnTo>
                    <a:lnTo>
                      <a:pt x="267" y="302"/>
                    </a:lnTo>
                    <a:lnTo>
                      <a:pt x="279" y="302"/>
                    </a:lnTo>
                    <a:lnTo>
                      <a:pt x="279" y="302"/>
                    </a:lnTo>
                    <a:lnTo>
                      <a:pt x="290" y="302"/>
                    </a:lnTo>
                    <a:lnTo>
                      <a:pt x="290" y="302"/>
                    </a:lnTo>
                    <a:lnTo>
                      <a:pt x="290" y="290"/>
                    </a:lnTo>
                    <a:lnTo>
                      <a:pt x="290" y="279"/>
                    </a:lnTo>
                    <a:lnTo>
                      <a:pt x="302" y="279"/>
                    </a:lnTo>
                    <a:lnTo>
                      <a:pt x="302" y="279"/>
                    </a:lnTo>
                    <a:lnTo>
                      <a:pt x="314" y="279"/>
                    </a:lnTo>
                    <a:lnTo>
                      <a:pt x="325" y="279"/>
                    </a:lnTo>
                    <a:lnTo>
                      <a:pt x="325" y="279"/>
                    </a:lnTo>
                    <a:lnTo>
                      <a:pt x="337" y="290"/>
                    </a:lnTo>
                    <a:lnTo>
                      <a:pt x="337" y="302"/>
                    </a:lnTo>
                    <a:lnTo>
                      <a:pt x="348" y="302"/>
                    </a:lnTo>
                    <a:lnTo>
                      <a:pt x="348" y="302"/>
                    </a:lnTo>
                    <a:lnTo>
                      <a:pt x="360" y="302"/>
                    </a:lnTo>
                    <a:lnTo>
                      <a:pt x="360" y="302"/>
                    </a:lnTo>
                    <a:lnTo>
                      <a:pt x="372" y="302"/>
                    </a:lnTo>
                    <a:lnTo>
                      <a:pt x="383" y="302"/>
                    </a:lnTo>
                    <a:lnTo>
                      <a:pt x="383" y="313"/>
                    </a:lnTo>
                    <a:lnTo>
                      <a:pt x="395" y="313"/>
                    </a:lnTo>
                    <a:lnTo>
                      <a:pt x="395" y="313"/>
                    </a:lnTo>
                    <a:lnTo>
                      <a:pt x="407" y="313"/>
                    </a:lnTo>
                    <a:lnTo>
                      <a:pt x="407" y="313"/>
                    </a:lnTo>
                    <a:lnTo>
                      <a:pt x="418" y="313"/>
                    </a:lnTo>
                    <a:lnTo>
                      <a:pt x="418" y="302"/>
                    </a:lnTo>
                    <a:lnTo>
                      <a:pt x="407" y="302"/>
                    </a:lnTo>
                    <a:lnTo>
                      <a:pt x="407" y="290"/>
                    </a:lnTo>
                    <a:lnTo>
                      <a:pt x="395" y="290"/>
                    </a:lnTo>
                    <a:lnTo>
                      <a:pt x="395" y="279"/>
                    </a:lnTo>
                    <a:lnTo>
                      <a:pt x="383" y="279"/>
                    </a:lnTo>
                    <a:lnTo>
                      <a:pt x="383" y="267"/>
                    </a:lnTo>
                    <a:lnTo>
                      <a:pt x="383" y="255"/>
                    </a:lnTo>
                    <a:lnTo>
                      <a:pt x="372" y="255"/>
                    </a:lnTo>
                    <a:lnTo>
                      <a:pt x="372" y="244"/>
                    </a:lnTo>
                    <a:lnTo>
                      <a:pt x="383" y="232"/>
                    </a:lnTo>
                    <a:lnTo>
                      <a:pt x="395" y="232"/>
                    </a:lnTo>
                    <a:lnTo>
                      <a:pt x="395" y="220"/>
                    </a:lnTo>
                    <a:lnTo>
                      <a:pt x="407" y="220"/>
                    </a:lnTo>
                    <a:lnTo>
                      <a:pt x="418" y="220"/>
                    </a:lnTo>
                    <a:lnTo>
                      <a:pt x="418" y="220"/>
                    </a:lnTo>
                    <a:lnTo>
                      <a:pt x="430" y="220"/>
                    </a:lnTo>
                    <a:lnTo>
                      <a:pt x="430" y="220"/>
                    </a:lnTo>
                    <a:lnTo>
                      <a:pt x="441" y="220"/>
                    </a:lnTo>
                    <a:lnTo>
                      <a:pt x="453" y="220"/>
                    </a:lnTo>
                    <a:lnTo>
                      <a:pt x="453" y="220"/>
                    </a:lnTo>
                    <a:lnTo>
                      <a:pt x="453" y="209"/>
                    </a:lnTo>
                    <a:lnTo>
                      <a:pt x="453" y="209"/>
                    </a:lnTo>
                    <a:lnTo>
                      <a:pt x="441" y="197"/>
                    </a:lnTo>
                    <a:lnTo>
                      <a:pt x="441" y="197"/>
                    </a:lnTo>
                    <a:lnTo>
                      <a:pt x="430" y="186"/>
                    </a:lnTo>
                    <a:lnTo>
                      <a:pt x="430" y="186"/>
                    </a:lnTo>
                    <a:lnTo>
                      <a:pt x="418" y="186"/>
                    </a:lnTo>
                    <a:lnTo>
                      <a:pt x="407" y="186"/>
                    </a:lnTo>
                    <a:lnTo>
                      <a:pt x="407" y="186"/>
                    </a:lnTo>
                    <a:lnTo>
                      <a:pt x="395" y="186"/>
                    </a:lnTo>
                    <a:lnTo>
                      <a:pt x="383" y="174"/>
                    </a:lnTo>
                    <a:lnTo>
                      <a:pt x="383" y="162"/>
                    </a:lnTo>
                    <a:lnTo>
                      <a:pt x="383" y="162"/>
                    </a:lnTo>
                    <a:lnTo>
                      <a:pt x="383" y="151"/>
                    </a:lnTo>
                    <a:lnTo>
                      <a:pt x="372" y="151"/>
                    </a:lnTo>
                    <a:lnTo>
                      <a:pt x="372" y="139"/>
                    </a:lnTo>
                    <a:lnTo>
                      <a:pt x="360" y="139"/>
                    </a:lnTo>
                    <a:lnTo>
                      <a:pt x="360" y="139"/>
                    </a:lnTo>
                    <a:lnTo>
                      <a:pt x="348" y="139"/>
                    </a:lnTo>
                    <a:lnTo>
                      <a:pt x="337" y="139"/>
                    </a:lnTo>
                    <a:lnTo>
                      <a:pt x="337" y="127"/>
                    </a:lnTo>
                    <a:lnTo>
                      <a:pt x="337" y="127"/>
                    </a:lnTo>
                    <a:lnTo>
                      <a:pt x="337" y="116"/>
                    </a:lnTo>
                    <a:lnTo>
                      <a:pt x="325" y="116"/>
                    </a:lnTo>
                    <a:lnTo>
                      <a:pt x="325" y="104"/>
                    </a:lnTo>
                    <a:lnTo>
                      <a:pt x="325" y="104"/>
                    </a:lnTo>
                    <a:lnTo>
                      <a:pt x="325" y="93"/>
                    </a:lnTo>
                    <a:lnTo>
                      <a:pt x="325" y="93"/>
                    </a:lnTo>
                    <a:lnTo>
                      <a:pt x="325" y="81"/>
                    </a:lnTo>
                    <a:lnTo>
                      <a:pt x="325" y="69"/>
                    </a:lnTo>
                    <a:lnTo>
                      <a:pt x="314" y="69"/>
                    </a:lnTo>
                    <a:lnTo>
                      <a:pt x="314" y="58"/>
                    </a:lnTo>
                    <a:lnTo>
                      <a:pt x="302" y="58"/>
                    </a:lnTo>
                    <a:lnTo>
                      <a:pt x="302" y="46"/>
                    </a:lnTo>
                    <a:lnTo>
                      <a:pt x="290" y="46"/>
                    </a:lnTo>
                    <a:lnTo>
                      <a:pt x="290" y="46"/>
                    </a:lnTo>
                    <a:lnTo>
                      <a:pt x="279" y="46"/>
                    </a:lnTo>
                    <a:lnTo>
                      <a:pt x="279" y="34"/>
                    </a:lnTo>
                    <a:lnTo>
                      <a:pt x="267" y="34"/>
                    </a:lnTo>
                    <a:lnTo>
                      <a:pt x="255" y="34"/>
                    </a:lnTo>
                    <a:lnTo>
                      <a:pt x="255" y="34"/>
                    </a:lnTo>
                    <a:lnTo>
                      <a:pt x="244" y="34"/>
                    </a:lnTo>
                    <a:lnTo>
                      <a:pt x="244" y="34"/>
                    </a:lnTo>
                    <a:lnTo>
                      <a:pt x="232" y="46"/>
                    </a:lnTo>
                    <a:lnTo>
                      <a:pt x="221" y="46"/>
                    </a:lnTo>
                    <a:lnTo>
                      <a:pt x="221" y="46"/>
                    </a:lnTo>
                    <a:lnTo>
                      <a:pt x="209" y="46"/>
                    </a:lnTo>
                    <a:lnTo>
                      <a:pt x="209" y="46"/>
                    </a:lnTo>
                    <a:lnTo>
                      <a:pt x="197" y="46"/>
                    </a:lnTo>
                    <a:lnTo>
                      <a:pt x="197" y="46"/>
                    </a:lnTo>
                    <a:lnTo>
                      <a:pt x="186" y="46"/>
                    </a:lnTo>
                    <a:lnTo>
                      <a:pt x="186" y="46"/>
                    </a:lnTo>
                    <a:lnTo>
                      <a:pt x="174" y="34"/>
                    </a:lnTo>
                    <a:lnTo>
                      <a:pt x="162" y="34"/>
                    </a:lnTo>
                    <a:lnTo>
                      <a:pt x="162" y="23"/>
                    </a:lnTo>
                    <a:lnTo>
                      <a:pt x="162" y="23"/>
                    </a:lnTo>
                    <a:lnTo>
                      <a:pt x="151" y="23"/>
                    </a:lnTo>
                    <a:lnTo>
                      <a:pt x="139" y="11"/>
                    </a:lnTo>
                    <a:lnTo>
                      <a:pt x="139" y="11"/>
                    </a:lnTo>
                    <a:lnTo>
                      <a:pt x="128" y="11"/>
                    </a:lnTo>
                    <a:lnTo>
                      <a:pt x="128" y="0"/>
                    </a:lnTo>
                    <a:lnTo>
                      <a:pt x="116" y="0"/>
                    </a:lnTo>
                    <a:lnTo>
                      <a:pt x="116" y="0"/>
                    </a:lnTo>
                    <a:lnTo>
                      <a:pt x="104" y="0"/>
                    </a:lnTo>
                    <a:lnTo>
                      <a:pt x="104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81" y="0"/>
                    </a:lnTo>
                    <a:lnTo>
                      <a:pt x="81" y="0"/>
                    </a:lnTo>
                    <a:lnTo>
                      <a:pt x="69" y="0"/>
                    </a:lnTo>
                    <a:lnTo>
                      <a:pt x="69" y="11"/>
                    </a:lnTo>
                    <a:lnTo>
                      <a:pt x="58" y="11"/>
                    </a:lnTo>
                    <a:lnTo>
                      <a:pt x="58" y="23"/>
                    </a:lnTo>
                    <a:lnTo>
                      <a:pt x="46" y="23"/>
                    </a:lnTo>
                    <a:lnTo>
                      <a:pt x="46" y="34"/>
                    </a:lnTo>
                    <a:lnTo>
                      <a:pt x="46" y="34"/>
                    </a:lnTo>
                    <a:lnTo>
                      <a:pt x="46" y="46"/>
                    </a:lnTo>
                    <a:lnTo>
                      <a:pt x="46" y="46"/>
                    </a:lnTo>
                    <a:lnTo>
                      <a:pt x="46" y="58"/>
                    </a:lnTo>
                    <a:lnTo>
                      <a:pt x="46" y="69"/>
                    </a:lnTo>
                    <a:lnTo>
                      <a:pt x="46" y="69"/>
                    </a:lnTo>
                    <a:lnTo>
                      <a:pt x="46" y="81"/>
                    </a:lnTo>
                    <a:lnTo>
                      <a:pt x="46" y="81"/>
                    </a:lnTo>
                    <a:lnTo>
                      <a:pt x="46" y="93"/>
                    </a:lnTo>
                    <a:lnTo>
                      <a:pt x="46" y="93"/>
                    </a:lnTo>
                    <a:lnTo>
                      <a:pt x="46" y="104"/>
                    </a:lnTo>
                    <a:lnTo>
                      <a:pt x="46" y="116"/>
                    </a:lnTo>
                    <a:lnTo>
                      <a:pt x="46" y="116"/>
                    </a:lnTo>
                    <a:lnTo>
                      <a:pt x="46" y="127"/>
                    </a:lnTo>
                    <a:lnTo>
                      <a:pt x="46" y="127"/>
                    </a:lnTo>
                    <a:lnTo>
                      <a:pt x="35" y="139"/>
                    </a:lnTo>
                    <a:lnTo>
                      <a:pt x="35" y="151"/>
                    </a:lnTo>
                    <a:lnTo>
                      <a:pt x="35" y="151"/>
                    </a:lnTo>
                    <a:lnTo>
                      <a:pt x="35" y="162"/>
                    </a:lnTo>
                    <a:lnTo>
                      <a:pt x="35" y="162"/>
                    </a:lnTo>
                    <a:lnTo>
                      <a:pt x="35" y="174"/>
                    </a:lnTo>
                    <a:lnTo>
                      <a:pt x="35" y="174"/>
                    </a:lnTo>
                    <a:lnTo>
                      <a:pt x="23" y="186"/>
                    </a:lnTo>
                    <a:lnTo>
                      <a:pt x="23" y="197"/>
                    </a:lnTo>
                    <a:lnTo>
                      <a:pt x="11" y="209"/>
                    </a:lnTo>
                    <a:lnTo>
                      <a:pt x="11" y="209"/>
                    </a:lnTo>
                    <a:lnTo>
                      <a:pt x="11" y="220"/>
                    </a:lnTo>
                    <a:lnTo>
                      <a:pt x="11" y="220"/>
                    </a:lnTo>
                    <a:lnTo>
                      <a:pt x="0" y="232"/>
                    </a:lnTo>
                    <a:lnTo>
                      <a:pt x="0" y="232"/>
                    </a:lnTo>
                    <a:lnTo>
                      <a:pt x="0" y="244"/>
                    </a:lnTo>
                    <a:lnTo>
                      <a:pt x="0" y="255"/>
                    </a:lnTo>
                    <a:lnTo>
                      <a:pt x="0" y="255"/>
                    </a:lnTo>
                    <a:lnTo>
                      <a:pt x="0" y="267"/>
                    </a:lnTo>
                    <a:lnTo>
                      <a:pt x="0" y="267"/>
                    </a:lnTo>
                    <a:lnTo>
                      <a:pt x="0" y="279"/>
                    </a:lnTo>
                    <a:lnTo>
                      <a:pt x="11" y="279"/>
                    </a:lnTo>
                    <a:lnTo>
                      <a:pt x="11" y="290"/>
                    </a:lnTo>
                    <a:lnTo>
                      <a:pt x="23" y="290"/>
                    </a:lnTo>
                    <a:lnTo>
                      <a:pt x="23" y="290"/>
                    </a:lnTo>
                    <a:lnTo>
                      <a:pt x="35" y="302"/>
                    </a:lnTo>
                    <a:lnTo>
                      <a:pt x="35" y="302"/>
                    </a:lnTo>
                    <a:lnTo>
                      <a:pt x="46" y="302"/>
                    </a:lnTo>
                    <a:lnTo>
                      <a:pt x="58" y="302"/>
                    </a:lnTo>
                    <a:lnTo>
                      <a:pt x="58" y="302"/>
                    </a:lnTo>
                    <a:lnTo>
                      <a:pt x="69" y="302"/>
                    </a:lnTo>
                    <a:lnTo>
                      <a:pt x="69" y="302"/>
                    </a:lnTo>
                    <a:lnTo>
                      <a:pt x="81" y="302"/>
                    </a:lnTo>
                    <a:lnTo>
                      <a:pt x="81" y="302"/>
                    </a:lnTo>
                    <a:lnTo>
                      <a:pt x="93" y="302"/>
                    </a:lnTo>
                    <a:lnTo>
                      <a:pt x="93" y="302"/>
                    </a:lnTo>
                    <a:lnTo>
                      <a:pt x="104" y="302"/>
                    </a:lnTo>
                    <a:lnTo>
                      <a:pt x="104" y="313"/>
                    </a:lnTo>
                    <a:lnTo>
                      <a:pt x="116" y="313"/>
                    </a:lnTo>
                    <a:lnTo>
                      <a:pt x="116" y="325"/>
                    </a:lnTo>
                    <a:lnTo>
                      <a:pt x="116" y="325"/>
                    </a:lnTo>
                    <a:lnTo>
                      <a:pt x="116" y="337"/>
                    </a:lnTo>
                    <a:lnTo>
                      <a:pt x="116" y="337"/>
                    </a:lnTo>
                    <a:lnTo>
                      <a:pt x="116" y="348"/>
                    </a:lnTo>
                    <a:lnTo>
                      <a:pt x="128" y="360"/>
                    </a:lnTo>
                    <a:lnTo>
                      <a:pt x="128" y="360"/>
                    </a:lnTo>
                    <a:lnTo>
                      <a:pt x="128" y="372"/>
                    </a:lnTo>
                    <a:lnTo>
                      <a:pt x="139" y="383"/>
                    </a:lnTo>
                    <a:lnTo>
                      <a:pt x="139" y="383"/>
                    </a:lnTo>
                    <a:lnTo>
                      <a:pt x="151" y="383"/>
                    </a:lnTo>
                    <a:lnTo>
                      <a:pt x="151" y="395"/>
                    </a:lnTo>
                    <a:lnTo>
                      <a:pt x="162" y="395"/>
                    </a:lnTo>
                    <a:lnTo>
                      <a:pt x="162" y="395"/>
                    </a:lnTo>
                    <a:lnTo>
                      <a:pt x="174" y="395"/>
                    </a:lnTo>
                    <a:lnTo>
                      <a:pt x="186" y="395"/>
                    </a:lnTo>
                    <a:lnTo>
                      <a:pt x="186" y="395"/>
                    </a:lnTo>
                    <a:lnTo>
                      <a:pt x="197" y="395"/>
                    </a:lnTo>
                    <a:lnTo>
                      <a:pt x="197" y="395"/>
                    </a:lnTo>
                    <a:lnTo>
                      <a:pt x="209" y="395"/>
                    </a:lnTo>
                    <a:lnTo>
                      <a:pt x="221" y="395"/>
                    </a:lnTo>
                    <a:lnTo>
                      <a:pt x="221" y="383"/>
                    </a:lnTo>
                    <a:lnTo>
                      <a:pt x="232" y="383"/>
                    </a:lnTo>
                    <a:lnTo>
                      <a:pt x="232" y="383"/>
                    </a:lnTo>
                    <a:lnTo>
                      <a:pt x="244" y="372"/>
                    </a:lnTo>
                    <a:lnTo>
                      <a:pt x="244" y="372"/>
                    </a:lnTo>
                    <a:lnTo>
                      <a:pt x="255" y="360"/>
                    </a:lnTo>
                    <a:lnTo>
                      <a:pt x="255" y="360"/>
                    </a:lnTo>
                    <a:lnTo>
                      <a:pt x="255" y="360"/>
                    </a:lnTo>
                    <a:lnTo>
                      <a:pt x="267" y="348"/>
                    </a:lnTo>
                    <a:lnTo>
                      <a:pt x="267" y="348"/>
                    </a:lnTo>
                    <a:lnTo>
                      <a:pt x="279" y="337"/>
                    </a:lnTo>
                    <a:lnTo>
                      <a:pt x="279" y="337"/>
                    </a:lnTo>
                    <a:lnTo>
                      <a:pt x="290" y="337"/>
                    </a:lnTo>
                    <a:lnTo>
                      <a:pt x="290" y="325"/>
                    </a:lnTo>
                    <a:lnTo>
                      <a:pt x="302" y="325"/>
                    </a:lnTo>
                    <a:lnTo>
                      <a:pt x="314" y="325"/>
                    </a:lnTo>
                    <a:lnTo>
                      <a:pt x="314" y="325"/>
                    </a:lnTo>
                    <a:lnTo>
                      <a:pt x="325" y="325"/>
                    </a:lnTo>
                    <a:lnTo>
                      <a:pt x="325" y="325"/>
                    </a:lnTo>
                    <a:lnTo>
                      <a:pt x="337" y="325"/>
                    </a:lnTo>
                    <a:lnTo>
                      <a:pt x="337" y="325"/>
                    </a:lnTo>
                    <a:lnTo>
                      <a:pt x="348" y="325"/>
                    </a:lnTo>
                    <a:lnTo>
                      <a:pt x="348" y="325"/>
                    </a:lnTo>
                    <a:lnTo>
                      <a:pt x="360" y="325"/>
                    </a:lnTo>
                    <a:lnTo>
                      <a:pt x="360" y="325"/>
                    </a:lnTo>
                    <a:lnTo>
                      <a:pt x="372" y="337"/>
                    </a:lnTo>
                    <a:lnTo>
                      <a:pt x="372" y="337"/>
                    </a:lnTo>
                    <a:lnTo>
                      <a:pt x="383" y="337"/>
                    </a:lnTo>
                    <a:lnTo>
                      <a:pt x="383" y="337"/>
                    </a:lnTo>
                    <a:lnTo>
                      <a:pt x="395" y="337"/>
                    </a:lnTo>
                    <a:lnTo>
                      <a:pt x="407" y="337"/>
                    </a:lnTo>
                    <a:lnTo>
                      <a:pt x="407" y="337"/>
                    </a:lnTo>
                    <a:lnTo>
                      <a:pt x="418" y="337"/>
                    </a:lnTo>
                    <a:lnTo>
                      <a:pt x="418" y="337"/>
                    </a:lnTo>
                    <a:lnTo>
                      <a:pt x="430" y="337"/>
                    </a:lnTo>
                    <a:lnTo>
                      <a:pt x="430" y="337"/>
                    </a:lnTo>
                    <a:lnTo>
                      <a:pt x="441" y="337"/>
                    </a:lnTo>
                    <a:lnTo>
                      <a:pt x="441" y="337"/>
                    </a:lnTo>
                    <a:lnTo>
                      <a:pt x="453" y="337"/>
                    </a:lnTo>
                    <a:lnTo>
                      <a:pt x="453" y="337"/>
                    </a:lnTo>
                    <a:lnTo>
                      <a:pt x="453" y="325"/>
                    </a:lnTo>
                    <a:lnTo>
                      <a:pt x="465" y="313"/>
                    </a:lnTo>
                    <a:lnTo>
                      <a:pt x="465" y="313"/>
                    </a:lnTo>
                    <a:lnTo>
                      <a:pt x="465" y="302"/>
                    </a:lnTo>
                    <a:lnTo>
                      <a:pt x="465" y="290"/>
                    </a:lnTo>
                    <a:lnTo>
                      <a:pt x="453" y="290"/>
                    </a:lnTo>
                    <a:lnTo>
                      <a:pt x="465" y="279"/>
                    </a:lnTo>
                    <a:lnTo>
                      <a:pt x="465" y="279"/>
                    </a:lnTo>
                    <a:lnTo>
                      <a:pt x="476" y="279"/>
                    </a:lnTo>
                    <a:lnTo>
                      <a:pt x="476" y="267"/>
                    </a:lnTo>
                    <a:lnTo>
                      <a:pt x="488" y="267"/>
                    </a:lnTo>
                    <a:lnTo>
                      <a:pt x="488" y="267"/>
                    </a:lnTo>
                    <a:lnTo>
                      <a:pt x="500" y="255"/>
                    </a:lnTo>
                    <a:lnTo>
                      <a:pt x="500" y="255"/>
                    </a:lnTo>
                    <a:lnTo>
                      <a:pt x="500" y="244"/>
                    </a:lnTo>
                    <a:lnTo>
                      <a:pt x="500" y="232"/>
                    </a:lnTo>
                    <a:lnTo>
                      <a:pt x="500" y="232"/>
                    </a:lnTo>
                    <a:lnTo>
                      <a:pt x="500" y="220"/>
                    </a:lnTo>
                    <a:lnTo>
                      <a:pt x="500" y="209"/>
                    </a:lnTo>
                    <a:lnTo>
                      <a:pt x="500" y="209"/>
                    </a:lnTo>
                    <a:lnTo>
                      <a:pt x="488" y="209"/>
                    </a:lnTo>
                    <a:lnTo>
                      <a:pt x="488" y="209"/>
                    </a:lnTo>
                    <a:lnTo>
                      <a:pt x="476" y="197"/>
                    </a:lnTo>
                    <a:lnTo>
                      <a:pt x="476" y="197"/>
                    </a:lnTo>
                    <a:lnTo>
                      <a:pt x="465" y="186"/>
                    </a:lnTo>
                    <a:lnTo>
                      <a:pt x="465" y="186"/>
                    </a:lnTo>
                    <a:lnTo>
                      <a:pt x="453" y="174"/>
                    </a:lnTo>
                    <a:lnTo>
                      <a:pt x="453" y="174"/>
                    </a:lnTo>
                    <a:lnTo>
                      <a:pt x="453" y="162"/>
                    </a:lnTo>
                    <a:lnTo>
                      <a:pt x="453" y="151"/>
                    </a:lnTo>
                    <a:lnTo>
                      <a:pt x="453" y="151"/>
                    </a:lnTo>
                    <a:lnTo>
                      <a:pt x="441" y="139"/>
                    </a:lnTo>
                    <a:lnTo>
                      <a:pt x="441" y="139"/>
                    </a:lnTo>
                    <a:lnTo>
                      <a:pt x="430" y="127"/>
                    </a:lnTo>
                    <a:lnTo>
                      <a:pt x="430" y="127"/>
                    </a:lnTo>
                    <a:lnTo>
                      <a:pt x="418" y="116"/>
                    </a:lnTo>
                    <a:lnTo>
                      <a:pt x="418" y="116"/>
                    </a:lnTo>
                    <a:lnTo>
                      <a:pt x="407" y="116"/>
                    </a:lnTo>
                    <a:lnTo>
                      <a:pt x="395" y="116"/>
                    </a:lnTo>
                    <a:lnTo>
                      <a:pt x="395" y="104"/>
                    </a:lnTo>
                    <a:lnTo>
                      <a:pt x="383" y="104"/>
                    </a:lnTo>
                    <a:lnTo>
                      <a:pt x="383" y="104"/>
                    </a:lnTo>
                    <a:lnTo>
                      <a:pt x="372" y="104"/>
                    </a:lnTo>
                    <a:lnTo>
                      <a:pt x="372" y="104"/>
                    </a:lnTo>
                    <a:lnTo>
                      <a:pt x="360" y="104"/>
                    </a:lnTo>
                    <a:lnTo>
                      <a:pt x="360" y="104"/>
                    </a:lnTo>
                    <a:lnTo>
                      <a:pt x="348" y="104"/>
                    </a:lnTo>
                    <a:lnTo>
                      <a:pt x="348" y="93"/>
                    </a:lnTo>
                    <a:lnTo>
                      <a:pt x="337" y="93"/>
                    </a:lnTo>
                    <a:lnTo>
                      <a:pt x="337" y="93"/>
                    </a:lnTo>
                    <a:lnTo>
                      <a:pt x="325" y="93"/>
                    </a:lnTo>
                    <a:lnTo>
                      <a:pt x="325" y="93"/>
                    </a:lnTo>
                  </a:path>
                </a:pathLst>
              </a:custGeom>
              <a:noFill/>
              <a:ln w="555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0" name="Group 98"/>
            <p:cNvGrpSpPr>
              <a:grpSpLocks/>
            </p:cNvGrpSpPr>
            <p:nvPr/>
          </p:nvGrpSpPr>
          <p:grpSpPr bwMode="auto">
            <a:xfrm>
              <a:off x="901" y="2051"/>
              <a:ext cx="82" cy="58"/>
              <a:chOff x="760" y="1445"/>
              <a:chExt cx="82" cy="58"/>
            </a:xfrm>
          </p:grpSpPr>
          <p:sp>
            <p:nvSpPr>
              <p:cNvPr id="17507" name="Freeform 99"/>
              <p:cNvSpPr>
                <a:spLocks/>
              </p:cNvSpPr>
              <p:nvPr/>
            </p:nvSpPr>
            <p:spPr bwMode="auto">
              <a:xfrm>
                <a:off x="760" y="1445"/>
                <a:ext cx="82" cy="58"/>
              </a:xfrm>
              <a:custGeom>
                <a:avLst/>
                <a:gdLst/>
                <a:ahLst/>
                <a:cxnLst>
                  <a:cxn ang="0">
                    <a:pos x="70" y="0"/>
                  </a:cxn>
                  <a:cxn ang="0">
                    <a:pos x="58" y="0"/>
                  </a:cxn>
                  <a:cxn ang="0">
                    <a:pos x="47" y="0"/>
                  </a:cxn>
                  <a:cxn ang="0">
                    <a:pos x="47" y="0"/>
                  </a:cxn>
                  <a:cxn ang="0">
                    <a:pos x="35" y="0"/>
                  </a:cxn>
                  <a:cxn ang="0">
                    <a:pos x="23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12" y="11"/>
                  </a:cxn>
                  <a:cxn ang="0">
                    <a:pos x="12" y="11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34"/>
                  </a:cxn>
                  <a:cxn ang="0">
                    <a:pos x="0" y="46"/>
                  </a:cxn>
                  <a:cxn ang="0">
                    <a:pos x="12" y="46"/>
                  </a:cxn>
                  <a:cxn ang="0">
                    <a:pos x="23" y="46"/>
                  </a:cxn>
                  <a:cxn ang="0">
                    <a:pos x="23" y="58"/>
                  </a:cxn>
                  <a:cxn ang="0">
                    <a:pos x="35" y="58"/>
                  </a:cxn>
                  <a:cxn ang="0">
                    <a:pos x="47" y="58"/>
                  </a:cxn>
                  <a:cxn ang="0">
                    <a:pos x="47" y="58"/>
                  </a:cxn>
                  <a:cxn ang="0">
                    <a:pos x="58" y="46"/>
                  </a:cxn>
                  <a:cxn ang="0">
                    <a:pos x="58" y="46"/>
                  </a:cxn>
                  <a:cxn ang="0">
                    <a:pos x="58" y="34"/>
                  </a:cxn>
                  <a:cxn ang="0">
                    <a:pos x="70" y="34"/>
                  </a:cxn>
                  <a:cxn ang="0">
                    <a:pos x="70" y="34"/>
                  </a:cxn>
                  <a:cxn ang="0">
                    <a:pos x="82" y="34"/>
                  </a:cxn>
                  <a:cxn ang="0">
                    <a:pos x="82" y="23"/>
                  </a:cxn>
                  <a:cxn ang="0">
                    <a:pos x="82" y="23"/>
                  </a:cxn>
                  <a:cxn ang="0">
                    <a:pos x="70" y="11"/>
                  </a:cxn>
                  <a:cxn ang="0">
                    <a:pos x="70" y="11"/>
                  </a:cxn>
                  <a:cxn ang="0">
                    <a:pos x="70" y="0"/>
                  </a:cxn>
                  <a:cxn ang="0">
                    <a:pos x="58" y="0"/>
                  </a:cxn>
                  <a:cxn ang="0">
                    <a:pos x="70" y="0"/>
                  </a:cxn>
                </a:cxnLst>
                <a:rect l="0" t="0" r="r" b="b"/>
                <a:pathLst>
                  <a:path w="82" h="58">
                    <a:moveTo>
                      <a:pt x="70" y="0"/>
                    </a:moveTo>
                    <a:lnTo>
                      <a:pt x="58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35" y="0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11"/>
                    </a:lnTo>
                    <a:lnTo>
                      <a:pt x="12" y="11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34"/>
                    </a:lnTo>
                    <a:lnTo>
                      <a:pt x="0" y="46"/>
                    </a:lnTo>
                    <a:lnTo>
                      <a:pt x="12" y="46"/>
                    </a:lnTo>
                    <a:lnTo>
                      <a:pt x="23" y="46"/>
                    </a:lnTo>
                    <a:lnTo>
                      <a:pt x="23" y="58"/>
                    </a:lnTo>
                    <a:lnTo>
                      <a:pt x="35" y="58"/>
                    </a:lnTo>
                    <a:lnTo>
                      <a:pt x="47" y="58"/>
                    </a:lnTo>
                    <a:lnTo>
                      <a:pt x="47" y="58"/>
                    </a:lnTo>
                    <a:lnTo>
                      <a:pt x="58" y="46"/>
                    </a:lnTo>
                    <a:lnTo>
                      <a:pt x="58" y="46"/>
                    </a:lnTo>
                    <a:lnTo>
                      <a:pt x="58" y="34"/>
                    </a:lnTo>
                    <a:lnTo>
                      <a:pt x="70" y="34"/>
                    </a:lnTo>
                    <a:lnTo>
                      <a:pt x="70" y="34"/>
                    </a:lnTo>
                    <a:lnTo>
                      <a:pt x="82" y="34"/>
                    </a:lnTo>
                    <a:lnTo>
                      <a:pt x="82" y="23"/>
                    </a:lnTo>
                    <a:lnTo>
                      <a:pt x="82" y="23"/>
                    </a:lnTo>
                    <a:lnTo>
                      <a:pt x="70" y="11"/>
                    </a:lnTo>
                    <a:lnTo>
                      <a:pt x="70" y="11"/>
                    </a:lnTo>
                    <a:lnTo>
                      <a:pt x="70" y="0"/>
                    </a:lnTo>
                    <a:lnTo>
                      <a:pt x="58" y="0"/>
                    </a:lnTo>
                    <a:lnTo>
                      <a:pt x="7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08" name="Freeform 100"/>
              <p:cNvSpPr>
                <a:spLocks/>
              </p:cNvSpPr>
              <p:nvPr/>
            </p:nvSpPr>
            <p:spPr bwMode="auto">
              <a:xfrm>
                <a:off x="760" y="1445"/>
                <a:ext cx="82" cy="58"/>
              </a:xfrm>
              <a:custGeom>
                <a:avLst/>
                <a:gdLst/>
                <a:ahLst/>
                <a:cxnLst>
                  <a:cxn ang="0">
                    <a:pos x="70" y="0"/>
                  </a:cxn>
                  <a:cxn ang="0">
                    <a:pos x="58" y="0"/>
                  </a:cxn>
                  <a:cxn ang="0">
                    <a:pos x="47" y="0"/>
                  </a:cxn>
                  <a:cxn ang="0">
                    <a:pos x="47" y="0"/>
                  </a:cxn>
                  <a:cxn ang="0">
                    <a:pos x="35" y="0"/>
                  </a:cxn>
                  <a:cxn ang="0">
                    <a:pos x="23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12" y="11"/>
                  </a:cxn>
                  <a:cxn ang="0">
                    <a:pos x="12" y="11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34"/>
                  </a:cxn>
                  <a:cxn ang="0">
                    <a:pos x="0" y="46"/>
                  </a:cxn>
                  <a:cxn ang="0">
                    <a:pos x="12" y="46"/>
                  </a:cxn>
                  <a:cxn ang="0">
                    <a:pos x="23" y="46"/>
                  </a:cxn>
                  <a:cxn ang="0">
                    <a:pos x="23" y="58"/>
                  </a:cxn>
                  <a:cxn ang="0">
                    <a:pos x="35" y="58"/>
                  </a:cxn>
                  <a:cxn ang="0">
                    <a:pos x="47" y="58"/>
                  </a:cxn>
                  <a:cxn ang="0">
                    <a:pos x="47" y="58"/>
                  </a:cxn>
                  <a:cxn ang="0">
                    <a:pos x="58" y="46"/>
                  </a:cxn>
                  <a:cxn ang="0">
                    <a:pos x="58" y="46"/>
                  </a:cxn>
                  <a:cxn ang="0">
                    <a:pos x="58" y="34"/>
                  </a:cxn>
                  <a:cxn ang="0">
                    <a:pos x="70" y="34"/>
                  </a:cxn>
                  <a:cxn ang="0">
                    <a:pos x="70" y="34"/>
                  </a:cxn>
                  <a:cxn ang="0">
                    <a:pos x="82" y="34"/>
                  </a:cxn>
                  <a:cxn ang="0">
                    <a:pos x="82" y="23"/>
                  </a:cxn>
                  <a:cxn ang="0">
                    <a:pos x="82" y="23"/>
                  </a:cxn>
                  <a:cxn ang="0">
                    <a:pos x="70" y="11"/>
                  </a:cxn>
                  <a:cxn ang="0">
                    <a:pos x="70" y="11"/>
                  </a:cxn>
                  <a:cxn ang="0">
                    <a:pos x="70" y="0"/>
                  </a:cxn>
                  <a:cxn ang="0">
                    <a:pos x="58" y="0"/>
                  </a:cxn>
                  <a:cxn ang="0">
                    <a:pos x="70" y="0"/>
                  </a:cxn>
                </a:cxnLst>
                <a:rect l="0" t="0" r="r" b="b"/>
                <a:pathLst>
                  <a:path w="82" h="58">
                    <a:moveTo>
                      <a:pt x="70" y="0"/>
                    </a:moveTo>
                    <a:lnTo>
                      <a:pt x="58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35" y="0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11"/>
                    </a:lnTo>
                    <a:lnTo>
                      <a:pt x="12" y="11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34"/>
                    </a:lnTo>
                    <a:lnTo>
                      <a:pt x="0" y="46"/>
                    </a:lnTo>
                    <a:lnTo>
                      <a:pt x="12" y="46"/>
                    </a:lnTo>
                    <a:lnTo>
                      <a:pt x="23" y="46"/>
                    </a:lnTo>
                    <a:lnTo>
                      <a:pt x="23" y="58"/>
                    </a:lnTo>
                    <a:lnTo>
                      <a:pt x="35" y="58"/>
                    </a:lnTo>
                    <a:lnTo>
                      <a:pt x="47" y="58"/>
                    </a:lnTo>
                    <a:lnTo>
                      <a:pt x="47" y="58"/>
                    </a:lnTo>
                    <a:lnTo>
                      <a:pt x="58" y="46"/>
                    </a:lnTo>
                    <a:lnTo>
                      <a:pt x="58" y="46"/>
                    </a:lnTo>
                    <a:lnTo>
                      <a:pt x="58" y="34"/>
                    </a:lnTo>
                    <a:lnTo>
                      <a:pt x="70" y="34"/>
                    </a:lnTo>
                    <a:lnTo>
                      <a:pt x="70" y="34"/>
                    </a:lnTo>
                    <a:lnTo>
                      <a:pt x="82" y="34"/>
                    </a:lnTo>
                    <a:lnTo>
                      <a:pt x="82" y="23"/>
                    </a:lnTo>
                    <a:lnTo>
                      <a:pt x="82" y="23"/>
                    </a:lnTo>
                    <a:lnTo>
                      <a:pt x="70" y="11"/>
                    </a:lnTo>
                    <a:lnTo>
                      <a:pt x="70" y="11"/>
                    </a:lnTo>
                    <a:lnTo>
                      <a:pt x="70" y="0"/>
                    </a:lnTo>
                    <a:lnTo>
                      <a:pt x="58" y="0"/>
                    </a:lnTo>
                    <a:lnTo>
                      <a:pt x="70" y="0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1" name="Group 101"/>
            <p:cNvGrpSpPr>
              <a:grpSpLocks/>
            </p:cNvGrpSpPr>
            <p:nvPr/>
          </p:nvGrpSpPr>
          <p:grpSpPr bwMode="auto">
            <a:xfrm>
              <a:off x="680" y="2550"/>
              <a:ext cx="489" cy="279"/>
              <a:chOff x="539" y="1944"/>
              <a:chExt cx="489" cy="279"/>
            </a:xfrm>
          </p:grpSpPr>
          <p:sp>
            <p:nvSpPr>
              <p:cNvPr id="17510" name="Freeform 102"/>
              <p:cNvSpPr>
                <a:spLocks/>
              </p:cNvSpPr>
              <p:nvPr/>
            </p:nvSpPr>
            <p:spPr bwMode="auto">
              <a:xfrm>
                <a:off x="539" y="1944"/>
                <a:ext cx="489" cy="279"/>
              </a:xfrm>
              <a:custGeom>
                <a:avLst/>
                <a:gdLst/>
                <a:ahLst/>
                <a:cxnLst>
                  <a:cxn ang="0">
                    <a:pos x="477" y="70"/>
                  </a:cxn>
                  <a:cxn ang="0">
                    <a:pos x="477" y="47"/>
                  </a:cxn>
                  <a:cxn ang="0">
                    <a:pos x="465" y="35"/>
                  </a:cxn>
                  <a:cxn ang="0">
                    <a:pos x="454" y="12"/>
                  </a:cxn>
                  <a:cxn ang="0">
                    <a:pos x="442" y="0"/>
                  </a:cxn>
                  <a:cxn ang="0">
                    <a:pos x="419" y="0"/>
                  </a:cxn>
                  <a:cxn ang="0">
                    <a:pos x="396" y="0"/>
                  </a:cxn>
                  <a:cxn ang="0">
                    <a:pos x="384" y="12"/>
                  </a:cxn>
                  <a:cxn ang="0">
                    <a:pos x="361" y="12"/>
                  </a:cxn>
                  <a:cxn ang="0">
                    <a:pos x="337" y="12"/>
                  </a:cxn>
                  <a:cxn ang="0">
                    <a:pos x="326" y="24"/>
                  </a:cxn>
                  <a:cxn ang="0">
                    <a:pos x="303" y="24"/>
                  </a:cxn>
                  <a:cxn ang="0">
                    <a:pos x="279" y="12"/>
                  </a:cxn>
                  <a:cxn ang="0">
                    <a:pos x="256" y="0"/>
                  </a:cxn>
                  <a:cxn ang="0">
                    <a:pos x="244" y="0"/>
                  </a:cxn>
                  <a:cxn ang="0">
                    <a:pos x="221" y="0"/>
                  </a:cxn>
                  <a:cxn ang="0">
                    <a:pos x="210" y="12"/>
                  </a:cxn>
                  <a:cxn ang="0">
                    <a:pos x="186" y="24"/>
                  </a:cxn>
                  <a:cxn ang="0">
                    <a:pos x="163" y="24"/>
                  </a:cxn>
                  <a:cxn ang="0">
                    <a:pos x="140" y="24"/>
                  </a:cxn>
                  <a:cxn ang="0">
                    <a:pos x="117" y="24"/>
                  </a:cxn>
                  <a:cxn ang="0">
                    <a:pos x="93" y="24"/>
                  </a:cxn>
                  <a:cxn ang="0">
                    <a:pos x="70" y="24"/>
                  </a:cxn>
                  <a:cxn ang="0">
                    <a:pos x="47" y="35"/>
                  </a:cxn>
                  <a:cxn ang="0">
                    <a:pos x="35" y="58"/>
                  </a:cxn>
                  <a:cxn ang="0">
                    <a:pos x="24" y="82"/>
                  </a:cxn>
                  <a:cxn ang="0">
                    <a:pos x="12" y="105"/>
                  </a:cxn>
                  <a:cxn ang="0">
                    <a:pos x="12" y="128"/>
                  </a:cxn>
                  <a:cxn ang="0">
                    <a:pos x="12" y="151"/>
                  </a:cxn>
                  <a:cxn ang="0">
                    <a:pos x="12" y="175"/>
                  </a:cxn>
                  <a:cxn ang="0">
                    <a:pos x="0" y="198"/>
                  </a:cxn>
                  <a:cxn ang="0">
                    <a:pos x="12" y="221"/>
                  </a:cxn>
                  <a:cxn ang="0">
                    <a:pos x="24" y="244"/>
                  </a:cxn>
                  <a:cxn ang="0">
                    <a:pos x="35" y="268"/>
                  </a:cxn>
                  <a:cxn ang="0">
                    <a:pos x="58" y="279"/>
                  </a:cxn>
                  <a:cxn ang="0">
                    <a:pos x="70" y="279"/>
                  </a:cxn>
                  <a:cxn ang="0">
                    <a:pos x="93" y="279"/>
                  </a:cxn>
                  <a:cxn ang="0">
                    <a:pos x="105" y="279"/>
                  </a:cxn>
                  <a:cxn ang="0">
                    <a:pos x="128" y="279"/>
                  </a:cxn>
                  <a:cxn ang="0">
                    <a:pos x="151" y="268"/>
                  </a:cxn>
                  <a:cxn ang="0">
                    <a:pos x="163" y="256"/>
                  </a:cxn>
                  <a:cxn ang="0">
                    <a:pos x="175" y="233"/>
                  </a:cxn>
                  <a:cxn ang="0">
                    <a:pos x="198" y="221"/>
                  </a:cxn>
                  <a:cxn ang="0">
                    <a:pos x="221" y="221"/>
                  </a:cxn>
                  <a:cxn ang="0">
                    <a:pos x="233" y="221"/>
                  </a:cxn>
                  <a:cxn ang="0">
                    <a:pos x="256" y="221"/>
                  </a:cxn>
                  <a:cxn ang="0">
                    <a:pos x="279" y="221"/>
                  </a:cxn>
                  <a:cxn ang="0">
                    <a:pos x="303" y="221"/>
                  </a:cxn>
                  <a:cxn ang="0">
                    <a:pos x="326" y="221"/>
                  </a:cxn>
                  <a:cxn ang="0">
                    <a:pos x="337" y="210"/>
                  </a:cxn>
                  <a:cxn ang="0">
                    <a:pos x="361" y="198"/>
                  </a:cxn>
                  <a:cxn ang="0">
                    <a:pos x="384" y="198"/>
                  </a:cxn>
                  <a:cxn ang="0">
                    <a:pos x="396" y="186"/>
                  </a:cxn>
                  <a:cxn ang="0">
                    <a:pos x="419" y="186"/>
                  </a:cxn>
                  <a:cxn ang="0">
                    <a:pos x="442" y="175"/>
                  </a:cxn>
                  <a:cxn ang="0">
                    <a:pos x="465" y="175"/>
                  </a:cxn>
                  <a:cxn ang="0">
                    <a:pos x="477" y="175"/>
                  </a:cxn>
                  <a:cxn ang="0">
                    <a:pos x="489" y="151"/>
                  </a:cxn>
                  <a:cxn ang="0">
                    <a:pos x="489" y="128"/>
                  </a:cxn>
                  <a:cxn ang="0">
                    <a:pos x="489" y="105"/>
                  </a:cxn>
                  <a:cxn ang="0">
                    <a:pos x="477" y="93"/>
                  </a:cxn>
                </a:cxnLst>
                <a:rect l="0" t="0" r="r" b="b"/>
                <a:pathLst>
                  <a:path w="489" h="279">
                    <a:moveTo>
                      <a:pt x="477" y="82"/>
                    </a:moveTo>
                    <a:lnTo>
                      <a:pt x="477" y="70"/>
                    </a:lnTo>
                    <a:lnTo>
                      <a:pt x="477" y="70"/>
                    </a:lnTo>
                    <a:lnTo>
                      <a:pt x="477" y="58"/>
                    </a:lnTo>
                    <a:lnTo>
                      <a:pt x="477" y="58"/>
                    </a:lnTo>
                    <a:lnTo>
                      <a:pt x="477" y="47"/>
                    </a:lnTo>
                    <a:lnTo>
                      <a:pt x="477" y="47"/>
                    </a:lnTo>
                    <a:lnTo>
                      <a:pt x="465" y="35"/>
                    </a:lnTo>
                    <a:lnTo>
                      <a:pt x="465" y="35"/>
                    </a:lnTo>
                    <a:lnTo>
                      <a:pt x="465" y="24"/>
                    </a:lnTo>
                    <a:lnTo>
                      <a:pt x="454" y="12"/>
                    </a:lnTo>
                    <a:lnTo>
                      <a:pt x="454" y="12"/>
                    </a:lnTo>
                    <a:lnTo>
                      <a:pt x="454" y="12"/>
                    </a:lnTo>
                    <a:lnTo>
                      <a:pt x="442" y="0"/>
                    </a:lnTo>
                    <a:lnTo>
                      <a:pt x="442" y="0"/>
                    </a:lnTo>
                    <a:lnTo>
                      <a:pt x="430" y="0"/>
                    </a:lnTo>
                    <a:lnTo>
                      <a:pt x="419" y="0"/>
                    </a:lnTo>
                    <a:lnTo>
                      <a:pt x="419" y="0"/>
                    </a:lnTo>
                    <a:lnTo>
                      <a:pt x="407" y="0"/>
                    </a:lnTo>
                    <a:lnTo>
                      <a:pt x="407" y="0"/>
                    </a:lnTo>
                    <a:lnTo>
                      <a:pt x="396" y="0"/>
                    </a:lnTo>
                    <a:lnTo>
                      <a:pt x="396" y="12"/>
                    </a:lnTo>
                    <a:lnTo>
                      <a:pt x="384" y="12"/>
                    </a:lnTo>
                    <a:lnTo>
                      <a:pt x="384" y="12"/>
                    </a:lnTo>
                    <a:lnTo>
                      <a:pt x="372" y="12"/>
                    </a:lnTo>
                    <a:lnTo>
                      <a:pt x="372" y="12"/>
                    </a:lnTo>
                    <a:lnTo>
                      <a:pt x="361" y="12"/>
                    </a:lnTo>
                    <a:lnTo>
                      <a:pt x="349" y="12"/>
                    </a:lnTo>
                    <a:lnTo>
                      <a:pt x="349" y="12"/>
                    </a:lnTo>
                    <a:lnTo>
                      <a:pt x="337" y="12"/>
                    </a:lnTo>
                    <a:lnTo>
                      <a:pt x="337" y="24"/>
                    </a:lnTo>
                    <a:lnTo>
                      <a:pt x="326" y="24"/>
                    </a:lnTo>
                    <a:lnTo>
                      <a:pt x="326" y="24"/>
                    </a:lnTo>
                    <a:lnTo>
                      <a:pt x="314" y="24"/>
                    </a:lnTo>
                    <a:lnTo>
                      <a:pt x="314" y="24"/>
                    </a:lnTo>
                    <a:lnTo>
                      <a:pt x="303" y="24"/>
                    </a:lnTo>
                    <a:lnTo>
                      <a:pt x="291" y="24"/>
                    </a:lnTo>
                    <a:lnTo>
                      <a:pt x="291" y="12"/>
                    </a:lnTo>
                    <a:lnTo>
                      <a:pt x="279" y="12"/>
                    </a:lnTo>
                    <a:lnTo>
                      <a:pt x="279" y="12"/>
                    </a:lnTo>
                    <a:lnTo>
                      <a:pt x="268" y="12"/>
                    </a:lnTo>
                    <a:lnTo>
                      <a:pt x="256" y="0"/>
                    </a:lnTo>
                    <a:lnTo>
                      <a:pt x="256" y="0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33" y="0"/>
                    </a:lnTo>
                    <a:lnTo>
                      <a:pt x="233" y="0"/>
                    </a:lnTo>
                    <a:lnTo>
                      <a:pt x="221" y="0"/>
                    </a:lnTo>
                    <a:lnTo>
                      <a:pt x="221" y="0"/>
                    </a:lnTo>
                    <a:lnTo>
                      <a:pt x="210" y="12"/>
                    </a:lnTo>
                    <a:lnTo>
                      <a:pt x="210" y="12"/>
                    </a:lnTo>
                    <a:lnTo>
                      <a:pt x="198" y="12"/>
                    </a:lnTo>
                    <a:lnTo>
                      <a:pt x="198" y="24"/>
                    </a:lnTo>
                    <a:lnTo>
                      <a:pt x="186" y="24"/>
                    </a:lnTo>
                    <a:lnTo>
                      <a:pt x="186" y="24"/>
                    </a:lnTo>
                    <a:lnTo>
                      <a:pt x="175" y="24"/>
                    </a:lnTo>
                    <a:lnTo>
                      <a:pt x="163" y="24"/>
                    </a:lnTo>
                    <a:lnTo>
                      <a:pt x="163" y="24"/>
                    </a:lnTo>
                    <a:lnTo>
                      <a:pt x="151" y="24"/>
                    </a:lnTo>
                    <a:lnTo>
                      <a:pt x="140" y="24"/>
                    </a:lnTo>
                    <a:lnTo>
                      <a:pt x="140" y="24"/>
                    </a:lnTo>
                    <a:lnTo>
                      <a:pt x="128" y="24"/>
                    </a:lnTo>
                    <a:lnTo>
                      <a:pt x="117" y="24"/>
                    </a:lnTo>
                    <a:lnTo>
                      <a:pt x="117" y="24"/>
                    </a:lnTo>
                    <a:lnTo>
                      <a:pt x="105" y="24"/>
                    </a:lnTo>
                    <a:lnTo>
                      <a:pt x="93" y="24"/>
                    </a:lnTo>
                    <a:lnTo>
                      <a:pt x="93" y="24"/>
                    </a:lnTo>
                    <a:lnTo>
                      <a:pt x="82" y="24"/>
                    </a:lnTo>
                    <a:lnTo>
                      <a:pt x="70" y="24"/>
                    </a:lnTo>
                    <a:lnTo>
                      <a:pt x="70" y="24"/>
                    </a:lnTo>
                    <a:lnTo>
                      <a:pt x="58" y="24"/>
                    </a:lnTo>
                    <a:lnTo>
                      <a:pt x="47" y="35"/>
                    </a:lnTo>
                    <a:lnTo>
                      <a:pt x="47" y="47"/>
                    </a:lnTo>
                    <a:lnTo>
                      <a:pt x="47" y="47"/>
                    </a:lnTo>
                    <a:lnTo>
                      <a:pt x="35" y="58"/>
                    </a:lnTo>
                    <a:lnTo>
                      <a:pt x="35" y="70"/>
                    </a:lnTo>
                    <a:lnTo>
                      <a:pt x="35" y="70"/>
                    </a:lnTo>
                    <a:lnTo>
                      <a:pt x="24" y="82"/>
                    </a:lnTo>
                    <a:lnTo>
                      <a:pt x="24" y="93"/>
                    </a:lnTo>
                    <a:lnTo>
                      <a:pt x="12" y="93"/>
                    </a:lnTo>
                    <a:lnTo>
                      <a:pt x="12" y="105"/>
                    </a:lnTo>
                    <a:lnTo>
                      <a:pt x="12" y="117"/>
                    </a:lnTo>
                    <a:lnTo>
                      <a:pt x="12" y="117"/>
                    </a:lnTo>
                    <a:lnTo>
                      <a:pt x="12" y="128"/>
                    </a:lnTo>
                    <a:lnTo>
                      <a:pt x="12" y="128"/>
                    </a:lnTo>
                    <a:lnTo>
                      <a:pt x="12" y="140"/>
                    </a:lnTo>
                    <a:lnTo>
                      <a:pt x="12" y="151"/>
                    </a:lnTo>
                    <a:lnTo>
                      <a:pt x="12" y="163"/>
                    </a:lnTo>
                    <a:lnTo>
                      <a:pt x="12" y="163"/>
                    </a:lnTo>
                    <a:lnTo>
                      <a:pt x="12" y="175"/>
                    </a:lnTo>
                    <a:lnTo>
                      <a:pt x="12" y="186"/>
                    </a:lnTo>
                    <a:lnTo>
                      <a:pt x="0" y="186"/>
                    </a:lnTo>
                    <a:lnTo>
                      <a:pt x="0" y="198"/>
                    </a:lnTo>
                    <a:lnTo>
                      <a:pt x="0" y="210"/>
                    </a:lnTo>
                    <a:lnTo>
                      <a:pt x="0" y="210"/>
                    </a:lnTo>
                    <a:lnTo>
                      <a:pt x="12" y="221"/>
                    </a:lnTo>
                    <a:lnTo>
                      <a:pt x="12" y="233"/>
                    </a:lnTo>
                    <a:lnTo>
                      <a:pt x="24" y="233"/>
                    </a:lnTo>
                    <a:lnTo>
                      <a:pt x="24" y="244"/>
                    </a:lnTo>
                    <a:lnTo>
                      <a:pt x="24" y="256"/>
                    </a:lnTo>
                    <a:lnTo>
                      <a:pt x="35" y="256"/>
                    </a:lnTo>
                    <a:lnTo>
                      <a:pt x="35" y="268"/>
                    </a:lnTo>
                    <a:lnTo>
                      <a:pt x="47" y="268"/>
                    </a:lnTo>
                    <a:lnTo>
                      <a:pt x="47" y="279"/>
                    </a:lnTo>
                    <a:lnTo>
                      <a:pt x="58" y="279"/>
                    </a:lnTo>
                    <a:lnTo>
                      <a:pt x="58" y="279"/>
                    </a:lnTo>
                    <a:lnTo>
                      <a:pt x="70" y="279"/>
                    </a:lnTo>
                    <a:lnTo>
                      <a:pt x="70" y="279"/>
                    </a:lnTo>
                    <a:lnTo>
                      <a:pt x="82" y="279"/>
                    </a:lnTo>
                    <a:lnTo>
                      <a:pt x="82" y="279"/>
                    </a:lnTo>
                    <a:lnTo>
                      <a:pt x="93" y="279"/>
                    </a:lnTo>
                    <a:lnTo>
                      <a:pt x="93" y="279"/>
                    </a:lnTo>
                    <a:lnTo>
                      <a:pt x="105" y="279"/>
                    </a:lnTo>
                    <a:lnTo>
                      <a:pt x="105" y="279"/>
                    </a:lnTo>
                    <a:lnTo>
                      <a:pt x="117" y="279"/>
                    </a:lnTo>
                    <a:lnTo>
                      <a:pt x="128" y="279"/>
                    </a:lnTo>
                    <a:lnTo>
                      <a:pt x="128" y="279"/>
                    </a:lnTo>
                    <a:lnTo>
                      <a:pt x="140" y="279"/>
                    </a:lnTo>
                    <a:lnTo>
                      <a:pt x="140" y="268"/>
                    </a:lnTo>
                    <a:lnTo>
                      <a:pt x="151" y="268"/>
                    </a:lnTo>
                    <a:lnTo>
                      <a:pt x="151" y="256"/>
                    </a:lnTo>
                    <a:lnTo>
                      <a:pt x="151" y="256"/>
                    </a:lnTo>
                    <a:lnTo>
                      <a:pt x="163" y="256"/>
                    </a:lnTo>
                    <a:lnTo>
                      <a:pt x="163" y="244"/>
                    </a:lnTo>
                    <a:lnTo>
                      <a:pt x="175" y="233"/>
                    </a:lnTo>
                    <a:lnTo>
                      <a:pt x="175" y="233"/>
                    </a:lnTo>
                    <a:lnTo>
                      <a:pt x="186" y="221"/>
                    </a:lnTo>
                    <a:lnTo>
                      <a:pt x="186" y="221"/>
                    </a:lnTo>
                    <a:lnTo>
                      <a:pt x="198" y="221"/>
                    </a:lnTo>
                    <a:lnTo>
                      <a:pt x="198" y="221"/>
                    </a:lnTo>
                    <a:lnTo>
                      <a:pt x="210" y="221"/>
                    </a:lnTo>
                    <a:lnTo>
                      <a:pt x="221" y="221"/>
                    </a:lnTo>
                    <a:lnTo>
                      <a:pt x="221" y="221"/>
                    </a:lnTo>
                    <a:lnTo>
                      <a:pt x="233" y="221"/>
                    </a:lnTo>
                    <a:lnTo>
                      <a:pt x="233" y="221"/>
                    </a:lnTo>
                    <a:lnTo>
                      <a:pt x="244" y="221"/>
                    </a:lnTo>
                    <a:lnTo>
                      <a:pt x="244" y="221"/>
                    </a:lnTo>
                    <a:lnTo>
                      <a:pt x="256" y="221"/>
                    </a:lnTo>
                    <a:lnTo>
                      <a:pt x="268" y="221"/>
                    </a:lnTo>
                    <a:lnTo>
                      <a:pt x="279" y="221"/>
                    </a:lnTo>
                    <a:lnTo>
                      <a:pt x="279" y="221"/>
                    </a:lnTo>
                    <a:lnTo>
                      <a:pt x="291" y="221"/>
                    </a:lnTo>
                    <a:lnTo>
                      <a:pt x="291" y="221"/>
                    </a:lnTo>
                    <a:lnTo>
                      <a:pt x="303" y="221"/>
                    </a:lnTo>
                    <a:lnTo>
                      <a:pt x="303" y="221"/>
                    </a:lnTo>
                    <a:lnTo>
                      <a:pt x="314" y="221"/>
                    </a:lnTo>
                    <a:lnTo>
                      <a:pt x="326" y="221"/>
                    </a:lnTo>
                    <a:lnTo>
                      <a:pt x="326" y="221"/>
                    </a:lnTo>
                    <a:lnTo>
                      <a:pt x="337" y="221"/>
                    </a:lnTo>
                    <a:lnTo>
                      <a:pt x="337" y="210"/>
                    </a:lnTo>
                    <a:lnTo>
                      <a:pt x="349" y="210"/>
                    </a:lnTo>
                    <a:lnTo>
                      <a:pt x="361" y="198"/>
                    </a:lnTo>
                    <a:lnTo>
                      <a:pt x="361" y="198"/>
                    </a:lnTo>
                    <a:lnTo>
                      <a:pt x="372" y="198"/>
                    </a:lnTo>
                    <a:lnTo>
                      <a:pt x="372" y="198"/>
                    </a:lnTo>
                    <a:lnTo>
                      <a:pt x="384" y="198"/>
                    </a:lnTo>
                    <a:lnTo>
                      <a:pt x="384" y="186"/>
                    </a:lnTo>
                    <a:lnTo>
                      <a:pt x="396" y="186"/>
                    </a:lnTo>
                    <a:lnTo>
                      <a:pt x="396" y="186"/>
                    </a:lnTo>
                    <a:lnTo>
                      <a:pt x="407" y="186"/>
                    </a:lnTo>
                    <a:lnTo>
                      <a:pt x="407" y="186"/>
                    </a:lnTo>
                    <a:lnTo>
                      <a:pt x="419" y="186"/>
                    </a:lnTo>
                    <a:lnTo>
                      <a:pt x="430" y="175"/>
                    </a:lnTo>
                    <a:lnTo>
                      <a:pt x="442" y="175"/>
                    </a:lnTo>
                    <a:lnTo>
                      <a:pt x="442" y="175"/>
                    </a:lnTo>
                    <a:lnTo>
                      <a:pt x="454" y="175"/>
                    </a:lnTo>
                    <a:lnTo>
                      <a:pt x="454" y="175"/>
                    </a:lnTo>
                    <a:lnTo>
                      <a:pt x="465" y="175"/>
                    </a:lnTo>
                    <a:lnTo>
                      <a:pt x="465" y="175"/>
                    </a:lnTo>
                    <a:lnTo>
                      <a:pt x="477" y="175"/>
                    </a:lnTo>
                    <a:lnTo>
                      <a:pt x="477" y="175"/>
                    </a:lnTo>
                    <a:lnTo>
                      <a:pt x="489" y="163"/>
                    </a:lnTo>
                    <a:lnTo>
                      <a:pt x="489" y="151"/>
                    </a:lnTo>
                    <a:lnTo>
                      <a:pt x="489" y="151"/>
                    </a:lnTo>
                    <a:lnTo>
                      <a:pt x="489" y="140"/>
                    </a:lnTo>
                    <a:lnTo>
                      <a:pt x="489" y="128"/>
                    </a:lnTo>
                    <a:lnTo>
                      <a:pt x="489" y="128"/>
                    </a:lnTo>
                    <a:lnTo>
                      <a:pt x="489" y="117"/>
                    </a:lnTo>
                    <a:lnTo>
                      <a:pt x="489" y="117"/>
                    </a:lnTo>
                    <a:lnTo>
                      <a:pt x="489" y="105"/>
                    </a:lnTo>
                    <a:lnTo>
                      <a:pt x="489" y="105"/>
                    </a:lnTo>
                    <a:lnTo>
                      <a:pt x="477" y="93"/>
                    </a:lnTo>
                    <a:lnTo>
                      <a:pt x="477" y="93"/>
                    </a:lnTo>
                    <a:lnTo>
                      <a:pt x="477" y="82"/>
                    </a:lnTo>
                    <a:lnTo>
                      <a:pt x="477" y="82"/>
                    </a:lnTo>
                    <a:close/>
                  </a:path>
                </a:pathLst>
              </a:custGeom>
              <a:solidFill>
                <a:srgbClr val="91919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11" name="Freeform 103"/>
              <p:cNvSpPr>
                <a:spLocks/>
              </p:cNvSpPr>
              <p:nvPr/>
            </p:nvSpPr>
            <p:spPr bwMode="auto">
              <a:xfrm>
                <a:off x="539" y="1944"/>
                <a:ext cx="489" cy="279"/>
              </a:xfrm>
              <a:custGeom>
                <a:avLst/>
                <a:gdLst/>
                <a:ahLst/>
                <a:cxnLst>
                  <a:cxn ang="0">
                    <a:pos x="477" y="70"/>
                  </a:cxn>
                  <a:cxn ang="0">
                    <a:pos x="477" y="47"/>
                  </a:cxn>
                  <a:cxn ang="0">
                    <a:pos x="465" y="35"/>
                  </a:cxn>
                  <a:cxn ang="0">
                    <a:pos x="454" y="12"/>
                  </a:cxn>
                  <a:cxn ang="0">
                    <a:pos x="442" y="0"/>
                  </a:cxn>
                  <a:cxn ang="0">
                    <a:pos x="419" y="0"/>
                  </a:cxn>
                  <a:cxn ang="0">
                    <a:pos x="396" y="0"/>
                  </a:cxn>
                  <a:cxn ang="0">
                    <a:pos x="384" y="12"/>
                  </a:cxn>
                  <a:cxn ang="0">
                    <a:pos x="361" y="12"/>
                  </a:cxn>
                  <a:cxn ang="0">
                    <a:pos x="337" y="12"/>
                  </a:cxn>
                  <a:cxn ang="0">
                    <a:pos x="326" y="24"/>
                  </a:cxn>
                  <a:cxn ang="0">
                    <a:pos x="303" y="24"/>
                  </a:cxn>
                  <a:cxn ang="0">
                    <a:pos x="279" y="12"/>
                  </a:cxn>
                  <a:cxn ang="0">
                    <a:pos x="256" y="0"/>
                  </a:cxn>
                  <a:cxn ang="0">
                    <a:pos x="244" y="0"/>
                  </a:cxn>
                  <a:cxn ang="0">
                    <a:pos x="221" y="0"/>
                  </a:cxn>
                  <a:cxn ang="0">
                    <a:pos x="210" y="12"/>
                  </a:cxn>
                  <a:cxn ang="0">
                    <a:pos x="186" y="24"/>
                  </a:cxn>
                  <a:cxn ang="0">
                    <a:pos x="163" y="24"/>
                  </a:cxn>
                  <a:cxn ang="0">
                    <a:pos x="140" y="24"/>
                  </a:cxn>
                  <a:cxn ang="0">
                    <a:pos x="117" y="24"/>
                  </a:cxn>
                  <a:cxn ang="0">
                    <a:pos x="93" y="24"/>
                  </a:cxn>
                  <a:cxn ang="0">
                    <a:pos x="70" y="24"/>
                  </a:cxn>
                  <a:cxn ang="0">
                    <a:pos x="47" y="35"/>
                  </a:cxn>
                  <a:cxn ang="0">
                    <a:pos x="35" y="58"/>
                  </a:cxn>
                  <a:cxn ang="0">
                    <a:pos x="24" y="82"/>
                  </a:cxn>
                  <a:cxn ang="0">
                    <a:pos x="12" y="105"/>
                  </a:cxn>
                  <a:cxn ang="0">
                    <a:pos x="12" y="128"/>
                  </a:cxn>
                  <a:cxn ang="0">
                    <a:pos x="12" y="151"/>
                  </a:cxn>
                  <a:cxn ang="0">
                    <a:pos x="12" y="175"/>
                  </a:cxn>
                  <a:cxn ang="0">
                    <a:pos x="0" y="198"/>
                  </a:cxn>
                  <a:cxn ang="0">
                    <a:pos x="12" y="221"/>
                  </a:cxn>
                  <a:cxn ang="0">
                    <a:pos x="24" y="244"/>
                  </a:cxn>
                  <a:cxn ang="0">
                    <a:pos x="35" y="268"/>
                  </a:cxn>
                  <a:cxn ang="0">
                    <a:pos x="58" y="279"/>
                  </a:cxn>
                  <a:cxn ang="0">
                    <a:pos x="70" y="279"/>
                  </a:cxn>
                  <a:cxn ang="0">
                    <a:pos x="93" y="279"/>
                  </a:cxn>
                  <a:cxn ang="0">
                    <a:pos x="105" y="279"/>
                  </a:cxn>
                  <a:cxn ang="0">
                    <a:pos x="128" y="279"/>
                  </a:cxn>
                  <a:cxn ang="0">
                    <a:pos x="151" y="268"/>
                  </a:cxn>
                  <a:cxn ang="0">
                    <a:pos x="163" y="256"/>
                  </a:cxn>
                  <a:cxn ang="0">
                    <a:pos x="175" y="233"/>
                  </a:cxn>
                  <a:cxn ang="0">
                    <a:pos x="198" y="221"/>
                  </a:cxn>
                  <a:cxn ang="0">
                    <a:pos x="221" y="221"/>
                  </a:cxn>
                  <a:cxn ang="0">
                    <a:pos x="233" y="221"/>
                  </a:cxn>
                  <a:cxn ang="0">
                    <a:pos x="256" y="221"/>
                  </a:cxn>
                  <a:cxn ang="0">
                    <a:pos x="279" y="221"/>
                  </a:cxn>
                  <a:cxn ang="0">
                    <a:pos x="303" y="221"/>
                  </a:cxn>
                  <a:cxn ang="0">
                    <a:pos x="326" y="221"/>
                  </a:cxn>
                  <a:cxn ang="0">
                    <a:pos x="337" y="210"/>
                  </a:cxn>
                  <a:cxn ang="0">
                    <a:pos x="361" y="198"/>
                  </a:cxn>
                  <a:cxn ang="0">
                    <a:pos x="384" y="198"/>
                  </a:cxn>
                  <a:cxn ang="0">
                    <a:pos x="396" y="186"/>
                  </a:cxn>
                  <a:cxn ang="0">
                    <a:pos x="419" y="186"/>
                  </a:cxn>
                  <a:cxn ang="0">
                    <a:pos x="442" y="175"/>
                  </a:cxn>
                  <a:cxn ang="0">
                    <a:pos x="465" y="175"/>
                  </a:cxn>
                  <a:cxn ang="0">
                    <a:pos x="477" y="175"/>
                  </a:cxn>
                  <a:cxn ang="0">
                    <a:pos x="489" y="151"/>
                  </a:cxn>
                  <a:cxn ang="0">
                    <a:pos x="489" y="128"/>
                  </a:cxn>
                  <a:cxn ang="0">
                    <a:pos x="489" y="105"/>
                  </a:cxn>
                  <a:cxn ang="0">
                    <a:pos x="477" y="93"/>
                  </a:cxn>
                </a:cxnLst>
                <a:rect l="0" t="0" r="r" b="b"/>
                <a:pathLst>
                  <a:path w="489" h="279">
                    <a:moveTo>
                      <a:pt x="477" y="82"/>
                    </a:moveTo>
                    <a:lnTo>
                      <a:pt x="477" y="70"/>
                    </a:lnTo>
                    <a:lnTo>
                      <a:pt x="477" y="70"/>
                    </a:lnTo>
                    <a:lnTo>
                      <a:pt x="477" y="58"/>
                    </a:lnTo>
                    <a:lnTo>
                      <a:pt x="477" y="58"/>
                    </a:lnTo>
                    <a:lnTo>
                      <a:pt x="477" y="47"/>
                    </a:lnTo>
                    <a:lnTo>
                      <a:pt x="477" y="47"/>
                    </a:lnTo>
                    <a:lnTo>
                      <a:pt x="465" y="35"/>
                    </a:lnTo>
                    <a:lnTo>
                      <a:pt x="465" y="35"/>
                    </a:lnTo>
                    <a:lnTo>
                      <a:pt x="465" y="24"/>
                    </a:lnTo>
                    <a:lnTo>
                      <a:pt x="454" y="12"/>
                    </a:lnTo>
                    <a:lnTo>
                      <a:pt x="454" y="12"/>
                    </a:lnTo>
                    <a:lnTo>
                      <a:pt x="454" y="12"/>
                    </a:lnTo>
                    <a:lnTo>
                      <a:pt x="442" y="0"/>
                    </a:lnTo>
                    <a:lnTo>
                      <a:pt x="442" y="0"/>
                    </a:lnTo>
                    <a:lnTo>
                      <a:pt x="430" y="0"/>
                    </a:lnTo>
                    <a:lnTo>
                      <a:pt x="419" y="0"/>
                    </a:lnTo>
                    <a:lnTo>
                      <a:pt x="419" y="0"/>
                    </a:lnTo>
                    <a:lnTo>
                      <a:pt x="407" y="0"/>
                    </a:lnTo>
                    <a:lnTo>
                      <a:pt x="407" y="0"/>
                    </a:lnTo>
                    <a:lnTo>
                      <a:pt x="396" y="0"/>
                    </a:lnTo>
                    <a:lnTo>
                      <a:pt x="396" y="12"/>
                    </a:lnTo>
                    <a:lnTo>
                      <a:pt x="384" y="12"/>
                    </a:lnTo>
                    <a:lnTo>
                      <a:pt x="384" y="12"/>
                    </a:lnTo>
                    <a:lnTo>
                      <a:pt x="372" y="12"/>
                    </a:lnTo>
                    <a:lnTo>
                      <a:pt x="372" y="12"/>
                    </a:lnTo>
                    <a:lnTo>
                      <a:pt x="361" y="12"/>
                    </a:lnTo>
                    <a:lnTo>
                      <a:pt x="349" y="12"/>
                    </a:lnTo>
                    <a:lnTo>
                      <a:pt x="349" y="12"/>
                    </a:lnTo>
                    <a:lnTo>
                      <a:pt x="337" y="12"/>
                    </a:lnTo>
                    <a:lnTo>
                      <a:pt x="337" y="24"/>
                    </a:lnTo>
                    <a:lnTo>
                      <a:pt x="326" y="24"/>
                    </a:lnTo>
                    <a:lnTo>
                      <a:pt x="326" y="24"/>
                    </a:lnTo>
                    <a:lnTo>
                      <a:pt x="314" y="24"/>
                    </a:lnTo>
                    <a:lnTo>
                      <a:pt x="314" y="24"/>
                    </a:lnTo>
                    <a:lnTo>
                      <a:pt x="303" y="24"/>
                    </a:lnTo>
                    <a:lnTo>
                      <a:pt x="291" y="24"/>
                    </a:lnTo>
                    <a:lnTo>
                      <a:pt x="291" y="12"/>
                    </a:lnTo>
                    <a:lnTo>
                      <a:pt x="279" y="12"/>
                    </a:lnTo>
                    <a:lnTo>
                      <a:pt x="279" y="12"/>
                    </a:lnTo>
                    <a:lnTo>
                      <a:pt x="268" y="12"/>
                    </a:lnTo>
                    <a:lnTo>
                      <a:pt x="256" y="0"/>
                    </a:lnTo>
                    <a:lnTo>
                      <a:pt x="256" y="0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33" y="0"/>
                    </a:lnTo>
                    <a:lnTo>
                      <a:pt x="233" y="0"/>
                    </a:lnTo>
                    <a:lnTo>
                      <a:pt x="221" y="0"/>
                    </a:lnTo>
                    <a:lnTo>
                      <a:pt x="221" y="0"/>
                    </a:lnTo>
                    <a:lnTo>
                      <a:pt x="210" y="12"/>
                    </a:lnTo>
                    <a:lnTo>
                      <a:pt x="210" y="12"/>
                    </a:lnTo>
                    <a:lnTo>
                      <a:pt x="198" y="12"/>
                    </a:lnTo>
                    <a:lnTo>
                      <a:pt x="198" y="24"/>
                    </a:lnTo>
                    <a:lnTo>
                      <a:pt x="186" y="24"/>
                    </a:lnTo>
                    <a:lnTo>
                      <a:pt x="186" y="24"/>
                    </a:lnTo>
                    <a:lnTo>
                      <a:pt x="175" y="24"/>
                    </a:lnTo>
                    <a:lnTo>
                      <a:pt x="163" y="24"/>
                    </a:lnTo>
                    <a:lnTo>
                      <a:pt x="163" y="24"/>
                    </a:lnTo>
                    <a:lnTo>
                      <a:pt x="151" y="24"/>
                    </a:lnTo>
                    <a:lnTo>
                      <a:pt x="140" y="24"/>
                    </a:lnTo>
                    <a:lnTo>
                      <a:pt x="140" y="24"/>
                    </a:lnTo>
                    <a:lnTo>
                      <a:pt x="128" y="24"/>
                    </a:lnTo>
                    <a:lnTo>
                      <a:pt x="117" y="24"/>
                    </a:lnTo>
                    <a:lnTo>
                      <a:pt x="117" y="24"/>
                    </a:lnTo>
                    <a:lnTo>
                      <a:pt x="105" y="24"/>
                    </a:lnTo>
                    <a:lnTo>
                      <a:pt x="93" y="24"/>
                    </a:lnTo>
                    <a:lnTo>
                      <a:pt x="93" y="24"/>
                    </a:lnTo>
                    <a:lnTo>
                      <a:pt x="82" y="24"/>
                    </a:lnTo>
                    <a:lnTo>
                      <a:pt x="70" y="24"/>
                    </a:lnTo>
                    <a:lnTo>
                      <a:pt x="70" y="24"/>
                    </a:lnTo>
                    <a:lnTo>
                      <a:pt x="58" y="24"/>
                    </a:lnTo>
                    <a:lnTo>
                      <a:pt x="47" y="35"/>
                    </a:lnTo>
                    <a:lnTo>
                      <a:pt x="47" y="47"/>
                    </a:lnTo>
                    <a:lnTo>
                      <a:pt x="47" y="47"/>
                    </a:lnTo>
                    <a:lnTo>
                      <a:pt x="35" y="58"/>
                    </a:lnTo>
                    <a:lnTo>
                      <a:pt x="35" y="70"/>
                    </a:lnTo>
                    <a:lnTo>
                      <a:pt x="35" y="70"/>
                    </a:lnTo>
                    <a:lnTo>
                      <a:pt x="24" y="82"/>
                    </a:lnTo>
                    <a:lnTo>
                      <a:pt x="24" y="93"/>
                    </a:lnTo>
                    <a:lnTo>
                      <a:pt x="12" y="93"/>
                    </a:lnTo>
                    <a:lnTo>
                      <a:pt x="12" y="105"/>
                    </a:lnTo>
                    <a:lnTo>
                      <a:pt x="12" y="117"/>
                    </a:lnTo>
                    <a:lnTo>
                      <a:pt x="12" y="117"/>
                    </a:lnTo>
                    <a:lnTo>
                      <a:pt x="12" y="128"/>
                    </a:lnTo>
                    <a:lnTo>
                      <a:pt x="12" y="128"/>
                    </a:lnTo>
                    <a:lnTo>
                      <a:pt x="12" y="140"/>
                    </a:lnTo>
                    <a:lnTo>
                      <a:pt x="12" y="151"/>
                    </a:lnTo>
                    <a:lnTo>
                      <a:pt x="12" y="163"/>
                    </a:lnTo>
                    <a:lnTo>
                      <a:pt x="12" y="163"/>
                    </a:lnTo>
                    <a:lnTo>
                      <a:pt x="12" y="175"/>
                    </a:lnTo>
                    <a:lnTo>
                      <a:pt x="12" y="186"/>
                    </a:lnTo>
                    <a:lnTo>
                      <a:pt x="0" y="186"/>
                    </a:lnTo>
                    <a:lnTo>
                      <a:pt x="0" y="198"/>
                    </a:lnTo>
                    <a:lnTo>
                      <a:pt x="0" y="210"/>
                    </a:lnTo>
                    <a:lnTo>
                      <a:pt x="0" y="210"/>
                    </a:lnTo>
                    <a:lnTo>
                      <a:pt x="12" y="221"/>
                    </a:lnTo>
                    <a:lnTo>
                      <a:pt x="12" y="233"/>
                    </a:lnTo>
                    <a:lnTo>
                      <a:pt x="24" y="233"/>
                    </a:lnTo>
                    <a:lnTo>
                      <a:pt x="24" y="244"/>
                    </a:lnTo>
                    <a:lnTo>
                      <a:pt x="24" y="256"/>
                    </a:lnTo>
                    <a:lnTo>
                      <a:pt x="35" y="256"/>
                    </a:lnTo>
                    <a:lnTo>
                      <a:pt x="35" y="268"/>
                    </a:lnTo>
                    <a:lnTo>
                      <a:pt x="47" y="268"/>
                    </a:lnTo>
                    <a:lnTo>
                      <a:pt x="47" y="279"/>
                    </a:lnTo>
                    <a:lnTo>
                      <a:pt x="58" y="279"/>
                    </a:lnTo>
                    <a:lnTo>
                      <a:pt x="58" y="279"/>
                    </a:lnTo>
                    <a:lnTo>
                      <a:pt x="70" y="279"/>
                    </a:lnTo>
                    <a:lnTo>
                      <a:pt x="70" y="279"/>
                    </a:lnTo>
                    <a:lnTo>
                      <a:pt x="82" y="279"/>
                    </a:lnTo>
                    <a:lnTo>
                      <a:pt x="82" y="279"/>
                    </a:lnTo>
                    <a:lnTo>
                      <a:pt x="93" y="279"/>
                    </a:lnTo>
                    <a:lnTo>
                      <a:pt x="93" y="279"/>
                    </a:lnTo>
                    <a:lnTo>
                      <a:pt x="105" y="279"/>
                    </a:lnTo>
                    <a:lnTo>
                      <a:pt x="105" y="279"/>
                    </a:lnTo>
                    <a:lnTo>
                      <a:pt x="117" y="279"/>
                    </a:lnTo>
                    <a:lnTo>
                      <a:pt x="128" y="279"/>
                    </a:lnTo>
                    <a:lnTo>
                      <a:pt x="128" y="279"/>
                    </a:lnTo>
                    <a:lnTo>
                      <a:pt x="140" y="279"/>
                    </a:lnTo>
                    <a:lnTo>
                      <a:pt x="140" y="268"/>
                    </a:lnTo>
                    <a:lnTo>
                      <a:pt x="151" y="268"/>
                    </a:lnTo>
                    <a:lnTo>
                      <a:pt x="151" y="256"/>
                    </a:lnTo>
                    <a:lnTo>
                      <a:pt x="151" y="256"/>
                    </a:lnTo>
                    <a:lnTo>
                      <a:pt x="163" y="256"/>
                    </a:lnTo>
                    <a:lnTo>
                      <a:pt x="163" y="244"/>
                    </a:lnTo>
                    <a:lnTo>
                      <a:pt x="175" y="233"/>
                    </a:lnTo>
                    <a:lnTo>
                      <a:pt x="175" y="233"/>
                    </a:lnTo>
                    <a:lnTo>
                      <a:pt x="186" y="221"/>
                    </a:lnTo>
                    <a:lnTo>
                      <a:pt x="186" y="221"/>
                    </a:lnTo>
                    <a:lnTo>
                      <a:pt x="198" y="221"/>
                    </a:lnTo>
                    <a:lnTo>
                      <a:pt x="198" y="221"/>
                    </a:lnTo>
                    <a:lnTo>
                      <a:pt x="210" y="221"/>
                    </a:lnTo>
                    <a:lnTo>
                      <a:pt x="221" y="221"/>
                    </a:lnTo>
                    <a:lnTo>
                      <a:pt x="221" y="221"/>
                    </a:lnTo>
                    <a:lnTo>
                      <a:pt x="233" y="221"/>
                    </a:lnTo>
                    <a:lnTo>
                      <a:pt x="233" y="221"/>
                    </a:lnTo>
                    <a:lnTo>
                      <a:pt x="244" y="221"/>
                    </a:lnTo>
                    <a:lnTo>
                      <a:pt x="244" y="221"/>
                    </a:lnTo>
                    <a:lnTo>
                      <a:pt x="256" y="221"/>
                    </a:lnTo>
                    <a:lnTo>
                      <a:pt x="268" y="221"/>
                    </a:lnTo>
                    <a:lnTo>
                      <a:pt x="279" y="221"/>
                    </a:lnTo>
                    <a:lnTo>
                      <a:pt x="279" y="221"/>
                    </a:lnTo>
                    <a:lnTo>
                      <a:pt x="291" y="221"/>
                    </a:lnTo>
                    <a:lnTo>
                      <a:pt x="291" y="221"/>
                    </a:lnTo>
                    <a:lnTo>
                      <a:pt x="303" y="221"/>
                    </a:lnTo>
                    <a:lnTo>
                      <a:pt x="303" y="221"/>
                    </a:lnTo>
                    <a:lnTo>
                      <a:pt x="314" y="221"/>
                    </a:lnTo>
                    <a:lnTo>
                      <a:pt x="326" y="221"/>
                    </a:lnTo>
                    <a:lnTo>
                      <a:pt x="326" y="221"/>
                    </a:lnTo>
                    <a:lnTo>
                      <a:pt x="337" y="221"/>
                    </a:lnTo>
                    <a:lnTo>
                      <a:pt x="337" y="210"/>
                    </a:lnTo>
                    <a:lnTo>
                      <a:pt x="349" y="210"/>
                    </a:lnTo>
                    <a:lnTo>
                      <a:pt x="361" y="198"/>
                    </a:lnTo>
                    <a:lnTo>
                      <a:pt x="361" y="198"/>
                    </a:lnTo>
                    <a:lnTo>
                      <a:pt x="372" y="198"/>
                    </a:lnTo>
                    <a:lnTo>
                      <a:pt x="372" y="198"/>
                    </a:lnTo>
                    <a:lnTo>
                      <a:pt x="384" y="198"/>
                    </a:lnTo>
                    <a:lnTo>
                      <a:pt x="384" y="186"/>
                    </a:lnTo>
                    <a:lnTo>
                      <a:pt x="396" y="186"/>
                    </a:lnTo>
                    <a:lnTo>
                      <a:pt x="396" y="186"/>
                    </a:lnTo>
                    <a:lnTo>
                      <a:pt x="407" y="186"/>
                    </a:lnTo>
                    <a:lnTo>
                      <a:pt x="407" y="186"/>
                    </a:lnTo>
                    <a:lnTo>
                      <a:pt x="419" y="186"/>
                    </a:lnTo>
                    <a:lnTo>
                      <a:pt x="430" y="175"/>
                    </a:lnTo>
                    <a:lnTo>
                      <a:pt x="442" y="175"/>
                    </a:lnTo>
                    <a:lnTo>
                      <a:pt x="442" y="175"/>
                    </a:lnTo>
                    <a:lnTo>
                      <a:pt x="454" y="175"/>
                    </a:lnTo>
                    <a:lnTo>
                      <a:pt x="454" y="175"/>
                    </a:lnTo>
                    <a:lnTo>
                      <a:pt x="465" y="175"/>
                    </a:lnTo>
                    <a:lnTo>
                      <a:pt x="465" y="175"/>
                    </a:lnTo>
                    <a:lnTo>
                      <a:pt x="477" y="175"/>
                    </a:lnTo>
                    <a:lnTo>
                      <a:pt x="477" y="175"/>
                    </a:lnTo>
                    <a:lnTo>
                      <a:pt x="489" y="163"/>
                    </a:lnTo>
                    <a:lnTo>
                      <a:pt x="489" y="151"/>
                    </a:lnTo>
                    <a:lnTo>
                      <a:pt x="489" y="151"/>
                    </a:lnTo>
                    <a:lnTo>
                      <a:pt x="489" y="140"/>
                    </a:lnTo>
                    <a:lnTo>
                      <a:pt x="489" y="128"/>
                    </a:lnTo>
                    <a:lnTo>
                      <a:pt x="489" y="128"/>
                    </a:lnTo>
                    <a:lnTo>
                      <a:pt x="489" y="117"/>
                    </a:lnTo>
                    <a:lnTo>
                      <a:pt x="489" y="117"/>
                    </a:lnTo>
                    <a:lnTo>
                      <a:pt x="489" y="105"/>
                    </a:lnTo>
                    <a:lnTo>
                      <a:pt x="489" y="105"/>
                    </a:lnTo>
                    <a:lnTo>
                      <a:pt x="477" y="93"/>
                    </a:lnTo>
                    <a:lnTo>
                      <a:pt x="477" y="93"/>
                    </a:lnTo>
                    <a:lnTo>
                      <a:pt x="477" y="82"/>
                    </a:lnTo>
                    <a:lnTo>
                      <a:pt x="477" y="82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472" name="Group 104"/>
            <p:cNvGrpSpPr>
              <a:grpSpLocks/>
            </p:cNvGrpSpPr>
            <p:nvPr/>
          </p:nvGrpSpPr>
          <p:grpSpPr bwMode="auto">
            <a:xfrm>
              <a:off x="680" y="2550"/>
              <a:ext cx="489" cy="291"/>
              <a:chOff x="539" y="1944"/>
              <a:chExt cx="489" cy="291"/>
            </a:xfrm>
          </p:grpSpPr>
          <p:sp>
            <p:nvSpPr>
              <p:cNvPr id="17513" name="Freeform 105"/>
              <p:cNvSpPr>
                <a:spLocks/>
              </p:cNvSpPr>
              <p:nvPr/>
            </p:nvSpPr>
            <p:spPr bwMode="auto">
              <a:xfrm>
                <a:off x="539" y="1944"/>
                <a:ext cx="489" cy="291"/>
              </a:xfrm>
              <a:custGeom>
                <a:avLst/>
                <a:gdLst/>
                <a:ahLst/>
                <a:cxnLst>
                  <a:cxn ang="0">
                    <a:pos x="396" y="70"/>
                  </a:cxn>
                  <a:cxn ang="0">
                    <a:pos x="361" y="58"/>
                  </a:cxn>
                  <a:cxn ang="0">
                    <a:pos x="326" y="47"/>
                  </a:cxn>
                  <a:cxn ang="0">
                    <a:pos x="291" y="70"/>
                  </a:cxn>
                  <a:cxn ang="0">
                    <a:pos x="256" y="47"/>
                  </a:cxn>
                  <a:cxn ang="0">
                    <a:pos x="221" y="82"/>
                  </a:cxn>
                  <a:cxn ang="0">
                    <a:pos x="186" y="70"/>
                  </a:cxn>
                  <a:cxn ang="0">
                    <a:pos x="151" y="93"/>
                  </a:cxn>
                  <a:cxn ang="0">
                    <a:pos x="105" y="93"/>
                  </a:cxn>
                  <a:cxn ang="0">
                    <a:pos x="82" y="93"/>
                  </a:cxn>
                  <a:cxn ang="0">
                    <a:pos x="70" y="128"/>
                  </a:cxn>
                  <a:cxn ang="0">
                    <a:pos x="47" y="151"/>
                  </a:cxn>
                  <a:cxn ang="0">
                    <a:pos x="47" y="198"/>
                  </a:cxn>
                  <a:cxn ang="0">
                    <a:pos x="58" y="221"/>
                  </a:cxn>
                  <a:cxn ang="0">
                    <a:pos x="82" y="198"/>
                  </a:cxn>
                  <a:cxn ang="0">
                    <a:pos x="117" y="186"/>
                  </a:cxn>
                  <a:cxn ang="0">
                    <a:pos x="128" y="233"/>
                  </a:cxn>
                  <a:cxn ang="0">
                    <a:pos x="163" y="198"/>
                  </a:cxn>
                  <a:cxn ang="0">
                    <a:pos x="198" y="198"/>
                  </a:cxn>
                  <a:cxn ang="0">
                    <a:pos x="244" y="186"/>
                  </a:cxn>
                  <a:cxn ang="0">
                    <a:pos x="268" y="175"/>
                  </a:cxn>
                  <a:cxn ang="0">
                    <a:pos x="303" y="151"/>
                  </a:cxn>
                  <a:cxn ang="0">
                    <a:pos x="337" y="163"/>
                  </a:cxn>
                  <a:cxn ang="0">
                    <a:pos x="372" y="140"/>
                  </a:cxn>
                  <a:cxn ang="0">
                    <a:pos x="407" y="151"/>
                  </a:cxn>
                  <a:cxn ang="0">
                    <a:pos x="419" y="128"/>
                  </a:cxn>
                  <a:cxn ang="0">
                    <a:pos x="454" y="93"/>
                  </a:cxn>
                  <a:cxn ang="0">
                    <a:pos x="419" y="70"/>
                  </a:cxn>
                  <a:cxn ang="0">
                    <a:pos x="419" y="47"/>
                  </a:cxn>
                  <a:cxn ang="0">
                    <a:pos x="407" y="12"/>
                  </a:cxn>
                  <a:cxn ang="0">
                    <a:pos x="442" y="0"/>
                  </a:cxn>
                  <a:cxn ang="0">
                    <a:pos x="477" y="82"/>
                  </a:cxn>
                  <a:cxn ang="0">
                    <a:pos x="489" y="140"/>
                  </a:cxn>
                  <a:cxn ang="0">
                    <a:pos x="465" y="175"/>
                  </a:cxn>
                  <a:cxn ang="0">
                    <a:pos x="430" y="186"/>
                  </a:cxn>
                  <a:cxn ang="0">
                    <a:pos x="396" y="186"/>
                  </a:cxn>
                  <a:cxn ang="0">
                    <a:pos x="349" y="210"/>
                  </a:cxn>
                  <a:cxn ang="0">
                    <a:pos x="314" y="221"/>
                  </a:cxn>
                  <a:cxn ang="0">
                    <a:pos x="268" y="221"/>
                  </a:cxn>
                  <a:cxn ang="0">
                    <a:pos x="233" y="221"/>
                  </a:cxn>
                  <a:cxn ang="0">
                    <a:pos x="198" y="221"/>
                  </a:cxn>
                  <a:cxn ang="0">
                    <a:pos x="163" y="244"/>
                  </a:cxn>
                  <a:cxn ang="0">
                    <a:pos x="128" y="279"/>
                  </a:cxn>
                  <a:cxn ang="0">
                    <a:pos x="93" y="291"/>
                  </a:cxn>
                  <a:cxn ang="0">
                    <a:pos x="58" y="291"/>
                  </a:cxn>
                  <a:cxn ang="0">
                    <a:pos x="24" y="256"/>
                  </a:cxn>
                  <a:cxn ang="0">
                    <a:pos x="12" y="221"/>
                  </a:cxn>
                  <a:cxn ang="0">
                    <a:pos x="0" y="175"/>
                  </a:cxn>
                  <a:cxn ang="0">
                    <a:pos x="12" y="140"/>
                  </a:cxn>
                  <a:cxn ang="0">
                    <a:pos x="12" y="93"/>
                  </a:cxn>
                  <a:cxn ang="0">
                    <a:pos x="35" y="58"/>
                  </a:cxn>
                  <a:cxn ang="0">
                    <a:pos x="58" y="24"/>
                  </a:cxn>
                  <a:cxn ang="0">
                    <a:pos x="105" y="24"/>
                  </a:cxn>
                  <a:cxn ang="0">
                    <a:pos x="151" y="24"/>
                  </a:cxn>
                  <a:cxn ang="0">
                    <a:pos x="186" y="24"/>
                  </a:cxn>
                  <a:cxn ang="0">
                    <a:pos x="221" y="0"/>
                  </a:cxn>
                  <a:cxn ang="0">
                    <a:pos x="256" y="0"/>
                  </a:cxn>
                  <a:cxn ang="0">
                    <a:pos x="291" y="24"/>
                  </a:cxn>
                  <a:cxn ang="0">
                    <a:pos x="326" y="24"/>
                  </a:cxn>
                  <a:cxn ang="0">
                    <a:pos x="361" y="12"/>
                  </a:cxn>
                  <a:cxn ang="0">
                    <a:pos x="396" y="12"/>
                  </a:cxn>
                </a:cxnLst>
                <a:rect l="0" t="0" r="r" b="b"/>
                <a:pathLst>
                  <a:path w="489" h="291">
                    <a:moveTo>
                      <a:pt x="407" y="47"/>
                    </a:moveTo>
                    <a:lnTo>
                      <a:pt x="407" y="58"/>
                    </a:lnTo>
                    <a:lnTo>
                      <a:pt x="407" y="58"/>
                    </a:lnTo>
                    <a:lnTo>
                      <a:pt x="407" y="70"/>
                    </a:lnTo>
                    <a:lnTo>
                      <a:pt x="396" y="70"/>
                    </a:lnTo>
                    <a:lnTo>
                      <a:pt x="396" y="70"/>
                    </a:lnTo>
                    <a:lnTo>
                      <a:pt x="384" y="70"/>
                    </a:lnTo>
                    <a:lnTo>
                      <a:pt x="384" y="70"/>
                    </a:lnTo>
                    <a:lnTo>
                      <a:pt x="372" y="70"/>
                    </a:lnTo>
                    <a:lnTo>
                      <a:pt x="372" y="70"/>
                    </a:lnTo>
                    <a:lnTo>
                      <a:pt x="361" y="70"/>
                    </a:lnTo>
                    <a:lnTo>
                      <a:pt x="361" y="58"/>
                    </a:lnTo>
                    <a:lnTo>
                      <a:pt x="361" y="47"/>
                    </a:lnTo>
                    <a:lnTo>
                      <a:pt x="349" y="47"/>
                    </a:lnTo>
                    <a:lnTo>
                      <a:pt x="349" y="47"/>
                    </a:lnTo>
                    <a:lnTo>
                      <a:pt x="337" y="47"/>
                    </a:lnTo>
                    <a:lnTo>
                      <a:pt x="337" y="47"/>
                    </a:lnTo>
                    <a:lnTo>
                      <a:pt x="326" y="47"/>
                    </a:lnTo>
                    <a:lnTo>
                      <a:pt x="326" y="47"/>
                    </a:lnTo>
                    <a:lnTo>
                      <a:pt x="314" y="58"/>
                    </a:lnTo>
                    <a:lnTo>
                      <a:pt x="314" y="58"/>
                    </a:lnTo>
                    <a:lnTo>
                      <a:pt x="303" y="70"/>
                    </a:lnTo>
                    <a:lnTo>
                      <a:pt x="303" y="70"/>
                    </a:lnTo>
                    <a:lnTo>
                      <a:pt x="291" y="70"/>
                    </a:lnTo>
                    <a:lnTo>
                      <a:pt x="291" y="58"/>
                    </a:lnTo>
                    <a:lnTo>
                      <a:pt x="279" y="58"/>
                    </a:lnTo>
                    <a:lnTo>
                      <a:pt x="279" y="47"/>
                    </a:lnTo>
                    <a:lnTo>
                      <a:pt x="268" y="47"/>
                    </a:lnTo>
                    <a:lnTo>
                      <a:pt x="268" y="47"/>
                    </a:lnTo>
                    <a:lnTo>
                      <a:pt x="256" y="47"/>
                    </a:lnTo>
                    <a:lnTo>
                      <a:pt x="244" y="58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33" y="82"/>
                    </a:lnTo>
                    <a:lnTo>
                      <a:pt x="233" y="82"/>
                    </a:lnTo>
                    <a:lnTo>
                      <a:pt x="221" y="82"/>
                    </a:lnTo>
                    <a:lnTo>
                      <a:pt x="221" y="82"/>
                    </a:lnTo>
                    <a:lnTo>
                      <a:pt x="210" y="82"/>
                    </a:lnTo>
                    <a:lnTo>
                      <a:pt x="210" y="82"/>
                    </a:lnTo>
                    <a:lnTo>
                      <a:pt x="198" y="70"/>
                    </a:lnTo>
                    <a:lnTo>
                      <a:pt x="198" y="70"/>
                    </a:lnTo>
                    <a:lnTo>
                      <a:pt x="186" y="70"/>
                    </a:lnTo>
                    <a:lnTo>
                      <a:pt x="186" y="70"/>
                    </a:lnTo>
                    <a:lnTo>
                      <a:pt x="175" y="70"/>
                    </a:lnTo>
                    <a:lnTo>
                      <a:pt x="175" y="70"/>
                    </a:lnTo>
                    <a:lnTo>
                      <a:pt x="163" y="82"/>
                    </a:lnTo>
                    <a:lnTo>
                      <a:pt x="163" y="82"/>
                    </a:lnTo>
                    <a:lnTo>
                      <a:pt x="151" y="93"/>
                    </a:lnTo>
                    <a:lnTo>
                      <a:pt x="140" y="93"/>
                    </a:lnTo>
                    <a:lnTo>
                      <a:pt x="140" y="93"/>
                    </a:lnTo>
                    <a:lnTo>
                      <a:pt x="128" y="93"/>
                    </a:lnTo>
                    <a:lnTo>
                      <a:pt x="128" y="93"/>
                    </a:lnTo>
                    <a:lnTo>
                      <a:pt x="117" y="93"/>
                    </a:lnTo>
                    <a:lnTo>
                      <a:pt x="105" y="93"/>
                    </a:lnTo>
                    <a:lnTo>
                      <a:pt x="105" y="82"/>
                    </a:lnTo>
                    <a:lnTo>
                      <a:pt x="93" y="82"/>
                    </a:lnTo>
                    <a:lnTo>
                      <a:pt x="93" y="82"/>
                    </a:lnTo>
                    <a:lnTo>
                      <a:pt x="82" y="82"/>
                    </a:lnTo>
                    <a:lnTo>
                      <a:pt x="82" y="93"/>
                    </a:lnTo>
                    <a:lnTo>
                      <a:pt x="82" y="93"/>
                    </a:lnTo>
                    <a:lnTo>
                      <a:pt x="82" y="105"/>
                    </a:lnTo>
                    <a:lnTo>
                      <a:pt x="82" y="105"/>
                    </a:lnTo>
                    <a:lnTo>
                      <a:pt x="93" y="117"/>
                    </a:lnTo>
                    <a:lnTo>
                      <a:pt x="93" y="128"/>
                    </a:lnTo>
                    <a:lnTo>
                      <a:pt x="82" y="128"/>
                    </a:lnTo>
                    <a:lnTo>
                      <a:pt x="70" y="128"/>
                    </a:lnTo>
                    <a:lnTo>
                      <a:pt x="70" y="128"/>
                    </a:lnTo>
                    <a:lnTo>
                      <a:pt x="58" y="128"/>
                    </a:lnTo>
                    <a:lnTo>
                      <a:pt x="58" y="128"/>
                    </a:lnTo>
                    <a:lnTo>
                      <a:pt x="47" y="140"/>
                    </a:lnTo>
                    <a:lnTo>
                      <a:pt x="47" y="140"/>
                    </a:lnTo>
                    <a:lnTo>
                      <a:pt x="47" y="151"/>
                    </a:lnTo>
                    <a:lnTo>
                      <a:pt x="35" y="151"/>
                    </a:lnTo>
                    <a:lnTo>
                      <a:pt x="35" y="163"/>
                    </a:lnTo>
                    <a:lnTo>
                      <a:pt x="35" y="175"/>
                    </a:lnTo>
                    <a:lnTo>
                      <a:pt x="35" y="186"/>
                    </a:lnTo>
                    <a:lnTo>
                      <a:pt x="47" y="186"/>
                    </a:lnTo>
                    <a:lnTo>
                      <a:pt x="47" y="198"/>
                    </a:lnTo>
                    <a:lnTo>
                      <a:pt x="35" y="198"/>
                    </a:lnTo>
                    <a:lnTo>
                      <a:pt x="35" y="210"/>
                    </a:lnTo>
                    <a:lnTo>
                      <a:pt x="35" y="210"/>
                    </a:lnTo>
                    <a:lnTo>
                      <a:pt x="47" y="221"/>
                    </a:lnTo>
                    <a:lnTo>
                      <a:pt x="47" y="221"/>
                    </a:lnTo>
                    <a:lnTo>
                      <a:pt x="58" y="221"/>
                    </a:lnTo>
                    <a:lnTo>
                      <a:pt x="58" y="221"/>
                    </a:lnTo>
                    <a:lnTo>
                      <a:pt x="70" y="221"/>
                    </a:lnTo>
                    <a:lnTo>
                      <a:pt x="70" y="210"/>
                    </a:lnTo>
                    <a:lnTo>
                      <a:pt x="82" y="210"/>
                    </a:lnTo>
                    <a:lnTo>
                      <a:pt x="82" y="198"/>
                    </a:lnTo>
                    <a:lnTo>
                      <a:pt x="82" y="198"/>
                    </a:lnTo>
                    <a:lnTo>
                      <a:pt x="82" y="186"/>
                    </a:lnTo>
                    <a:lnTo>
                      <a:pt x="82" y="186"/>
                    </a:lnTo>
                    <a:lnTo>
                      <a:pt x="93" y="186"/>
                    </a:lnTo>
                    <a:lnTo>
                      <a:pt x="105" y="186"/>
                    </a:lnTo>
                    <a:lnTo>
                      <a:pt x="105" y="186"/>
                    </a:lnTo>
                    <a:lnTo>
                      <a:pt x="117" y="186"/>
                    </a:lnTo>
                    <a:lnTo>
                      <a:pt x="117" y="198"/>
                    </a:lnTo>
                    <a:lnTo>
                      <a:pt x="117" y="210"/>
                    </a:lnTo>
                    <a:lnTo>
                      <a:pt x="117" y="210"/>
                    </a:lnTo>
                    <a:lnTo>
                      <a:pt x="128" y="221"/>
                    </a:lnTo>
                    <a:lnTo>
                      <a:pt x="128" y="233"/>
                    </a:lnTo>
                    <a:lnTo>
                      <a:pt x="128" y="233"/>
                    </a:lnTo>
                    <a:lnTo>
                      <a:pt x="140" y="233"/>
                    </a:lnTo>
                    <a:lnTo>
                      <a:pt x="140" y="233"/>
                    </a:lnTo>
                    <a:lnTo>
                      <a:pt x="151" y="221"/>
                    </a:lnTo>
                    <a:lnTo>
                      <a:pt x="151" y="210"/>
                    </a:lnTo>
                    <a:lnTo>
                      <a:pt x="151" y="210"/>
                    </a:lnTo>
                    <a:lnTo>
                      <a:pt x="163" y="198"/>
                    </a:lnTo>
                    <a:lnTo>
                      <a:pt x="163" y="186"/>
                    </a:lnTo>
                    <a:lnTo>
                      <a:pt x="175" y="186"/>
                    </a:lnTo>
                    <a:lnTo>
                      <a:pt x="186" y="186"/>
                    </a:lnTo>
                    <a:lnTo>
                      <a:pt x="186" y="186"/>
                    </a:lnTo>
                    <a:lnTo>
                      <a:pt x="198" y="198"/>
                    </a:lnTo>
                    <a:lnTo>
                      <a:pt x="198" y="198"/>
                    </a:lnTo>
                    <a:lnTo>
                      <a:pt x="210" y="198"/>
                    </a:lnTo>
                    <a:lnTo>
                      <a:pt x="221" y="198"/>
                    </a:lnTo>
                    <a:lnTo>
                      <a:pt x="221" y="198"/>
                    </a:lnTo>
                    <a:lnTo>
                      <a:pt x="233" y="186"/>
                    </a:lnTo>
                    <a:lnTo>
                      <a:pt x="244" y="186"/>
                    </a:lnTo>
                    <a:lnTo>
                      <a:pt x="244" y="186"/>
                    </a:lnTo>
                    <a:lnTo>
                      <a:pt x="256" y="186"/>
                    </a:lnTo>
                    <a:lnTo>
                      <a:pt x="256" y="186"/>
                    </a:lnTo>
                    <a:lnTo>
                      <a:pt x="268" y="186"/>
                    </a:lnTo>
                    <a:lnTo>
                      <a:pt x="268" y="186"/>
                    </a:lnTo>
                    <a:lnTo>
                      <a:pt x="268" y="175"/>
                    </a:lnTo>
                    <a:lnTo>
                      <a:pt x="268" y="175"/>
                    </a:lnTo>
                    <a:lnTo>
                      <a:pt x="279" y="163"/>
                    </a:lnTo>
                    <a:lnTo>
                      <a:pt x="279" y="151"/>
                    </a:lnTo>
                    <a:lnTo>
                      <a:pt x="291" y="151"/>
                    </a:lnTo>
                    <a:lnTo>
                      <a:pt x="291" y="151"/>
                    </a:lnTo>
                    <a:lnTo>
                      <a:pt x="303" y="151"/>
                    </a:lnTo>
                    <a:lnTo>
                      <a:pt x="303" y="151"/>
                    </a:lnTo>
                    <a:lnTo>
                      <a:pt x="314" y="163"/>
                    </a:lnTo>
                    <a:lnTo>
                      <a:pt x="314" y="163"/>
                    </a:lnTo>
                    <a:lnTo>
                      <a:pt x="326" y="163"/>
                    </a:lnTo>
                    <a:lnTo>
                      <a:pt x="326" y="163"/>
                    </a:lnTo>
                    <a:lnTo>
                      <a:pt x="337" y="163"/>
                    </a:lnTo>
                    <a:lnTo>
                      <a:pt x="337" y="163"/>
                    </a:lnTo>
                    <a:lnTo>
                      <a:pt x="349" y="163"/>
                    </a:lnTo>
                    <a:lnTo>
                      <a:pt x="349" y="163"/>
                    </a:lnTo>
                    <a:lnTo>
                      <a:pt x="349" y="151"/>
                    </a:lnTo>
                    <a:lnTo>
                      <a:pt x="361" y="151"/>
                    </a:lnTo>
                    <a:lnTo>
                      <a:pt x="361" y="140"/>
                    </a:lnTo>
                    <a:lnTo>
                      <a:pt x="372" y="140"/>
                    </a:lnTo>
                    <a:lnTo>
                      <a:pt x="372" y="140"/>
                    </a:lnTo>
                    <a:lnTo>
                      <a:pt x="384" y="140"/>
                    </a:lnTo>
                    <a:lnTo>
                      <a:pt x="384" y="151"/>
                    </a:lnTo>
                    <a:lnTo>
                      <a:pt x="396" y="151"/>
                    </a:lnTo>
                    <a:lnTo>
                      <a:pt x="396" y="151"/>
                    </a:lnTo>
                    <a:lnTo>
                      <a:pt x="407" y="151"/>
                    </a:lnTo>
                    <a:lnTo>
                      <a:pt x="407" y="151"/>
                    </a:lnTo>
                    <a:lnTo>
                      <a:pt x="419" y="151"/>
                    </a:lnTo>
                    <a:lnTo>
                      <a:pt x="419" y="140"/>
                    </a:lnTo>
                    <a:lnTo>
                      <a:pt x="419" y="140"/>
                    </a:lnTo>
                    <a:lnTo>
                      <a:pt x="419" y="128"/>
                    </a:lnTo>
                    <a:lnTo>
                      <a:pt x="419" y="128"/>
                    </a:lnTo>
                    <a:lnTo>
                      <a:pt x="430" y="117"/>
                    </a:lnTo>
                    <a:lnTo>
                      <a:pt x="430" y="117"/>
                    </a:lnTo>
                    <a:lnTo>
                      <a:pt x="442" y="117"/>
                    </a:lnTo>
                    <a:lnTo>
                      <a:pt x="442" y="105"/>
                    </a:lnTo>
                    <a:lnTo>
                      <a:pt x="454" y="105"/>
                    </a:lnTo>
                    <a:lnTo>
                      <a:pt x="454" y="93"/>
                    </a:lnTo>
                    <a:lnTo>
                      <a:pt x="454" y="82"/>
                    </a:lnTo>
                    <a:lnTo>
                      <a:pt x="454" y="82"/>
                    </a:lnTo>
                    <a:lnTo>
                      <a:pt x="442" y="82"/>
                    </a:lnTo>
                    <a:lnTo>
                      <a:pt x="430" y="82"/>
                    </a:lnTo>
                    <a:lnTo>
                      <a:pt x="430" y="82"/>
                    </a:lnTo>
                    <a:lnTo>
                      <a:pt x="419" y="70"/>
                    </a:lnTo>
                    <a:lnTo>
                      <a:pt x="419" y="70"/>
                    </a:lnTo>
                    <a:lnTo>
                      <a:pt x="419" y="58"/>
                    </a:lnTo>
                    <a:lnTo>
                      <a:pt x="419" y="47"/>
                    </a:lnTo>
                    <a:lnTo>
                      <a:pt x="430" y="47"/>
                    </a:lnTo>
                    <a:lnTo>
                      <a:pt x="419" y="47"/>
                    </a:lnTo>
                    <a:lnTo>
                      <a:pt x="419" y="47"/>
                    </a:lnTo>
                    <a:lnTo>
                      <a:pt x="407" y="47"/>
                    </a:lnTo>
                    <a:lnTo>
                      <a:pt x="407" y="35"/>
                    </a:lnTo>
                    <a:lnTo>
                      <a:pt x="407" y="35"/>
                    </a:lnTo>
                    <a:lnTo>
                      <a:pt x="407" y="24"/>
                    </a:lnTo>
                    <a:lnTo>
                      <a:pt x="407" y="12"/>
                    </a:lnTo>
                    <a:lnTo>
                      <a:pt x="407" y="12"/>
                    </a:lnTo>
                    <a:lnTo>
                      <a:pt x="407" y="0"/>
                    </a:lnTo>
                    <a:lnTo>
                      <a:pt x="419" y="0"/>
                    </a:lnTo>
                    <a:lnTo>
                      <a:pt x="419" y="0"/>
                    </a:lnTo>
                    <a:lnTo>
                      <a:pt x="430" y="0"/>
                    </a:lnTo>
                    <a:lnTo>
                      <a:pt x="430" y="0"/>
                    </a:lnTo>
                    <a:lnTo>
                      <a:pt x="442" y="0"/>
                    </a:lnTo>
                    <a:lnTo>
                      <a:pt x="442" y="12"/>
                    </a:lnTo>
                    <a:lnTo>
                      <a:pt x="465" y="35"/>
                    </a:lnTo>
                    <a:lnTo>
                      <a:pt x="465" y="47"/>
                    </a:lnTo>
                    <a:lnTo>
                      <a:pt x="477" y="47"/>
                    </a:lnTo>
                    <a:lnTo>
                      <a:pt x="477" y="58"/>
                    </a:lnTo>
                    <a:lnTo>
                      <a:pt x="477" y="82"/>
                    </a:lnTo>
                    <a:lnTo>
                      <a:pt x="477" y="93"/>
                    </a:lnTo>
                    <a:lnTo>
                      <a:pt x="477" y="93"/>
                    </a:lnTo>
                    <a:lnTo>
                      <a:pt x="489" y="117"/>
                    </a:lnTo>
                    <a:lnTo>
                      <a:pt x="489" y="128"/>
                    </a:lnTo>
                    <a:lnTo>
                      <a:pt x="489" y="128"/>
                    </a:lnTo>
                    <a:lnTo>
                      <a:pt x="489" y="140"/>
                    </a:lnTo>
                    <a:lnTo>
                      <a:pt x="489" y="140"/>
                    </a:lnTo>
                    <a:lnTo>
                      <a:pt x="489" y="151"/>
                    </a:lnTo>
                    <a:lnTo>
                      <a:pt x="489" y="151"/>
                    </a:lnTo>
                    <a:lnTo>
                      <a:pt x="477" y="163"/>
                    </a:lnTo>
                    <a:lnTo>
                      <a:pt x="477" y="163"/>
                    </a:lnTo>
                    <a:lnTo>
                      <a:pt x="465" y="175"/>
                    </a:lnTo>
                    <a:lnTo>
                      <a:pt x="465" y="175"/>
                    </a:lnTo>
                    <a:lnTo>
                      <a:pt x="454" y="175"/>
                    </a:lnTo>
                    <a:lnTo>
                      <a:pt x="454" y="175"/>
                    </a:lnTo>
                    <a:lnTo>
                      <a:pt x="442" y="186"/>
                    </a:lnTo>
                    <a:lnTo>
                      <a:pt x="442" y="186"/>
                    </a:lnTo>
                    <a:lnTo>
                      <a:pt x="430" y="186"/>
                    </a:lnTo>
                    <a:lnTo>
                      <a:pt x="430" y="186"/>
                    </a:lnTo>
                    <a:lnTo>
                      <a:pt x="419" y="186"/>
                    </a:lnTo>
                    <a:lnTo>
                      <a:pt x="419" y="186"/>
                    </a:lnTo>
                    <a:lnTo>
                      <a:pt x="407" y="186"/>
                    </a:lnTo>
                    <a:lnTo>
                      <a:pt x="407" y="186"/>
                    </a:lnTo>
                    <a:lnTo>
                      <a:pt x="396" y="186"/>
                    </a:lnTo>
                    <a:lnTo>
                      <a:pt x="396" y="186"/>
                    </a:lnTo>
                    <a:lnTo>
                      <a:pt x="372" y="198"/>
                    </a:lnTo>
                    <a:lnTo>
                      <a:pt x="361" y="198"/>
                    </a:lnTo>
                    <a:lnTo>
                      <a:pt x="361" y="198"/>
                    </a:lnTo>
                    <a:lnTo>
                      <a:pt x="349" y="198"/>
                    </a:lnTo>
                    <a:lnTo>
                      <a:pt x="349" y="210"/>
                    </a:lnTo>
                    <a:lnTo>
                      <a:pt x="337" y="210"/>
                    </a:lnTo>
                    <a:lnTo>
                      <a:pt x="337" y="210"/>
                    </a:lnTo>
                    <a:lnTo>
                      <a:pt x="326" y="221"/>
                    </a:lnTo>
                    <a:lnTo>
                      <a:pt x="326" y="221"/>
                    </a:lnTo>
                    <a:lnTo>
                      <a:pt x="314" y="221"/>
                    </a:lnTo>
                    <a:lnTo>
                      <a:pt x="314" y="221"/>
                    </a:lnTo>
                    <a:lnTo>
                      <a:pt x="303" y="221"/>
                    </a:lnTo>
                    <a:lnTo>
                      <a:pt x="291" y="221"/>
                    </a:lnTo>
                    <a:lnTo>
                      <a:pt x="291" y="221"/>
                    </a:lnTo>
                    <a:lnTo>
                      <a:pt x="279" y="221"/>
                    </a:lnTo>
                    <a:lnTo>
                      <a:pt x="279" y="221"/>
                    </a:lnTo>
                    <a:lnTo>
                      <a:pt x="268" y="221"/>
                    </a:lnTo>
                    <a:lnTo>
                      <a:pt x="268" y="221"/>
                    </a:lnTo>
                    <a:lnTo>
                      <a:pt x="256" y="221"/>
                    </a:lnTo>
                    <a:lnTo>
                      <a:pt x="256" y="221"/>
                    </a:lnTo>
                    <a:lnTo>
                      <a:pt x="244" y="221"/>
                    </a:lnTo>
                    <a:lnTo>
                      <a:pt x="244" y="221"/>
                    </a:lnTo>
                    <a:lnTo>
                      <a:pt x="233" y="221"/>
                    </a:lnTo>
                    <a:lnTo>
                      <a:pt x="233" y="221"/>
                    </a:lnTo>
                    <a:lnTo>
                      <a:pt x="221" y="221"/>
                    </a:lnTo>
                    <a:lnTo>
                      <a:pt x="221" y="221"/>
                    </a:lnTo>
                    <a:lnTo>
                      <a:pt x="210" y="221"/>
                    </a:lnTo>
                    <a:lnTo>
                      <a:pt x="210" y="221"/>
                    </a:lnTo>
                    <a:lnTo>
                      <a:pt x="198" y="221"/>
                    </a:lnTo>
                    <a:lnTo>
                      <a:pt x="198" y="221"/>
                    </a:lnTo>
                    <a:lnTo>
                      <a:pt x="186" y="233"/>
                    </a:lnTo>
                    <a:lnTo>
                      <a:pt x="186" y="233"/>
                    </a:lnTo>
                    <a:lnTo>
                      <a:pt x="175" y="233"/>
                    </a:lnTo>
                    <a:lnTo>
                      <a:pt x="163" y="244"/>
                    </a:lnTo>
                    <a:lnTo>
                      <a:pt x="163" y="244"/>
                    </a:lnTo>
                    <a:lnTo>
                      <a:pt x="151" y="256"/>
                    </a:lnTo>
                    <a:lnTo>
                      <a:pt x="151" y="256"/>
                    </a:lnTo>
                    <a:lnTo>
                      <a:pt x="151" y="268"/>
                    </a:lnTo>
                    <a:lnTo>
                      <a:pt x="140" y="268"/>
                    </a:lnTo>
                    <a:lnTo>
                      <a:pt x="140" y="268"/>
                    </a:lnTo>
                    <a:lnTo>
                      <a:pt x="128" y="279"/>
                    </a:lnTo>
                    <a:lnTo>
                      <a:pt x="128" y="279"/>
                    </a:lnTo>
                    <a:lnTo>
                      <a:pt x="117" y="279"/>
                    </a:lnTo>
                    <a:lnTo>
                      <a:pt x="117" y="279"/>
                    </a:lnTo>
                    <a:lnTo>
                      <a:pt x="105" y="291"/>
                    </a:lnTo>
                    <a:lnTo>
                      <a:pt x="105" y="291"/>
                    </a:lnTo>
                    <a:lnTo>
                      <a:pt x="93" y="291"/>
                    </a:lnTo>
                    <a:lnTo>
                      <a:pt x="93" y="291"/>
                    </a:lnTo>
                    <a:lnTo>
                      <a:pt x="82" y="291"/>
                    </a:lnTo>
                    <a:lnTo>
                      <a:pt x="82" y="291"/>
                    </a:lnTo>
                    <a:lnTo>
                      <a:pt x="70" y="291"/>
                    </a:lnTo>
                    <a:lnTo>
                      <a:pt x="70" y="291"/>
                    </a:lnTo>
                    <a:lnTo>
                      <a:pt x="58" y="291"/>
                    </a:lnTo>
                    <a:lnTo>
                      <a:pt x="47" y="279"/>
                    </a:lnTo>
                    <a:lnTo>
                      <a:pt x="47" y="279"/>
                    </a:lnTo>
                    <a:lnTo>
                      <a:pt x="35" y="279"/>
                    </a:lnTo>
                    <a:lnTo>
                      <a:pt x="35" y="268"/>
                    </a:lnTo>
                    <a:lnTo>
                      <a:pt x="35" y="268"/>
                    </a:lnTo>
                    <a:lnTo>
                      <a:pt x="24" y="256"/>
                    </a:lnTo>
                    <a:lnTo>
                      <a:pt x="24" y="256"/>
                    </a:lnTo>
                    <a:lnTo>
                      <a:pt x="12" y="244"/>
                    </a:lnTo>
                    <a:lnTo>
                      <a:pt x="12" y="233"/>
                    </a:lnTo>
                    <a:lnTo>
                      <a:pt x="12" y="233"/>
                    </a:lnTo>
                    <a:lnTo>
                      <a:pt x="12" y="221"/>
                    </a:lnTo>
                    <a:lnTo>
                      <a:pt x="12" y="221"/>
                    </a:lnTo>
                    <a:lnTo>
                      <a:pt x="12" y="210"/>
                    </a:lnTo>
                    <a:lnTo>
                      <a:pt x="0" y="210"/>
                    </a:lnTo>
                    <a:lnTo>
                      <a:pt x="0" y="198"/>
                    </a:lnTo>
                    <a:lnTo>
                      <a:pt x="0" y="186"/>
                    </a:lnTo>
                    <a:lnTo>
                      <a:pt x="0" y="186"/>
                    </a:lnTo>
                    <a:lnTo>
                      <a:pt x="0" y="175"/>
                    </a:lnTo>
                    <a:lnTo>
                      <a:pt x="0" y="175"/>
                    </a:lnTo>
                    <a:lnTo>
                      <a:pt x="12" y="163"/>
                    </a:lnTo>
                    <a:lnTo>
                      <a:pt x="12" y="151"/>
                    </a:lnTo>
                    <a:lnTo>
                      <a:pt x="12" y="151"/>
                    </a:lnTo>
                    <a:lnTo>
                      <a:pt x="12" y="140"/>
                    </a:lnTo>
                    <a:lnTo>
                      <a:pt x="12" y="140"/>
                    </a:lnTo>
                    <a:lnTo>
                      <a:pt x="12" y="128"/>
                    </a:lnTo>
                    <a:lnTo>
                      <a:pt x="12" y="128"/>
                    </a:lnTo>
                    <a:lnTo>
                      <a:pt x="12" y="117"/>
                    </a:lnTo>
                    <a:lnTo>
                      <a:pt x="12" y="105"/>
                    </a:lnTo>
                    <a:lnTo>
                      <a:pt x="12" y="105"/>
                    </a:lnTo>
                    <a:lnTo>
                      <a:pt x="12" y="93"/>
                    </a:lnTo>
                    <a:lnTo>
                      <a:pt x="24" y="93"/>
                    </a:lnTo>
                    <a:lnTo>
                      <a:pt x="24" y="82"/>
                    </a:lnTo>
                    <a:lnTo>
                      <a:pt x="24" y="70"/>
                    </a:lnTo>
                    <a:lnTo>
                      <a:pt x="35" y="70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35" y="47"/>
                    </a:lnTo>
                    <a:lnTo>
                      <a:pt x="35" y="47"/>
                    </a:lnTo>
                    <a:lnTo>
                      <a:pt x="47" y="35"/>
                    </a:lnTo>
                    <a:lnTo>
                      <a:pt x="47" y="35"/>
                    </a:lnTo>
                    <a:lnTo>
                      <a:pt x="58" y="24"/>
                    </a:lnTo>
                    <a:lnTo>
                      <a:pt x="58" y="24"/>
                    </a:lnTo>
                    <a:lnTo>
                      <a:pt x="70" y="24"/>
                    </a:lnTo>
                    <a:lnTo>
                      <a:pt x="70" y="24"/>
                    </a:lnTo>
                    <a:lnTo>
                      <a:pt x="82" y="24"/>
                    </a:lnTo>
                    <a:lnTo>
                      <a:pt x="93" y="24"/>
                    </a:lnTo>
                    <a:lnTo>
                      <a:pt x="93" y="24"/>
                    </a:lnTo>
                    <a:lnTo>
                      <a:pt x="105" y="24"/>
                    </a:lnTo>
                    <a:lnTo>
                      <a:pt x="105" y="35"/>
                    </a:lnTo>
                    <a:lnTo>
                      <a:pt x="117" y="35"/>
                    </a:lnTo>
                    <a:lnTo>
                      <a:pt x="117" y="35"/>
                    </a:lnTo>
                    <a:lnTo>
                      <a:pt x="128" y="35"/>
                    </a:lnTo>
                    <a:lnTo>
                      <a:pt x="140" y="35"/>
                    </a:lnTo>
                    <a:lnTo>
                      <a:pt x="151" y="24"/>
                    </a:lnTo>
                    <a:lnTo>
                      <a:pt x="151" y="24"/>
                    </a:lnTo>
                    <a:lnTo>
                      <a:pt x="163" y="24"/>
                    </a:lnTo>
                    <a:lnTo>
                      <a:pt x="163" y="24"/>
                    </a:lnTo>
                    <a:lnTo>
                      <a:pt x="175" y="24"/>
                    </a:lnTo>
                    <a:lnTo>
                      <a:pt x="175" y="24"/>
                    </a:lnTo>
                    <a:lnTo>
                      <a:pt x="186" y="24"/>
                    </a:lnTo>
                    <a:lnTo>
                      <a:pt x="198" y="24"/>
                    </a:lnTo>
                    <a:lnTo>
                      <a:pt x="198" y="24"/>
                    </a:lnTo>
                    <a:lnTo>
                      <a:pt x="210" y="12"/>
                    </a:lnTo>
                    <a:lnTo>
                      <a:pt x="210" y="12"/>
                    </a:lnTo>
                    <a:lnTo>
                      <a:pt x="221" y="12"/>
                    </a:lnTo>
                    <a:lnTo>
                      <a:pt x="221" y="0"/>
                    </a:lnTo>
                    <a:lnTo>
                      <a:pt x="233" y="0"/>
                    </a:lnTo>
                    <a:lnTo>
                      <a:pt x="233" y="0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56" y="0"/>
                    </a:lnTo>
                    <a:lnTo>
                      <a:pt x="256" y="0"/>
                    </a:lnTo>
                    <a:lnTo>
                      <a:pt x="268" y="12"/>
                    </a:lnTo>
                    <a:lnTo>
                      <a:pt x="268" y="12"/>
                    </a:lnTo>
                    <a:lnTo>
                      <a:pt x="279" y="12"/>
                    </a:lnTo>
                    <a:lnTo>
                      <a:pt x="279" y="24"/>
                    </a:lnTo>
                    <a:lnTo>
                      <a:pt x="291" y="24"/>
                    </a:lnTo>
                    <a:lnTo>
                      <a:pt x="291" y="24"/>
                    </a:lnTo>
                    <a:lnTo>
                      <a:pt x="303" y="24"/>
                    </a:lnTo>
                    <a:lnTo>
                      <a:pt x="303" y="24"/>
                    </a:lnTo>
                    <a:lnTo>
                      <a:pt x="314" y="24"/>
                    </a:lnTo>
                    <a:lnTo>
                      <a:pt x="314" y="24"/>
                    </a:lnTo>
                    <a:lnTo>
                      <a:pt x="326" y="24"/>
                    </a:lnTo>
                    <a:lnTo>
                      <a:pt x="326" y="24"/>
                    </a:lnTo>
                    <a:lnTo>
                      <a:pt x="337" y="24"/>
                    </a:lnTo>
                    <a:lnTo>
                      <a:pt x="337" y="12"/>
                    </a:lnTo>
                    <a:lnTo>
                      <a:pt x="349" y="12"/>
                    </a:lnTo>
                    <a:lnTo>
                      <a:pt x="349" y="12"/>
                    </a:lnTo>
                    <a:lnTo>
                      <a:pt x="361" y="12"/>
                    </a:lnTo>
                    <a:lnTo>
                      <a:pt x="361" y="12"/>
                    </a:lnTo>
                    <a:lnTo>
                      <a:pt x="372" y="12"/>
                    </a:lnTo>
                    <a:lnTo>
                      <a:pt x="372" y="12"/>
                    </a:lnTo>
                    <a:lnTo>
                      <a:pt x="384" y="12"/>
                    </a:lnTo>
                    <a:lnTo>
                      <a:pt x="384" y="12"/>
                    </a:lnTo>
                    <a:lnTo>
                      <a:pt x="396" y="12"/>
                    </a:lnTo>
                    <a:lnTo>
                      <a:pt x="396" y="12"/>
                    </a:lnTo>
                    <a:lnTo>
                      <a:pt x="407" y="12"/>
                    </a:lnTo>
                    <a:lnTo>
                      <a:pt x="407" y="12"/>
                    </a:lnTo>
                    <a:lnTo>
                      <a:pt x="407" y="4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14" name="Freeform 106"/>
              <p:cNvSpPr>
                <a:spLocks/>
              </p:cNvSpPr>
              <p:nvPr/>
            </p:nvSpPr>
            <p:spPr bwMode="auto">
              <a:xfrm>
                <a:off x="539" y="1944"/>
                <a:ext cx="489" cy="291"/>
              </a:xfrm>
              <a:custGeom>
                <a:avLst/>
                <a:gdLst/>
                <a:ahLst/>
                <a:cxnLst>
                  <a:cxn ang="0">
                    <a:pos x="396" y="70"/>
                  </a:cxn>
                  <a:cxn ang="0">
                    <a:pos x="361" y="58"/>
                  </a:cxn>
                  <a:cxn ang="0">
                    <a:pos x="326" y="47"/>
                  </a:cxn>
                  <a:cxn ang="0">
                    <a:pos x="291" y="70"/>
                  </a:cxn>
                  <a:cxn ang="0">
                    <a:pos x="256" y="47"/>
                  </a:cxn>
                  <a:cxn ang="0">
                    <a:pos x="221" y="82"/>
                  </a:cxn>
                  <a:cxn ang="0">
                    <a:pos x="186" y="70"/>
                  </a:cxn>
                  <a:cxn ang="0">
                    <a:pos x="151" y="93"/>
                  </a:cxn>
                  <a:cxn ang="0">
                    <a:pos x="105" y="93"/>
                  </a:cxn>
                  <a:cxn ang="0">
                    <a:pos x="82" y="93"/>
                  </a:cxn>
                  <a:cxn ang="0">
                    <a:pos x="70" y="128"/>
                  </a:cxn>
                  <a:cxn ang="0">
                    <a:pos x="47" y="151"/>
                  </a:cxn>
                  <a:cxn ang="0">
                    <a:pos x="47" y="198"/>
                  </a:cxn>
                  <a:cxn ang="0">
                    <a:pos x="58" y="221"/>
                  </a:cxn>
                  <a:cxn ang="0">
                    <a:pos x="82" y="198"/>
                  </a:cxn>
                  <a:cxn ang="0">
                    <a:pos x="117" y="186"/>
                  </a:cxn>
                  <a:cxn ang="0">
                    <a:pos x="128" y="233"/>
                  </a:cxn>
                  <a:cxn ang="0">
                    <a:pos x="163" y="198"/>
                  </a:cxn>
                  <a:cxn ang="0">
                    <a:pos x="198" y="198"/>
                  </a:cxn>
                  <a:cxn ang="0">
                    <a:pos x="244" y="186"/>
                  </a:cxn>
                  <a:cxn ang="0">
                    <a:pos x="268" y="175"/>
                  </a:cxn>
                  <a:cxn ang="0">
                    <a:pos x="303" y="151"/>
                  </a:cxn>
                  <a:cxn ang="0">
                    <a:pos x="337" y="163"/>
                  </a:cxn>
                  <a:cxn ang="0">
                    <a:pos x="372" y="140"/>
                  </a:cxn>
                  <a:cxn ang="0">
                    <a:pos x="407" y="151"/>
                  </a:cxn>
                  <a:cxn ang="0">
                    <a:pos x="419" y="128"/>
                  </a:cxn>
                  <a:cxn ang="0">
                    <a:pos x="454" y="93"/>
                  </a:cxn>
                  <a:cxn ang="0">
                    <a:pos x="419" y="70"/>
                  </a:cxn>
                  <a:cxn ang="0">
                    <a:pos x="419" y="47"/>
                  </a:cxn>
                  <a:cxn ang="0">
                    <a:pos x="407" y="12"/>
                  </a:cxn>
                  <a:cxn ang="0">
                    <a:pos x="442" y="0"/>
                  </a:cxn>
                  <a:cxn ang="0">
                    <a:pos x="477" y="82"/>
                  </a:cxn>
                  <a:cxn ang="0">
                    <a:pos x="489" y="140"/>
                  </a:cxn>
                  <a:cxn ang="0">
                    <a:pos x="465" y="175"/>
                  </a:cxn>
                  <a:cxn ang="0">
                    <a:pos x="430" y="186"/>
                  </a:cxn>
                  <a:cxn ang="0">
                    <a:pos x="396" y="186"/>
                  </a:cxn>
                  <a:cxn ang="0">
                    <a:pos x="349" y="210"/>
                  </a:cxn>
                  <a:cxn ang="0">
                    <a:pos x="314" y="221"/>
                  </a:cxn>
                  <a:cxn ang="0">
                    <a:pos x="268" y="221"/>
                  </a:cxn>
                  <a:cxn ang="0">
                    <a:pos x="233" y="221"/>
                  </a:cxn>
                  <a:cxn ang="0">
                    <a:pos x="198" y="221"/>
                  </a:cxn>
                  <a:cxn ang="0">
                    <a:pos x="163" y="244"/>
                  </a:cxn>
                  <a:cxn ang="0">
                    <a:pos x="128" y="279"/>
                  </a:cxn>
                  <a:cxn ang="0">
                    <a:pos x="93" y="291"/>
                  </a:cxn>
                  <a:cxn ang="0">
                    <a:pos x="58" y="291"/>
                  </a:cxn>
                  <a:cxn ang="0">
                    <a:pos x="24" y="256"/>
                  </a:cxn>
                  <a:cxn ang="0">
                    <a:pos x="12" y="221"/>
                  </a:cxn>
                  <a:cxn ang="0">
                    <a:pos x="0" y="175"/>
                  </a:cxn>
                  <a:cxn ang="0">
                    <a:pos x="12" y="140"/>
                  </a:cxn>
                  <a:cxn ang="0">
                    <a:pos x="12" y="93"/>
                  </a:cxn>
                  <a:cxn ang="0">
                    <a:pos x="35" y="58"/>
                  </a:cxn>
                  <a:cxn ang="0">
                    <a:pos x="58" y="24"/>
                  </a:cxn>
                  <a:cxn ang="0">
                    <a:pos x="105" y="24"/>
                  </a:cxn>
                  <a:cxn ang="0">
                    <a:pos x="151" y="24"/>
                  </a:cxn>
                  <a:cxn ang="0">
                    <a:pos x="186" y="24"/>
                  </a:cxn>
                  <a:cxn ang="0">
                    <a:pos x="221" y="0"/>
                  </a:cxn>
                  <a:cxn ang="0">
                    <a:pos x="256" y="0"/>
                  </a:cxn>
                  <a:cxn ang="0">
                    <a:pos x="291" y="24"/>
                  </a:cxn>
                  <a:cxn ang="0">
                    <a:pos x="326" y="24"/>
                  </a:cxn>
                  <a:cxn ang="0">
                    <a:pos x="361" y="12"/>
                  </a:cxn>
                  <a:cxn ang="0">
                    <a:pos x="396" y="12"/>
                  </a:cxn>
                </a:cxnLst>
                <a:rect l="0" t="0" r="r" b="b"/>
                <a:pathLst>
                  <a:path w="489" h="291">
                    <a:moveTo>
                      <a:pt x="407" y="47"/>
                    </a:moveTo>
                    <a:lnTo>
                      <a:pt x="407" y="58"/>
                    </a:lnTo>
                    <a:lnTo>
                      <a:pt x="407" y="58"/>
                    </a:lnTo>
                    <a:lnTo>
                      <a:pt x="407" y="70"/>
                    </a:lnTo>
                    <a:lnTo>
                      <a:pt x="396" y="70"/>
                    </a:lnTo>
                    <a:lnTo>
                      <a:pt x="396" y="70"/>
                    </a:lnTo>
                    <a:lnTo>
                      <a:pt x="384" y="70"/>
                    </a:lnTo>
                    <a:lnTo>
                      <a:pt x="384" y="70"/>
                    </a:lnTo>
                    <a:lnTo>
                      <a:pt x="372" y="70"/>
                    </a:lnTo>
                    <a:lnTo>
                      <a:pt x="372" y="70"/>
                    </a:lnTo>
                    <a:lnTo>
                      <a:pt x="361" y="70"/>
                    </a:lnTo>
                    <a:lnTo>
                      <a:pt x="361" y="58"/>
                    </a:lnTo>
                    <a:lnTo>
                      <a:pt x="361" y="47"/>
                    </a:lnTo>
                    <a:lnTo>
                      <a:pt x="349" y="47"/>
                    </a:lnTo>
                    <a:lnTo>
                      <a:pt x="349" y="47"/>
                    </a:lnTo>
                    <a:lnTo>
                      <a:pt x="337" y="47"/>
                    </a:lnTo>
                    <a:lnTo>
                      <a:pt x="337" y="47"/>
                    </a:lnTo>
                    <a:lnTo>
                      <a:pt x="326" y="47"/>
                    </a:lnTo>
                    <a:lnTo>
                      <a:pt x="326" y="47"/>
                    </a:lnTo>
                    <a:lnTo>
                      <a:pt x="314" y="58"/>
                    </a:lnTo>
                    <a:lnTo>
                      <a:pt x="314" y="58"/>
                    </a:lnTo>
                    <a:lnTo>
                      <a:pt x="303" y="70"/>
                    </a:lnTo>
                    <a:lnTo>
                      <a:pt x="303" y="70"/>
                    </a:lnTo>
                    <a:lnTo>
                      <a:pt x="291" y="70"/>
                    </a:lnTo>
                    <a:lnTo>
                      <a:pt x="291" y="58"/>
                    </a:lnTo>
                    <a:lnTo>
                      <a:pt x="279" y="58"/>
                    </a:lnTo>
                    <a:lnTo>
                      <a:pt x="279" y="47"/>
                    </a:lnTo>
                    <a:lnTo>
                      <a:pt x="268" y="47"/>
                    </a:lnTo>
                    <a:lnTo>
                      <a:pt x="268" y="47"/>
                    </a:lnTo>
                    <a:lnTo>
                      <a:pt x="256" y="47"/>
                    </a:lnTo>
                    <a:lnTo>
                      <a:pt x="244" y="58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33" y="82"/>
                    </a:lnTo>
                    <a:lnTo>
                      <a:pt x="233" y="82"/>
                    </a:lnTo>
                    <a:lnTo>
                      <a:pt x="221" y="82"/>
                    </a:lnTo>
                    <a:lnTo>
                      <a:pt x="221" y="82"/>
                    </a:lnTo>
                    <a:lnTo>
                      <a:pt x="210" y="82"/>
                    </a:lnTo>
                    <a:lnTo>
                      <a:pt x="210" y="82"/>
                    </a:lnTo>
                    <a:lnTo>
                      <a:pt x="198" y="70"/>
                    </a:lnTo>
                    <a:lnTo>
                      <a:pt x="198" y="70"/>
                    </a:lnTo>
                    <a:lnTo>
                      <a:pt x="186" y="70"/>
                    </a:lnTo>
                    <a:lnTo>
                      <a:pt x="186" y="70"/>
                    </a:lnTo>
                    <a:lnTo>
                      <a:pt x="175" y="70"/>
                    </a:lnTo>
                    <a:lnTo>
                      <a:pt x="175" y="70"/>
                    </a:lnTo>
                    <a:lnTo>
                      <a:pt x="163" y="82"/>
                    </a:lnTo>
                    <a:lnTo>
                      <a:pt x="163" y="82"/>
                    </a:lnTo>
                    <a:lnTo>
                      <a:pt x="151" y="93"/>
                    </a:lnTo>
                    <a:lnTo>
                      <a:pt x="140" y="93"/>
                    </a:lnTo>
                    <a:lnTo>
                      <a:pt x="140" y="93"/>
                    </a:lnTo>
                    <a:lnTo>
                      <a:pt x="128" y="93"/>
                    </a:lnTo>
                    <a:lnTo>
                      <a:pt x="128" y="93"/>
                    </a:lnTo>
                    <a:lnTo>
                      <a:pt x="117" y="93"/>
                    </a:lnTo>
                    <a:lnTo>
                      <a:pt x="105" y="93"/>
                    </a:lnTo>
                    <a:lnTo>
                      <a:pt x="105" y="82"/>
                    </a:lnTo>
                    <a:lnTo>
                      <a:pt x="93" y="82"/>
                    </a:lnTo>
                    <a:lnTo>
                      <a:pt x="93" y="82"/>
                    </a:lnTo>
                    <a:lnTo>
                      <a:pt x="82" y="82"/>
                    </a:lnTo>
                    <a:lnTo>
                      <a:pt x="82" y="93"/>
                    </a:lnTo>
                    <a:lnTo>
                      <a:pt x="82" y="93"/>
                    </a:lnTo>
                    <a:lnTo>
                      <a:pt x="82" y="105"/>
                    </a:lnTo>
                    <a:lnTo>
                      <a:pt x="82" y="105"/>
                    </a:lnTo>
                    <a:lnTo>
                      <a:pt x="93" y="117"/>
                    </a:lnTo>
                    <a:lnTo>
                      <a:pt x="93" y="128"/>
                    </a:lnTo>
                    <a:lnTo>
                      <a:pt x="82" y="128"/>
                    </a:lnTo>
                    <a:lnTo>
                      <a:pt x="70" y="128"/>
                    </a:lnTo>
                    <a:lnTo>
                      <a:pt x="70" y="128"/>
                    </a:lnTo>
                    <a:lnTo>
                      <a:pt x="58" y="128"/>
                    </a:lnTo>
                    <a:lnTo>
                      <a:pt x="58" y="128"/>
                    </a:lnTo>
                    <a:lnTo>
                      <a:pt x="47" y="140"/>
                    </a:lnTo>
                    <a:lnTo>
                      <a:pt x="47" y="140"/>
                    </a:lnTo>
                    <a:lnTo>
                      <a:pt x="47" y="151"/>
                    </a:lnTo>
                    <a:lnTo>
                      <a:pt x="35" y="151"/>
                    </a:lnTo>
                    <a:lnTo>
                      <a:pt x="35" y="163"/>
                    </a:lnTo>
                    <a:lnTo>
                      <a:pt x="35" y="175"/>
                    </a:lnTo>
                    <a:lnTo>
                      <a:pt x="35" y="186"/>
                    </a:lnTo>
                    <a:lnTo>
                      <a:pt x="47" y="186"/>
                    </a:lnTo>
                    <a:lnTo>
                      <a:pt x="47" y="198"/>
                    </a:lnTo>
                    <a:lnTo>
                      <a:pt x="35" y="198"/>
                    </a:lnTo>
                    <a:lnTo>
                      <a:pt x="35" y="210"/>
                    </a:lnTo>
                    <a:lnTo>
                      <a:pt x="35" y="210"/>
                    </a:lnTo>
                    <a:lnTo>
                      <a:pt x="47" y="221"/>
                    </a:lnTo>
                    <a:lnTo>
                      <a:pt x="47" y="221"/>
                    </a:lnTo>
                    <a:lnTo>
                      <a:pt x="58" y="221"/>
                    </a:lnTo>
                    <a:lnTo>
                      <a:pt x="58" y="221"/>
                    </a:lnTo>
                    <a:lnTo>
                      <a:pt x="70" y="221"/>
                    </a:lnTo>
                    <a:lnTo>
                      <a:pt x="70" y="210"/>
                    </a:lnTo>
                    <a:lnTo>
                      <a:pt x="82" y="210"/>
                    </a:lnTo>
                    <a:lnTo>
                      <a:pt x="82" y="198"/>
                    </a:lnTo>
                    <a:lnTo>
                      <a:pt x="82" y="198"/>
                    </a:lnTo>
                    <a:lnTo>
                      <a:pt x="82" y="186"/>
                    </a:lnTo>
                    <a:lnTo>
                      <a:pt x="82" y="186"/>
                    </a:lnTo>
                    <a:lnTo>
                      <a:pt x="93" y="186"/>
                    </a:lnTo>
                    <a:lnTo>
                      <a:pt x="105" y="186"/>
                    </a:lnTo>
                    <a:lnTo>
                      <a:pt x="105" y="186"/>
                    </a:lnTo>
                    <a:lnTo>
                      <a:pt x="117" y="186"/>
                    </a:lnTo>
                    <a:lnTo>
                      <a:pt x="117" y="198"/>
                    </a:lnTo>
                    <a:lnTo>
                      <a:pt x="117" y="210"/>
                    </a:lnTo>
                    <a:lnTo>
                      <a:pt x="117" y="210"/>
                    </a:lnTo>
                    <a:lnTo>
                      <a:pt x="128" y="221"/>
                    </a:lnTo>
                    <a:lnTo>
                      <a:pt x="128" y="233"/>
                    </a:lnTo>
                    <a:lnTo>
                      <a:pt x="128" y="233"/>
                    </a:lnTo>
                    <a:lnTo>
                      <a:pt x="140" y="233"/>
                    </a:lnTo>
                    <a:lnTo>
                      <a:pt x="140" y="233"/>
                    </a:lnTo>
                    <a:lnTo>
                      <a:pt x="151" y="221"/>
                    </a:lnTo>
                    <a:lnTo>
                      <a:pt x="151" y="210"/>
                    </a:lnTo>
                    <a:lnTo>
                      <a:pt x="151" y="210"/>
                    </a:lnTo>
                    <a:lnTo>
                      <a:pt x="163" y="198"/>
                    </a:lnTo>
                    <a:lnTo>
                      <a:pt x="163" y="186"/>
                    </a:lnTo>
                    <a:lnTo>
                      <a:pt x="175" y="186"/>
                    </a:lnTo>
                    <a:lnTo>
                      <a:pt x="186" y="186"/>
                    </a:lnTo>
                    <a:lnTo>
                      <a:pt x="186" y="186"/>
                    </a:lnTo>
                    <a:lnTo>
                      <a:pt x="198" y="198"/>
                    </a:lnTo>
                    <a:lnTo>
                      <a:pt x="198" y="198"/>
                    </a:lnTo>
                    <a:lnTo>
                      <a:pt x="210" y="198"/>
                    </a:lnTo>
                    <a:lnTo>
                      <a:pt x="221" y="198"/>
                    </a:lnTo>
                    <a:lnTo>
                      <a:pt x="221" y="198"/>
                    </a:lnTo>
                    <a:lnTo>
                      <a:pt x="233" y="186"/>
                    </a:lnTo>
                    <a:lnTo>
                      <a:pt x="244" y="186"/>
                    </a:lnTo>
                    <a:lnTo>
                      <a:pt x="244" y="186"/>
                    </a:lnTo>
                    <a:lnTo>
                      <a:pt x="256" y="186"/>
                    </a:lnTo>
                    <a:lnTo>
                      <a:pt x="256" y="186"/>
                    </a:lnTo>
                    <a:lnTo>
                      <a:pt x="268" y="186"/>
                    </a:lnTo>
                    <a:lnTo>
                      <a:pt x="268" y="186"/>
                    </a:lnTo>
                    <a:lnTo>
                      <a:pt x="268" y="175"/>
                    </a:lnTo>
                    <a:lnTo>
                      <a:pt x="268" y="175"/>
                    </a:lnTo>
                    <a:lnTo>
                      <a:pt x="279" y="163"/>
                    </a:lnTo>
                    <a:lnTo>
                      <a:pt x="279" y="151"/>
                    </a:lnTo>
                    <a:lnTo>
                      <a:pt x="291" y="151"/>
                    </a:lnTo>
                    <a:lnTo>
                      <a:pt x="291" y="151"/>
                    </a:lnTo>
                    <a:lnTo>
                      <a:pt x="303" y="151"/>
                    </a:lnTo>
                    <a:lnTo>
                      <a:pt x="303" y="151"/>
                    </a:lnTo>
                    <a:lnTo>
                      <a:pt x="314" y="163"/>
                    </a:lnTo>
                    <a:lnTo>
                      <a:pt x="314" y="163"/>
                    </a:lnTo>
                    <a:lnTo>
                      <a:pt x="326" y="163"/>
                    </a:lnTo>
                    <a:lnTo>
                      <a:pt x="326" y="163"/>
                    </a:lnTo>
                    <a:lnTo>
                      <a:pt x="337" y="163"/>
                    </a:lnTo>
                    <a:lnTo>
                      <a:pt x="337" y="163"/>
                    </a:lnTo>
                    <a:lnTo>
                      <a:pt x="349" y="163"/>
                    </a:lnTo>
                    <a:lnTo>
                      <a:pt x="349" y="163"/>
                    </a:lnTo>
                    <a:lnTo>
                      <a:pt x="349" y="151"/>
                    </a:lnTo>
                    <a:lnTo>
                      <a:pt x="361" y="151"/>
                    </a:lnTo>
                    <a:lnTo>
                      <a:pt x="361" y="140"/>
                    </a:lnTo>
                    <a:lnTo>
                      <a:pt x="372" y="140"/>
                    </a:lnTo>
                    <a:lnTo>
                      <a:pt x="372" y="140"/>
                    </a:lnTo>
                    <a:lnTo>
                      <a:pt x="384" y="140"/>
                    </a:lnTo>
                    <a:lnTo>
                      <a:pt x="384" y="151"/>
                    </a:lnTo>
                    <a:lnTo>
                      <a:pt x="396" y="151"/>
                    </a:lnTo>
                    <a:lnTo>
                      <a:pt x="396" y="151"/>
                    </a:lnTo>
                    <a:lnTo>
                      <a:pt x="407" y="151"/>
                    </a:lnTo>
                    <a:lnTo>
                      <a:pt x="407" y="151"/>
                    </a:lnTo>
                    <a:lnTo>
                      <a:pt x="419" y="151"/>
                    </a:lnTo>
                    <a:lnTo>
                      <a:pt x="419" y="140"/>
                    </a:lnTo>
                    <a:lnTo>
                      <a:pt x="419" y="140"/>
                    </a:lnTo>
                    <a:lnTo>
                      <a:pt x="419" y="128"/>
                    </a:lnTo>
                    <a:lnTo>
                      <a:pt x="419" y="128"/>
                    </a:lnTo>
                    <a:lnTo>
                      <a:pt x="430" y="117"/>
                    </a:lnTo>
                    <a:lnTo>
                      <a:pt x="430" y="117"/>
                    </a:lnTo>
                    <a:lnTo>
                      <a:pt x="442" y="117"/>
                    </a:lnTo>
                    <a:lnTo>
                      <a:pt x="442" y="105"/>
                    </a:lnTo>
                    <a:lnTo>
                      <a:pt x="454" y="105"/>
                    </a:lnTo>
                    <a:lnTo>
                      <a:pt x="454" y="93"/>
                    </a:lnTo>
                    <a:lnTo>
                      <a:pt x="454" y="82"/>
                    </a:lnTo>
                    <a:lnTo>
                      <a:pt x="454" y="82"/>
                    </a:lnTo>
                    <a:lnTo>
                      <a:pt x="442" y="82"/>
                    </a:lnTo>
                    <a:lnTo>
                      <a:pt x="430" y="82"/>
                    </a:lnTo>
                    <a:lnTo>
                      <a:pt x="430" y="82"/>
                    </a:lnTo>
                    <a:lnTo>
                      <a:pt x="419" y="70"/>
                    </a:lnTo>
                    <a:lnTo>
                      <a:pt x="419" y="70"/>
                    </a:lnTo>
                    <a:lnTo>
                      <a:pt x="419" y="58"/>
                    </a:lnTo>
                    <a:lnTo>
                      <a:pt x="419" y="47"/>
                    </a:lnTo>
                    <a:lnTo>
                      <a:pt x="430" y="47"/>
                    </a:lnTo>
                    <a:lnTo>
                      <a:pt x="419" y="47"/>
                    </a:lnTo>
                    <a:lnTo>
                      <a:pt x="419" y="47"/>
                    </a:lnTo>
                    <a:lnTo>
                      <a:pt x="407" y="47"/>
                    </a:lnTo>
                    <a:lnTo>
                      <a:pt x="407" y="35"/>
                    </a:lnTo>
                    <a:lnTo>
                      <a:pt x="407" y="35"/>
                    </a:lnTo>
                    <a:lnTo>
                      <a:pt x="407" y="24"/>
                    </a:lnTo>
                    <a:lnTo>
                      <a:pt x="407" y="12"/>
                    </a:lnTo>
                    <a:lnTo>
                      <a:pt x="407" y="12"/>
                    </a:lnTo>
                    <a:lnTo>
                      <a:pt x="407" y="0"/>
                    </a:lnTo>
                    <a:lnTo>
                      <a:pt x="419" y="0"/>
                    </a:lnTo>
                    <a:lnTo>
                      <a:pt x="419" y="0"/>
                    </a:lnTo>
                    <a:lnTo>
                      <a:pt x="430" y="0"/>
                    </a:lnTo>
                    <a:lnTo>
                      <a:pt x="430" y="0"/>
                    </a:lnTo>
                    <a:lnTo>
                      <a:pt x="442" y="0"/>
                    </a:lnTo>
                    <a:lnTo>
                      <a:pt x="442" y="12"/>
                    </a:lnTo>
                    <a:lnTo>
                      <a:pt x="465" y="35"/>
                    </a:lnTo>
                    <a:lnTo>
                      <a:pt x="465" y="47"/>
                    </a:lnTo>
                    <a:lnTo>
                      <a:pt x="477" y="47"/>
                    </a:lnTo>
                    <a:lnTo>
                      <a:pt x="477" y="58"/>
                    </a:lnTo>
                    <a:lnTo>
                      <a:pt x="477" y="82"/>
                    </a:lnTo>
                    <a:lnTo>
                      <a:pt x="477" y="93"/>
                    </a:lnTo>
                    <a:lnTo>
                      <a:pt x="477" y="93"/>
                    </a:lnTo>
                    <a:lnTo>
                      <a:pt x="489" y="117"/>
                    </a:lnTo>
                    <a:lnTo>
                      <a:pt x="489" y="128"/>
                    </a:lnTo>
                    <a:lnTo>
                      <a:pt x="489" y="128"/>
                    </a:lnTo>
                    <a:lnTo>
                      <a:pt x="489" y="140"/>
                    </a:lnTo>
                    <a:lnTo>
                      <a:pt x="489" y="140"/>
                    </a:lnTo>
                    <a:lnTo>
                      <a:pt x="489" y="151"/>
                    </a:lnTo>
                    <a:lnTo>
                      <a:pt x="489" y="151"/>
                    </a:lnTo>
                    <a:lnTo>
                      <a:pt x="477" y="163"/>
                    </a:lnTo>
                    <a:lnTo>
                      <a:pt x="477" y="163"/>
                    </a:lnTo>
                    <a:lnTo>
                      <a:pt x="465" y="175"/>
                    </a:lnTo>
                    <a:lnTo>
                      <a:pt x="465" y="175"/>
                    </a:lnTo>
                    <a:lnTo>
                      <a:pt x="454" y="175"/>
                    </a:lnTo>
                    <a:lnTo>
                      <a:pt x="454" y="175"/>
                    </a:lnTo>
                    <a:lnTo>
                      <a:pt x="442" y="186"/>
                    </a:lnTo>
                    <a:lnTo>
                      <a:pt x="442" y="186"/>
                    </a:lnTo>
                    <a:lnTo>
                      <a:pt x="430" y="186"/>
                    </a:lnTo>
                    <a:lnTo>
                      <a:pt x="430" y="186"/>
                    </a:lnTo>
                    <a:lnTo>
                      <a:pt x="419" y="186"/>
                    </a:lnTo>
                    <a:lnTo>
                      <a:pt x="419" y="186"/>
                    </a:lnTo>
                    <a:lnTo>
                      <a:pt x="407" y="186"/>
                    </a:lnTo>
                    <a:lnTo>
                      <a:pt x="407" y="186"/>
                    </a:lnTo>
                    <a:lnTo>
                      <a:pt x="396" y="186"/>
                    </a:lnTo>
                    <a:lnTo>
                      <a:pt x="396" y="186"/>
                    </a:lnTo>
                    <a:lnTo>
                      <a:pt x="372" y="198"/>
                    </a:lnTo>
                    <a:lnTo>
                      <a:pt x="361" y="198"/>
                    </a:lnTo>
                    <a:lnTo>
                      <a:pt x="361" y="198"/>
                    </a:lnTo>
                    <a:lnTo>
                      <a:pt x="349" y="198"/>
                    </a:lnTo>
                    <a:lnTo>
                      <a:pt x="349" y="210"/>
                    </a:lnTo>
                    <a:lnTo>
                      <a:pt x="337" y="210"/>
                    </a:lnTo>
                    <a:lnTo>
                      <a:pt x="337" y="210"/>
                    </a:lnTo>
                    <a:lnTo>
                      <a:pt x="326" y="221"/>
                    </a:lnTo>
                    <a:lnTo>
                      <a:pt x="326" y="221"/>
                    </a:lnTo>
                    <a:lnTo>
                      <a:pt x="314" y="221"/>
                    </a:lnTo>
                    <a:lnTo>
                      <a:pt x="314" y="221"/>
                    </a:lnTo>
                    <a:lnTo>
                      <a:pt x="303" y="221"/>
                    </a:lnTo>
                    <a:lnTo>
                      <a:pt x="291" y="221"/>
                    </a:lnTo>
                    <a:lnTo>
                      <a:pt x="291" y="221"/>
                    </a:lnTo>
                    <a:lnTo>
                      <a:pt x="279" y="221"/>
                    </a:lnTo>
                    <a:lnTo>
                      <a:pt x="279" y="221"/>
                    </a:lnTo>
                    <a:lnTo>
                      <a:pt x="268" y="221"/>
                    </a:lnTo>
                    <a:lnTo>
                      <a:pt x="268" y="221"/>
                    </a:lnTo>
                    <a:lnTo>
                      <a:pt x="256" y="221"/>
                    </a:lnTo>
                    <a:lnTo>
                      <a:pt x="256" y="221"/>
                    </a:lnTo>
                    <a:lnTo>
                      <a:pt x="244" y="221"/>
                    </a:lnTo>
                    <a:lnTo>
                      <a:pt x="244" y="221"/>
                    </a:lnTo>
                    <a:lnTo>
                      <a:pt x="233" y="221"/>
                    </a:lnTo>
                    <a:lnTo>
                      <a:pt x="233" y="221"/>
                    </a:lnTo>
                    <a:lnTo>
                      <a:pt x="221" y="221"/>
                    </a:lnTo>
                    <a:lnTo>
                      <a:pt x="221" y="221"/>
                    </a:lnTo>
                    <a:lnTo>
                      <a:pt x="210" y="221"/>
                    </a:lnTo>
                    <a:lnTo>
                      <a:pt x="210" y="221"/>
                    </a:lnTo>
                    <a:lnTo>
                      <a:pt x="198" y="221"/>
                    </a:lnTo>
                    <a:lnTo>
                      <a:pt x="198" y="221"/>
                    </a:lnTo>
                    <a:lnTo>
                      <a:pt x="186" y="233"/>
                    </a:lnTo>
                    <a:lnTo>
                      <a:pt x="186" y="233"/>
                    </a:lnTo>
                    <a:lnTo>
                      <a:pt x="175" y="233"/>
                    </a:lnTo>
                    <a:lnTo>
                      <a:pt x="163" y="244"/>
                    </a:lnTo>
                    <a:lnTo>
                      <a:pt x="163" y="244"/>
                    </a:lnTo>
                    <a:lnTo>
                      <a:pt x="151" y="256"/>
                    </a:lnTo>
                    <a:lnTo>
                      <a:pt x="151" y="256"/>
                    </a:lnTo>
                    <a:lnTo>
                      <a:pt x="151" y="268"/>
                    </a:lnTo>
                    <a:lnTo>
                      <a:pt x="140" y="268"/>
                    </a:lnTo>
                    <a:lnTo>
                      <a:pt x="140" y="268"/>
                    </a:lnTo>
                    <a:lnTo>
                      <a:pt x="128" y="279"/>
                    </a:lnTo>
                    <a:lnTo>
                      <a:pt x="128" y="279"/>
                    </a:lnTo>
                    <a:lnTo>
                      <a:pt x="117" y="279"/>
                    </a:lnTo>
                    <a:lnTo>
                      <a:pt x="117" y="279"/>
                    </a:lnTo>
                    <a:lnTo>
                      <a:pt x="105" y="291"/>
                    </a:lnTo>
                    <a:lnTo>
                      <a:pt x="105" y="291"/>
                    </a:lnTo>
                    <a:lnTo>
                      <a:pt x="93" y="291"/>
                    </a:lnTo>
                    <a:lnTo>
                      <a:pt x="93" y="291"/>
                    </a:lnTo>
                    <a:lnTo>
                      <a:pt x="82" y="291"/>
                    </a:lnTo>
                    <a:lnTo>
                      <a:pt x="82" y="291"/>
                    </a:lnTo>
                    <a:lnTo>
                      <a:pt x="70" y="291"/>
                    </a:lnTo>
                    <a:lnTo>
                      <a:pt x="70" y="291"/>
                    </a:lnTo>
                    <a:lnTo>
                      <a:pt x="58" y="291"/>
                    </a:lnTo>
                    <a:lnTo>
                      <a:pt x="47" y="279"/>
                    </a:lnTo>
                    <a:lnTo>
                      <a:pt x="47" y="279"/>
                    </a:lnTo>
                    <a:lnTo>
                      <a:pt x="35" y="279"/>
                    </a:lnTo>
                    <a:lnTo>
                      <a:pt x="35" y="268"/>
                    </a:lnTo>
                    <a:lnTo>
                      <a:pt x="35" y="268"/>
                    </a:lnTo>
                    <a:lnTo>
                      <a:pt x="24" y="256"/>
                    </a:lnTo>
                    <a:lnTo>
                      <a:pt x="24" y="256"/>
                    </a:lnTo>
                    <a:lnTo>
                      <a:pt x="12" y="244"/>
                    </a:lnTo>
                    <a:lnTo>
                      <a:pt x="12" y="233"/>
                    </a:lnTo>
                    <a:lnTo>
                      <a:pt x="12" y="233"/>
                    </a:lnTo>
                    <a:lnTo>
                      <a:pt x="12" y="221"/>
                    </a:lnTo>
                    <a:lnTo>
                      <a:pt x="12" y="221"/>
                    </a:lnTo>
                    <a:lnTo>
                      <a:pt x="12" y="210"/>
                    </a:lnTo>
                    <a:lnTo>
                      <a:pt x="0" y="210"/>
                    </a:lnTo>
                    <a:lnTo>
                      <a:pt x="0" y="198"/>
                    </a:lnTo>
                    <a:lnTo>
                      <a:pt x="0" y="186"/>
                    </a:lnTo>
                    <a:lnTo>
                      <a:pt x="0" y="186"/>
                    </a:lnTo>
                    <a:lnTo>
                      <a:pt x="0" y="175"/>
                    </a:lnTo>
                    <a:lnTo>
                      <a:pt x="0" y="175"/>
                    </a:lnTo>
                    <a:lnTo>
                      <a:pt x="12" y="163"/>
                    </a:lnTo>
                    <a:lnTo>
                      <a:pt x="12" y="151"/>
                    </a:lnTo>
                    <a:lnTo>
                      <a:pt x="12" y="151"/>
                    </a:lnTo>
                    <a:lnTo>
                      <a:pt x="12" y="140"/>
                    </a:lnTo>
                    <a:lnTo>
                      <a:pt x="12" y="140"/>
                    </a:lnTo>
                    <a:lnTo>
                      <a:pt x="12" y="128"/>
                    </a:lnTo>
                    <a:lnTo>
                      <a:pt x="12" y="128"/>
                    </a:lnTo>
                    <a:lnTo>
                      <a:pt x="12" y="117"/>
                    </a:lnTo>
                    <a:lnTo>
                      <a:pt x="12" y="105"/>
                    </a:lnTo>
                    <a:lnTo>
                      <a:pt x="12" y="105"/>
                    </a:lnTo>
                    <a:lnTo>
                      <a:pt x="12" y="93"/>
                    </a:lnTo>
                    <a:lnTo>
                      <a:pt x="24" y="93"/>
                    </a:lnTo>
                    <a:lnTo>
                      <a:pt x="24" y="82"/>
                    </a:lnTo>
                    <a:lnTo>
                      <a:pt x="24" y="70"/>
                    </a:lnTo>
                    <a:lnTo>
                      <a:pt x="35" y="70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35" y="47"/>
                    </a:lnTo>
                    <a:lnTo>
                      <a:pt x="35" y="47"/>
                    </a:lnTo>
                    <a:lnTo>
                      <a:pt x="47" y="35"/>
                    </a:lnTo>
                    <a:lnTo>
                      <a:pt x="47" y="35"/>
                    </a:lnTo>
                    <a:lnTo>
                      <a:pt x="58" y="24"/>
                    </a:lnTo>
                    <a:lnTo>
                      <a:pt x="58" y="24"/>
                    </a:lnTo>
                    <a:lnTo>
                      <a:pt x="70" y="24"/>
                    </a:lnTo>
                    <a:lnTo>
                      <a:pt x="70" y="24"/>
                    </a:lnTo>
                    <a:lnTo>
                      <a:pt x="82" y="24"/>
                    </a:lnTo>
                    <a:lnTo>
                      <a:pt x="93" y="24"/>
                    </a:lnTo>
                    <a:lnTo>
                      <a:pt x="93" y="24"/>
                    </a:lnTo>
                    <a:lnTo>
                      <a:pt x="105" y="24"/>
                    </a:lnTo>
                    <a:lnTo>
                      <a:pt x="105" y="35"/>
                    </a:lnTo>
                    <a:lnTo>
                      <a:pt x="117" y="35"/>
                    </a:lnTo>
                    <a:lnTo>
                      <a:pt x="117" y="35"/>
                    </a:lnTo>
                    <a:lnTo>
                      <a:pt x="128" y="35"/>
                    </a:lnTo>
                    <a:lnTo>
                      <a:pt x="140" y="35"/>
                    </a:lnTo>
                    <a:lnTo>
                      <a:pt x="151" y="24"/>
                    </a:lnTo>
                    <a:lnTo>
                      <a:pt x="151" y="24"/>
                    </a:lnTo>
                    <a:lnTo>
                      <a:pt x="163" y="24"/>
                    </a:lnTo>
                    <a:lnTo>
                      <a:pt x="163" y="24"/>
                    </a:lnTo>
                    <a:lnTo>
                      <a:pt x="175" y="24"/>
                    </a:lnTo>
                    <a:lnTo>
                      <a:pt x="175" y="24"/>
                    </a:lnTo>
                    <a:lnTo>
                      <a:pt x="186" y="24"/>
                    </a:lnTo>
                    <a:lnTo>
                      <a:pt x="198" y="24"/>
                    </a:lnTo>
                    <a:lnTo>
                      <a:pt x="198" y="24"/>
                    </a:lnTo>
                    <a:lnTo>
                      <a:pt x="210" y="12"/>
                    </a:lnTo>
                    <a:lnTo>
                      <a:pt x="210" y="12"/>
                    </a:lnTo>
                    <a:lnTo>
                      <a:pt x="221" y="12"/>
                    </a:lnTo>
                    <a:lnTo>
                      <a:pt x="221" y="0"/>
                    </a:lnTo>
                    <a:lnTo>
                      <a:pt x="233" y="0"/>
                    </a:lnTo>
                    <a:lnTo>
                      <a:pt x="233" y="0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56" y="0"/>
                    </a:lnTo>
                    <a:lnTo>
                      <a:pt x="256" y="0"/>
                    </a:lnTo>
                    <a:lnTo>
                      <a:pt x="268" y="12"/>
                    </a:lnTo>
                    <a:lnTo>
                      <a:pt x="268" y="12"/>
                    </a:lnTo>
                    <a:lnTo>
                      <a:pt x="279" y="12"/>
                    </a:lnTo>
                    <a:lnTo>
                      <a:pt x="279" y="24"/>
                    </a:lnTo>
                    <a:lnTo>
                      <a:pt x="291" y="24"/>
                    </a:lnTo>
                    <a:lnTo>
                      <a:pt x="291" y="24"/>
                    </a:lnTo>
                    <a:lnTo>
                      <a:pt x="303" y="24"/>
                    </a:lnTo>
                    <a:lnTo>
                      <a:pt x="303" y="24"/>
                    </a:lnTo>
                    <a:lnTo>
                      <a:pt x="314" y="24"/>
                    </a:lnTo>
                    <a:lnTo>
                      <a:pt x="314" y="24"/>
                    </a:lnTo>
                    <a:lnTo>
                      <a:pt x="326" y="24"/>
                    </a:lnTo>
                    <a:lnTo>
                      <a:pt x="326" y="24"/>
                    </a:lnTo>
                    <a:lnTo>
                      <a:pt x="337" y="24"/>
                    </a:lnTo>
                    <a:lnTo>
                      <a:pt x="337" y="12"/>
                    </a:lnTo>
                    <a:lnTo>
                      <a:pt x="349" y="12"/>
                    </a:lnTo>
                    <a:lnTo>
                      <a:pt x="349" y="12"/>
                    </a:lnTo>
                    <a:lnTo>
                      <a:pt x="361" y="12"/>
                    </a:lnTo>
                    <a:lnTo>
                      <a:pt x="361" y="12"/>
                    </a:lnTo>
                    <a:lnTo>
                      <a:pt x="372" y="12"/>
                    </a:lnTo>
                    <a:lnTo>
                      <a:pt x="372" y="12"/>
                    </a:lnTo>
                    <a:lnTo>
                      <a:pt x="384" y="12"/>
                    </a:lnTo>
                    <a:lnTo>
                      <a:pt x="384" y="12"/>
                    </a:lnTo>
                    <a:lnTo>
                      <a:pt x="396" y="12"/>
                    </a:lnTo>
                    <a:lnTo>
                      <a:pt x="396" y="12"/>
                    </a:lnTo>
                    <a:lnTo>
                      <a:pt x="407" y="12"/>
                    </a:lnTo>
                    <a:lnTo>
                      <a:pt x="407" y="12"/>
                    </a:lnTo>
                  </a:path>
                </a:pathLst>
              </a:custGeom>
              <a:noFill/>
              <a:ln w="55563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475" name="Group 107"/>
            <p:cNvGrpSpPr>
              <a:grpSpLocks/>
            </p:cNvGrpSpPr>
            <p:nvPr/>
          </p:nvGrpSpPr>
          <p:grpSpPr bwMode="auto">
            <a:xfrm>
              <a:off x="820" y="2667"/>
              <a:ext cx="81" cy="69"/>
              <a:chOff x="679" y="2061"/>
              <a:chExt cx="81" cy="69"/>
            </a:xfrm>
          </p:grpSpPr>
          <p:sp>
            <p:nvSpPr>
              <p:cNvPr id="17516" name="Freeform 108"/>
              <p:cNvSpPr>
                <a:spLocks/>
              </p:cNvSpPr>
              <p:nvPr/>
            </p:nvSpPr>
            <p:spPr bwMode="auto">
              <a:xfrm>
                <a:off x="679" y="2061"/>
                <a:ext cx="81" cy="69"/>
              </a:xfrm>
              <a:custGeom>
                <a:avLst/>
                <a:gdLst/>
                <a:ahLst/>
                <a:cxnLst>
                  <a:cxn ang="0">
                    <a:pos x="46" y="0"/>
                  </a:cxn>
                  <a:cxn ang="0">
                    <a:pos x="46" y="0"/>
                  </a:cxn>
                  <a:cxn ang="0">
                    <a:pos x="35" y="0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11" y="0"/>
                  </a:cxn>
                  <a:cxn ang="0">
                    <a:pos x="0" y="11"/>
                  </a:cxn>
                  <a:cxn ang="0">
                    <a:pos x="0" y="23"/>
                  </a:cxn>
                  <a:cxn ang="0">
                    <a:pos x="0" y="34"/>
                  </a:cxn>
                  <a:cxn ang="0">
                    <a:pos x="0" y="34"/>
                  </a:cxn>
                  <a:cxn ang="0">
                    <a:pos x="11" y="46"/>
                  </a:cxn>
                  <a:cxn ang="0">
                    <a:pos x="11" y="46"/>
                  </a:cxn>
                  <a:cxn ang="0">
                    <a:pos x="23" y="46"/>
                  </a:cxn>
                  <a:cxn ang="0">
                    <a:pos x="23" y="46"/>
                  </a:cxn>
                  <a:cxn ang="0">
                    <a:pos x="23" y="58"/>
                  </a:cxn>
                  <a:cxn ang="0">
                    <a:pos x="23" y="58"/>
                  </a:cxn>
                  <a:cxn ang="0">
                    <a:pos x="23" y="69"/>
                  </a:cxn>
                  <a:cxn ang="0">
                    <a:pos x="35" y="69"/>
                  </a:cxn>
                  <a:cxn ang="0">
                    <a:pos x="35" y="69"/>
                  </a:cxn>
                  <a:cxn ang="0">
                    <a:pos x="35" y="69"/>
                  </a:cxn>
                  <a:cxn ang="0">
                    <a:pos x="35" y="58"/>
                  </a:cxn>
                  <a:cxn ang="0">
                    <a:pos x="35" y="46"/>
                  </a:cxn>
                  <a:cxn ang="0">
                    <a:pos x="46" y="46"/>
                  </a:cxn>
                  <a:cxn ang="0">
                    <a:pos x="46" y="46"/>
                  </a:cxn>
                  <a:cxn ang="0">
                    <a:pos x="58" y="46"/>
                  </a:cxn>
                  <a:cxn ang="0">
                    <a:pos x="58" y="46"/>
                  </a:cxn>
                  <a:cxn ang="0">
                    <a:pos x="70" y="34"/>
                  </a:cxn>
                  <a:cxn ang="0">
                    <a:pos x="70" y="34"/>
                  </a:cxn>
                  <a:cxn ang="0">
                    <a:pos x="81" y="23"/>
                  </a:cxn>
                  <a:cxn ang="0">
                    <a:pos x="81" y="23"/>
                  </a:cxn>
                  <a:cxn ang="0">
                    <a:pos x="70" y="11"/>
                  </a:cxn>
                  <a:cxn ang="0">
                    <a:pos x="70" y="11"/>
                  </a:cxn>
                  <a:cxn ang="0">
                    <a:pos x="58" y="11"/>
                  </a:cxn>
                  <a:cxn ang="0">
                    <a:pos x="46" y="11"/>
                  </a:cxn>
                  <a:cxn ang="0">
                    <a:pos x="46" y="11"/>
                  </a:cxn>
                  <a:cxn ang="0">
                    <a:pos x="46" y="0"/>
                  </a:cxn>
                </a:cxnLst>
                <a:rect l="0" t="0" r="r" b="b"/>
                <a:pathLst>
                  <a:path w="81" h="69">
                    <a:moveTo>
                      <a:pt x="46" y="0"/>
                    </a:moveTo>
                    <a:lnTo>
                      <a:pt x="46" y="0"/>
                    </a:lnTo>
                    <a:lnTo>
                      <a:pt x="35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11" y="0"/>
                    </a:lnTo>
                    <a:lnTo>
                      <a:pt x="0" y="11"/>
                    </a:lnTo>
                    <a:lnTo>
                      <a:pt x="0" y="23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11" y="46"/>
                    </a:lnTo>
                    <a:lnTo>
                      <a:pt x="11" y="46"/>
                    </a:lnTo>
                    <a:lnTo>
                      <a:pt x="23" y="46"/>
                    </a:lnTo>
                    <a:lnTo>
                      <a:pt x="23" y="46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23" y="69"/>
                    </a:lnTo>
                    <a:lnTo>
                      <a:pt x="35" y="69"/>
                    </a:lnTo>
                    <a:lnTo>
                      <a:pt x="35" y="69"/>
                    </a:lnTo>
                    <a:lnTo>
                      <a:pt x="35" y="69"/>
                    </a:lnTo>
                    <a:lnTo>
                      <a:pt x="35" y="58"/>
                    </a:lnTo>
                    <a:lnTo>
                      <a:pt x="35" y="46"/>
                    </a:lnTo>
                    <a:lnTo>
                      <a:pt x="46" y="46"/>
                    </a:lnTo>
                    <a:lnTo>
                      <a:pt x="46" y="46"/>
                    </a:lnTo>
                    <a:lnTo>
                      <a:pt x="58" y="46"/>
                    </a:lnTo>
                    <a:lnTo>
                      <a:pt x="58" y="46"/>
                    </a:lnTo>
                    <a:lnTo>
                      <a:pt x="70" y="34"/>
                    </a:lnTo>
                    <a:lnTo>
                      <a:pt x="70" y="34"/>
                    </a:lnTo>
                    <a:lnTo>
                      <a:pt x="81" y="23"/>
                    </a:lnTo>
                    <a:lnTo>
                      <a:pt x="81" y="23"/>
                    </a:lnTo>
                    <a:lnTo>
                      <a:pt x="70" y="11"/>
                    </a:lnTo>
                    <a:lnTo>
                      <a:pt x="70" y="11"/>
                    </a:lnTo>
                    <a:lnTo>
                      <a:pt x="58" y="11"/>
                    </a:lnTo>
                    <a:lnTo>
                      <a:pt x="46" y="11"/>
                    </a:lnTo>
                    <a:lnTo>
                      <a:pt x="46" y="11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17" name="Freeform 109"/>
              <p:cNvSpPr>
                <a:spLocks/>
              </p:cNvSpPr>
              <p:nvPr/>
            </p:nvSpPr>
            <p:spPr bwMode="auto">
              <a:xfrm>
                <a:off x="679" y="2061"/>
                <a:ext cx="81" cy="69"/>
              </a:xfrm>
              <a:custGeom>
                <a:avLst/>
                <a:gdLst/>
                <a:ahLst/>
                <a:cxnLst>
                  <a:cxn ang="0">
                    <a:pos x="46" y="0"/>
                  </a:cxn>
                  <a:cxn ang="0">
                    <a:pos x="46" y="0"/>
                  </a:cxn>
                  <a:cxn ang="0">
                    <a:pos x="35" y="0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11" y="0"/>
                  </a:cxn>
                  <a:cxn ang="0">
                    <a:pos x="0" y="11"/>
                  </a:cxn>
                  <a:cxn ang="0">
                    <a:pos x="0" y="23"/>
                  </a:cxn>
                  <a:cxn ang="0">
                    <a:pos x="0" y="34"/>
                  </a:cxn>
                  <a:cxn ang="0">
                    <a:pos x="0" y="34"/>
                  </a:cxn>
                  <a:cxn ang="0">
                    <a:pos x="11" y="46"/>
                  </a:cxn>
                  <a:cxn ang="0">
                    <a:pos x="11" y="46"/>
                  </a:cxn>
                  <a:cxn ang="0">
                    <a:pos x="23" y="46"/>
                  </a:cxn>
                  <a:cxn ang="0">
                    <a:pos x="23" y="46"/>
                  </a:cxn>
                  <a:cxn ang="0">
                    <a:pos x="23" y="58"/>
                  </a:cxn>
                  <a:cxn ang="0">
                    <a:pos x="23" y="58"/>
                  </a:cxn>
                  <a:cxn ang="0">
                    <a:pos x="23" y="69"/>
                  </a:cxn>
                  <a:cxn ang="0">
                    <a:pos x="35" y="69"/>
                  </a:cxn>
                  <a:cxn ang="0">
                    <a:pos x="35" y="69"/>
                  </a:cxn>
                  <a:cxn ang="0">
                    <a:pos x="35" y="69"/>
                  </a:cxn>
                  <a:cxn ang="0">
                    <a:pos x="35" y="58"/>
                  </a:cxn>
                  <a:cxn ang="0">
                    <a:pos x="35" y="46"/>
                  </a:cxn>
                  <a:cxn ang="0">
                    <a:pos x="46" y="46"/>
                  </a:cxn>
                  <a:cxn ang="0">
                    <a:pos x="46" y="46"/>
                  </a:cxn>
                  <a:cxn ang="0">
                    <a:pos x="58" y="46"/>
                  </a:cxn>
                  <a:cxn ang="0">
                    <a:pos x="58" y="46"/>
                  </a:cxn>
                  <a:cxn ang="0">
                    <a:pos x="70" y="34"/>
                  </a:cxn>
                  <a:cxn ang="0">
                    <a:pos x="70" y="34"/>
                  </a:cxn>
                  <a:cxn ang="0">
                    <a:pos x="81" y="23"/>
                  </a:cxn>
                  <a:cxn ang="0">
                    <a:pos x="81" y="23"/>
                  </a:cxn>
                  <a:cxn ang="0">
                    <a:pos x="70" y="11"/>
                  </a:cxn>
                  <a:cxn ang="0">
                    <a:pos x="70" y="11"/>
                  </a:cxn>
                  <a:cxn ang="0">
                    <a:pos x="58" y="11"/>
                  </a:cxn>
                  <a:cxn ang="0">
                    <a:pos x="46" y="11"/>
                  </a:cxn>
                  <a:cxn ang="0">
                    <a:pos x="46" y="11"/>
                  </a:cxn>
                  <a:cxn ang="0">
                    <a:pos x="46" y="0"/>
                  </a:cxn>
                </a:cxnLst>
                <a:rect l="0" t="0" r="r" b="b"/>
                <a:pathLst>
                  <a:path w="81" h="69">
                    <a:moveTo>
                      <a:pt x="46" y="0"/>
                    </a:moveTo>
                    <a:lnTo>
                      <a:pt x="46" y="0"/>
                    </a:lnTo>
                    <a:lnTo>
                      <a:pt x="35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11" y="0"/>
                    </a:lnTo>
                    <a:lnTo>
                      <a:pt x="0" y="11"/>
                    </a:lnTo>
                    <a:lnTo>
                      <a:pt x="0" y="23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11" y="46"/>
                    </a:lnTo>
                    <a:lnTo>
                      <a:pt x="11" y="46"/>
                    </a:lnTo>
                    <a:lnTo>
                      <a:pt x="23" y="46"/>
                    </a:lnTo>
                    <a:lnTo>
                      <a:pt x="23" y="46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23" y="69"/>
                    </a:lnTo>
                    <a:lnTo>
                      <a:pt x="35" y="69"/>
                    </a:lnTo>
                    <a:lnTo>
                      <a:pt x="35" y="69"/>
                    </a:lnTo>
                    <a:lnTo>
                      <a:pt x="35" y="69"/>
                    </a:lnTo>
                    <a:lnTo>
                      <a:pt x="35" y="58"/>
                    </a:lnTo>
                    <a:lnTo>
                      <a:pt x="35" y="46"/>
                    </a:lnTo>
                    <a:lnTo>
                      <a:pt x="46" y="46"/>
                    </a:lnTo>
                    <a:lnTo>
                      <a:pt x="46" y="46"/>
                    </a:lnTo>
                    <a:lnTo>
                      <a:pt x="58" y="46"/>
                    </a:lnTo>
                    <a:lnTo>
                      <a:pt x="58" y="46"/>
                    </a:lnTo>
                    <a:lnTo>
                      <a:pt x="70" y="34"/>
                    </a:lnTo>
                    <a:lnTo>
                      <a:pt x="70" y="34"/>
                    </a:lnTo>
                    <a:lnTo>
                      <a:pt x="81" y="23"/>
                    </a:lnTo>
                    <a:lnTo>
                      <a:pt x="81" y="23"/>
                    </a:lnTo>
                    <a:lnTo>
                      <a:pt x="70" y="11"/>
                    </a:lnTo>
                    <a:lnTo>
                      <a:pt x="70" y="11"/>
                    </a:lnTo>
                    <a:lnTo>
                      <a:pt x="58" y="11"/>
                    </a:lnTo>
                    <a:lnTo>
                      <a:pt x="46" y="11"/>
                    </a:lnTo>
                    <a:lnTo>
                      <a:pt x="46" y="11"/>
                    </a:lnTo>
                    <a:lnTo>
                      <a:pt x="46" y="0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478" name="Group 110"/>
            <p:cNvGrpSpPr>
              <a:grpSpLocks/>
            </p:cNvGrpSpPr>
            <p:nvPr/>
          </p:nvGrpSpPr>
          <p:grpSpPr bwMode="auto">
            <a:xfrm>
              <a:off x="959" y="2643"/>
              <a:ext cx="70" cy="58"/>
              <a:chOff x="818" y="2037"/>
              <a:chExt cx="70" cy="58"/>
            </a:xfrm>
          </p:grpSpPr>
          <p:sp>
            <p:nvSpPr>
              <p:cNvPr id="17519" name="Freeform 111"/>
              <p:cNvSpPr>
                <a:spLocks/>
              </p:cNvSpPr>
              <p:nvPr/>
            </p:nvSpPr>
            <p:spPr bwMode="auto">
              <a:xfrm>
                <a:off x="818" y="2037"/>
                <a:ext cx="70" cy="58"/>
              </a:xfrm>
              <a:custGeom>
                <a:avLst/>
                <a:gdLst/>
                <a:ahLst/>
                <a:cxnLst>
                  <a:cxn ang="0">
                    <a:pos x="35" y="24"/>
                  </a:cxn>
                  <a:cxn ang="0">
                    <a:pos x="47" y="0"/>
                  </a:cxn>
                  <a:cxn ang="0">
                    <a:pos x="35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0" y="12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0" y="35"/>
                  </a:cxn>
                  <a:cxn ang="0">
                    <a:pos x="0" y="35"/>
                  </a:cxn>
                  <a:cxn ang="0">
                    <a:pos x="12" y="47"/>
                  </a:cxn>
                  <a:cxn ang="0">
                    <a:pos x="12" y="47"/>
                  </a:cxn>
                  <a:cxn ang="0">
                    <a:pos x="24" y="47"/>
                  </a:cxn>
                  <a:cxn ang="0">
                    <a:pos x="24" y="47"/>
                  </a:cxn>
                  <a:cxn ang="0">
                    <a:pos x="35" y="47"/>
                  </a:cxn>
                  <a:cxn ang="0">
                    <a:pos x="35" y="58"/>
                  </a:cxn>
                  <a:cxn ang="0">
                    <a:pos x="35" y="58"/>
                  </a:cxn>
                  <a:cxn ang="0">
                    <a:pos x="47" y="58"/>
                  </a:cxn>
                  <a:cxn ang="0">
                    <a:pos x="58" y="47"/>
                  </a:cxn>
                  <a:cxn ang="0">
                    <a:pos x="58" y="47"/>
                  </a:cxn>
                  <a:cxn ang="0">
                    <a:pos x="58" y="35"/>
                  </a:cxn>
                  <a:cxn ang="0">
                    <a:pos x="58" y="35"/>
                  </a:cxn>
                  <a:cxn ang="0">
                    <a:pos x="70" y="24"/>
                  </a:cxn>
                  <a:cxn ang="0">
                    <a:pos x="58" y="24"/>
                  </a:cxn>
                  <a:cxn ang="0">
                    <a:pos x="58" y="24"/>
                  </a:cxn>
                  <a:cxn ang="0">
                    <a:pos x="47" y="24"/>
                  </a:cxn>
                  <a:cxn ang="0">
                    <a:pos x="47" y="12"/>
                  </a:cxn>
                  <a:cxn ang="0">
                    <a:pos x="35" y="24"/>
                  </a:cxn>
                </a:cxnLst>
                <a:rect l="0" t="0" r="r" b="b"/>
                <a:pathLst>
                  <a:path w="70" h="58">
                    <a:moveTo>
                      <a:pt x="35" y="24"/>
                    </a:moveTo>
                    <a:lnTo>
                      <a:pt x="47" y="0"/>
                    </a:lnTo>
                    <a:lnTo>
                      <a:pt x="35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12" y="47"/>
                    </a:lnTo>
                    <a:lnTo>
                      <a:pt x="12" y="47"/>
                    </a:lnTo>
                    <a:lnTo>
                      <a:pt x="24" y="47"/>
                    </a:lnTo>
                    <a:lnTo>
                      <a:pt x="24" y="47"/>
                    </a:lnTo>
                    <a:lnTo>
                      <a:pt x="35" y="47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47" y="58"/>
                    </a:lnTo>
                    <a:lnTo>
                      <a:pt x="58" y="47"/>
                    </a:lnTo>
                    <a:lnTo>
                      <a:pt x="58" y="47"/>
                    </a:lnTo>
                    <a:lnTo>
                      <a:pt x="58" y="35"/>
                    </a:lnTo>
                    <a:lnTo>
                      <a:pt x="58" y="35"/>
                    </a:lnTo>
                    <a:lnTo>
                      <a:pt x="70" y="24"/>
                    </a:lnTo>
                    <a:lnTo>
                      <a:pt x="58" y="24"/>
                    </a:lnTo>
                    <a:lnTo>
                      <a:pt x="58" y="24"/>
                    </a:lnTo>
                    <a:lnTo>
                      <a:pt x="47" y="24"/>
                    </a:lnTo>
                    <a:lnTo>
                      <a:pt x="47" y="12"/>
                    </a:lnTo>
                    <a:lnTo>
                      <a:pt x="35" y="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20" name="Freeform 112"/>
              <p:cNvSpPr>
                <a:spLocks/>
              </p:cNvSpPr>
              <p:nvPr/>
            </p:nvSpPr>
            <p:spPr bwMode="auto">
              <a:xfrm>
                <a:off x="818" y="2037"/>
                <a:ext cx="70" cy="58"/>
              </a:xfrm>
              <a:custGeom>
                <a:avLst/>
                <a:gdLst/>
                <a:ahLst/>
                <a:cxnLst>
                  <a:cxn ang="0">
                    <a:pos x="35" y="24"/>
                  </a:cxn>
                  <a:cxn ang="0">
                    <a:pos x="47" y="0"/>
                  </a:cxn>
                  <a:cxn ang="0">
                    <a:pos x="35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0" y="12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0" y="35"/>
                  </a:cxn>
                  <a:cxn ang="0">
                    <a:pos x="0" y="35"/>
                  </a:cxn>
                  <a:cxn ang="0">
                    <a:pos x="12" y="47"/>
                  </a:cxn>
                  <a:cxn ang="0">
                    <a:pos x="12" y="47"/>
                  </a:cxn>
                  <a:cxn ang="0">
                    <a:pos x="24" y="47"/>
                  </a:cxn>
                  <a:cxn ang="0">
                    <a:pos x="24" y="47"/>
                  </a:cxn>
                  <a:cxn ang="0">
                    <a:pos x="35" y="47"/>
                  </a:cxn>
                  <a:cxn ang="0">
                    <a:pos x="35" y="58"/>
                  </a:cxn>
                  <a:cxn ang="0">
                    <a:pos x="35" y="58"/>
                  </a:cxn>
                  <a:cxn ang="0">
                    <a:pos x="47" y="58"/>
                  </a:cxn>
                  <a:cxn ang="0">
                    <a:pos x="58" y="47"/>
                  </a:cxn>
                  <a:cxn ang="0">
                    <a:pos x="58" y="47"/>
                  </a:cxn>
                  <a:cxn ang="0">
                    <a:pos x="58" y="35"/>
                  </a:cxn>
                  <a:cxn ang="0">
                    <a:pos x="58" y="35"/>
                  </a:cxn>
                  <a:cxn ang="0">
                    <a:pos x="70" y="24"/>
                  </a:cxn>
                  <a:cxn ang="0">
                    <a:pos x="58" y="24"/>
                  </a:cxn>
                  <a:cxn ang="0">
                    <a:pos x="58" y="24"/>
                  </a:cxn>
                  <a:cxn ang="0">
                    <a:pos x="47" y="24"/>
                  </a:cxn>
                  <a:cxn ang="0">
                    <a:pos x="47" y="12"/>
                  </a:cxn>
                  <a:cxn ang="0">
                    <a:pos x="35" y="24"/>
                  </a:cxn>
                </a:cxnLst>
                <a:rect l="0" t="0" r="r" b="b"/>
                <a:pathLst>
                  <a:path w="70" h="58">
                    <a:moveTo>
                      <a:pt x="35" y="24"/>
                    </a:moveTo>
                    <a:lnTo>
                      <a:pt x="47" y="0"/>
                    </a:lnTo>
                    <a:lnTo>
                      <a:pt x="35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12" y="47"/>
                    </a:lnTo>
                    <a:lnTo>
                      <a:pt x="12" y="47"/>
                    </a:lnTo>
                    <a:lnTo>
                      <a:pt x="24" y="47"/>
                    </a:lnTo>
                    <a:lnTo>
                      <a:pt x="24" y="47"/>
                    </a:lnTo>
                    <a:lnTo>
                      <a:pt x="35" y="47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47" y="58"/>
                    </a:lnTo>
                    <a:lnTo>
                      <a:pt x="58" y="47"/>
                    </a:lnTo>
                    <a:lnTo>
                      <a:pt x="58" y="47"/>
                    </a:lnTo>
                    <a:lnTo>
                      <a:pt x="58" y="35"/>
                    </a:lnTo>
                    <a:lnTo>
                      <a:pt x="58" y="35"/>
                    </a:lnTo>
                    <a:lnTo>
                      <a:pt x="70" y="24"/>
                    </a:lnTo>
                    <a:lnTo>
                      <a:pt x="58" y="24"/>
                    </a:lnTo>
                    <a:lnTo>
                      <a:pt x="58" y="24"/>
                    </a:lnTo>
                    <a:lnTo>
                      <a:pt x="47" y="24"/>
                    </a:lnTo>
                    <a:lnTo>
                      <a:pt x="47" y="12"/>
                    </a:lnTo>
                    <a:lnTo>
                      <a:pt x="35" y="24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481" name="Group 113"/>
            <p:cNvGrpSpPr>
              <a:grpSpLocks/>
            </p:cNvGrpSpPr>
            <p:nvPr/>
          </p:nvGrpSpPr>
          <p:grpSpPr bwMode="auto">
            <a:xfrm>
              <a:off x="924" y="1493"/>
              <a:ext cx="140" cy="127"/>
              <a:chOff x="783" y="887"/>
              <a:chExt cx="140" cy="127"/>
            </a:xfrm>
          </p:grpSpPr>
          <p:sp>
            <p:nvSpPr>
              <p:cNvPr id="17522" name="Freeform 114"/>
              <p:cNvSpPr>
                <a:spLocks/>
              </p:cNvSpPr>
              <p:nvPr/>
            </p:nvSpPr>
            <p:spPr bwMode="auto">
              <a:xfrm>
                <a:off x="783" y="887"/>
                <a:ext cx="140" cy="127"/>
              </a:xfrm>
              <a:custGeom>
                <a:avLst/>
                <a:gdLst/>
                <a:ahLst/>
                <a:cxnLst>
                  <a:cxn ang="0">
                    <a:pos x="105" y="81"/>
                  </a:cxn>
                  <a:cxn ang="0">
                    <a:pos x="117" y="104"/>
                  </a:cxn>
                  <a:cxn ang="0">
                    <a:pos x="117" y="104"/>
                  </a:cxn>
                  <a:cxn ang="0">
                    <a:pos x="117" y="116"/>
                  </a:cxn>
                  <a:cxn ang="0">
                    <a:pos x="117" y="116"/>
                  </a:cxn>
                  <a:cxn ang="0">
                    <a:pos x="105" y="127"/>
                  </a:cxn>
                  <a:cxn ang="0">
                    <a:pos x="105" y="127"/>
                  </a:cxn>
                  <a:cxn ang="0">
                    <a:pos x="93" y="127"/>
                  </a:cxn>
                  <a:cxn ang="0">
                    <a:pos x="93" y="127"/>
                  </a:cxn>
                  <a:cxn ang="0">
                    <a:pos x="82" y="127"/>
                  </a:cxn>
                  <a:cxn ang="0">
                    <a:pos x="82" y="127"/>
                  </a:cxn>
                  <a:cxn ang="0">
                    <a:pos x="82" y="116"/>
                  </a:cxn>
                  <a:cxn ang="0">
                    <a:pos x="70" y="116"/>
                  </a:cxn>
                  <a:cxn ang="0">
                    <a:pos x="70" y="104"/>
                  </a:cxn>
                  <a:cxn ang="0">
                    <a:pos x="59" y="104"/>
                  </a:cxn>
                  <a:cxn ang="0">
                    <a:pos x="59" y="93"/>
                  </a:cxn>
                  <a:cxn ang="0">
                    <a:pos x="47" y="93"/>
                  </a:cxn>
                  <a:cxn ang="0">
                    <a:pos x="47" y="81"/>
                  </a:cxn>
                  <a:cxn ang="0">
                    <a:pos x="35" y="81"/>
                  </a:cxn>
                  <a:cxn ang="0">
                    <a:pos x="35" y="69"/>
                  </a:cxn>
                  <a:cxn ang="0">
                    <a:pos x="24" y="69"/>
                  </a:cxn>
                  <a:cxn ang="0">
                    <a:pos x="24" y="58"/>
                  </a:cxn>
                  <a:cxn ang="0">
                    <a:pos x="12" y="58"/>
                  </a:cxn>
                  <a:cxn ang="0">
                    <a:pos x="12" y="46"/>
                  </a:cxn>
                  <a:cxn ang="0">
                    <a:pos x="12" y="46"/>
                  </a:cxn>
                  <a:cxn ang="0">
                    <a:pos x="0" y="34"/>
                  </a:cxn>
                  <a:cxn ang="0">
                    <a:pos x="0" y="34"/>
                  </a:cxn>
                  <a:cxn ang="0">
                    <a:pos x="0" y="23"/>
                  </a:cxn>
                  <a:cxn ang="0">
                    <a:pos x="12" y="11"/>
                  </a:cxn>
                  <a:cxn ang="0">
                    <a:pos x="12" y="11"/>
                  </a:cxn>
                  <a:cxn ang="0">
                    <a:pos x="24" y="11"/>
                  </a:cxn>
                  <a:cxn ang="0">
                    <a:pos x="24" y="11"/>
                  </a:cxn>
                  <a:cxn ang="0">
                    <a:pos x="35" y="11"/>
                  </a:cxn>
                  <a:cxn ang="0">
                    <a:pos x="35" y="11"/>
                  </a:cxn>
                  <a:cxn ang="0">
                    <a:pos x="47" y="11"/>
                  </a:cxn>
                  <a:cxn ang="0">
                    <a:pos x="47" y="11"/>
                  </a:cxn>
                  <a:cxn ang="0">
                    <a:pos x="59" y="11"/>
                  </a:cxn>
                  <a:cxn ang="0">
                    <a:pos x="59" y="11"/>
                  </a:cxn>
                  <a:cxn ang="0">
                    <a:pos x="70" y="11"/>
                  </a:cxn>
                  <a:cxn ang="0">
                    <a:pos x="70" y="11"/>
                  </a:cxn>
                  <a:cxn ang="0">
                    <a:pos x="82" y="11"/>
                  </a:cxn>
                  <a:cxn ang="0">
                    <a:pos x="82" y="11"/>
                  </a:cxn>
                  <a:cxn ang="0">
                    <a:pos x="93" y="11"/>
                  </a:cxn>
                  <a:cxn ang="0">
                    <a:pos x="93" y="11"/>
                  </a:cxn>
                  <a:cxn ang="0">
                    <a:pos x="105" y="11"/>
                  </a:cxn>
                  <a:cxn ang="0">
                    <a:pos x="105" y="0"/>
                  </a:cxn>
                  <a:cxn ang="0">
                    <a:pos x="117" y="0"/>
                  </a:cxn>
                  <a:cxn ang="0">
                    <a:pos x="117" y="0"/>
                  </a:cxn>
                  <a:cxn ang="0">
                    <a:pos x="128" y="0"/>
                  </a:cxn>
                  <a:cxn ang="0">
                    <a:pos x="128" y="0"/>
                  </a:cxn>
                  <a:cxn ang="0">
                    <a:pos x="140" y="11"/>
                  </a:cxn>
                  <a:cxn ang="0">
                    <a:pos x="140" y="11"/>
                  </a:cxn>
                  <a:cxn ang="0">
                    <a:pos x="140" y="23"/>
                  </a:cxn>
                  <a:cxn ang="0">
                    <a:pos x="140" y="23"/>
                  </a:cxn>
                  <a:cxn ang="0">
                    <a:pos x="128" y="34"/>
                  </a:cxn>
                  <a:cxn ang="0">
                    <a:pos x="128" y="34"/>
                  </a:cxn>
                  <a:cxn ang="0">
                    <a:pos x="117" y="46"/>
                  </a:cxn>
                  <a:cxn ang="0">
                    <a:pos x="117" y="46"/>
                  </a:cxn>
                  <a:cxn ang="0">
                    <a:pos x="117" y="58"/>
                  </a:cxn>
                  <a:cxn ang="0">
                    <a:pos x="105" y="58"/>
                  </a:cxn>
                  <a:cxn ang="0">
                    <a:pos x="105" y="69"/>
                  </a:cxn>
                  <a:cxn ang="0">
                    <a:pos x="105" y="69"/>
                  </a:cxn>
                  <a:cxn ang="0">
                    <a:pos x="105" y="81"/>
                  </a:cxn>
                </a:cxnLst>
                <a:rect l="0" t="0" r="r" b="b"/>
                <a:pathLst>
                  <a:path w="140" h="127">
                    <a:moveTo>
                      <a:pt x="105" y="81"/>
                    </a:moveTo>
                    <a:lnTo>
                      <a:pt x="117" y="104"/>
                    </a:lnTo>
                    <a:lnTo>
                      <a:pt x="117" y="104"/>
                    </a:lnTo>
                    <a:lnTo>
                      <a:pt x="117" y="116"/>
                    </a:lnTo>
                    <a:lnTo>
                      <a:pt x="117" y="116"/>
                    </a:lnTo>
                    <a:lnTo>
                      <a:pt x="105" y="127"/>
                    </a:lnTo>
                    <a:lnTo>
                      <a:pt x="105" y="127"/>
                    </a:lnTo>
                    <a:lnTo>
                      <a:pt x="93" y="127"/>
                    </a:lnTo>
                    <a:lnTo>
                      <a:pt x="93" y="127"/>
                    </a:lnTo>
                    <a:lnTo>
                      <a:pt x="82" y="127"/>
                    </a:lnTo>
                    <a:lnTo>
                      <a:pt x="82" y="127"/>
                    </a:lnTo>
                    <a:lnTo>
                      <a:pt x="82" y="116"/>
                    </a:lnTo>
                    <a:lnTo>
                      <a:pt x="70" y="116"/>
                    </a:lnTo>
                    <a:lnTo>
                      <a:pt x="70" y="104"/>
                    </a:lnTo>
                    <a:lnTo>
                      <a:pt x="59" y="104"/>
                    </a:lnTo>
                    <a:lnTo>
                      <a:pt x="59" y="93"/>
                    </a:lnTo>
                    <a:lnTo>
                      <a:pt x="47" y="93"/>
                    </a:lnTo>
                    <a:lnTo>
                      <a:pt x="47" y="81"/>
                    </a:lnTo>
                    <a:lnTo>
                      <a:pt x="35" y="81"/>
                    </a:lnTo>
                    <a:lnTo>
                      <a:pt x="35" y="69"/>
                    </a:lnTo>
                    <a:lnTo>
                      <a:pt x="24" y="69"/>
                    </a:lnTo>
                    <a:lnTo>
                      <a:pt x="24" y="58"/>
                    </a:lnTo>
                    <a:lnTo>
                      <a:pt x="12" y="58"/>
                    </a:lnTo>
                    <a:lnTo>
                      <a:pt x="12" y="46"/>
                    </a:lnTo>
                    <a:lnTo>
                      <a:pt x="12" y="46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0" y="23"/>
                    </a:lnTo>
                    <a:lnTo>
                      <a:pt x="12" y="11"/>
                    </a:lnTo>
                    <a:lnTo>
                      <a:pt x="12" y="11"/>
                    </a:lnTo>
                    <a:lnTo>
                      <a:pt x="24" y="11"/>
                    </a:lnTo>
                    <a:lnTo>
                      <a:pt x="24" y="11"/>
                    </a:lnTo>
                    <a:lnTo>
                      <a:pt x="35" y="11"/>
                    </a:lnTo>
                    <a:lnTo>
                      <a:pt x="35" y="11"/>
                    </a:lnTo>
                    <a:lnTo>
                      <a:pt x="47" y="11"/>
                    </a:lnTo>
                    <a:lnTo>
                      <a:pt x="47" y="11"/>
                    </a:lnTo>
                    <a:lnTo>
                      <a:pt x="59" y="11"/>
                    </a:lnTo>
                    <a:lnTo>
                      <a:pt x="59" y="11"/>
                    </a:lnTo>
                    <a:lnTo>
                      <a:pt x="70" y="11"/>
                    </a:lnTo>
                    <a:lnTo>
                      <a:pt x="70" y="11"/>
                    </a:lnTo>
                    <a:lnTo>
                      <a:pt x="82" y="11"/>
                    </a:lnTo>
                    <a:lnTo>
                      <a:pt x="82" y="11"/>
                    </a:lnTo>
                    <a:lnTo>
                      <a:pt x="93" y="11"/>
                    </a:lnTo>
                    <a:lnTo>
                      <a:pt x="93" y="11"/>
                    </a:lnTo>
                    <a:lnTo>
                      <a:pt x="105" y="11"/>
                    </a:lnTo>
                    <a:lnTo>
                      <a:pt x="105" y="0"/>
                    </a:lnTo>
                    <a:lnTo>
                      <a:pt x="117" y="0"/>
                    </a:lnTo>
                    <a:lnTo>
                      <a:pt x="117" y="0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40" y="11"/>
                    </a:lnTo>
                    <a:lnTo>
                      <a:pt x="140" y="11"/>
                    </a:lnTo>
                    <a:lnTo>
                      <a:pt x="140" y="23"/>
                    </a:lnTo>
                    <a:lnTo>
                      <a:pt x="140" y="23"/>
                    </a:lnTo>
                    <a:lnTo>
                      <a:pt x="128" y="34"/>
                    </a:lnTo>
                    <a:lnTo>
                      <a:pt x="128" y="34"/>
                    </a:lnTo>
                    <a:lnTo>
                      <a:pt x="117" y="46"/>
                    </a:lnTo>
                    <a:lnTo>
                      <a:pt x="117" y="46"/>
                    </a:lnTo>
                    <a:lnTo>
                      <a:pt x="117" y="58"/>
                    </a:lnTo>
                    <a:lnTo>
                      <a:pt x="105" y="58"/>
                    </a:lnTo>
                    <a:lnTo>
                      <a:pt x="105" y="69"/>
                    </a:lnTo>
                    <a:lnTo>
                      <a:pt x="105" y="69"/>
                    </a:lnTo>
                    <a:lnTo>
                      <a:pt x="105" y="81"/>
                    </a:lnTo>
                    <a:close/>
                  </a:path>
                </a:pathLst>
              </a:custGeom>
              <a:solidFill>
                <a:srgbClr val="00AE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23" name="Freeform 115"/>
              <p:cNvSpPr>
                <a:spLocks/>
              </p:cNvSpPr>
              <p:nvPr/>
            </p:nvSpPr>
            <p:spPr bwMode="auto">
              <a:xfrm>
                <a:off x="783" y="887"/>
                <a:ext cx="140" cy="127"/>
              </a:xfrm>
              <a:custGeom>
                <a:avLst/>
                <a:gdLst/>
                <a:ahLst/>
                <a:cxnLst>
                  <a:cxn ang="0">
                    <a:pos x="105" y="81"/>
                  </a:cxn>
                  <a:cxn ang="0">
                    <a:pos x="117" y="104"/>
                  </a:cxn>
                  <a:cxn ang="0">
                    <a:pos x="117" y="104"/>
                  </a:cxn>
                  <a:cxn ang="0">
                    <a:pos x="117" y="116"/>
                  </a:cxn>
                  <a:cxn ang="0">
                    <a:pos x="117" y="116"/>
                  </a:cxn>
                  <a:cxn ang="0">
                    <a:pos x="105" y="127"/>
                  </a:cxn>
                  <a:cxn ang="0">
                    <a:pos x="105" y="127"/>
                  </a:cxn>
                  <a:cxn ang="0">
                    <a:pos x="93" y="127"/>
                  </a:cxn>
                  <a:cxn ang="0">
                    <a:pos x="93" y="127"/>
                  </a:cxn>
                  <a:cxn ang="0">
                    <a:pos x="82" y="127"/>
                  </a:cxn>
                  <a:cxn ang="0">
                    <a:pos x="82" y="127"/>
                  </a:cxn>
                  <a:cxn ang="0">
                    <a:pos x="82" y="116"/>
                  </a:cxn>
                  <a:cxn ang="0">
                    <a:pos x="70" y="116"/>
                  </a:cxn>
                  <a:cxn ang="0">
                    <a:pos x="70" y="104"/>
                  </a:cxn>
                  <a:cxn ang="0">
                    <a:pos x="59" y="104"/>
                  </a:cxn>
                  <a:cxn ang="0">
                    <a:pos x="59" y="93"/>
                  </a:cxn>
                  <a:cxn ang="0">
                    <a:pos x="47" y="93"/>
                  </a:cxn>
                  <a:cxn ang="0">
                    <a:pos x="47" y="81"/>
                  </a:cxn>
                  <a:cxn ang="0">
                    <a:pos x="35" y="81"/>
                  </a:cxn>
                  <a:cxn ang="0">
                    <a:pos x="35" y="69"/>
                  </a:cxn>
                  <a:cxn ang="0">
                    <a:pos x="24" y="69"/>
                  </a:cxn>
                  <a:cxn ang="0">
                    <a:pos x="24" y="58"/>
                  </a:cxn>
                  <a:cxn ang="0">
                    <a:pos x="12" y="58"/>
                  </a:cxn>
                  <a:cxn ang="0">
                    <a:pos x="12" y="46"/>
                  </a:cxn>
                  <a:cxn ang="0">
                    <a:pos x="12" y="46"/>
                  </a:cxn>
                  <a:cxn ang="0">
                    <a:pos x="0" y="34"/>
                  </a:cxn>
                  <a:cxn ang="0">
                    <a:pos x="0" y="34"/>
                  </a:cxn>
                  <a:cxn ang="0">
                    <a:pos x="0" y="23"/>
                  </a:cxn>
                  <a:cxn ang="0">
                    <a:pos x="12" y="11"/>
                  </a:cxn>
                  <a:cxn ang="0">
                    <a:pos x="12" y="11"/>
                  </a:cxn>
                  <a:cxn ang="0">
                    <a:pos x="24" y="11"/>
                  </a:cxn>
                  <a:cxn ang="0">
                    <a:pos x="24" y="11"/>
                  </a:cxn>
                  <a:cxn ang="0">
                    <a:pos x="35" y="11"/>
                  </a:cxn>
                  <a:cxn ang="0">
                    <a:pos x="35" y="11"/>
                  </a:cxn>
                  <a:cxn ang="0">
                    <a:pos x="47" y="11"/>
                  </a:cxn>
                  <a:cxn ang="0">
                    <a:pos x="47" y="11"/>
                  </a:cxn>
                  <a:cxn ang="0">
                    <a:pos x="59" y="11"/>
                  </a:cxn>
                  <a:cxn ang="0">
                    <a:pos x="59" y="11"/>
                  </a:cxn>
                  <a:cxn ang="0">
                    <a:pos x="70" y="11"/>
                  </a:cxn>
                  <a:cxn ang="0">
                    <a:pos x="70" y="11"/>
                  </a:cxn>
                  <a:cxn ang="0">
                    <a:pos x="82" y="11"/>
                  </a:cxn>
                  <a:cxn ang="0">
                    <a:pos x="82" y="11"/>
                  </a:cxn>
                  <a:cxn ang="0">
                    <a:pos x="93" y="11"/>
                  </a:cxn>
                  <a:cxn ang="0">
                    <a:pos x="93" y="11"/>
                  </a:cxn>
                  <a:cxn ang="0">
                    <a:pos x="105" y="11"/>
                  </a:cxn>
                  <a:cxn ang="0">
                    <a:pos x="105" y="0"/>
                  </a:cxn>
                  <a:cxn ang="0">
                    <a:pos x="117" y="0"/>
                  </a:cxn>
                  <a:cxn ang="0">
                    <a:pos x="117" y="0"/>
                  </a:cxn>
                  <a:cxn ang="0">
                    <a:pos x="128" y="0"/>
                  </a:cxn>
                  <a:cxn ang="0">
                    <a:pos x="128" y="0"/>
                  </a:cxn>
                  <a:cxn ang="0">
                    <a:pos x="140" y="11"/>
                  </a:cxn>
                  <a:cxn ang="0">
                    <a:pos x="140" y="11"/>
                  </a:cxn>
                  <a:cxn ang="0">
                    <a:pos x="140" y="23"/>
                  </a:cxn>
                  <a:cxn ang="0">
                    <a:pos x="140" y="23"/>
                  </a:cxn>
                  <a:cxn ang="0">
                    <a:pos x="128" y="34"/>
                  </a:cxn>
                  <a:cxn ang="0">
                    <a:pos x="128" y="34"/>
                  </a:cxn>
                  <a:cxn ang="0">
                    <a:pos x="117" y="46"/>
                  </a:cxn>
                  <a:cxn ang="0">
                    <a:pos x="117" y="46"/>
                  </a:cxn>
                  <a:cxn ang="0">
                    <a:pos x="117" y="58"/>
                  </a:cxn>
                  <a:cxn ang="0">
                    <a:pos x="105" y="58"/>
                  </a:cxn>
                  <a:cxn ang="0">
                    <a:pos x="105" y="69"/>
                  </a:cxn>
                  <a:cxn ang="0">
                    <a:pos x="105" y="69"/>
                  </a:cxn>
                  <a:cxn ang="0">
                    <a:pos x="105" y="81"/>
                  </a:cxn>
                </a:cxnLst>
                <a:rect l="0" t="0" r="r" b="b"/>
                <a:pathLst>
                  <a:path w="140" h="127">
                    <a:moveTo>
                      <a:pt x="105" y="81"/>
                    </a:moveTo>
                    <a:lnTo>
                      <a:pt x="117" y="104"/>
                    </a:lnTo>
                    <a:lnTo>
                      <a:pt x="117" y="104"/>
                    </a:lnTo>
                    <a:lnTo>
                      <a:pt x="117" y="116"/>
                    </a:lnTo>
                    <a:lnTo>
                      <a:pt x="117" y="116"/>
                    </a:lnTo>
                    <a:lnTo>
                      <a:pt x="105" y="127"/>
                    </a:lnTo>
                    <a:lnTo>
                      <a:pt x="105" y="127"/>
                    </a:lnTo>
                    <a:lnTo>
                      <a:pt x="93" y="127"/>
                    </a:lnTo>
                    <a:lnTo>
                      <a:pt x="93" y="127"/>
                    </a:lnTo>
                    <a:lnTo>
                      <a:pt x="82" y="127"/>
                    </a:lnTo>
                    <a:lnTo>
                      <a:pt x="82" y="127"/>
                    </a:lnTo>
                    <a:lnTo>
                      <a:pt x="82" y="116"/>
                    </a:lnTo>
                    <a:lnTo>
                      <a:pt x="70" y="116"/>
                    </a:lnTo>
                    <a:lnTo>
                      <a:pt x="70" y="104"/>
                    </a:lnTo>
                    <a:lnTo>
                      <a:pt x="59" y="104"/>
                    </a:lnTo>
                    <a:lnTo>
                      <a:pt x="59" y="93"/>
                    </a:lnTo>
                    <a:lnTo>
                      <a:pt x="47" y="93"/>
                    </a:lnTo>
                    <a:lnTo>
                      <a:pt x="47" y="81"/>
                    </a:lnTo>
                    <a:lnTo>
                      <a:pt x="35" y="81"/>
                    </a:lnTo>
                    <a:lnTo>
                      <a:pt x="35" y="69"/>
                    </a:lnTo>
                    <a:lnTo>
                      <a:pt x="24" y="69"/>
                    </a:lnTo>
                    <a:lnTo>
                      <a:pt x="24" y="58"/>
                    </a:lnTo>
                    <a:lnTo>
                      <a:pt x="12" y="58"/>
                    </a:lnTo>
                    <a:lnTo>
                      <a:pt x="12" y="46"/>
                    </a:lnTo>
                    <a:lnTo>
                      <a:pt x="12" y="46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0" y="23"/>
                    </a:lnTo>
                    <a:lnTo>
                      <a:pt x="12" y="11"/>
                    </a:lnTo>
                    <a:lnTo>
                      <a:pt x="12" y="11"/>
                    </a:lnTo>
                    <a:lnTo>
                      <a:pt x="24" y="11"/>
                    </a:lnTo>
                    <a:lnTo>
                      <a:pt x="24" y="11"/>
                    </a:lnTo>
                    <a:lnTo>
                      <a:pt x="35" y="11"/>
                    </a:lnTo>
                    <a:lnTo>
                      <a:pt x="35" y="11"/>
                    </a:lnTo>
                    <a:lnTo>
                      <a:pt x="47" y="11"/>
                    </a:lnTo>
                    <a:lnTo>
                      <a:pt x="47" y="11"/>
                    </a:lnTo>
                    <a:lnTo>
                      <a:pt x="59" y="11"/>
                    </a:lnTo>
                    <a:lnTo>
                      <a:pt x="59" y="11"/>
                    </a:lnTo>
                    <a:lnTo>
                      <a:pt x="70" y="11"/>
                    </a:lnTo>
                    <a:lnTo>
                      <a:pt x="70" y="11"/>
                    </a:lnTo>
                    <a:lnTo>
                      <a:pt x="82" y="11"/>
                    </a:lnTo>
                    <a:lnTo>
                      <a:pt x="82" y="11"/>
                    </a:lnTo>
                    <a:lnTo>
                      <a:pt x="93" y="11"/>
                    </a:lnTo>
                    <a:lnTo>
                      <a:pt x="93" y="11"/>
                    </a:lnTo>
                    <a:lnTo>
                      <a:pt x="105" y="11"/>
                    </a:lnTo>
                    <a:lnTo>
                      <a:pt x="105" y="0"/>
                    </a:lnTo>
                    <a:lnTo>
                      <a:pt x="117" y="0"/>
                    </a:lnTo>
                    <a:lnTo>
                      <a:pt x="117" y="0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40" y="11"/>
                    </a:lnTo>
                    <a:lnTo>
                      <a:pt x="140" y="11"/>
                    </a:lnTo>
                    <a:lnTo>
                      <a:pt x="140" y="23"/>
                    </a:lnTo>
                    <a:lnTo>
                      <a:pt x="140" y="23"/>
                    </a:lnTo>
                    <a:lnTo>
                      <a:pt x="128" y="34"/>
                    </a:lnTo>
                    <a:lnTo>
                      <a:pt x="128" y="34"/>
                    </a:lnTo>
                    <a:lnTo>
                      <a:pt x="117" y="46"/>
                    </a:lnTo>
                    <a:lnTo>
                      <a:pt x="117" y="46"/>
                    </a:lnTo>
                    <a:lnTo>
                      <a:pt x="117" y="58"/>
                    </a:lnTo>
                    <a:lnTo>
                      <a:pt x="105" y="58"/>
                    </a:lnTo>
                    <a:lnTo>
                      <a:pt x="105" y="69"/>
                    </a:lnTo>
                    <a:lnTo>
                      <a:pt x="105" y="69"/>
                    </a:lnTo>
                    <a:lnTo>
                      <a:pt x="105" y="81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485" name="Group 116"/>
            <p:cNvGrpSpPr>
              <a:grpSpLocks/>
            </p:cNvGrpSpPr>
            <p:nvPr/>
          </p:nvGrpSpPr>
          <p:grpSpPr bwMode="auto">
            <a:xfrm>
              <a:off x="855" y="1388"/>
              <a:ext cx="139" cy="116"/>
              <a:chOff x="714" y="782"/>
              <a:chExt cx="139" cy="116"/>
            </a:xfrm>
          </p:grpSpPr>
          <p:sp>
            <p:nvSpPr>
              <p:cNvPr id="17525" name="Freeform 117"/>
              <p:cNvSpPr>
                <a:spLocks/>
              </p:cNvSpPr>
              <p:nvPr/>
            </p:nvSpPr>
            <p:spPr bwMode="auto">
              <a:xfrm>
                <a:off x="714" y="782"/>
                <a:ext cx="139" cy="116"/>
              </a:xfrm>
              <a:custGeom>
                <a:avLst/>
                <a:gdLst/>
                <a:ahLst/>
                <a:cxnLst>
                  <a:cxn ang="0">
                    <a:pos x="139" y="12"/>
                  </a:cxn>
                  <a:cxn ang="0">
                    <a:pos x="128" y="0"/>
                  </a:cxn>
                  <a:cxn ang="0">
                    <a:pos x="116" y="0"/>
                  </a:cxn>
                  <a:cxn ang="0">
                    <a:pos x="104" y="0"/>
                  </a:cxn>
                  <a:cxn ang="0">
                    <a:pos x="93" y="0"/>
                  </a:cxn>
                  <a:cxn ang="0">
                    <a:pos x="81" y="12"/>
                  </a:cxn>
                  <a:cxn ang="0">
                    <a:pos x="69" y="12"/>
                  </a:cxn>
                  <a:cxn ang="0">
                    <a:pos x="58" y="12"/>
                  </a:cxn>
                  <a:cxn ang="0">
                    <a:pos x="46" y="12"/>
                  </a:cxn>
                  <a:cxn ang="0">
                    <a:pos x="35" y="12"/>
                  </a:cxn>
                  <a:cxn ang="0">
                    <a:pos x="23" y="0"/>
                  </a:cxn>
                  <a:cxn ang="0">
                    <a:pos x="11" y="0"/>
                  </a:cxn>
                  <a:cxn ang="0">
                    <a:pos x="0" y="12"/>
                  </a:cxn>
                  <a:cxn ang="0">
                    <a:pos x="0" y="23"/>
                  </a:cxn>
                  <a:cxn ang="0">
                    <a:pos x="11" y="35"/>
                  </a:cxn>
                  <a:cxn ang="0">
                    <a:pos x="23" y="46"/>
                  </a:cxn>
                  <a:cxn ang="0">
                    <a:pos x="23" y="58"/>
                  </a:cxn>
                  <a:cxn ang="0">
                    <a:pos x="35" y="70"/>
                  </a:cxn>
                  <a:cxn ang="0">
                    <a:pos x="35" y="93"/>
                  </a:cxn>
                  <a:cxn ang="0">
                    <a:pos x="46" y="105"/>
                  </a:cxn>
                  <a:cxn ang="0">
                    <a:pos x="46" y="116"/>
                  </a:cxn>
                  <a:cxn ang="0">
                    <a:pos x="58" y="116"/>
                  </a:cxn>
                  <a:cxn ang="0">
                    <a:pos x="69" y="93"/>
                  </a:cxn>
                  <a:cxn ang="0">
                    <a:pos x="69" y="81"/>
                  </a:cxn>
                  <a:cxn ang="0">
                    <a:pos x="69" y="70"/>
                  </a:cxn>
                  <a:cxn ang="0">
                    <a:pos x="81" y="58"/>
                  </a:cxn>
                  <a:cxn ang="0">
                    <a:pos x="81" y="46"/>
                  </a:cxn>
                  <a:cxn ang="0">
                    <a:pos x="93" y="35"/>
                  </a:cxn>
                  <a:cxn ang="0">
                    <a:pos x="104" y="35"/>
                  </a:cxn>
                  <a:cxn ang="0">
                    <a:pos x="116" y="35"/>
                  </a:cxn>
                  <a:cxn ang="0">
                    <a:pos x="128" y="35"/>
                  </a:cxn>
                  <a:cxn ang="0">
                    <a:pos x="139" y="35"/>
                  </a:cxn>
                  <a:cxn ang="0">
                    <a:pos x="139" y="12"/>
                  </a:cxn>
                </a:cxnLst>
                <a:rect l="0" t="0" r="r" b="b"/>
                <a:pathLst>
                  <a:path w="139" h="116">
                    <a:moveTo>
                      <a:pt x="139" y="12"/>
                    </a:moveTo>
                    <a:lnTo>
                      <a:pt x="139" y="12"/>
                    </a:lnTo>
                    <a:lnTo>
                      <a:pt x="128" y="12"/>
                    </a:lnTo>
                    <a:lnTo>
                      <a:pt x="128" y="0"/>
                    </a:lnTo>
                    <a:lnTo>
                      <a:pt x="116" y="0"/>
                    </a:lnTo>
                    <a:lnTo>
                      <a:pt x="116" y="0"/>
                    </a:lnTo>
                    <a:lnTo>
                      <a:pt x="104" y="0"/>
                    </a:lnTo>
                    <a:lnTo>
                      <a:pt x="104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81" y="0"/>
                    </a:lnTo>
                    <a:lnTo>
                      <a:pt x="81" y="12"/>
                    </a:lnTo>
                    <a:lnTo>
                      <a:pt x="69" y="12"/>
                    </a:lnTo>
                    <a:lnTo>
                      <a:pt x="69" y="12"/>
                    </a:lnTo>
                    <a:lnTo>
                      <a:pt x="58" y="12"/>
                    </a:lnTo>
                    <a:lnTo>
                      <a:pt x="58" y="12"/>
                    </a:lnTo>
                    <a:lnTo>
                      <a:pt x="46" y="12"/>
                    </a:lnTo>
                    <a:lnTo>
                      <a:pt x="46" y="12"/>
                    </a:lnTo>
                    <a:lnTo>
                      <a:pt x="35" y="12"/>
                    </a:lnTo>
                    <a:lnTo>
                      <a:pt x="35" y="12"/>
                    </a:lnTo>
                    <a:lnTo>
                      <a:pt x="23" y="12"/>
                    </a:lnTo>
                    <a:lnTo>
                      <a:pt x="23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3"/>
                    </a:lnTo>
                    <a:lnTo>
                      <a:pt x="0" y="35"/>
                    </a:lnTo>
                    <a:lnTo>
                      <a:pt x="11" y="35"/>
                    </a:lnTo>
                    <a:lnTo>
                      <a:pt x="11" y="46"/>
                    </a:lnTo>
                    <a:lnTo>
                      <a:pt x="23" y="46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5" y="70"/>
                    </a:lnTo>
                    <a:lnTo>
                      <a:pt x="35" y="70"/>
                    </a:lnTo>
                    <a:lnTo>
                      <a:pt x="35" y="81"/>
                    </a:lnTo>
                    <a:lnTo>
                      <a:pt x="35" y="93"/>
                    </a:lnTo>
                    <a:lnTo>
                      <a:pt x="35" y="93"/>
                    </a:lnTo>
                    <a:lnTo>
                      <a:pt x="46" y="105"/>
                    </a:lnTo>
                    <a:lnTo>
                      <a:pt x="46" y="105"/>
                    </a:lnTo>
                    <a:lnTo>
                      <a:pt x="46" y="116"/>
                    </a:lnTo>
                    <a:lnTo>
                      <a:pt x="58" y="116"/>
                    </a:lnTo>
                    <a:lnTo>
                      <a:pt x="58" y="116"/>
                    </a:lnTo>
                    <a:lnTo>
                      <a:pt x="58" y="105"/>
                    </a:lnTo>
                    <a:lnTo>
                      <a:pt x="69" y="93"/>
                    </a:lnTo>
                    <a:lnTo>
                      <a:pt x="69" y="93"/>
                    </a:lnTo>
                    <a:lnTo>
                      <a:pt x="69" y="81"/>
                    </a:lnTo>
                    <a:lnTo>
                      <a:pt x="69" y="81"/>
                    </a:lnTo>
                    <a:lnTo>
                      <a:pt x="69" y="70"/>
                    </a:lnTo>
                    <a:lnTo>
                      <a:pt x="69" y="70"/>
                    </a:lnTo>
                    <a:lnTo>
                      <a:pt x="81" y="58"/>
                    </a:lnTo>
                    <a:lnTo>
                      <a:pt x="81" y="58"/>
                    </a:lnTo>
                    <a:lnTo>
                      <a:pt x="81" y="46"/>
                    </a:lnTo>
                    <a:lnTo>
                      <a:pt x="93" y="46"/>
                    </a:lnTo>
                    <a:lnTo>
                      <a:pt x="93" y="35"/>
                    </a:lnTo>
                    <a:lnTo>
                      <a:pt x="104" y="35"/>
                    </a:lnTo>
                    <a:lnTo>
                      <a:pt x="104" y="35"/>
                    </a:lnTo>
                    <a:lnTo>
                      <a:pt x="116" y="35"/>
                    </a:lnTo>
                    <a:lnTo>
                      <a:pt x="116" y="35"/>
                    </a:lnTo>
                    <a:lnTo>
                      <a:pt x="128" y="35"/>
                    </a:lnTo>
                    <a:lnTo>
                      <a:pt x="128" y="35"/>
                    </a:lnTo>
                    <a:lnTo>
                      <a:pt x="139" y="35"/>
                    </a:lnTo>
                    <a:lnTo>
                      <a:pt x="139" y="35"/>
                    </a:lnTo>
                    <a:lnTo>
                      <a:pt x="139" y="23"/>
                    </a:lnTo>
                    <a:lnTo>
                      <a:pt x="139" y="12"/>
                    </a:lnTo>
                    <a:lnTo>
                      <a:pt x="139" y="12"/>
                    </a:lnTo>
                    <a:close/>
                  </a:path>
                </a:pathLst>
              </a:custGeom>
              <a:solidFill>
                <a:srgbClr val="00AE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26" name="Freeform 118"/>
              <p:cNvSpPr>
                <a:spLocks/>
              </p:cNvSpPr>
              <p:nvPr/>
            </p:nvSpPr>
            <p:spPr bwMode="auto">
              <a:xfrm>
                <a:off x="714" y="782"/>
                <a:ext cx="139" cy="116"/>
              </a:xfrm>
              <a:custGeom>
                <a:avLst/>
                <a:gdLst/>
                <a:ahLst/>
                <a:cxnLst>
                  <a:cxn ang="0">
                    <a:pos x="139" y="12"/>
                  </a:cxn>
                  <a:cxn ang="0">
                    <a:pos x="128" y="0"/>
                  </a:cxn>
                  <a:cxn ang="0">
                    <a:pos x="116" y="0"/>
                  </a:cxn>
                  <a:cxn ang="0">
                    <a:pos x="104" y="0"/>
                  </a:cxn>
                  <a:cxn ang="0">
                    <a:pos x="93" y="0"/>
                  </a:cxn>
                  <a:cxn ang="0">
                    <a:pos x="81" y="12"/>
                  </a:cxn>
                  <a:cxn ang="0">
                    <a:pos x="69" y="12"/>
                  </a:cxn>
                  <a:cxn ang="0">
                    <a:pos x="58" y="12"/>
                  </a:cxn>
                  <a:cxn ang="0">
                    <a:pos x="46" y="12"/>
                  </a:cxn>
                  <a:cxn ang="0">
                    <a:pos x="35" y="12"/>
                  </a:cxn>
                  <a:cxn ang="0">
                    <a:pos x="23" y="0"/>
                  </a:cxn>
                  <a:cxn ang="0">
                    <a:pos x="11" y="0"/>
                  </a:cxn>
                  <a:cxn ang="0">
                    <a:pos x="0" y="12"/>
                  </a:cxn>
                  <a:cxn ang="0">
                    <a:pos x="0" y="23"/>
                  </a:cxn>
                  <a:cxn ang="0">
                    <a:pos x="11" y="35"/>
                  </a:cxn>
                  <a:cxn ang="0">
                    <a:pos x="23" y="46"/>
                  </a:cxn>
                  <a:cxn ang="0">
                    <a:pos x="23" y="58"/>
                  </a:cxn>
                  <a:cxn ang="0">
                    <a:pos x="35" y="70"/>
                  </a:cxn>
                  <a:cxn ang="0">
                    <a:pos x="35" y="93"/>
                  </a:cxn>
                  <a:cxn ang="0">
                    <a:pos x="46" y="105"/>
                  </a:cxn>
                  <a:cxn ang="0">
                    <a:pos x="46" y="116"/>
                  </a:cxn>
                  <a:cxn ang="0">
                    <a:pos x="58" y="116"/>
                  </a:cxn>
                  <a:cxn ang="0">
                    <a:pos x="69" y="93"/>
                  </a:cxn>
                  <a:cxn ang="0">
                    <a:pos x="69" y="81"/>
                  </a:cxn>
                  <a:cxn ang="0">
                    <a:pos x="69" y="70"/>
                  </a:cxn>
                  <a:cxn ang="0">
                    <a:pos x="81" y="58"/>
                  </a:cxn>
                  <a:cxn ang="0">
                    <a:pos x="81" y="46"/>
                  </a:cxn>
                  <a:cxn ang="0">
                    <a:pos x="93" y="35"/>
                  </a:cxn>
                  <a:cxn ang="0">
                    <a:pos x="104" y="35"/>
                  </a:cxn>
                  <a:cxn ang="0">
                    <a:pos x="116" y="35"/>
                  </a:cxn>
                  <a:cxn ang="0">
                    <a:pos x="128" y="35"/>
                  </a:cxn>
                  <a:cxn ang="0">
                    <a:pos x="139" y="35"/>
                  </a:cxn>
                  <a:cxn ang="0">
                    <a:pos x="139" y="12"/>
                  </a:cxn>
                </a:cxnLst>
                <a:rect l="0" t="0" r="r" b="b"/>
                <a:pathLst>
                  <a:path w="139" h="116">
                    <a:moveTo>
                      <a:pt x="139" y="12"/>
                    </a:moveTo>
                    <a:lnTo>
                      <a:pt x="139" y="12"/>
                    </a:lnTo>
                    <a:lnTo>
                      <a:pt x="128" y="12"/>
                    </a:lnTo>
                    <a:lnTo>
                      <a:pt x="128" y="0"/>
                    </a:lnTo>
                    <a:lnTo>
                      <a:pt x="116" y="0"/>
                    </a:lnTo>
                    <a:lnTo>
                      <a:pt x="116" y="0"/>
                    </a:lnTo>
                    <a:lnTo>
                      <a:pt x="104" y="0"/>
                    </a:lnTo>
                    <a:lnTo>
                      <a:pt x="104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81" y="0"/>
                    </a:lnTo>
                    <a:lnTo>
                      <a:pt x="81" y="12"/>
                    </a:lnTo>
                    <a:lnTo>
                      <a:pt x="69" y="12"/>
                    </a:lnTo>
                    <a:lnTo>
                      <a:pt x="69" y="12"/>
                    </a:lnTo>
                    <a:lnTo>
                      <a:pt x="58" y="12"/>
                    </a:lnTo>
                    <a:lnTo>
                      <a:pt x="58" y="12"/>
                    </a:lnTo>
                    <a:lnTo>
                      <a:pt x="46" y="12"/>
                    </a:lnTo>
                    <a:lnTo>
                      <a:pt x="46" y="12"/>
                    </a:lnTo>
                    <a:lnTo>
                      <a:pt x="35" y="12"/>
                    </a:lnTo>
                    <a:lnTo>
                      <a:pt x="35" y="12"/>
                    </a:lnTo>
                    <a:lnTo>
                      <a:pt x="23" y="12"/>
                    </a:lnTo>
                    <a:lnTo>
                      <a:pt x="23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3"/>
                    </a:lnTo>
                    <a:lnTo>
                      <a:pt x="0" y="35"/>
                    </a:lnTo>
                    <a:lnTo>
                      <a:pt x="11" y="35"/>
                    </a:lnTo>
                    <a:lnTo>
                      <a:pt x="11" y="46"/>
                    </a:lnTo>
                    <a:lnTo>
                      <a:pt x="23" y="46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5" y="70"/>
                    </a:lnTo>
                    <a:lnTo>
                      <a:pt x="35" y="70"/>
                    </a:lnTo>
                    <a:lnTo>
                      <a:pt x="35" y="81"/>
                    </a:lnTo>
                    <a:lnTo>
                      <a:pt x="35" y="93"/>
                    </a:lnTo>
                    <a:lnTo>
                      <a:pt x="35" y="93"/>
                    </a:lnTo>
                    <a:lnTo>
                      <a:pt x="46" y="105"/>
                    </a:lnTo>
                    <a:lnTo>
                      <a:pt x="46" y="105"/>
                    </a:lnTo>
                    <a:lnTo>
                      <a:pt x="46" y="116"/>
                    </a:lnTo>
                    <a:lnTo>
                      <a:pt x="58" y="116"/>
                    </a:lnTo>
                    <a:lnTo>
                      <a:pt x="58" y="116"/>
                    </a:lnTo>
                    <a:lnTo>
                      <a:pt x="58" y="105"/>
                    </a:lnTo>
                    <a:lnTo>
                      <a:pt x="69" y="93"/>
                    </a:lnTo>
                    <a:lnTo>
                      <a:pt x="69" y="93"/>
                    </a:lnTo>
                    <a:lnTo>
                      <a:pt x="69" y="81"/>
                    </a:lnTo>
                    <a:lnTo>
                      <a:pt x="69" y="81"/>
                    </a:lnTo>
                    <a:lnTo>
                      <a:pt x="69" y="70"/>
                    </a:lnTo>
                    <a:lnTo>
                      <a:pt x="69" y="70"/>
                    </a:lnTo>
                    <a:lnTo>
                      <a:pt x="81" y="58"/>
                    </a:lnTo>
                    <a:lnTo>
                      <a:pt x="81" y="58"/>
                    </a:lnTo>
                    <a:lnTo>
                      <a:pt x="81" y="46"/>
                    </a:lnTo>
                    <a:lnTo>
                      <a:pt x="93" y="46"/>
                    </a:lnTo>
                    <a:lnTo>
                      <a:pt x="93" y="35"/>
                    </a:lnTo>
                    <a:lnTo>
                      <a:pt x="104" y="35"/>
                    </a:lnTo>
                    <a:lnTo>
                      <a:pt x="104" y="35"/>
                    </a:lnTo>
                    <a:lnTo>
                      <a:pt x="116" y="35"/>
                    </a:lnTo>
                    <a:lnTo>
                      <a:pt x="116" y="35"/>
                    </a:lnTo>
                    <a:lnTo>
                      <a:pt x="128" y="35"/>
                    </a:lnTo>
                    <a:lnTo>
                      <a:pt x="128" y="35"/>
                    </a:lnTo>
                    <a:lnTo>
                      <a:pt x="139" y="35"/>
                    </a:lnTo>
                    <a:lnTo>
                      <a:pt x="139" y="35"/>
                    </a:lnTo>
                    <a:lnTo>
                      <a:pt x="139" y="23"/>
                    </a:lnTo>
                    <a:lnTo>
                      <a:pt x="139" y="12"/>
                    </a:lnTo>
                    <a:lnTo>
                      <a:pt x="139" y="12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488" name="Group 119"/>
            <p:cNvGrpSpPr>
              <a:grpSpLocks/>
            </p:cNvGrpSpPr>
            <p:nvPr/>
          </p:nvGrpSpPr>
          <p:grpSpPr bwMode="auto">
            <a:xfrm>
              <a:off x="1064" y="1004"/>
              <a:ext cx="1534" cy="930"/>
              <a:chOff x="923" y="398"/>
              <a:chExt cx="1534" cy="930"/>
            </a:xfrm>
          </p:grpSpPr>
          <p:sp>
            <p:nvSpPr>
              <p:cNvPr id="17528" name="Freeform 120"/>
              <p:cNvSpPr>
                <a:spLocks/>
              </p:cNvSpPr>
              <p:nvPr/>
            </p:nvSpPr>
            <p:spPr bwMode="auto">
              <a:xfrm>
                <a:off x="923" y="398"/>
                <a:ext cx="1534" cy="930"/>
              </a:xfrm>
              <a:custGeom>
                <a:avLst/>
                <a:gdLst/>
                <a:ahLst/>
                <a:cxnLst>
                  <a:cxn ang="0">
                    <a:pos x="58" y="605"/>
                  </a:cxn>
                  <a:cxn ang="0">
                    <a:pos x="116" y="547"/>
                  </a:cxn>
                  <a:cxn ang="0">
                    <a:pos x="198" y="523"/>
                  </a:cxn>
                  <a:cxn ang="0">
                    <a:pos x="244" y="442"/>
                  </a:cxn>
                  <a:cxn ang="0">
                    <a:pos x="151" y="419"/>
                  </a:cxn>
                  <a:cxn ang="0">
                    <a:pos x="128" y="372"/>
                  </a:cxn>
                  <a:cxn ang="0">
                    <a:pos x="209" y="396"/>
                  </a:cxn>
                  <a:cxn ang="0">
                    <a:pos x="291" y="407"/>
                  </a:cxn>
                  <a:cxn ang="0">
                    <a:pos x="349" y="361"/>
                  </a:cxn>
                  <a:cxn ang="0">
                    <a:pos x="337" y="303"/>
                  </a:cxn>
                  <a:cxn ang="0">
                    <a:pos x="407" y="326"/>
                  </a:cxn>
                  <a:cxn ang="0">
                    <a:pos x="488" y="291"/>
                  </a:cxn>
                  <a:cxn ang="0">
                    <a:pos x="558" y="210"/>
                  </a:cxn>
                  <a:cxn ang="0">
                    <a:pos x="651" y="151"/>
                  </a:cxn>
                  <a:cxn ang="0">
                    <a:pos x="744" y="93"/>
                  </a:cxn>
                  <a:cxn ang="0">
                    <a:pos x="837" y="58"/>
                  </a:cxn>
                  <a:cxn ang="0">
                    <a:pos x="918" y="47"/>
                  </a:cxn>
                  <a:cxn ang="0">
                    <a:pos x="988" y="12"/>
                  </a:cxn>
                  <a:cxn ang="0">
                    <a:pos x="988" y="24"/>
                  </a:cxn>
                  <a:cxn ang="0">
                    <a:pos x="1058" y="70"/>
                  </a:cxn>
                  <a:cxn ang="0">
                    <a:pos x="1128" y="93"/>
                  </a:cxn>
                  <a:cxn ang="0">
                    <a:pos x="1209" y="175"/>
                  </a:cxn>
                  <a:cxn ang="0">
                    <a:pos x="1279" y="233"/>
                  </a:cxn>
                  <a:cxn ang="0">
                    <a:pos x="1348" y="233"/>
                  </a:cxn>
                  <a:cxn ang="0">
                    <a:pos x="1383" y="221"/>
                  </a:cxn>
                  <a:cxn ang="0">
                    <a:pos x="1314" y="268"/>
                  </a:cxn>
                  <a:cxn ang="0">
                    <a:pos x="1314" y="349"/>
                  </a:cxn>
                  <a:cxn ang="0">
                    <a:pos x="1360" y="442"/>
                  </a:cxn>
                  <a:cxn ang="0">
                    <a:pos x="1383" y="523"/>
                  </a:cxn>
                  <a:cxn ang="0">
                    <a:pos x="1465" y="558"/>
                  </a:cxn>
                  <a:cxn ang="0">
                    <a:pos x="1418" y="593"/>
                  </a:cxn>
                  <a:cxn ang="0">
                    <a:pos x="1453" y="675"/>
                  </a:cxn>
                  <a:cxn ang="0">
                    <a:pos x="1511" y="756"/>
                  </a:cxn>
                  <a:cxn ang="0">
                    <a:pos x="1534" y="837"/>
                  </a:cxn>
                  <a:cxn ang="0">
                    <a:pos x="1523" y="930"/>
                  </a:cxn>
                  <a:cxn ang="0">
                    <a:pos x="1476" y="872"/>
                  </a:cxn>
                  <a:cxn ang="0">
                    <a:pos x="1476" y="802"/>
                  </a:cxn>
                  <a:cxn ang="0">
                    <a:pos x="1395" y="768"/>
                  </a:cxn>
                  <a:cxn ang="0">
                    <a:pos x="1325" y="698"/>
                  </a:cxn>
                  <a:cxn ang="0">
                    <a:pos x="1232" y="628"/>
                  </a:cxn>
                  <a:cxn ang="0">
                    <a:pos x="1151" y="605"/>
                  </a:cxn>
                  <a:cxn ang="0">
                    <a:pos x="1128" y="547"/>
                  </a:cxn>
                  <a:cxn ang="0">
                    <a:pos x="1046" y="547"/>
                  </a:cxn>
                  <a:cxn ang="0">
                    <a:pos x="976" y="558"/>
                  </a:cxn>
                  <a:cxn ang="0">
                    <a:pos x="895" y="547"/>
                  </a:cxn>
                  <a:cxn ang="0">
                    <a:pos x="814" y="547"/>
                  </a:cxn>
                  <a:cxn ang="0">
                    <a:pos x="732" y="558"/>
                  </a:cxn>
                  <a:cxn ang="0">
                    <a:pos x="663" y="535"/>
                  </a:cxn>
                  <a:cxn ang="0">
                    <a:pos x="593" y="558"/>
                  </a:cxn>
                  <a:cxn ang="0">
                    <a:pos x="639" y="605"/>
                  </a:cxn>
                  <a:cxn ang="0">
                    <a:pos x="558" y="628"/>
                  </a:cxn>
                  <a:cxn ang="0">
                    <a:pos x="511" y="593"/>
                  </a:cxn>
                  <a:cxn ang="0">
                    <a:pos x="488" y="675"/>
                  </a:cxn>
                  <a:cxn ang="0">
                    <a:pos x="430" y="651"/>
                  </a:cxn>
                  <a:cxn ang="0">
                    <a:pos x="360" y="686"/>
                  </a:cxn>
                  <a:cxn ang="0">
                    <a:pos x="279" y="709"/>
                  </a:cxn>
                  <a:cxn ang="0">
                    <a:pos x="198" y="709"/>
                  </a:cxn>
                  <a:cxn ang="0">
                    <a:pos x="116" y="663"/>
                  </a:cxn>
                  <a:cxn ang="0">
                    <a:pos x="0" y="640"/>
                  </a:cxn>
                </a:cxnLst>
                <a:rect l="0" t="0" r="r" b="b"/>
                <a:pathLst>
                  <a:path w="1534" h="930">
                    <a:moveTo>
                      <a:pt x="0" y="640"/>
                    </a:moveTo>
                    <a:lnTo>
                      <a:pt x="0" y="640"/>
                    </a:lnTo>
                    <a:lnTo>
                      <a:pt x="23" y="605"/>
                    </a:lnTo>
                    <a:lnTo>
                      <a:pt x="46" y="605"/>
                    </a:lnTo>
                    <a:lnTo>
                      <a:pt x="58" y="605"/>
                    </a:lnTo>
                    <a:lnTo>
                      <a:pt x="70" y="593"/>
                    </a:lnTo>
                    <a:lnTo>
                      <a:pt x="93" y="593"/>
                    </a:lnTo>
                    <a:lnTo>
                      <a:pt x="105" y="570"/>
                    </a:lnTo>
                    <a:lnTo>
                      <a:pt x="105" y="558"/>
                    </a:lnTo>
                    <a:lnTo>
                      <a:pt x="116" y="547"/>
                    </a:lnTo>
                    <a:lnTo>
                      <a:pt x="139" y="547"/>
                    </a:lnTo>
                    <a:lnTo>
                      <a:pt x="151" y="535"/>
                    </a:lnTo>
                    <a:lnTo>
                      <a:pt x="163" y="535"/>
                    </a:lnTo>
                    <a:lnTo>
                      <a:pt x="186" y="523"/>
                    </a:lnTo>
                    <a:lnTo>
                      <a:pt x="198" y="523"/>
                    </a:lnTo>
                    <a:lnTo>
                      <a:pt x="209" y="500"/>
                    </a:lnTo>
                    <a:lnTo>
                      <a:pt x="221" y="489"/>
                    </a:lnTo>
                    <a:lnTo>
                      <a:pt x="232" y="477"/>
                    </a:lnTo>
                    <a:lnTo>
                      <a:pt x="244" y="465"/>
                    </a:lnTo>
                    <a:lnTo>
                      <a:pt x="244" y="442"/>
                    </a:lnTo>
                    <a:lnTo>
                      <a:pt x="221" y="430"/>
                    </a:lnTo>
                    <a:lnTo>
                      <a:pt x="209" y="419"/>
                    </a:lnTo>
                    <a:lnTo>
                      <a:pt x="198" y="419"/>
                    </a:lnTo>
                    <a:lnTo>
                      <a:pt x="174" y="419"/>
                    </a:lnTo>
                    <a:lnTo>
                      <a:pt x="151" y="419"/>
                    </a:lnTo>
                    <a:lnTo>
                      <a:pt x="139" y="419"/>
                    </a:lnTo>
                    <a:lnTo>
                      <a:pt x="128" y="407"/>
                    </a:lnTo>
                    <a:lnTo>
                      <a:pt x="116" y="396"/>
                    </a:lnTo>
                    <a:lnTo>
                      <a:pt x="116" y="372"/>
                    </a:lnTo>
                    <a:lnTo>
                      <a:pt x="128" y="372"/>
                    </a:lnTo>
                    <a:lnTo>
                      <a:pt x="151" y="372"/>
                    </a:lnTo>
                    <a:lnTo>
                      <a:pt x="163" y="372"/>
                    </a:lnTo>
                    <a:lnTo>
                      <a:pt x="174" y="372"/>
                    </a:lnTo>
                    <a:lnTo>
                      <a:pt x="198" y="384"/>
                    </a:lnTo>
                    <a:lnTo>
                      <a:pt x="209" y="396"/>
                    </a:lnTo>
                    <a:lnTo>
                      <a:pt x="221" y="396"/>
                    </a:lnTo>
                    <a:lnTo>
                      <a:pt x="244" y="407"/>
                    </a:lnTo>
                    <a:lnTo>
                      <a:pt x="256" y="407"/>
                    </a:lnTo>
                    <a:lnTo>
                      <a:pt x="267" y="407"/>
                    </a:lnTo>
                    <a:lnTo>
                      <a:pt x="291" y="407"/>
                    </a:lnTo>
                    <a:lnTo>
                      <a:pt x="302" y="407"/>
                    </a:lnTo>
                    <a:lnTo>
                      <a:pt x="314" y="407"/>
                    </a:lnTo>
                    <a:lnTo>
                      <a:pt x="325" y="384"/>
                    </a:lnTo>
                    <a:lnTo>
                      <a:pt x="349" y="384"/>
                    </a:lnTo>
                    <a:lnTo>
                      <a:pt x="349" y="361"/>
                    </a:lnTo>
                    <a:lnTo>
                      <a:pt x="349" y="349"/>
                    </a:lnTo>
                    <a:lnTo>
                      <a:pt x="337" y="337"/>
                    </a:lnTo>
                    <a:lnTo>
                      <a:pt x="314" y="326"/>
                    </a:lnTo>
                    <a:lnTo>
                      <a:pt x="314" y="303"/>
                    </a:lnTo>
                    <a:lnTo>
                      <a:pt x="337" y="303"/>
                    </a:lnTo>
                    <a:lnTo>
                      <a:pt x="349" y="303"/>
                    </a:lnTo>
                    <a:lnTo>
                      <a:pt x="360" y="314"/>
                    </a:lnTo>
                    <a:lnTo>
                      <a:pt x="384" y="314"/>
                    </a:lnTo>
                    <a:lnTo>
                      <a:pt x="395" y="326"/>
                    </a:lnTo>
                    <a:lnTo>
                      <a:pt x="407" y="326"/>
                    </a:lnTo>
                    <a:lnTo>
                      <a:pt x="430" y="326"/>
                    </a:lnTo>
                    <a:lnTo>
                      <a:pt x="442" y="326"/>
                    </a:lnTo>
                    <a:lnTo>
                      <a:pt x="453" y="314"/>
                    </a:lnTo>
                    <a:lnTo>
                      <a:pt x="477" y="303"/>
                    </a:lnTo>
                    <a:lnTo>
                      <a:pt x="488" y="291"/>
                    </a:lnTo>
                    <a:lnTo>
                      <a:pt x="511" y="279"/>
                    </a:lnTo>
                    <a:lnTo>
                      <a:pt x="523" y="256"/>
                    </a:lnTo>
                    <a:lnTo>
                      <a:pt x="535" y="244"/>
                    </a:lnTo>
                    <a:lnTo>
                      <a:pt x="546" y="221"/>
                    </a:lnTo>
                    <a:lnTo>
                      <a:pt x="558" y="210"/>
                    </a:lnTo>
                    <a:lnTo>
                      <a:pt x="570" y="198"/>
                    </a:lnTo>
                    <a:lnTo>
                      <a:pt x="593" y="175"/>
                    </a:lnTo>
                    <a:lnTo>
                      <a:pt x="616" y="163"/>
                    </a:lnTo>
                    <a:lnTo>
                      <a:pt x="639" y="151"/>
                    </a:lnTo>
                    <a:lnTo>
                      <a:pt x="651" y="151"/>
                    </a:lnTo>
                    <a:lnTo>
                      <a:pt x="674" y="128"/>
                    </a:lnTo>
                    <a:lnTo>
                      <a:pt x="686" y="117"/>
                    </a:lnTo>
                    <a:lnTo>
                      <a:pt x="709" y="105"/>
                    </a:lnTo>
                    <a:lnTo>
                      <a:pt x="732" y="93"/>
                    </a:lnTo>
                    <a:lnTo>
                      <a:pt x="744" y="93"/>
                    </a:lnTo>
                    <a:lnTo>
                      <a:pt x="767" y="82"/>
                    </a:lnTo>
                    <a:lnTo>
                      <a:pt x="779" y="70"/>
                    </a:lnTo>
                    <a:lnTo>
                      <a:pt x="802" y="58"/>
                    </a:lnTo>
                    <a:lnTo>
                      <a:pt x="825" y="58"/>
                    </a:lnTo>
                    <a:lnTo>
                      <a:pt x="837" y="58"/>
                    </a:lnTo>
                    <a:lnTo>
                      <a:pt x="860" y="58"/>
                    </a:lnTo>
                    <a:lnTo>
                      <a:pt x="872" y="58"/>
                    </a:lnTo>
                    <a:lnTo>
                      <a:pt x="883" y="58"/>
                    </a:lnTo>
                    <a:lnTo>
                      <a:pt x="907" y="58"/>
                    </a:lnTo>
                    <a:lnTo>
                      <a:pt x="918" y="47"/>
                    </a:lnTo>
                    <a:lnTo>
                      <a:pt x="942" y="47"/>
                    </a:lnTo>
                    <a:lnTo>
                      <a:pt x="942" y="24"/>
                    </a:lnTo>
                    <a:lnTo>
                      <a:pt x="965" y="12"/>
                    </a:lnTo>
                    <a:lnTo>
                      <a:pt x="976" y="12"/>
                    </a:lnTo>
                    <a:lnTo>
                      <a:pt x="988" y="12"/>
                    </a:lnTo>
                    <a:lnTo>
                      <a:pt x="1011" y="0"/>
                    </a:lnTo>
                    <a:lnTo>
                      <a:pt x="1023" y="0"/>
                    </a:lnTo>
                    <a:lnTo>
                      <a:pt x="1023" y="24"/>
                    </a:lnTo>
                    <a:lnTo>
                      <a:pt x="1011" y="24"/>
                    </a:lnTo>
                    <a:lnTo>
                      <a:pt x="988" y="24"/>
                    </a:lnTo>
                    <a:lnTo>
                      <a:pt x="988" y="47"/>
                    </a:lnTo>
                    <a:lnTo>
                      <a:pt x="1011" y="58"/>
                    </a:lnTo>
                    <a:lnTo>
                      <a:pt x="1023" y="58"/>
                    </a:lnTo>
                    <a:lnTo>
                      <a:pt x="1035" y="58"/>
                    </a:lnTo>
                    <a:lnTo>
                      <a:pt x="1058" y="70"/>
                    </a:lnTo>
                    <a:lnTo>
                      <a:pt x="1069" y="70"/>
                    </a:lnTo>
                    <a:lnTo>
                      <a:pt x="1081" y="82"/>
                    </a:lnTo>
                    <a:lnTo>
                      <a:pt x="1104" y="82"/>
                    </a:lnTo>
                    <a:lnTo>
                      <a:pt x="1116" y="93"/>
                    </a:lnTo>
                    <a:lnTo>
                      <a:pt x="1128" y="93"/>
                    </a:lnTo>
                    <a:lnTo>
                      <a:pt x="1151" y="105"/>
                    </a:lnTo>
                    <a:lnTo>
                      <a:pt x="1174" y="128"/>
                    </a:lnTo>
                    <a:lnTo>
                      <a:pt x="1186" y="140"/>
                    </a:lnTo>
                    <a:lnTo>
                      <a:pt x="1197" y="163"/>
                    </a:lnTo>
                    <a:lnTo>
                      <a:pt x="1209" y="175"/>
                    </a:lnTo>
                    <a:lnTo>
                      <a:pt x="1221" y="186"/>
                    </a:lnTo>
                    <a:lnTo>
                      <a:pt x="1232" y="198"/>
                    </a:lnTo>
                    <a:lnTo>
                      <a:pt x="1244" y="210"/>
                    </a:lnTo>
                    <a:lnTo>
                      <a:pt x="1255" y="221"/>
                    </a:lnTo>
                    <a:lnTo>
                      <a:pt x="1279" y="233"/>
                    </a:lnTo>
                    <a:lnTo>
                      <a:pt x="1290" y="233"/>
                    </a:lnTo>
                    <a:lnTo>
                      <a:pt x="1302" y="233"/>
                    </a:lnTo>
                    <a:lnTo>
                      <a:pt x="1325" y="233"/>
                    </a:lnTo>
                    <a:lnTo>
                      <a:pt x="1337" y="233"/>
                    </a:lnTo>
                    <a:lnTo>
                      <a:pt x="1348" y="233"/>
                    </a:lnTo>
                    <a:lnTo>
                      <a:pt x="1360" y="210"/>
                    </a:lnTo>
                    <a:lnTo>
                      <a:pt x="1360" y="186"/>
                    </a:lnTo>
                    <a:lnTo>
                      <a:pt x="1383" y="186"/>
                    </a:lnTo>
                    <a:lnTo>
                      <a:pt x="1383" y="198"/>
                    </a:lnTo>
                    <a:lnTo>
                      <a:pt x="1383" y="221"/>
                    </a:lnTo>
                    <a:lnTo>
                      <a:pt x="1372" y="233"/>
                    </a:lnTo>
                    <a:lnTo>
                      <a:pt x="1360" y="244"/>
                    </a:lnTo>
                    <a:lnTo>
                      <a:pt x="1337" y="256"/>
                    </a:lnTo>
                    <a:lnTo>
                      <a:pt x="1325" y="256"/>
                    </a:lnTo>
                    <a:lnTo>
                      <a:pt x="1314" y="268"/>
                    </a:lnTo>
                    <a:lnTo>
                      <a:pt x="1302" y="279"/>
                    </a:lnTo>
                    <a:lnTo>
                      <a:pt x="1290" y="303"/>
                    </a:lnTo>
                    <a:lnTo>
                      <a:pt x="1290" y="314"/>
                    </a:lnTo>
                    <a:lnTo>
                      <a:pt x="1302" y="337"/>
                    </a:lnTo>
                    <a:lnTo>
                      <a:pt x="1314" y="349"/>
                    </a:lnTo>
                    <a:lnTo>
                      <a:pt x="1325" y="372"/>
                    </a:lnTo>
                    <a:lnTo>
                      <a:pt x="1337" y="384"/>
                    </a:lnTo>
                    <a:lnTo>
                      <a:pt x="1348" y="407"/>
                    </a:lnTo>
                    <a:lnTo>
                      <a:pt x="1348" y="419"/>
                    </a:lnTo>
                    <a:lnTo>
                      <a:pt x="1360" y="442"/>
                    </a:lnTo>
                    <a:lnTo>
                      <a:pt x="1360" y="454"/>
                    </a:lnTo>
                    <a:lnTo>
                      <a:pt x="1372" y="465"/>
                    </a:lnTo>
                    <a:lnTo>
                      <a:pt x="1372" y="489"/>
                    </a:lnTo>
                    <a:lnTo>
                      <a:pt x="1383" y="500"/>
                    </a:lnTo>
                    <a:lnTo>
                      <a:pt x="1383" y="523"/>
                    </a:lnTo>
                    <a:lnTo>
                      <a:pt x="1407" y="523"/>
                    </a:lnTo>
                    <a:lnTo>
                      <a:pt x="1418" y="535"/>
                    </a:lnTo>
                    <a:lnTo>
                      <a:pt x="1430" y="547"/>
                    </a:lnTo>
                    <a:lnTo>
                      <a:pt x="1453" y="547"/>
                    </a:lnTo>
                    <a:lnTo>
                      <a:pt x="1465" y="558"/>
                    </a:lnTo>
                    <a:lnTo>
                      <a:pt x="1465" y="570"/>
                    </a:lnTo>
                    <a:lnTo>
                      <a:pt x="1453" y="570"/>
                    </a:lnTo>
                    <a:lnTo>
                      <a:pt x="1430" y="570"/>
                    </a:lnTo>
                    <a:lnTo>
                      <a:pt x="1418" y="570"/>
                    </a:lnTo>
                    <a:lnTo>
                      <a:pt x="1418" y="593"/>
                    </a:lnTo>
                    <a:lnTo>
                      <a:pt x="1418" y="605"/>
                    </a:lnTo>
                    <a:lnTo>
                      <a:pt x="1430" y="616"/>
                    </a:lnTo>
                    <a:lnTo>
                      <a:pt x="1430" y="640"/>
                    </a:lnTo>
                    <a:lnTo>
                      <a:pt x="1441" y="651"/>
                    </a:lnTo>
                    <a:lnTo>
                      <a:pt x="1453" y="675"/>
                    </a:lnTo>
                    <a:lnTo>
                      <a:pt x="1453" y="686"/>
                    </a:lnTo>
                    <a:lnTo>
                      <a:pt x="1465" y="709"/>
                    </a:lnTo>
                    <a:lnTo>
                      <a:pt x="1476" y="721"/>
                    </a:lnTo>
                    <a:lnTo>
                      <a:pt x="1488" y="733"/>
                    </a:lnTo>
                    <a:lnTo>
                      <a:pt x="1511" y="756"/>
                    </a:lnTo>
                    <a:lnTo>
                      <a:pt x="1511" y="768"/>
                    </a:lnTo>
                    <a:lnTo>
                      <a:pt x="1523" y="779"/>
                    </a:lnTo>
                    <a:lnTo>
                      <a:pt x="1523" y="802"/>
                    </a:lnTo>
                    <a:lnTo>
                      <a:pt x="1523" y="826"/>
                    </a:lnTo>
                    <a:lnTo>
                      <a:pt x="1534" y="837"/>
                    </a:lnTo>
                    <a:lnTo>
                      <a:pt x="1534" y="861"/>
                    </a:lnTo>
                    <a:lnTo>
                      <a:pt x="1534" y="872"/>
                    </a:lnTo>
                    <a:lnTo>
                      <a:pt x="1534" y="895"/>
                    </a:lnTo>
                    <a:lnTo>
                      <a:pt x="1534" y="907"/>
                    </a:lnTo>
                    <a:lnTo>
                      <a:pt x="1523" y="930"/>
                    </a:lnTo>
                    <a:lnTo>
                      <a:pt x="1511" y="930"/>
                    </a:lnTo>
                    <a:lnTo>
                      <a:pt x="1511" y="907"/>
                    </a:lnTo>
                    <a:lnTo>
                      <a:pt x="1500" y="895"/>
                    </a:lnTo>
                    <a:lnTo>
                      <a:pt x="1488" y="872"/>
                    </a:lnTo>
                    <a:lnTo>
                      <a:pt x="1476" y="872"/>
                    </a:lnTo>
                    <a:lnTo>
                      <a:pt x="1465" y="849"/>
                    </a:lnTo>
                    <a:lnTo>
                      <a:pt x="1476" y="837"/>
                    </a:lnTo>
                    <a:lnTo>
                      <a:pt x="1488" y="826"/>
                    </a:lnTo>
                    <a:lnTo>
                      <a:pt x="1488" y="802"/>
                    </a:lnTo>
                    <a:lnTo>
                      <a:pt x="1476" y="802"/>
                    </a:lnTo>
                    <a:lnTo>
                      <a:pt x="1453" y="802"/>
                    </a:lnTo>
                    <a:lnTo>
                      <a:pt x="1441" y="802"/>
                    </a:lnTo>
                    <a:lnTo>
                      <a:pt x="1430" y="779"/>
                    </a:lnTo>
                    <a:lnTo>
                      <a:pt x="1407" y="779"/>
                    </a:lnTo>
                    <a:lnTo>
                      <a:pt x="1395" y="768"/>
                    </a:lnTo>
                    <a:lnTo>
                      <a:pt x="1383" y="744"/>
                    </a:lnTo>
                    <a:lnTo>
                      <a:pt x="1372" y="733"/>
                    </a:lnTo>
                    <a:lnTo>
                      <a:pt x="1348" y="721"/>
                    </a:lnTo>
                    <a:lnTo>
                      <a:pt x="1337" y="709"/>
                    </a:lnTo>
                    <a:lnTo>
                      <a:pt x="1325" y="698"/>
                    </a:lnTo>
                    <a:lnTo>
                      <a:pt x="1302" y="686"/>
                    </a:lnTo>
                    <a:lnTo>
                      <a:pt x="1290" y="663"/>
                    </a:lnTo>
                    <a:lnTo>
                      <a:pt x="1279" y="663"/>
                    </a:lnTo>
                    <a:lnTo>
                      <a:pt x="1255" y="640"/>
                    </a:lnTo>
                    <a:lnTo>
                      <a:pt x="1232" y="628"/>
                    </a:lnTo>
                    <a:lnTo>
                      <a:pt x="1221" y="628"/>
                    </a:lnTo>
                    <a:lnTo>
                      <a:pt x="1197" y="616"/>
                    </a:lnTo>
                    <a:lnTo>
                      <a:pt x="1186" y="616"/>
                    </a:lnTo>
                    <a:lnTo>
                      <a:pt x="1174" y="605"/>
                    </a:lnTo>
                    <a:lnTo>
                      <a:pt x="1151" y="605"/>
                    </a:lnTo>
                    <a:lnTo>
                      <a:pt x="1139" y="593"/>
                    </a:lnTo>
                    <a:lnTo>
                      <a:pt x="1128" y="593"/>
                    </a:lnTo>
                    <a:lnTo>
                      <a:pt x="1104" y="582"/>
                    </a:lnTo>
                    <a:lnTo>
                      <a:pt x="1128" y="570"/>
                    </a:lnTo>
                    <a:lnTo>
                      <a:pt x="1128" y="547"/>
                    </a:lnTo>
                    <a:lnTo>
                      <a:pt x="1116" y="535"/>
                    </a:lnTo>
                    <a:lnTo>
                      <a:pt x="1093" y="535"/>
                    </a:lnTo>
                    <a:lnTo>
                      <a:pt x="1081" y="535"/>
                    </a:lnTo>
                    <a:lnTo>
                      <a:pt x="1069" y="535"/>
                    </a:lnTo>
                    <a:lnTo>
                      <a:pt x="1046" y="547"/>
                    </a:lnTo>
                    <a:lnTo>
                      <a:pt x="1035" y="558"/>
                    </a:lnTo>
                    <a:lnTo>
                      <a:pt x="1023" y="558"/>
                    </a:lnTo>
                    <a:lnTo>
                      <a:pt x="1000" y="558"/>
                    </a:lnTo>
                    <a:lnTo>
                      <a:pt x="988" y="558"/>
                    </a:lnTo>
                    <a:lnTo>
                      <a:pt x="976" y="558"/>
                    </a:lnTo>
                    <a:lnTo>
                      <a:pt x="953" y="547"/>
                    </a:lnTo>
                    <a:lnTo>
                      <a:pt x="942" y="547"/>
                    </a:lnTo>
                    <a:lnTo>
                      <a:pt x="930" y="547"/>
                    </a:lnTo>
                    <a:lnTo>
                      <a:pt x="907" y="547"/>
                    </a:lnTo>
                    <a:lnTo>
                      <a:pt x="895" y="547"/>
                    </a:lnTo>
                    <a:lnTo>
                      <a:pt x="872" y="547"/>
                    </a:lnTo>
                    <a:lnTo>
                      <a:pt x="860" y="547"/>
                    </a:lnTo>
                    <a:lnTo>
                      <a:pt x="837" y="547"/>
                    </a:lnTo>
                    <a:lnTo>
                      <a:pt x="825" y="547"/>
                    </a:lnTo>
                    <a:lnTo>
                      <a:pt x="814" y="547"/>
                    </a:lnTo>
                    <a:lnTo>
                      <a:pt x="790" y="547"/>
                    </a:lnTo>
                    <a:lnTo>
                      <a:pt x="779" y="547"/>
                    </a:lnTo>
                    <a:lnTo>
                      <a:pt x="767" y="547"/>
                    </a:lnTo>
                    <a:lnTo>
                      <a:pt x="744" y="558"/>
                    </a:lnTo>
                    <a:lnTo>
                      <a:pt x="732" y="558"/>
                    </a:lnTo>
                    <a:lnTo>
                      <a:pt x="721" y="558"/>
                    </a:lnTo>
                    <a:lnTo>
                      <a:pt x="697" y="570"/>
                    </a:lnTo>
                    <a:lnTo>
                      <a:pt x="686" y="570"/>
                    </a:lnTo>
                    <a:lnTo>
                      <a:pt x="674" y="558"/>
                    </a:lnTo>
                    <a:lnTo>
                      <a:pt x="663" y="535"/>
                    </a:lnTo>
                    <a:lnTo>
                      <a:pt x="639" y="523"/>
                    </a:lnTo>
                    <a:lnTo>
                      <a:pt x="628" y="523"/>
                    </a:lnTo>
                    <a:lnTo>
                      <a:pt x="616" y="523"/>
                    </a:lnTo>
                    <a:lnTo>
                      <a:pt x="604" y="547"/>
                    </a:lnTo>
                    <a:lnTo>
                      <a:pt x="593" y="558"/>
                    </a:lnTo>
                    <a:lnTo>
                      <a:pt x="616" y="570"/>
                    </a:lnTo>
                    <a:lnTo>
                      <a:pt x="628" y="570"/>
                    </a:lnTo>
                    <a:lnTo>
                      <a:pt x="639" y="582"/>
                    </a:lnTo>
                    <a:lnTo>
                      <a:pt x="651" y="593"/>
                    </a:lnTo>
                    <a:lnTo>
                      <a:pt x="639" y="605"/>
                    </a:lnTo>
                    <a:lnTo>
                      <a:pt x="616" y="616"/>
                    </a:lnTo>
                    <a:lnTo>
                      <a:pt x="604" y="616"/>
                    </a:lnTo>
                    <a:lnTo>
                      <a:pt x="593" y="616"/>
                    </a:lnTo>
                    <a:lnTo>
                      <a:pt x="570" y="628"/>
                    </a:lnTo>
                    <a:lnTo>
                      <a:pt x="558" y="628"/>
                    </a:lnTo>
                    <a:lnTo>
                      <a:pt x="558" y="605"/>
                    </a:lnTo>
                    <a:lnTo>
                      <a:pt x="558" y="593"/>
                    </a:lnTo>
                    <a:lnTo>
                      <a:pt x="546" y="582"/>
                    </a:lnTo>
                    <a:lnTo>
                      <a:pt x="523" y="582"/>
                    </a:lnTo>
                    <a:lnTo>
                      <a:pt x="511" y="593"/>
                    </a:lnTo>
                    <a:lnTo>
                      <a:pt x="500" y="616"/>
                    </a:lnTo>
                    <a:lnTo>
                      <a:pt x="511" y="628"/>
                    </a:lnTo>
                    <a:lnTo>
                      <a:pt x="523" y="651"/>
                    </a:lnTo>
                    <a:lnTo>
                      <a:pt x="500" y="663"/>
                    </a:lnTo>
                    <a:lnTo>
                      <a:pt x="488" y="675"/>
                    </a:lnTo>
                    <a:lnTo>
                      <a:pt x="465" y="675"/>
                    </a:lnTo>
                    <a:lnTo>
                      <a:pt x="453" y="686"/>
                    </a:lnTo>
                    <a:lnTo>
                      <a:pt x="442" y="686"/>
                    </a:lnTo>
                    <a:lnTo>
                      <a:pt x="430" y="675"/>
                    </a:lnTo>
                    <a:lnTo>
                      <a:pt x="430" y="651"/>
                    </a:lnTo>
                    <a:lnTo>
                      <a:pt x="418" y="651"/>
                    </a:lnTo>
                    <a:lnTo>
                      <a:pt x="395" y="651"/>
                    </a:lnTo>
                    <a:lnTo>
                      <a:pt x="384" y="663"/>
                    </a:lnTo>
                    <a:lnTo>
                      <a:pt x="384" y="675"/>
                    </a:lnTo>
                    <a:lnTo>
                      <a:pt x="360" y="686"/>
                    </a:lnTo>
                    <a:lnTo>
                      <a:pt x="349" y="698"/>
                    </a:lnTo>
                    <a:lnTo>
                      <a:pt x="337" y="698"/>
                    </a:lnTo>
                    <a:lnTo>
                      <a:pt x="314" y="709"/>
                    </a:lnTo>
                    <a:lnTo>
                      <a:pt x="302" y="709"/>
                    </a:lnTo>
                    <a:lnTo>
                      <a:pt x="279" y="709"/>
                    </a:lnTo>
                    <a:lnTo>
                      <a:pt x="267" y="709"/>
                    </a:lnTo>
                    <a:lnTo>
                      <a:pt x="244" y="709"/>
                    </a:lnTo>
                    <a:lnTo>
                      <a:pt x="232" y="709"/>
                    </a:lnTo>
                    <a:lnTo>
                      <a:pt x="221" y="709"/>
                    </a:lnTo>
                    <a:lnTo>
                      <a:pt x="198" y="709"/>
                    </a:lnTo>
                    <a:lnTo>
                      <a:pt x="186" y="709"/>
                    </a:lnTo>
                    <a:lnTo>
                      <a:pt x="163" y="698"/>
                    </a:lnTo>
                    <a:lnTo>
                      <a:pt x="151" y="698"/>
                    </a:lnTo>
                    <a:lnTo>
                      <a:pt x="139" y="686"/>
                    </a:lnTo>
                    <a:lnTo>
                      <a:pt x="116" y="663"/>
                    </a:lnTo>
                    <a:lnTo>
                      <a:pt x="81" y="651"/>
                    </a:lnTo>
                    <a:lnTo>
                      <a:pt x="58" y="663"/>
                    </a:lnTo>
                    <a:lnTo>
                      <a:pt x="46" y="663"/>
                    </a:lnTo>
                    <a:lnTo>
                      <a:pt x="23" y="675"/>
                    </a:lnTo>
                    <a:lnTo>
                      <a:pt x="0" y="640"/>
                    </a:lnTo>
                    <a:close/>
                  </a:path>
                </a:pathLst>
              </a:custGeom>
              <a:solidFill>
                <a:srgbClr val="00AE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29" name="Freeform 121"/>
              <p:cNvSpPr>
                <a:spLocks/>
              </p:cNvSpPr>
              <p:nvPr/>
            </p:nvSpPr>
            <p:spPr bwMode="auto">
              <a:xfrm>
                <a:off x="923" y="398"/>
                <a:ext cx="1534" cy="930"/>
              </a:xfrm>
              <a:custGeom>
                <a:avLst/>
                <a:gdLst/>
                <a:ahLst/>
                <a:cxnLst>
                  <a:cxn ang="0">
                    <a:pos x="58" y="605"/>
                  </a:cxn>
                  <a:cxn ang="0">
                    <a:pos x="116" y="547"/>
                  </a:cxn>
                  <a:cxn ang="0">
                    <a:pos x="198" y="523"/>
                  </a:cxn>
                  <a:cxn ang="0">
                    <a:pos x="244" y="442"/>
                  </a:cxn>
                  <a:cxn ang="0">
                    <a:pos x="151" y="419"/>
                  </a:cxn>
                  <a:cxn ang="0">
                    <a:pos x="128" y="372"/>
                  </a:cxn>
                  <a:cxn ang="0">
                    <a:pos x="209" y="396"/>
                  </a:cxn>
                  <a:cxn ang="0">
                    <a:pos x="291" y="407"/>
                  </a:cxn>
                  <a:cxn ang="0">
                    <a:pos x="349" y="361"/>
                  </a:cxn>
                  <a:cxn ang="0">
                    <a:pos x="337" y="303"/>
                  </a:cxn>
                  <a:cxn ang="0">
                    <a:pos x="407" y="326"/>
                  </a:cxn>
                  <a:cxn ang="0">
                    <a:pos x="488" y="291"/>
                  </a:cxn>
                  <a:cxn ang="0">
                    <a:pos x="558" y="210"/>
                  </a:cxn>
                  <a:cxn ang="0">
                    <a:pos x="651" y="151"/>
                  </a:cxn>
                  <a:cxn ang="0">
                    <a:pos x="744" y="93"/>
                  </a:cxn>
                  <a:cxn ang="0">
                    <a:pos x="837" y="58"/>
                  </a:cxn>
                  <a:cxn ang="0">
                    <a:pos x="918" y="47"/>
                  </a:cxn>
                  <a:cxn ang="0">
                    <a:pos x="988" y="12"/>
                  </a:cxn>
                  <a:cxn ang="0">
                    <a:pos x="988" y="24"/>
                  </a:cxn>
                  <a:cxn ang="0">
                    <a:pos x="1058" y="70"/>
                  </a:cxn>
                  <a:cxn ang="0">
                    <a:pos x="1128" y="93"/>
                  </a:cxn>
                  <a:cxn ang="0">
                    <a:pos x="1209" y="175"/>
                  </a:cxn>
                  <a:cxn ang="0">
                    <a:pos x="1279" y="233"/>
                  </a:cxn>
                  <a:cxn ang="0">
                    <a:pos x="1348" y="233"/>
                  </a:cxn>
                  <a:cxn ang="0">
                    <a:pos x="1383" y="221"/>
                  </a:cxn>
                  <a:cxn ang="0">
                    <a:pos x="1314" y="268"/>
                  </a:cxn>
                  <a:cxn ang="0">
                    <a:pos x="1314" y="349"/>
                  </a:cxn>
                  <a:cxn ang="0">
                    <a:pos x="1360" y="442"/>
                  </a:cxn>
                  <a:cxn ang="0">
                    <a:pos x="1383" y="523"/>
                  </a:cxn>
                  <a:cxn ang="0">
                    <a:pos x="1465" y="558"/>
                  </a:cxn>
                  <a:cxn ang="0">
                    <a:pos x="1418" y="593"/>
                  </a:cxn>
                  <a:cxn ang="0">
                    <a:pos x="1453" y="675"/>
                  </a:cxn>
                  <a:cxn ang="0">
                    <a:pos x="1511" y="756"/>
                  </a:cxn>
                  <a:cxn ang="0">
                    <a:pos x="1534" y="837"/>
                  </a:cxn>
                  <a:cxn ang="0">
                    <a:pos x="1523" y="930"/>
                  </a:cxn>
                  <a:cxn ang="0">
                    <a:pos x="1476" y="872"/>
                  </a:cxn>
                  <a:cxn ang="0">
                    <a:pos x="1476" y="802"/>
                  </a:cxn>
                  <a:cxn ang="0">
                    <a:pos x="1395" y="768"/>
                  </a:cxn>
                  <a:cxn ang="0">
                    <a:pos x="1325" y="698"/>
                  </a:cxn>
                  <a:cxn ang="0">
                    <a:pos x="1232" y="628"/>
                  </a:cxn>
                  <a:cxn ang="0">
                    <a:pos x="1151" y="605"/>
                  </a:cxn>
                  <a:cxn ang="0">
                    <a:pos x="1128" y="547"/>
                  </a:cxn>
                  <a:cxn ang="0">
                    <a:pos x="1046" y="547"/>
                  </a:cxn>
                  <a:cxn ang="0">
                    <a:pos x="976" y="558"/>
                  </a:cxn>
                  <a:cxn ang="0">
                    <a:pos x="895" y="547"/>
                  </a:cxn>
                  <a:cxn ang="0">
                    <a:pos x="814" y="547"/>
                  </a:cxn>
                  <a:cxn ang="0">
                    <a:pos x="732" y="558"/>
                  </a:cxn>
                  <a:cxn ang="0">
                    <a:pos x="663" y="535"/>
                  </a:cxn>
                  <a:cxn ang="0">
                    <a:pos x="593" y="558"/>
                  </a:cxn>
                  <a:cxn ang="0">
                    <a:pos x="639" y="605"/>
                  </a:cxn>
                  <a:cxn ang="0">
                    <a:pos x="558" y="628"/>
                  </a:cxn>
                  <a:cxn ang="0">
                    <a:pos x="511" y="593"/>
                  </a:cxn>
                  <a:cxn ang="0">
                    <a:pos x="488" y="675"/>
                  </a:cxn>
                  <a:cxn ang="0">
                    <a:pos x="430" y="651"/>
                  </a:cxn>
                  <a:cxn ang="0">
                    <a:pos x="360" y="686"/>
                  </a:cxn>
                  <a:cxn ang="0">
                    <a:pos x="279" y="709"/>
                  </a:cxn>
                  <a:cxn ang="0">
                    <a:pos x="198" y="709"/>
                  </a:cxn>
                  <a:cxn ang="0">
                    <a:pos x="116" y="663"/>
                  </a:cxn>
                  <a:cxn ang="0">
                    <a:pos x="0" y="640"/>
                  </a:cxn>
                </a:cxnLst>
                <a:rect l="0" t="0" r="r" b="b"/>
                <a:pathLst>
                  <a:path w="1534" h="930">
                    <a:moveTo>
                      <a:pt x="0" y="640"/>
                    </a:moveTo>
                    <a:lnTo>
                      <a:pt x="0" y="640"/>
                    </a:lnTo>
                    <a:lnTo>
                      <a:pt x="23" y="605"/>
                    </a:lnTo>
                    <a:lnTo>
                      <a:pt x="46" y="605"/>
                    </a:lnTo>
                    <a:lnTo>
                      <a:pt x="58" y="605"/>
                    </a:lnTo>
                    <a:lnTo>
                      <a:pt x="70" y="593"/>
                    </a:lnTo>
                    <a:lnTo>
                      <a:pt x="93" y="593"/>
                    </a:lnTo>
                    <a:lnTo>
                      <a:pt x="105" y="570"/>
                    </a:lnTo>
                    <a:lnTo>
                      <a:pt x="105" y="558"/>
                    </a:lnTo>
                    <a:lnTo>
                      <a:pt x="116" y="547"/>
                    </a:lnTo>
                    <a:lnTo>
                      <a:pt x="139" y="547"/>
                    </a:lnTo>
                    <a:lnTo>
                      <a:pt x="151" y="535"/>
                    </a:lnTo>
                    <a:lnTo>
                      <a:pt x="163" y="535"/>
                    </a:lnTo>
                    <a:lnTo>
                      <a:pt x="186" y="523"/>
                    </a:lnTo>
                    <a:lnTo>
                      <a:pt x="198" y="523"/>
                    </a:lnTo>
                    <a:lnTo>
                      <a:pt x="209" y="500"/>
                    </a:lnTo>
                    <a:lnTo>
                      <a:pt x="221" y="489"/>
                    </a:lnTo>
                    <a:lnTo>
                      <a:pt x="232" y="477"/>
                    </a:lnTo>
                    <a:lnTo>
                      <a:pt x="244" y="465"/>
                    </a:lnTo>
                    <a:lnTo>
                      <a:pt x="244" y="442"/>
                    </a:lnTo>
                    <a:lnTo>
                      <a:pt x="221" y="430"/>
                    </a:lnTo>
                    <a:lnTo>
                      <a:pt x="209" y="419"/>
                    </a:lnTo>
                    <a:lnTo>
                      <a:pt x="198" y="419"/>
                    </a:lnTo>
                    <a:lnTo>
                      <a:pt x="174" y="419"/>
                    </a:lnTo>
                    <a:lnTo>
                      <a:pt x="151" y="419"/>
                    </a:lnTo>
                    <a:lnTo>
                      <a:pt x="139" y="419"/>
                    </a:lnTo>
                    <a:lnTo>
                      <a:pt x="128" y="407"/>
                    </a:lnTo>
                    <a:lnTo>
                      <a:pt x="116" y="396"/>
                    </a:lnTo>
                    <a:lnTo>
                      <a:pt x="116" y="372"/>
                    </a:lnTo>
                    <a:lnTo>
                      <a:pt x="128" y="372"/>
                    </a:lnTo>
                    <a:lnTo>
                      <a:pt x="151" y="372"/>
                    </a:lnTo>
                    <a:lnTo>
                      <a:pt x="163" y="372"/>
                    </a:lnTo>
                    <a:lnTo>
                      <a:pt x="174" y="372"/>
                    </a:lnTo>
                    <a:lnTo>
                      <a:pt x="198" y="384"/>
                    </a:lnTo>
                    <a:lnTo>
                      <a:pt x="209" y="396"/>
                    </a:lnTo>
                    <a:lnTo>
                      <a:pt x="221" y="396"/>
                    </a:lnTo>
                    <a:lnTo>
                      <a:pt x="244" y="407"/>
                    </a:lnTo>
                    <a:lnTo>
                      <a:pt x="256" y="407"/>
                    </a:lnTo>
                    <a:lnTo>
                      <a:pt x="267" y="407"/>
                    </a:lnTo>
                    <a:lnTo>
                      <a:pt x="291" y="407"/>
                    </a:lnTo>
                    <a:lnTo>
                      <a:pt x="302" y="407"/>
                    </a:lnTo>
                    <a:lnTo>
                      <a:pt x="314" y="407"/>
                    </a:lnTo>
                    <a:lnTo>
                      <a:pt x="325" y="384"/>
                    </a:lnTo>
                    <a:lnTo>
                      <a:pt x="349" y="384"/>
                    </a:lnTo>
                    <a:lnTo>
                      <a:pt x="349" y="361"/>
                    </a:lnTo>
                    <a:lnTo>
                      <a:pt x="349" y="349"/>
                    </a:lnTo>
                    <a:lnTo>
                      <a:pt x="337" y="337"/>
                    </a:lnTo>
                    <a:lnTo>
                      <a:pt x="314" y="326"/>
                    </a:lnTo>
                    <a:lnTo>
                      <a:pt x="314" y="303"/>
                    </a:lnTo>
                    <a:lnTo>
                      <a:pt x="337" y="303"/>
                    </a:lnTo>
                    <a:lnTo>
                      <a:pt x="349" y="303"/>
                    </a:lnTo>
                    <a:lnTo>
                      <a:pt x="360" y="314"/>
                    </a:lnTo>
                    <a:lnTo>
                      <a:pt x="384" y="314"/>
                    </a:lnTo>
                    <a:lnTo>
                      <a:pt x="395" y="326"/>
                    </a:lnTo>
                    <a:lnTo>
                      <a:pt x="407" y="326"/>
                    </a:lnTo>
                    <a:lnTo>
                      <a:pt x="430" y="326"/>
                    </a:lnTo>
                    <a:lnTo>
                      <a:pt x="442" y="326"/>
                    </a:lnTo>
                    <a:lnTo>
                      <a:pt x="453" y="314"/>
                    </a:lnTo>
                    <a:lnTo>
                      <a:pt x="477" y="303"/>
                    </a:lnTo>
                    <a:lnTo>
                      <a:pt x="488" y="291"/>
                    </a:lnTo>
                    <a:lnTo>
                      <a:pt x="511" y="279"/>
                    </a:lnTo>
                    <a:lnTo>
                      <a:pt x="523" y="256"/>
                    </a:lnTo>
                    <a:lnTo>
                      <a:pt x="535" y="244"/>
                    </a:lnTo>
                    <a:lnTo>
                      <a:pt x="546" y="221"/>
                    </a:lnTo>
                    <a:lnTo>
                      <a:pt x="558" y="210"/>
                    </a:lnTo>
                    <a:lnTo>
                      <a:pt x="570" y="198"/>
                    </a:lnTo>
                    <a:lnTo>
                      <a:pt x="593" y="175"/>
                    </a:lnTo>
                    <a:lnTo>
                      <a:pt x="616" y="163"/>
                    </a:lnTo>
                    <a:lnTo>
                      <a:pt x="639" y="151"/>
                    </a:lnTo>
                    <a:lnTo>
                      <a:pt x="651" y="151"/>
                    </a:lnTo>
                    <a:lnTo>
                      <a:pt x="674" y="128"/>
                    </a:lnTo>
                    <a:lnTo>
                      <a:pt x="686" y="117"/>
                    </a:lnTo>
                    <a:lnTo>
                      <a:pt x="709" y="105"/>
                    </a:lnTo>
                    <a:lnTo>
                      <a:pt x="732" y="93"/>
                    </a:lnTo>
                    <a:lnTo>
                      <a:pt x="744" y="93"/>
                    </a:lnTo>
                    <a:lnTo>
                      <a:pt x="767" y="82"/>
                    </a:lnTo>
                    <a:lnTo>
                      <a:pt x="779" y="70"/>
                    </a:lnTo>
                    <a:lnTo>
                      <a:pt x="802" y="58"/>
                    </a:lnTo>
                    <a:lnTo>
                      <a:pt x="825" y="58"/>
                    </a:lnTo>
                    <a:lnTo>
                      <a:pt x="837" y="58"/>
                    </a:lnTo>
                    <a:lnTo>
                      <a:pt x="860" y="58"/>
                    </a:lnTo>
                    <a:lnTo>
                      <a:pt x="872" y="58"/>
                    </a:lnTo>
                    <a:lnTo>
                      <a:pt x="883" y="58"/>
                    </a:lnTo>
                    <a:lnTo>
                      <a:pt x="907" y="58"/>
                    </a:lnTo>
                    <a:lnTo>
                      <a:pt x="918" y="47"/>
                    </a:lnTo>
                    <a:lnTo>
                      <a:pt x="942" y="47"/>
                    </a:lnTo>
                    <a:lnTo>
                      <a:pt x="942" y="24"/>
                    </a:lnTo>
                    <a:lnTo>
                      <a:pt x="965" y="12"/>
                    </a:lnTo>
                    <a:lnTo>
                      <a:pt x="976" y="12"/>
                    </a:lnTo>
                    <a:lnTo>
                      <a:pt x="988" y="12"/>
                    </a:lnTo>
                    <a:lnTo>
                      <a:pt x="1011" y="0"/>
                    </a:lnTo>
                    <a:lnTo>
                      <a:pt x="1023" y="0"/>
                    </a:lnTo>
                    <a:lnTo>
                      <a:pt x="1023" y="24"/>
                    </a:lnTo>
                    <a:lnTo>
                      <a:pt x="1011" y="24"/>
                    </a:lnTo>
                    <a:lnTo>
                      <a:pt x="988" y="24"/>
                    </a:lnTo>
                    <a:lnTo>
                      <a:pt x="988" y="47"/>
                    </a:lnTo>
                    <a:lnTo>
                      <a:pt x="1011" y="58"/>
                    </a:lnTo>
                    <a:lnTo>
                      <a:pt x="1023" y="58"/>
                    </a:lnTo>
                    <a:lnTo>
                      <a:pt x="1035" y="58"/>
                    </a:lnTo>
                    <a:lnTo>
                      <a:pt x="1058" y="70"/>
                    </a:lnTo>
                    <a:lnTo>
                      <a:pt x="1069" y="70"/>
                    </a:lnTo>
                    <a:lnTo>
                      <a:pt x="1081" y="82"/>
                    </a:lnTo>
                    <a:lnTo>
                      <a:pt x="1104" y="82"/>
                    </a:lnTo>
                    <a:lnTo>
                      <a:pt x="1116" y="93"/>
                    </a:lnTo>
                    <a:lnTo>
                      <a:pt x="1128" y="93"/>
                    </a:lnTo>
                    <a:lnTo>
                      <a:pt x="1151" y="105"/>
                    </a:lnTo>
                    <a:lnTo>
                      <a:pt x="1174" y="128"/>
                    </a:lnTo>
                    <a:lnTo>
                      <a:pt x="1186" y="140"/>
                    </a:lnTo>
                    <a:lnTo>
                      <a:pt x="1197" y="163"/>
                    </a:lnTo>
                    <a:lnTo>
                      <a:pt x="1209" y="175"/>
                    </a:lnTo>
                    <a:lnTo>
                      <a:pt x="1221" y="186"/>
                    </a:lnTo>
                    <a:lnTo>
                      <a:pt x="1232" y="198"/>
                    </a:lnTo>
                    <a:lnTo>
                      <a:pt x="1244" y="210"/>
                    </a:lnTo>
                    <a:lnTo>
                      <a:pt x="1255" y="221"/>
                    </a:lnTo>
                    <a:lnTo>
                      <a:pt x="1279" y="233"/>
                    </a:lnTo>
                    <a:lnTo>
                      <a:pt x="1290" y="233"/>
                    </a:lnTo>
                    <a:lnTo>
                      <a:pt x="1302" y="233"/>
                    </a:lnTo>
                    <a:lnTo>
                      <a:pt x="1325" y="233"/>
                    </a:lnTo>
                    <a:lnTo>
                      <a:pt x="1337" y="233"/>
                    </a:lnTo>
                    <a:lnTo>
                      <a:pt x="1348" y="233"/>
                    </a:lnTo>
                    <a:lnTo>
                      <a:pt x="1360" y="210"/>
                    </a:lnTo>
                    <a:lnTo>
                      <a:pt x="1360" y="186"/>
                    </a:lnTo>
                    <a:lnTo>
                      <a:pt x="1383" y="186"/>
                    </a:lnTo>
                    <a:lnTo>
                      <a:pt x="1383" y="198"/>
                    </a:lnTo>
                    <a:lnTo>
                      <a:pt x="1383" y="221"/>
                    </a:lnTo>
                    <a:lnTo>
                      <a:pt x="1372" y="233"/>
                    </a:lnTo>
                    <a:lnTo>
                      <a:pt x="1360" y="244"/>
                    </a:lnTo>
                    <a:lnTo>
                      <a:pt x="1337" y="256"/>
                    </a:lnTo>
                    <a:lnTo>
                      <a:pt x="1325" y="256"/>
                    </a:lnTo>
                    <a:lnTo>
                      <a:pt x="1314" y="268"/>
                    </a:lnTo>
                    <a:lnTo>
                      <a:pt x="1302" y="279"/>
                    </a:lnTo>
                    <a:lnTo>
                      <a:pt x="1290" y="303"/>
                    </a:lnTo>
                    <a:lnTo>
                      <a:pt x="1290" y="314"/>
                    </a:lnTo>
                    <a:lnTo>
                      <a:pt x="1302" y="337"/>
                    </a:lnTo>
                    <a:lnTo>
                      <a:pt x="1314" y="349"/>
                    </a:lnTo>
                    <a:lnTo>
                      <a:pt x="1325" y="372"/>
                    </a:lnTo>
                    <a:lnTo>
                      <a:pt x="1337" y="384"/>
                    </a:lnTo>
                    <a:lnTo>
                      <a:pt x="1348" y="407"/>
                    </a:lnTo>
                    <a:lnTo>
                      <a:pt x="1348" y="419"/>
                    </a:lnTo>
                    <a:lnTo>
                      <a:pt x="1360" y="442"/>
                    </a:lnTo>
                    <a:lnTo>
                      <a:pt x="1360" y="454"/>
                    </a:lnTo>
                    <a:lnTo>
                      <a:pt x="1372" y="465"/>
                    </a:lnTo>
                    <a:lnTo>
                      <a:pt x="1372" y="489"/>
                    </a:lnTo>
                    <a:lnTo>
                      <a:pt x="1383" y="500"/>
                    </a:lnTo>
                    <a:lnTo>
                      <a:pt x="1383" y="523"/>
                    </a:lnTo>
                    <a:lnTo>
                      <a:pt x="1407" y="523"/>
                    </a:lnTo>
                    <a:lnTo>
                      <a:pt x="1418" y="535"/>
                    </a:lnTo>
                    <a:lnTo>
                      <a:pt x="1430" y="547"/>
                    </a:lnTo>
                    <a:lnTo>
                      <a:pt x="1453" y="547"/>
                    </a:lnTo>
                    <a:lnTo>
                      <a:pt x="1465" y="558"/>
                    </a:lnTo>
                    <a:lnTo>
                      <a:pt x="1465" y="570"/>
                    </a:lnTo>
                    <a:lnTo>
                      <a:pt x="1453" y="570"/>
                    </a:lnTo>
                    <a:lnTo>
                      <a:pt x="1430" y="570"/>
                    </a:lnTo>
                    <a:lnTo>
                      <a:pt x="1418" y="570"/>
                    </a:lnTo>
                    <a:lnTo>
                      <a:pt x="1418" y="593"/>
                    </a:lnTo>
                    <a:lnTo>
                      <a:pt x="1418" y="605"/>
                    </a:lnTo>
                    <a:lnTo>
                      <a:pt x="1430" y="616"/>
                    </a:lnTo>
                    <a:lnTo>
                      <a:pt x="1430" y="640"/>
                    </a:lnTo>
                    <a:lnTo>
                      <a:pt x="1441" y="651"/>
                    </a:lnTo>
                    <a:lnTo>
                      <a:pt x="1453" y="675"/>
                    </a:lnTo>
                    <a:lnTo>
                      <a:pt x="1453" y="686"/>
                    </a:lnTo>
                    <a:lnTo>
                      <a:pt x="1465" y="709"/>
                    </a:lnTo>
                    <a:lnTo>
                      <a:pt x="1476" y="721"/>
                    </a:lnTo>
                    <a:lnTo>
                      <a:pt x="1488" y="733"/>
                    </a:lnTo>
                    <a:lnTo>
                      <a:pt x="1511" y="756"/>
                    </a:lnTo>
                    <a:lnTo>
                      <a:pt x="1511" y="768"/>
                    </a:lnTo>
                    <a:lnTo>
                      <a:pt x="1523" y="779"/>
                    </a:lnTo>
                    <a:lnTo>
                      <a:pt x="1523" y="802"/>
                    </a:lnTo>
                    <a:lnTo>
                      <a:pt x="1523" y="826"/>
                    </a:lnTo>
                    <a:lnTo>
                      <a:pt x="1534" y="837"/>
                    </a:lnTo>
                    <a:lnTo>
                      <a:pt x="1534" y="861"/>
                    </a:lnTo>
                    <a:lnTo>
                      <a:pt x="1534" y="872"/>
                    </a:lnTo>
                    <a:lnTo>
                      <a:pt x="1534" y="895"/>
                    </a:lnTo>
                    <a:lnTo>
                      <a:pt x="1534" y="907"/>
                    </a:lnTo>
                    <a:lnTo>
                      <a:pt x="1523" y="930"/>
                    </a:lnTo>
                    <a:lnTo>
                      <a:pt x="1511" y="930"/>
                    </a:lnTo>
                    <a:lnTo>
                      <a:pt x="1511" y="907"/>
                    </a:lnTo>
                    <a:lnTo>
                      <a:pt x="1500" y="895"/>
                    </a:lnTo>
                    <a:lnTo>
                      <a:pt x="1488" y="872"/>
                    </a:lnTo>
                    <a:lnTo>
                      <a:pt x="1476" y="872"/>
                    </a:lnTo>
                    <a:lnTo>
                      <a:pt x="1465" y="849"/>
                    </a:lnTo>
                    <a:lnTo>
                      <a:pt x="1476" y="837"/>
                    </a:lnTo>
                    <a:lnTo>
                      <a:pt x="1488" y="826"/>
                    </a:lnTo>
                    <a:lnTo>
                      <a:pt x="1488" y="802"/>
                    </a:lnTo>
                    <a:lnTo>
                      <a:pt x="1476" y="802"/>
                    </a:lnTo>
                    <a:lnTo>
                      <a:pt x="1453" y="802"/>
                    </a:lnTo>
                    <a:lnTo>
                      <a:pt x="1441" y="802"/>
                    </a:lnTo>
                    <a:lnTo>
                      <a:pt x="1430" y="779"/>
                    </a:lnTo>
                    <a:lnTo>
                      <a:pt x="1407" y="779"/>
                    </a:lnTo>
                    <a:lnTo>
                      <a:pt x="1395" y="768"/>
                    </a:lnTo>
                    <a:lnTo>
                      <a:pt x="1383" y="744"/>
                    </a:lnTo>
                    <a:lnTo>
                      <a:pt x="1372" y="733"/>
                    </a:lnTo>
                    <a:lnTo>
                      <a:pt x="1348" y="721"/>
                    </a:lnTo>
                    <a:lnTo>
                      <a:pt x="1337" y="709"/>
                    </a:lnTo>
                    <a:lnTo>
                      <a:pt x="1325" y="698"/>
                    </a:lnTo>
                    <a:lnTo>
                      <a:pt x="1302" y="686"/>
                    </a:lnTo>
                    <a:lnTo>
                      <a:pt x="1290" y="663"/>
                    </a:lnTo>
                    <a:lnTo>
                      <a:pt x="1279" y="663"/>
                    </a:lnTo>
                    <a:lnTo>
                      <a:pt x="1255" y="640"/>
                    </a:lnTo>
                    <a:lnTo>
                      <a:pt x="1232" y="628"/>
                    </a:lnTo>
                    <a:lnTo>
                      <a:pt x="1221" y="628"/>
                    </a:lnTo>
                    <a:lnTo>
                      <a:pt x="1197" y="616"/>
                    </a:lnTo>
                    <a:lnTo>
                      <a:pt x="1186" y="616"/>
                    </a:lnTo>
                    <a:lnTo>
                      <a:pt x="1174" y="605"/>
                    </a:lnTo>
                    <a:lnTo>
                      <a:pt x="1151" y="605"/>
                    </a:lnTo>
                    <a:lnTo>
                      <a:pt x="1139" y="593"/>
                    </a:lnTo>
                    <a:lnTo>
                      <a:pt x="1128" y="593"/>
                    </a:lnTo>
                    <a:lnTo>
                      <a:pt x="1104" y="582"/>
                    </a:lnTo>
                    <a:lnTo>
                      <a:pt x="1128" y="570"/>
                    </a:lnTo>
                    <a:lnTo>
                      <a:pt x="1128" y="547"/>
                    </a:lnTo>
                    <a:lnTo>
                      <a:pt x="1116" y="535"/>
                    </a:lnTo>
                    <a:lnTo>
                      <a:pt x="1093" y="535"/>
                    </a:lnTo>
                    <a:lnTo>
                      <a:pt x="1081" y="535"/>
                    </a:lnTo>
                    <a:lnTo>
                      <a:pt x="1069" y="535"/>
                    </a:lnTo>
                    <a:lnTo>
                      <a:pt x="1046" y="547"/>
                    </a:lnTo>
                    <a:lnTo>
                      <a:pt x="1035" y="558"/>
                    </a:lnTo>
                    <a:lnTo>
                      <a:pt x="1023" y="558"/>
                    </a:lnTo>
                    <a:lnTo>
                      <a:pt x="1000" y="558"/>
                    </a:lnTo>
                    <a:lnTo>
                      <a:pt x="988" y="558"/>
                    </a:lnTo>
                    <a:lnTo>
                      <a:pt x="976" y="558"/>
                    </a:lnTo>
                    <a:lnTo>
                      <a:pt x="953" y="547"/>
                    </a:lnTo>
                    <a:lnTo>
                      <a:pt x="942" y="547"/>
                    </a:lnTo>
                    <a:lnTo>
                      <a:pt x="930" y="547"/>
                    </a:lnTo>
                    <a:lnTo>
                      <a:pt x="907" y="547"/>
                    </a:lnTo>
                    <a:lnTo>
                      <a:pt x="895" y="547"/>
                    </a:lnTo>
                    <a:lnTo>
                      <a:pt x="872" y="547"/>
                    </a:lnTo>
                    <a:lnTo>
                      <a:pt x="860" y="547"/>
                    </a:lnTo>
                    <a:lnTo>
                      <a:pt x="837" y="547"/>
                    </a:lnTo>
                    <a:lnTo>
                      <a:pt x="825" y="547"/>
                    </a:lnTo>
                    <a:lnTo>
                      <a:pt x="814" y="547"/>
                    </a:lnTo>
                    <a:lnTo>
                      <a:pt x="790" y="547"/>
                    </a:lnTo>
                    <a:lnTo>
                      <a:pt x="779" y="547"/>
                    </a:lnTo>
                    <a:lnTo>
                      <a:pt x="767" y="547"/>
                    </a:lnTo>
                    <a:lnTo>
                      <a:pt x="744" y="558"/>
                    </a:lnTo>
                    <a:lnTo>
                      <a:pt x="732" y="558"/>
                    </a:lnTo>
                    <a:lnTo>
                      <a:pt x="721" y="558"/>
                    </a:lnTo>
                    <a:lnTo>
                      <a:pt x="697" y="570"/>
                    </a:lnTo>
                    <a:lnTo>
                      <a:pt x="686" y="570"/>
                    </a:lnTo>
                    <a:lnTo>
                      <a:pt x="674" y="558"/>
                    </a:lnTo>
                    <a:lnTo>
                      <a:pt x="663" y="535"/>
                    </a:lnTo>
                    <a:lnTo>
                      <a:pt x="639" y="523"/>
                    </a:lnTo>
                    <a:lnTo>
                      <a:pt x="628" y="523"/>
                    </a:lnTo>
                    <a:lnTo>
                      <a:pt x="616" y="523"/>
                    </a:lnTo>
                    <a:lnTo>
                      <a:pt x="604" y="547"/>
                    </a:lnTo>
                    <a:lnTo>
                      <a:pt x="593" y="558"/>
                    </a:lnTo>
                    <a:lnTo>
                      <a:pt x="616" y="570"/>
                    </a:lnTo>
                    <a:lnTo>
                      <a:pt x="628" y="570"/>
                    </a:lnTo>
                    <a:lnTo>
                      <a:pt x="639" y="582"/>
                    </a:lnTo>
                    <a:lnTo>
                      <a:pt x="651" y="593"/>
                    </a:lnTo>
                    <a:lnTo>
                      <a:pt x="639" y="605"/>
                    </a:lnTo>
                    <a:lnTo>
                      <a:pt x="616" y="616"/>
                    </a:lnTo>
                    <a:lnTo>
                      <a:pt x="604" y="616"/>
                    </a:lnTo>
                    <a:lnTo>
                      <a:pt x="593" y="616"/>
                    </a:lnTo>
                    <a:lnTo>
                      <a:pt x="570" y="628"/>
                    </a:lnTo>
                    <a:lnTo>
                      <a:pt x="558" y="628"/>
                    </a:lnTo>
                    <a:lnTo>
                      <a:pt x="558" y="605"/>
                    </a:lnTo>
                    <a:lnTo>
                      <a:pt x="558" y="593"/>
                    </a:lnTo>
                    <a:lnTo>
                      <a:pt x="546" y="582"/>
                    </a:lnTo>
                    <a:lnTo>
                      <a:pt x="523" y="582"/>
                    </a:lnTo>
                    <a:lnTo>
                      <a:pt x="511" y="593"/>
                    </a:lnTo>
                    <a:lnTo>
                      <a:pt x="500" y="616"/>
                    </a:lnTo>
                    <a:lnTo>
                      <a:pt x="511" y="628"/>
                    </a:lnTo>
                    <a:lnTo>
                      <a:pt x="523" y="651"/>
                    </a:lnTo>
                    <a:lnTo>
                      <a:pt x="500" y="663"/>
                    </a:lnTo>
                    <a:lnTo>
                      <a:pt x="488" y="675"/>
                    </a:lnTo>
                    <a:lnTo>
                      <a:pt x="465" y="675"/>
                    </a:lnTo>
                    <a:lnTo>
                      <a:pt x="453" y="686"/>
                    </a:lnTo>
                    <a:lnTo>
                      <a:pt x="442" y="686"/>
                    </a:lnTo>
                    <a:lnTo>
                      <a:pt x="430" y="675"/>
                    </a:lnTo>
                    <a:lnTo>
                      <a:pt x="430" y="651"/>
                    </a:lnTo>
                    <a:lnTo>
                      <a:pt x="418" y="651"/>
                    </a:lnTo>
                    <a:lnTo>
                      <a:pt x="395" y="651"/>
                    </a:lnTo>
                    <a:lnTo>
                      <a:pt x="384" y="663"/>
                    </a:lnTo>
                    <a:lnTo>
                      <a:pt x="384" y="675"/>
                    </a:lnTo>
                    <a:lnTo>
                      <a:pt x="360" y="686"/>
                    </a:lnTo>
                    <a:lnTo>
                      <a:pt x="349" y="698"/>
                    </a:lnTo>
                    <a:lnTo>
                      <a:pt x="337" y="698"/>
                    </a:lnTo>
                    <a:lnTo>
                      <a:pt x="314" y="709"/>
                    </a:lnTo>
                    <a:lnTo>
                      <a:pt x="302" y="709"/>
                    </a:lnTo>
                    <a:lnTo>
                      <a:pt x="279" y="709"/>
                    </a:lnTo>
                    <a:lnTo>
                      <a:pt x="267" y="709"/>
                    </a:lnTo>
                    <a:lnTo>
                      <a:pt x="244" y="709"/>
                    </a:lnTo>
                    <a:lnTo>
                      <a:pt x="232" y="709"/>
                    </a:lnTo>
                    <a:lnTo>
                      <a:pt x="221" y="709"/>
                    </a:lnTo>
                    <a:lnTo>
                      <a:pt x="198" y="709"/>
                    </a:lnTo>
                    <a:lnTo>
                      <a:pt x="186" y="709"/>
                    </a:lnTo>
                    <a:lnTo>
                      <a:pt x="163" y="698"/>
                    </a:lnTo>
                    <a:lnTo>
                      <a:pt x="151" y="698"/>
                    </a:lnTo>
                    <a:lnTo>
                      <a:pt x="139" y="686"/>
                    </a:lnTo>
                    <a:lnTo>
                      <a:pt x="116" y="663"/>
                    </a:lnTo>
                    <a:lnTo>
                      <a:pt x="81" y="651"/>
                    </a:lnTo>
                    <a:lnTo>
                      <a:pt x="58" y="663"/>
                    </a:lnTo>
                    <a:lnTo>
                      <a:pt x="46" y="663"/>
                    </a:lnTo>
                    <a:lnTo>
                      <a:pt x="23" y="675"/>
                    </a:lnTo>
                    <a:lnTo>
                      <a:pt x="0" y="640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491" name="Group 122"/>
            <p:cNvGrpSpPr>
              <a:grpSpLocks/>
            </p:cNvGrpSpPr>
            <p:nvPr/>
          </p:nvGrpSpPr>
          <p:grpSpPr bwMode="auto">
            <a:xfrm>
              <a:off x="1041" y="1307"/>
              <a:ext cx="128" cy="81"/>
              <a:chOff x="900" y="701"/>
              <a:chExt cx="128" cy="81"/>
            </a:xfrm>
          </p:grpSpPr>
          <p:sp>
            <p:nvSpPr>
              <p:cNvPr id="17531" name="Freeform 123"/>
              <p:cNvSpPr>
                <a:spLocks/>
              </p:cNvSpPr>
              <p:nvPr/>
            </p:nvSpPr>
            <p:spPr bwMode="auto">
              <a:xfrm>
                <a:off x="900" y="701"/>
                <a:ext cx="128" cy="81"/>
              </a:xfrm>
              <a:custGeom>
                <a:avLst/>
                <a:gdLst/>
                <a:ahLst/>
                <a:cxnLst>
                  <a:cxn ang="0">
                    <a:pos x="116" y="46"/>
                  </a:cxn>
                  <a:cxn ang="0">
                    <a:pos x="104" y="46"/>
                  </a:cxn>
                  <a:cxn ang="0">
                    <a:pos x="93" y="34"/>
                  </a:cxn>
                  <a:cxn ang="0">
                    <a:pos x="81" y="34"/>
                  </a:cxn>
                  <a:cxn ang="0">
                    <a:pos x="69" y="23"/>
                  </a:cxn>
                  <a:cxn ang="0">
                    <a:pos x="58" y="11"/>
                  </a:cxn>
                  <a:cxn ang="0">
                    <a:pos x="46" y="0"/>
                  </a:cxn>
                  <a:cxn ang="0">
                    <a:pos x="35" y="0"/>
                  </a:cxn>
                  <a:cxn ang="0">
                    <a:pos x="23" y="0"/>
                  </a:cxn>
                  <a:cxn ang="0">
                    <a:pos x="11" y="0"/>
                  </a:cxn>
                  <a:cxn ang="0">
                    <a:pos x="0" y="11"/>
                  </a:cxn>
                  <a:cxn ang="0">
                    <a:pos x="0" y="23"/>
                  </a:cxn>
                  <a:cxn ang="0">
                    <a:pos x="23" y="34"/>
                  </a:cxn>
                  <a:cxn ang="0">
                    <a:pos x="35" y="34"/>
                  </a:cxn>
                  <a:cxn ang="0">
                    <a:pos x="46" y="34"/>
                  </a:cxn>
                  <a:cxn ang="0">
                    <a:pos x="58" y="46"/>
                  </a:cxn>
                  <a:cxn ang="0">
                    <a:pos x="69" y="46"/>
                  </a:cxn>
                  <a:cxn ang="0">
                    <a:pos x="69" y="69"/>
                  </a:cxn>
                  <a:cxn ang="0">
                    <a:pos x="81" y="69"/>
                  </a:cxn>
                  <a:cxn ang="0">
                    <a:pos x="93" y="81"/>
                  </a:cxn>
                  <a:cxn ang="0">
                    <a:pos x="104" y="81"/>
                  </a:cxn>
                  <a:cxn ang="0">
                    <a:pos x="116" y="81"/>
                  </a:cxn>
                  <a:cxn ang="0">
                    <a:pos x="128" y="69"/>
                  </a:cxn>
                  <a:cxn ang="0">
                    <a:pos x="128" y="58"/>
                  </a:cxn>
                  <a:cxn ang="0">
                    <a:pos x="116" y="46"/>
                  </a:cxn>
                </a:cxnLst>
                <a:rect l="0" t="0" r="r" b="b"/>
                <a:pathLst>
                  <a:path w="128" h="81">
                    <a:moveTo>
                      <a:pt x="116" y="46"/>
                    </a:moveTo>
                    <a:lnTo>
                      <a:pt x="104" y="46"/>
                    </a:lnTo>
                    <a:lnTo>
                      <a:pt x="93" y="34"/>
                    </a:lnTo>
                    <a:lnTo>
                      <a:pt x="81" y="34"/>
                    </a:lnTo>
                    <a:lnTo>
                      <a:pt x="69" y="23"/>
                    </a:lnTo>
                    <a:lnTo>
                      <a:pt x="58" y="11"/>
                    </a:lnTo>
                    <a:lnTo>
                      <a:pt x="46" y="0"/>
                    </a:lnTo>
                    <a:lnTo>
                      <a:pt x="35" y="0"/>
                    </a:lnTo>
                    <a:lnTo>
                      <a:pt x="23" y="0"/>
                    </a:lnTo>
                    <a:lnTo>
                      <a:pt x="11" y="0"/>
                    </a:lnTo>
                    <a:lnTo>
                      <a:pt x="0" y="11"/>
                    </a:lnTo>
                    <a:lnTo>
                      <a:pt x="0" y="23"/>
                    </a:lnTo>
                    <a:lnTo>
                      <a:pt x="23" y="34"/>
                    </a:lnTo>
                    <a:lnTo>
                      <a:pt x="35" y="34"/>
                    </a:lnTo>
                    <a:lnTo>
                      <a:pt x="46" y="34"/>
                    </a:lnTo>
                    <a:lnTo>
                      <a:pt x="58" y="46"/>
                    </a:lnTo>
                    <a:lnTo>
                      <a:pt x="69" y="46"/>
                    </a:lnTo>
                    <a:lnTo>
                      <a:pt x="69" y="69"/>
                    </a:lnTo>
                    <a:lnTo>
                      <a:pt x="81" y="69"/>
                    </a:lnTo>
                    <a:lnTo>
                      <a:pt x="93" y="81"/>
                    </a:lnTo>
                    <a:lnTo>
                      <a:pt x="104" y="81"/>
                    </a:lnTo>
                    <a:lnTo>
                      <a:pt x="116" y="81"/>
                    </a:lnTo>
                    <a:lnTo>
                      <a:pt x="128" y="69"/>
                    </a:lnTo>
                    <a:lnTo>
                      <a:pt x="128" y="58"/>
                    </a:lnTo>
                    <a:lnTo>
                      <a:pt x="116" y="46"/>
                    </a:lnTo>
                    <a:close/>
                  </a:path>
                </a:pathLst>
              </a:custGeom>
              <a:solidFill>
                <a:srgbClr val="00AE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32" name="Freeform 124"/>
              <p:cNvSpPr>
                <a:spLocks/>
              </p:cNvSpPr>
              <p:nvPr/>
            </p:nvSpPr>
            <p:spPr bwMode="auto">
              <a:xfrm>
                <a:off x="900" y="701"/>
                <a:ext cx="128" cy="81"/>
              </a:xfrm>
              <a:custGeom>
                <a:avLst/>
                <a:gdLst/>
                <a:ahLst/>
                <a:cxnLst>
                  <a:cxn ang="0">
                    <a:pos x="116" y="46"/>
                  </a:cxn>
                  <a:cxn ang="0">
                    <a:pos x="104" y="46"/>
                  </a:cxn>
                  <a:cxn ang="0">
                    <a:pos x="93" y="34"/>
                  </a:cxn>
                  <a:cxn ang="0">
                    <a:pos x="81" y="34"/>
                  </a:cxn>
                  <a:cxn ang="0">
                    <a:pos x="69" y="23"/>
                  </a:cxn>
                  <a:cxn ang="0">
                    <a:pos x="58" y="11"/>
                  </a:cxn>
                  <a:cxn ang="0">
                    <a:pos x="46" y="0"/>
                  </a:cxn>
                  <a:cxn ang="0">
                    <a:pos x="35" y="0"/>
                  </a:cxn>
                  <a:cxn ang="0">
                    <a:pos x="23" y="0"/>
                  </a:cxn>
                  <a:cxn ang="0">
                    <a:pos x="11" y="0"/>
                  </a:cxn>
                  <a:cxn ang="0">
                    <a:pos x="0" y="11"/>
                  </a:cxn>
                  <a:cxn ang="0">
                    <a:pos x="0" y="23"/>
                  </a:cxn>
                  <a:cxn ang="0">
                    <a:pos x="23" y="34"/>
                  </a:cxn>
                  <a:cxn ang="0">
                    <a:pos x="35" y="34"/>
                  </a:cxn>
                  <a:cxn ang="0">
                    <a:pos x="46" y="34"/>
                  </a:cxn>
                  <a:cxn ang="0">
                    <a:pos x="58" y="46"/>
                  </a:cxn>
                  <a:cxn ang="0">
                    <a:pos x="69" y="46"/>
                  </a:cxn>
                  <a:cxn ang="0">
                    <a:pos x="69" y="69"/>
                  </a:cxn>
                  <a:cxn ang="0">
                    <a:pos x="81" y="69"/>
                  </a:cxn>
                  <a:cxn ang="0">
                    <a:pos x="93" y="81"/>
                  </a:cxn>
                  <a:cxn ang="0">
                    <a:pos x="104" y="81"/>
                  </a:cxn>
                  <a:cxn ang="0">
                    <a:pos x="116" y="81"/>
                  </a:cxn>
                  <a:cxn ang="0">
                    <a:pos x="128" y="69"/>
                  </a:cxn>
                  <a:cxn ang="0">
                    <a:pos x="128" y="58"/>
                  </a:cxn>
                  <a:cxn ang="0">
                    <a:pos x="116" y="46"/>
                  </a:cxn>
                </a:cxnLst>
                <a:rect l="0" t="0" r="r" b="b"/>
                <a:pathLst>
                  <a:path w="128" h="81">
                    <a:moveTo>
                      <a:pt x="116" y="46"/>
                    </a:moveTo>
                    <a:lnTo>
                      <a:pt x="104" y="46"/>
                    </a:lnTo>
                    <a:lnTo>
                      <a:pt x="93" y="34"/>
                    </a:lnTo>
                    <a:lnTo>
                      <a:pt x="81" y="34"/>
                    </a:lnTo>
                    <a:lnTo>
                      <a:pt x="69" y="23"/>
                    </a:lnTo>
                    <a:lnTo>
                      <a:pt x="58" y="11"/>
                    </a:lnTo>
                    <a:lnTo>
                      <a:pt x="46" y="0"/>
                    </a:lnTo>
                    <a:lnTo>
                      <a:pt x="35" y="0"/>
                    </a:lnTo>
                    <a:lnTo>
                      <a:pt x="23" y="0"/>
                    </a:lnTo>
                    <a:lnTo>
                      <a:pt x="11" y="0"/>
                    </a:lnTo>
                    <a:lnTo>
                      <a:pt x="0" y="11"/>
                    </a:lnTo>
                    <a:lnTo>
                      <a:pt x="0" y="23"/>
                    </a:lnTo>
                    <a:lnTo>
                      <a:pt x="23" y="34"/>
                    </a:lnTo>
                    <a:lnTo>
                      <a:pt x="35" y="34"/>
                    </a:lnTo>
                    <a:lnTo>
                      <a:pt x="46" y="34"/>
                    </a:lnTo>
                    <a:lnTo>
                      <a:pt x="58" y="46"/>
                    </a:lnTo>
                    <a:lnTo>
                      <a:pt x="69" y="46"/>
                    </a:lnTo>
                    <a:lnTo>
                      <a:pt x="69" y="69"/>
                    </a:lnTo>
                    <a:lnTo>
                      <a:pt x="81" y="69"/>
                    </a:lnTo>
                    <a:lnTo>
                      <a:pt x="93" y="81"/>
                    </a:lnTo>
                    <a:lnTo>
                      <a:pt x="104" y="81"/>
                    </a:lnTo>
                    <a:lnTo>
                      <a:pt x="116" y="81"/>
                    </a:lnTo>
                    <a:lnTo>
                      <a:pt x="128" y="69"/>
                    </a:lnTo>
                    <a:lnTo>
                      <a:pt x="128" y="58"/>
                    </a:lnTo>
                    <a:lnTo>
                      <a:pt x="116" y="46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494" name="Group 125"/>
            <p:cNvGrpSpPr>
              <a:grpSpLocks/>
            </p:cNvGrpSpPr>
            <p:nvPr/>
          </p:nvGrpSpPr>
          <p:grpSpPr bwMode="auto">
            <a:xfrm>
              <a:off x="1180" y="1272"/>
              <a:ext cx="175" cy="58"/>
              <a:chOff x="1039" y="666"/>
              <a:chExt cx="175" cy="58"/>
            </a:xfrm>
          </p:grpSpPr>
          <p:sp>
            <p:nvSpPr>
              <p:cNvPr id="17534" name="Freeform 126"/>
              <p:cNvSpPr>
                <a:spLocks/>
              </p:cNvSpPr>
              <p:nvPr/>
            </p:nvSpPr>
            <p:spPr bwMode="auto">
              <a:xfrm>
                <a:off x="1039" y="666"/>
                <a:ext cx="175" cy="58"/>
              </a:xfrm>
              <a:custGeom>
                <a:avLst/>
                <a:gdLst/>
                <a:ahLst/>
                <a:cxnLst>
                  <a:cxn ang="0">
                    <a:pos x="151" y="23"/>
                  </a:cxn>
                  <a:cxn ang="0">
                    <a:pos x="140" y="23"/>
                  </a:cxn>
                  <a:cxn ang="0">
                    <a:pos x="128" y="23"/>
                  </a:cxn>
                  <a:cxn ang="0">
                    <a:pos x="116" y="23"/>
                  </a:cxn>
                  <a:cxn ang="0">
                    <a:pos x="105" y="23"/>
                  </a:cxn>
                  <a:cxn ang="0">
                    <a:pos x="93" y="23"/>
                  </a:cxn>
                  <a:cxn ang="0">
                    <a:pos x="82" y="23"/>
                  </a:cxn>
                  <a:cxn ang="0">
                    <a:pos x="70" y="23"/>
                  </a:cxn>
                  <a:cxn ang="0">
                    <a:pos x="58" y="11"/>
                  </a:cxn>
                  <a:cxn ang="0">
                    <a:pos x="47" y="0"/>
                  </a:cxn>
                  <a:cxn ang="0">
                    <a:pos x="35" y="0"/>
                  </a:cxn>
                  <a:cxn ang="0">
                    <a:pos x="23" y="0"/>
                  </a:cxn>
                  <a:cxn ang="0">
                    <a:pos x="12" y="0"/>
                  </a:cxn>
                  <a:cxn ang="0">
                    <a:pos x="0" y="11"/>
                  </a:cxn>
                  <a:cxn ang="0">
                    <a:pos x="12" y="23"/>
                  </a:cxn>
                  <a:cxn ang="0">
                    <a:pos x="23" y="23"/>
                  </a:cxn>
                  <a:cxn ang="0">
                    <a:pos x="35" y="35"/>
                  </a:cxn>
                  <a:cxn ang="0">
                    <a:pos x="47" y="35"/>
                  </a:cxn>
                  <a:cxn ang="0">
                    <a:pos x="58" y="35"/>
                  </a:cxn>
                  <a:cxn ang="0">
                    <a:pos x="70" y="35"/>
                  </a:cxn>
                  <a:cxn ang="0">
                    <a:pos x="82" y="35"/>
                  </a:cxn>
                  <a:cxn ang="0">
                    <a:pos x="93" y="35"/>
                  </a:cxn>
                  <a:cxn ang="0">
                    <a:pos x="105" y="46"/>
                  </a:cxn>
                  <a:cxn ang="0">
                    <a:pos x="116" y="46"/>
                  </a:cxn>
                  <a:cxn ang="0">
                    <a:pos x="128" y="58"/>
                  </a:cxn>
                  <a:cxn ang="0">
                    <a:pos x="140" y="58"/>
                  </a:cxn>
                  <a:cxn ang="0">
                    <a:pos x="151" y="58"/>
                  </a:cxn>
                  <a:cxn ang="0">
                    <a:pos x="163" y="58"/>
                  </a:cxn>
                  <a:cxn ang="0">
                    <a:pos x="175" y="35"/>
                  </a:cxn>
                  <a:cxn ang="0">
                    <a:pos x="163" y="23"/>
                  </a:cxn>
                  <a:cxn ang="0">
                    <a:pos x="151" y="23"/>
                  </a:cxn>
                </a:cxnLst>
                <a:rect l="0" t="0" r="r" b="b"/>
                <a:pathLst>
                  <a:path w="175" h="58">
                    <a:moveTo>
                      <a:pt x="151" y="23"/>
                    </a:moveTo>
                    <a:lnTo>
                      <a:pt x="140" y="23"/>
                    </a:lnTo>
                    <a:lnTo>
                      <a:pt x="128" y="23"/>
                    </a:lnTo>
                    <a:lnTo>
                      <a:pt x="116" y="23"/>
                    </a:lnTo>
                    <a:lnTo>
                      <a:pt x="105" y="23"/>
                    </a:lnTo>
                    <a:lnTo>
                      <a:pt x="93" y="23"/>
                    </a:lnTo>
                    <a:lnTo>
                      <a:pt x="82" y="23"/>
                    </a:lnTo>
                    <a:lnTo>
                      <a:pt x="70" y="23"/>
                    </a:lnTo>
                    <a:lnTo>
                      <a:pt x="58" y="11"/>
                    </a:lnTo>
                    <a:lnTo>
                      <a:pt x="47" y="0"/>
                    </a:lnTo>
                    <a:lnTo>
                      <a:pt x="35" y="0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0" y="11"/>
                    </a:lnTo>
                    <a:lnTo>
                      <a:pt x="12" y="23"/>
                    </a:lnTo>
                    <a:lnTo>
                      <a:pt x="23" y="23"/>
                    </a:lnTo>
                    <a:lnTo>
                      <a:pt x="35" y="35"/>
                    </a:lnTo>
                    <a:lnTo>
                      <a:pt x="47" y="35"/>
                    </a:lnTo>
                    <a:lnTo>
                      <a:pt x="58" y="35"/>
                    </a:lnTo>
                    <a:lnTo>
                      <a:pt x="70" y="35"/>
                    </a:lnTo>
                    <a:lnTo>
                      <a:pt x="82" y="35"/>
                    </a:lnTo>
                    <a:lnTo>
                      <a:pt x="93" y="35"/>
                    </a:lnTo>
                    <a:lnTo>
                      <a:pt x="105" y="46"/>
                    </a:lnTo>
                    <a:lnTo>
                      <a:pt x="116" y="46"/>
                    </a:lnTo>
                    <a:lnTo>
                      <a:pt x="128" y="58"/>
                    </a:lnTo>
                    <a:lnTo>
                      <a:pt x="140" y="58"/>
                    </a:lnTo>
                    <a:lnTo>
                      <a:pt x="151" y="58"/>
                    </a:lnTo>
                    <a:lnTo>
                      <a:pt x="163" y="58"/>
                    </a:lnTo>
                    <a:lnTo>
                      <a:pt x="175" y="35"/>
                    </a:lnTo>
                    <a:lnTo>
                      <a:pt x="163" y="23"/>
                    </a:lnTo>
                    <a:lnTo>
                      <a:pt x="151" y="23"/>
                    </a:lnTo>
                    <a:close/>
                  </a:path>
                </a:pathLst>
              </a:custGeom>
              <a:solidFill>
                <a:srgbClr val="00AE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35" name="Freeform 127"/>
              <p:cNvSpPr>
                <a:spLocks/>
              </p:cNvSpPr>
              <p:nvPr/>
            </p:nvSpPr>
            <p:spPr bwMode="auto">
              <a:xfrm>
                <a:off x="1039" y="666"/>
                <a:ext cx="175" cy="58"/>
              </a:xfrm>
              <a:custGeom>
                <a:avLst/>
                <a:gdLst/>
                <a:ahLst/>
                <a:cxnLst>
                  <a:cxn ang="0">
                    <a:pos x="151" y="23"/>
                  </a:cxn>
                  <a:cxn ang="0">
                    <a:pos x="140" y="23"/>
                  </a:cxn>
                  <a:cxn ang="0">
                    <a:pos x="128" y="23"/>
                  </a:cxn>
                  <a:cxn ang="0">
                    <a:pos x="116" y="23"/>
                  </a:cxn>
                  <a:cxn ang="0">
                    <a:pos x="105" y="23"/>
                  </a:cxn>
                  <a:cxn ang="0">
                    <a:pos x="93" y="23"/>
                  </a:cxn>
                  <a:cxn ang="0">
                    <a:pos x="82" y="23"/>
                  </a:cxn>
                  <a:cxn ang="0">
                    <a:pos x="70" y="23"/>
                  </a:cxn>
                  <a:cxn ang="0">
                    <a:pos x="58" y="11"/>
                  </a:cxn>
                  <a:cxn ang="0">
                    <a:pos x="47" y="0"/>
                  </a:cxn>
                  <a:cxn ang="0">
                    <a:pos x="35" y="0"/>
                  </a:cxn>
                  <a:cxn ang="0">
                    <a:pos x="23" y="0"/>
                  </a:cxn>
                  <a:cxn ang="0">
                    <a:pos x="12" y="0"/>
                  </a:cxn>
                  <a:cxn ang="0">
                    <a:pos x="0" y="11"/>
                  </a:cxn>
                  <a:cxn ang="0">
                    <a:pos x="12" y="23"/>
                  </a:cxn>
                  <a:cxn ang="0">
                    <a:pos x="23" y="23"/>
                  </a:cxn>
                  <a:cxn ang="0">
                    <a:pos x="35" y="35"/>
                  </a:cxn>
                  <a:cxn ang="0">
                    <a:pos x="47" y="35"/>
                  </a:cxn>
                  <a:cxn ang="0">
                    <a:pos x="58" y="35"/>
                  </a:cxn>
                  <a:cxn ang="0">
                    <a:pos x="70" y="35"/>
                  </a:cxn>
                  <a:cxn ang="0">
                    <a:pos x="82" y="35"/>
                  </a:cxn>
                  <a:cxn ang="0">
                    <a:pos x="93" y="35"/>
                  </a:cxn>
                  <a:cxn ang="0">
                    <a:pos x="105" y="46"/>
                  </a:cxn>
                  <a:cxn ang="0">
                    <a:pos x="116" y="46"/>
                  </a:cxn>
                  <a:cxn ang="0">
                    <a:pos x="128" y="58"/>
                  </a:cxn>
                  <a:cxn ang="0">
                    <a:pos x="140" y="58"/>
                  </a:cxn>
                  <a:cxn ang="0">
                    <a:pos x="151" y="58"/>
                  </a:cxn>
                  <a:cxn ang="0">
                    <a:pos x="163" y="58"/>
                  </a:cxn>
                  <a:cxn ang="0">
                    <a:pos x="175" y="35"/>
                  </a:cxn>
                  <a:cxn ang="0">
                    <a:pos x="163" y="23"/>
                  </a:cxn>
                </a:cxnLst>
                <a:rect l="0" t="0" r="r" b="b"/>
                <a:pathLst>
                  <a:path w="175" h="58">
                    <a:moveTo>
                      <a:pt x="151" y="23"/>
                    </a:moveTo>
                    <a:lnTo>
                      <a:pt x="140" y="23"/>
                    </a:lnTo>
                    <a:lnTo>
                      <a:pt x="128" y="23"/>
                    </a:lnTo>
                    <a:lnTo>
                      <a:pt x="116" y="23"/>
                    </a:lnTo>
                    <a:lnTo>
                      <a:pt x="105" y="23"/>
                    </a:lnTo>
                    <a:lnTo>
                      <a:pt x="93" y="23"/>
                    </a:lnTo>
                    <a:lnTo>
                      <a:pt x="82" y="23"/>
                    </a:lnTo>
                    <a:lnTo>
                      <a:pt x="70" y="23"/>
                    </a:lnTo>
                    <a:lnTo>
                      <a:pt x="58" y="11"/>
                    </a:lnTo>
                    <a:lnTo>
                      <a:pt x="47" y="0"/>
                    </a:lnTo>
                    <a:lnTo>
                      <a:pt x="35" y="0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0" y="11"/>
                    </a:lnTo>
                    <a:lnTo>
                      <a:pt x="12" y="23"/>
                    </a:lnTo>
                    <a:lnTo>
                      <a:pt x="23" y="23"/>
                    </a:lnTo>
                    <a:lnTo>
                      <a:pt x="35" y="35"/>
                    </a:lnTo>
                    <a:lnTo>
                      <a:pt x="47" y="35"/>
                    </a:lnTo>
                    <a:lnTo>
                      <a:pt x="58" y="35"/>
                    </a:lnTo>
                    <a:lnTo>
                      <a:pt x="70" y="35"/>
                    </a:lnTo>
                    <a:lnTo>
                      <a:pt x="82" y="35"/>
                    </a:lnTo>
                    <a:lnTo>
                      <a:pt x="93" y="35"/>
                    </a:lnTo>
                    <a:lnTo>
                      <a:pt x="105" y="46"/>
                    </a:lnTo>
                    <a:lnTo>
                      <a:pt x="116" y="46"/>
                    </a:lnTo>
                    <a:lnTo>
                      <a:pt x="128" y="58"/>
                    </a:lnTo>
                    <a:lnTo>
                      <a:pt x="140" y="58"/>
                    </a:lnTo>
                    <a:lnTo>
                      <a:pt x="151" y="58"/>
                    </a:lnTo>
                    <a:lnTo>
                      <a:pt x="163" y="58"/>
                    </a:lnTo>
                    <a:lnTo>
                      <a:pt x="175" y="35"/>
                    </a:lnTo>
                    <a:lnTo>
                      <a:pt x="163" y="23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497" name="Group 128"/>
            <p:cNvGrpSpPr>
              <a:grpSpLocks/>
            </p:cNvGrpSpPr>
            <p:nvPr/>
          </p:nvGrpSpPr>
          <p:grpSpPr bwMode="auto">
            <a:xfrm>
              <a:off x="2122" y="1004"/>
              <a:ext cx="151" cy="35"/>
              <a:chOff x="1981" y="398"/>
              <a:chExt cx="151" cy="35"/>
            </a:xfrm>
          </p:grpSpPr>
          <p:sp>
            <p:nvSpPr>
              <p:cNvPr id="17537" name="Freeform 129"/>
              <p:cNvSpPr>
                <a:spLocks/>
              </p:cNvSpPr>
              <p:nvPr/>
            </p:nvSpPr>
            <p:spPr bwMode="auto">
              <a:xfrm>
                <a:off x="1981" y="398"/>
                <a:ext cx="151" cy="35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11" y="24"/>
                  </a:cxn>
                  <a:cxn ang="0">
                    <a:pos x="0" y="24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35" y="0"/>
                  </a:cxn>
                  <a:cxn ang="0">
                    <a:pos x="35" y="0"/>
                  </a:cxn>
                  <a:cxn ang="0">
                    <a:pos x="46" y="0"/>
                  </a:cxn>
                  <a:cxn ang="0">
                    <a:pos x="46" y="0"/>
                  </a:cxn>
                  <a:cxn ang="0">
                    <a:pos x="58" y="0"/>
                  </a:cxn>
                  <a:cxn ang="0">
                    <a:pos x="58" y="12"/>
                  </a:cxn>
                  <a:cxn ang="0">
                    <a:pos x="70" y="12"/>
                  </a:cxn>
                  <a:cxn ang="0">
                    <a:pos x="70" y="12"/>
                  </a:cxn>
                  <a:cxn ang="0">
                    <a:pos x="81" y="12"/>
                  </a:cxn>
                  <a:cxn ang="0">
                    <a:pos x="81" y="12"/>
                  </a:cxn>
                  <a:cxn ang="0">
                    <a:pos x="93" y="12"/>
                  </a:cxn>
                  <a:cxn ang="0">
                    <a:pos x="93" y="12"/>
                  </a:cxn>
                  <a:cxn ang="0">
                    <a:pos x="104" y="12"/>
                  </a:cxn>
                  <a:cxn ang="0">
                    <a:pos x="104" y="12"/>
                  </a:cxn>
                  <a:cxn ang="0">
                    <a:pos x="116" y="12"/>
                  </a:cxn>
                  <a:cxn ang="0">
                    <a:pos x="116" y="12"/>
                  </a:cxn>
                  <a:cxn ang="0">
                    <a:pos x="128" y="12"/>
                  </a:cxn>
                  <a:cxn ang="0">
                    <a:pos x="128" y="0"/>
                  </a:cxn>
                  <a:cxn ang="0">
                    <a:pos x="139" y="0"/>
                  </a:cxn>
                  <a:cxn ang="0">
                    <a:pos x="139" y="0"/>
                  </a:cxn>
                  <a:cxn ang="0">
                    <a:pos x="151" y="0"/>
                  </a:cxn>
                  <a:cxn ang="0">
                    <a:pos x="151" y="12"/>
                  </a:cxn>
                  <a:cxn ang="0">
                    <a:pos x="151" y="12"/>
                  </a:cxn>
                  <a:cxn ang="0">
                    <a:pos x="139" y="24"/>
                  </a:cxn>
                  <a:cxn ang="0">
                    <a:pos x="139" y="24"/>
                  </a:cxn>
                  <a:cxn ang="0">
                    <a:pos x="128" y="24"/>
                  </a:cxn>
                  <a:cxn ang="0">
                    <a:pos x="128" y="24"/>
                  </a:cxn>
                  <a:cxn ang="0">
                    <a:pos x="116" y="24"/>
                  </a:cxn>
                  <a:cxn ang="0">
                    <a:pos x="116" y="24"/>
                  </a:cxn>
                  <a:cxn ang="0">
                    <a:pos x="104" y="24"/>
                  </a:cxn>
                  <a:cxn ang="0">
                    <a:pos x="93" y="35"/>
                  </a:cxn>
                  <a:cxn ang="0">
                    <a:pos x="93" y="35"/>
                  </a:cxn>
                  <a:cxn ang="0">
                    <a:pos x="81" y="35"/>
                  </a:cxn>
                  <a:cxn ang="0">
                    <a:pos x="81" y="35"/>
                  </a:cxn>
                  <a:cxn ang="0">
                    <a:pos x="70" y="35"/>
                  </a:cxn>
                  <a:cxn ang="0">
                    <a:pos x="70" y="35"/>
                  </a:cxn>
                  <a:cxn ang="0">
                    <a:pos x="58" y="35"/>
                  </a:cxn>
                  <a:cxn ang="0">
                    <a:pos x="58" y="35"/>
                  </a:cxn>
                  <a:cxn ang="0">
                    <a:pos x="46" y="35"/>
                  </a:cxn>
                  <a:cxn ang="0">
                    <a:pos x="35" y="24"/>
                  </a:cxn>
                  <a:cxn ang="0">
                    <a:pos x="35" y="24"/>
                  </a:cxn>
                  <a:cxn ang="0">
                    <a:pos x="23" y="24"/>
                  </a:cxn>
                  <a:cxn ang="0">
                    <a:pos x="23" y="24"/>
                  </a:cxn>
                  <a:cxn ang="0">
                    <a:pos x="11" y="24"/>
                  </a:cxn>
                  <a:cxn ang="0">
                    <a:pos x="11" y="2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0" y="24"/>
                  </a:cxn>
                </a:cxnLst>
                <a:rect l="0" t="0" r="r" b="b"/>
                <a:pathLst>
                  <a:path w="151" h="35">
                    <a:moveTo>
                      <a:pt x="0" y="24"/>
                    </a:moveTo>
                    <a:lnTo>
                      <a:pt x="11" y="24"/>
                    </a:lnTo>
                    <a:lnTo>
                      <a:pt x="0" y="24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58" y="0"/>
                    </a:lnTo>
                    <a:lnTo>
                      <a:pt x="58" y="12"/>
                    </a:lnTo>
                    <a:lnTo>
                      <a:pt x="70" y="12"/>
                    </a:lnTo>
                    <a:lnTo>
                      <a:pt x="70" y="12"/>
                    </a:lnTo>
                    <a:lnTo>
                      <a:pt x="81" y="12"/>
                    </a:lnTo>
                    <a:lnTo>
                      <a:pt x="81" y="12"/>
                    </a:lnTo>
                    <a:lnTo>
                      <a:pt x="93" y="12"/>
                    </a:lnTo>
                    <a:lnTo>
                      <a:pt x="93" y="12"/>
                    </a:lnTo>
                    <a:lnTo>
                      <a:pt x="104" y="12"/>
                    </a:lnTo>
                    <a:lnTo>
                      <a:pt x="104" y="12"/>
                    </a:lnTo>
                    <a:lnTo>
                      <a:pt x="116" y="12"/>
                    </a:lnTo>
                    <a:lnTo>
                      <a:pt x="116" y="12"/>
                    </a:lnTo>
                    <a:lnTo>
                      <a:pt x="128" y="12"/>
                    </a:lnTo>
                    <a:lnTo>
                      <a:pt x="128" y="0"/>
                    </a:lnTo>
                    <a:lnTo>
                      <a:pt x="139" y="0"/>
                    </a:lnTo>
                    <a:lnTo>
                      <a:pt x="139" y="0"/>
                    </a:lnTo>
                    <a:lnTo>
                      <a:pt x="151" y="0"/>
                    </a:lnTo>
                    <a:lnTo>
                      <a:pt x="151" y="12"/>
                    </a:lnTo>
                    <a:lnTo>
                      <a:pt x="151" y="12"/>
                    </a:lnTo>
                    <a:lnTo>
                      <a:pt x="139" y="24"/>
                    </a:lnTo>
                    <a:lnTo>
                      <a:pt x="139" y="24"/>
                    </a:lnTo>
                    <a:lnTo>
                      <a:pt x="128" y="24"/>
                    </a:lnTo>
                    <a:lnTo>
                      <a:pt x="128" y="24"/>
                    </a:lnTo>
                    <a:lnTo>
                      <a:pt x="116" y="24"/>
                    </a:lnTo>
                    <a:lnTo>
                      <a:pt x="116" y="24"/>
                    </a:lnTo>
                    <a:lnTo>
                      <a:pt x="104" y="24"/>
                    </a:lnTo>
                    <a:lnTo>
                      <a:pt x="93" y="35"/>
                    </a:lnTo>
                    <a:lnTo>
                      <a:pt x="93" y="35"/>
                    </a:lnTo>
                    <a:lnTo>
                      <a:pt x="81" y="35"/>
                    </a:lnTo>
                    <a:lnTo>
                      <a:pt x="81" y="35"/>
                    </a:lnTo>
                    <a:lnTo>
                      <a:pt x="70" y="35"/>
                    </a:lnTo>
                    <a:lnTo>
                      <a:pt x="70" y="35"/>
                    </a:lnTo>
                    <a:lnTo>
                      <a:pt x="58" y="35"/>
                    </a:lnTo>
                    <a:lnTo>
                      <a:pt x="58" y="35"/>
                    </a:lnTo>
                    <a:lnTo>
                      <a:pt x="46" y="35"/>
                    </a:lnTo>
                    <a:lnTo>
                      <a:pt x="35" y="24"/>
                    </a:lnTo>
                    <a:lnTo>
                      <a:pt x="35" y="24"/>
                    </a:lnTo>
                    <a:lnTo>
                      <a:pt x="23" y="24"/>
                    </a:lnTo>
                    <a:lnTo>
                      <a:pt x="23" y="24"/>
                    </a:lnTo>
                    <a:lnTo>
                      <a:pt x="11" y="24"/>
                    </a:lnTo>
                    <a:lnTo>
                      <a:pt x="11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00AE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38" name="Freeform 130"/>
              <p:cNvSpPr>
                <a:spLocks/>
              </p:cNvSpPr>
              <p:nvPr/>
            </p:nvSpPr>
            <p:spPr bwMode="auto">
              <a:xfrm>
                <a:off x="1981" y="398"/>
                <a:ext cx="151" cy="35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11" y="24"/>
                  </a:cxn>
                  <a:cxn ang="0">
                    <a:pos x="0" y="24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35" y="0"/>
                  </a:cxn>
                  <a:cxn ang="0">
                    <a:pos x="35" y="0"/>
                  </a:cxn>
                  <a:cxn ang="0">
                    <a:pos x="46" y="0"/>
                  </a:cxn>
                  <a:cxn ang="0">
                    <a:pos x="46" y="0"/>
                  </a:cxn>
                  <a:cxn ang="0">
                    <a:pos x="58" y="0"/>
                  </a:cxn>
                  <a:cxn ang="0">
                    <a:pos x="58" y="12"/>
                  </a:cxn>
                  <a:cxn ang="0">
                    <a:pos x="70" y="12"/>
                  </a:cxn>
                  <a:cxn ang="0">
                    <a:pos x="70" y="12"/>
                  </a:cxn>
                  <a:cxn ang="0">
                    <a:pos x="81" y="12"/>
                  </a:cxn>
                  <a:cxn ang="0">
                    <a:pos x="81" y="12"/>
                  </a:cxn>
                  <a:cxn ang="0">
                    <a:pos x="93" y="12"/>
                  </a:cxn>
                  <a:cxn ang="0">
                    <a:pos x="93" y="12"/>
                  </a:cxn>
                  <a:cxn ang="0">
                    <a:pos x="104" y="12"/>
                  </a:cxn>
                  <a:cxn ang="0">
                    <a:pos x="104" y="12"/>
                  </a:cxn>
                  <a:cxn ang="0">
                    <a:pos x="116" y="12"/>
                  </a:cxn>
                  <a:cxn ang="0">
                    <a:pos x="116" y="12"/>
                  </a:cxn>
                  <a:cxn ang="0">
                    <a:pos x="128" y="12"/>
                  </a:cxn>
                  <a:cxn ang="0">
                    <a:pos x="128" y="0"/>
                  </a:cxn>
                  <a:cxn ang="0">
                    <a:pos x="139" y="0"/>
                  </a:cxn>
                  <a:cxn ang="0">
                    <a:pos x="139" y="0"/>
                  </a:cxn>
                  <a:cxn ang="0">
                    <a:pos x="151" y="0"/>
                  </a:cxn>
                  <a:cxn ang="0">
                    <a:pos x="151" y="12"/>
                  </a:cxn>
                  <a:cxn ang="0">
                    <a:pos x="151" y="12"/>
                  </a:cxn>
                  <a:cxn ang="0">
                    <a:pos x="139" y="24"/>
                  </a:cxn>
                  <a:cxn ang="0">
                    <a:pos x="139" y="24"/>
                  </a:cxn>
                  <a:cxn ang="0">
                    <a:pos x="128" y="24"/>
                  </a:cxn>
                  <a:cxn ang="0">
                    <a:pos x="128" y="24"/>
                  </a:cxn>
                  <a:cxn ang="0">
                    <a:pos x="116" y="24"/>
                  </a:cxn>
                  <a:cxn ang="0">
                    <a:pos x="116" y="24"/>
                  </a:cxn>
                  <a:cxn ang="0">
                    <a:pos x="104" y="24"/>
                  </a:cxn>
                  <a:cxn ang="0">
                    <a:pos x="93" y="35"/>
                  </a:cxn>
                  <a:cxn ang="0">
                    <a:pos x="93" y="35"/>
                  </a:cxn>
                  <a:cxn ang="0">
                    <a:pos x="81" y="35"/>
                  </a:cxn>
                  <a:cxn ang="0">
                    <a:pos x="81" y="35"/>
                  </a:cxn>
                  <a:cxn ang="0">
                    <a:pos x="70" y="35"/>
                  </a:cxn>
                  <a:cxn ang="0">
                    <a:pos x="70" y="35"/>
                  </a:cxn>
                  <a:cxn ang="0">
                    <a:pos x="58" y="35"/>
                  </a:cxn>
                  <a:cxn ang="0">
                    <a:pos x="58" y="35"/>
                  </a:cxn>
                  <a:cxn ang="0">
                    <a:pos x="46" y="35"/>
                  </a:cxn>
                  <a:cxn ang="0">
                    <a:pos x="35" y="24"/>
                  </a:cxn>
                  <a:cxn ang="0">
                    <a:pos x="35" y="24"/>
                  </a:cxn>
                  <a:cxn ang="0">
                    <a:pos x="23" y="24"/>
                  </a:cxn>
                  <a:cxn ang="0">
                    <a:pos x="23" y="24"/>
                  </a:cxn>
                  <a:cxn ang="0">
                    <a:pos x="11" y="24"/>
                  </a:cxn>
                  <a:cxn ang="0">
                    <a:pos x="11" y="2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0" y="24"/>
                  </a:cxn>
                </a:cxnLst>
                <a:rect l="0" t="0" r="r" b="b"/>
                <a:pathLst>
                  <a:path w="151" h="35">
                    <a:moveTo>
                      <a:pt x="0" y="24"/>
                    </a:moveTo>
                    <a:lnTo>
                      <a:pt x="11" y="24"/>
                    </a:lnTo>
                    <a:lnTo>
                      <a:pt x="0" y="24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58" y="0"/>
                    </a:lnTo>
                    <a:lnTo>
                      <a:pt x="58" y="12"/>
                    </a:lnTo>
                    <a:lnTo>
                      <a:pt x="70" y="12"/>
                    </a:lnTo>
                    <a:lnTo>
                      <a:pt x="70" y="12"/>
                    </a:lnTo>
                    <a:lnTo>
                      <a:pt x="81" y="12"/>
                    </a:lnTo>
                    <a:lnTo>
                      <a:pt x="81" y="12"/>
                    </a:lnTo>
                    <a:lnTo>
                      <a:pt x="93" y="12"/>
                    </a:lnTo>
                    <a:lnTo>
                      <a:pt x="93" y="12"/>
                    </a:lnTo>
                    <a:lnTo>
                      <a:pt x="104" y="12"/>
                    </a:lnTo>
                    <a:lnTo>
                      <a:pt x="104" y="12"/>
                    </a:lnTo>
                    <a:lnTo>
                      <a:pt x="116" y="12"/>
                    </a:lnTo>
                    <a:lnTo>
                      <a:pt x="116" y="12"/>
                    </a:lnTo>
                    <a:lnTo>
                      <a:pt x="128" y="12"/>
                    </a:lnTo>
                    <a:lnTo>
                      <a:pt x="128" y="0"/>
                    </a:lnTo>
                    <a:lnTo>
                      <a:pt x="139" y="0"/>
                    </a:lnTo>
                    <a:lnTo>
                      <a:pt x="139" y="0"/>
                    </a:lnTo>
                    <a:lnTo>
                      <a:pt x="151" y="0"/>
                    </a:lnTo>
                    <a:lnTo>
                      <a:pt x="151" y="12"/>
                    </a:lnTo>
                    <a:lnTo>
                      <a:pt x="151" y="12"/>
                    </a:lnTo>
                    <a:lnTo>
                      <a:pt x="139" y="24"/>
                    </a:lnTo>
                    <a:lnTo>
                      <a:pt x="139" y="24"/>
                    </a:lnTo>
                    <a:lnTo>
                      <a:pt x="128" y="24"/>
                    </a:lnTo>
                    <a:lnTo>
                      <a:pt x="128" y="24"/>
                    </a:lnTo>
                    <a:lnTo>
                      <a:pt x="116" y="24"/>
                    </a:lnTo>
                    <a:lnTo>
                      <a:pt x="116" y="24"/>
                    </a:lnTo>
                    <a:lnTo>
                      <a:pt x="104" y="24"/>
                    </a:lnTo>
                    <a:lnTo>
                      <a:pt x="93" y="35"/>
                    </a:lnTo>
                    <a:lnTo>
                      <a:pt x="93" y="35"/>
                    </a:lnTo>
                    <a:lnTo>
                      <a:pt x="81" y="35"/>
                    </a:lnTo>
                    <a:lnTo>
                      <a:pt x="81" y="35"/>
                    </a:lnTo>
                    <a:lnTo>
                      <a:pt x="70" y="35"/>
                    </a:lnTo>
                    <a:lnTo>
                      <a:pt x="70" y="35"/>
                    </a:lnTo>
                    <a:lnTo>
                      <a:pt x="58" y="35"/>
                    </a:lnTo>
                    <a:lnTo>
                      <a:pt x="58" y="35"/>
                    </a:lnTo>
                    <a:lnTo>
                      <a:pt x="46" y="35"/>
                    </a:lnTo>
                    <a:lnTo>
                      <a:pt x="35" y="24"/>
                    </a:lnTo>
                    <a:lnTo>
                      <a:pt x="35" y="24"/>
                    </a:lnTo>
                    <a:lnTo>
                      <a:pt x="23" y="24"/>
                    </a:lnTo>
                    <a:lnTo>
                      <a:pt x="23" y="24"/>
                    </a:lnTo>
                    <a:lnTo>
                      <a:pt x="11" y="24"/>
                    </a:lnTo>
                    <a:lnTo>
                      <a:pt x="11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00" name="Group 131"/>
            <p:cNvGrpSpPr>
              <a:grpSpLocks/>
            </p:cNvGrpSpPr>
            <p:nvPr/>
          </p:nvGrpSpPr>
          <p:grpSpPr bwMode="auto">
            <a:xfrm>
              <a:off x="2343" y="1051"/>
              <a:ext cx="93" cy="116"/>
              <a:chOff x="2202" y="445"/>
              <a:chExt cx="93" cy="116"/>
            </a:xfrm>
          </p:grpSpPr>
          <p:sp>
            <p:nvSpPr>
              <p:cNvPr id="17540" name="Freeform 132"/>
              <p:cNvSpPr>
                <a:spLocks/>
              </p:cNvSpPr>
              <p:nvPr/>
            </p:nvSpPr>
            <p:spPr bwMode="auto">
              <a:xfrm>
                <a:off x="2202" y="445"/>
                <a:ext cx="93" cy="116"/>
              </a:xfrm>
              <a:custGeom>
                <a:avLst/>
                <a:gdLst/>
                <a:ahLst/>
                <a:cxnLst>
                  <a:cxn ang="0">
                    <a:pos x="81" y="81"/>
                  </a:cxn>
                  <a:cxn ang="0">
                    <a:pos x="81" y="70"/>
                  </a:cxn>
                  <a:cxn ang="0">
                    <a:pos x="69" y="58"/>
                  </a:cxn>
                  <a:cxn ang="0">
                    <a:pos x="69" y="58"/>
                  </a:cxn>
                  <a:cxn ang="0">
                    <a:pos x="69" y="46"/>
                  </a:cxn>
                  <a:cxn ang="0">
                    <a:pos x="58" y="46"/>
                  </a:cxn>
                  <a:cxn ang="0">
                    <a:pos x="58" y="35"/>
                  </a:cxn>
                  <a:cxn ang="0">
                    <a:pos x="46" y="23"/>
                  </a:cxn>
                  <a:cxn ang="0">
                    <a:pos x="35" y="23"/>
                  </a:cxn>
                  <a:cxn ang="0">
                    <a:pos x="35" y="11"/>
                  </a:cxn>
                  <a:cxn ang="0">
                    <a:pos x="23" y="11"/>
                  </a:cxn>
                  <a:cxn ang="0">
                    <a:pos x="11" y="11"/>
                  </a:cxn>
                  <a:cxn ang="0">
                    <a:pos x="11" y="0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0" y="23"/>
                  </a:cxn>
                  <a:cxn ang="0">
                    <a:pos x="0" y="35"/>
                  </a:cxn>
                  <a:cxn ang="0">
                    <a:pos x="11" y="35"/>
                  </a:cxn>
                  <a:cxn ang="0">
                    <a:pos x="23" y="35"/>
                  </a:cxn>
                  <a:cxn ang="0">
                    <a:pos x="23" y="35"/>
                  </a:cxn>
                  <a:cxn ang="0">
                    <a:pos x="35" y="46"/>
                  </a:cxn>
                  <a:cxn ang="0">
                    <a:pos x="35" y="58"/>
                  </a:cxn>
                  <a:cxn ang="0">
                    <a:pos x="35" y="58"/>
                  </a:cxn>
                  <a:cxn ang="0">
                    <a:pos x="46" y="70"/>
                  </a:cxn>
                  <a:cxn ang="0">
                    <a:pos x="46" y="70"/>
                  </a:cxn>
                  <a:cxn ang="0">
                    <a:pos x="58" y="70"/>
                  </a:cxn>
                  <a:cxn ang="0">
                    <a:pos x="58" y="81"/>
                  </a:cxn>
                  <a:cxn ang="0">
                    <a:pos x="58" y="81"/>
                  </a:cxn>
                  <a:cxn ang="0">
                    <a:pos x="58" y="93"/>
                  </a:cxn>
                  <a:cxn ang="0">
                    <a:pos x="58" y="93"/>
                  </a:cxn>
                  <a:cxn ang="0">
                    <a:pos x="69" y="104"/>
                  </a:cxn>
                  <a:cxn ang="0">
                    <a:pos x="69" y="116"/>
                  </a:cxn>
                  <a:cxn ang="0">
                    <a:pos x="81" y="116"/>
                  </a:cxn>
                  <a:cxn ang="0">
                    <a:pos x="81" y="116"/>
                  </a:cxn>
                  <a:cxn ang="0">
                    <a:pos x="93" y="104"/>
                  </a:cxn>
                  <a:cxn ang="0">
                    <a:pos x="93" y="93"/>
                  </a:cxn>
                  <a:cxn ang="0">
                    <a:pos x="93" y="93"/>
                  </a:cxn>
                  <a:cxn ang="0">
                    <a:pos x="81" y="81"/>
                  </a:cxn>
                  <a:cxn ang="0">
                    <a:pos x="81" y="81"/>
                  </a:cxn>
                  <a:cxn ang="0">
                    <a:pos x="81" y="81"/>
                  </a:cxn>
                </a:cxnLst>
                <a:rect l="0" t="0" r="r" b="b"/>
                <a:pathLst>
                  <a:path w="93" h="116">
                    <a:moveTo>
                      <a:pt x="81" y="81"/>
                    </a:moveTo>
                    <a:lnTo>
                      <a:pt x="81" y="70"/>
                    </a:lnTo>
                    <a:lnTo>
                      <a:pt x="69" y="58"/>
                    </a:lnTo>
                    <a:lnTo>
                      <a:pt x="69" y="58"/>
                    </a:lnTo>
                    <a:lnTo>
                      <a:pt x="69" y="46"/>
                    </a:lnTo>
                    <a:lnTo>
                      <a:pt x="58" y="46"/>
                    </a:lnTo>
                    <a:lnTo>
                      <a:pt x="58" y="35"/>
                    </a:lnTo>
                    <a:lnTo>
                      <a:pt x="46" y="23"/>
                    </a:lnTo>
                    <a:lnTo>
                      <a:pt x="35" y="23"/>
                    </a:lnTo>
                    <a:lnTo>
                      <a:pt x="35" y="11"/>
                    </a:lnTo>
                    <a:lnTo>
                      <a:pt x="23" y="11"/>
                    </a:lnTo>
                    <a:lnTo>
                      <a:pt x="11" y="11"/>
                    </a:lnTo>
                    <a:lnTo>
                      <a:pt x="11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23"/>
                    </a:lnTo>
                    <a:lnTo>
                      <a:pt x="0" y="35"/>
                    </a:lnTo>
                    <a:lnTo>
                      <a:pt x="11" y="35"/>
                    </a:lnTo>
                    <a:lnTo>
                      <a:pt x="23" y="35"/>
                    </a:lnTo>
                    <a:lnTo>
                      <a:pt x="23" y="35"/>
                    </a:lnTo>
                    <a:lnTo>
                      <a:pt x="35" y="46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46" y="70"/>
                    </a:lnTo>
                    <a:lnTo>
                      <a:pt x="46" y="70"/>
                    </a:lnTo>
                    <a:lnTo>
                      <a:pt x="58" y="70"/>
                    </a:lnTo>
                    <a:lnTo>
                      <a:pt x="58" y="81"/>
                    </a:lnTo>
                    <a:lnTo>
                      <a:pt x="58" y="81"/>
                    </a:lnTo>
                    <a:lnTo>
                      <a:pt x="58" y="93"/>
                    </a:lnTo>
                    <a:lnTo>
                      <a:pt x="58" y="93"/>
                    </a:lnTo>
                    <a:lnTo>
                      <a:pt x="69" y="104"/>
                    </a:lnTo>
                    <a:lnTo>
                      <a:pt x="69" y="116"/>
                    </a:lnTo>
                    <a:lnTo>
                      <a:pt x="81" y="116"/>
                    </a:lnTo>
                    <a:lnTo>
                      <a:pt x="81" y="116"/>
                    </a:lnTo>
                    <a:lnTo>
                      <a:pt x="93" y="104"/>
                    </a:lnTo>
                    <a:lnTo>
                      <a:pt x="93" y="93"/>
                    </a:lnTo>
                    <a:lnTo>
                      <a:pt x="93" y="93"/>
                    </a:lnTo>
                    <a:lnTo>
                      <a:pt x="81" y="81"/>
                    </a:lnTo>
                    <a:lnTo>
                      <a:pt x="81" y="81"/>
                    </a:lnTo>
                    <a:lnTo>
                      <a:pt x="81" y="81"/>
                    </a:lnTo>
                    <a:close/>
                  </a:path>
                </a:pathLst>
              </a:custGeom>
              <a:solidFill>
                <a:srgbClr val="00AE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41" name="Freeform 133"/>
              <p:cNvSpPr>
                <a:spLocks/>
              </p:cNvSpPr>
              <p:nvPr/>
            </p:nvSpPr>
            <p:spPr bwMode="auto">
              <a:xfrm>
                <a:off x="2202" y="445"/>
                <a:ext cx="93" cy="116"/>
              </a:xfrm>
              <a:custGeom>
                <a:avLst/>
                <a:gdLst/>
                <a:ahLst/>
                <a:cxnLst>
                  <a:cxn ang="0">
                    <a:pos x="81" y="81"/>
                  </a:cxn>
                  <a:cxn ang="0">
                    <a:pos x="81" y="70"/>
                  </a:cxn>
                  <a:cxn ang="0">
                    <a:pos x="69" y="58"/>
                  </a:cxn>
                  <a:cxn ang="0">
                    <a:pos x="69" y="58"/>
                  </a:cxn>
                  <a:cxn ang="0">
                    <a:pos x="69" y="46"/>
                  </a:cxn>
                  <a:cxn ang="0">
                    <a:pos x="58" y="46"/>
                  </a:cxn>
                  <a:cxn ang="0">
                    <a:pos x="58" y="35"/>
                  </a:cxn>
                  <a:cxn ang="0">
                    <a:pos x="46" y="23"/>
                  </a:cxn>
                  <a:cxn ang="0">
                    <a:pos x="35" y="23"/>
                  </a:cxn>
                  <a:cxn ang="0">
                    <a:pos x="35" y="11"/>
                  </a:cxn>
                  <a:cxn ang="0">
                    <a:pos x="23" y="11"/>
                  </a:cxn>
                  <a:cxn ang="0">
                    <a:pos x="11" y="11"/>
                  </a:cxn>
                  <a:cxn ang="0">
                    <a:pos x="11" y="0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0" y="23"/>
                  </a:cxn>
                  <a:cxn ang="0">
                    <a:pos x="0" y="35"/>
                  </a:cxn>
                  <a:cxn ang="0">
                    <a:pos x="11" y="35"/>
                  </a:cxn>
                  <a:cxn ang="0">
                    <a:pos x="23" y="35"/>
                  </a:cxn>
                  <a:cxn ang="0">
                    <a:pos x="23" y="35"/>
                  </a:cxn>
                  <a:cxn ang="0">
                    <a:pos x="35" y="46"/>
                  </a:cxn>
                  <a:cxn ang="0">
                    <a:pos x="35" y="58"/>
                  </a:cxn>
                  <a:cxn ang="0">
                    <a:pos x="35" y="58"/>
                  </a:cxn>
                  <a:cxn ang="0">
                    <a:pos x="46" y="70"/>
                  </a:cxn>
                  <a:cxn ang="0">
                    <a:pos x="46" y="70"/>
                  </a:cxn>
                  <a:cxn ang="0">
                    <a:pos x="58" y="70"/>
                  </a:cxn>
                  <a:cxn ang="0">
                    <a:pos x="58" y="81"/>
                  </a:cxn>
                  <a:cxn ang="0">
                    <a:pos x="58" y="81"/>
                  </a:cxn>
                  <a:cxn ang="0">
                    <a:pos x="58" y="93"/>
                  </a:cxn>
                  <a:cxn ang="0">
                    <a:pos x="58" y="93"/>
                  </a:cxn>
                  <a:cxn ang="0">
                    <a:pos x="69" y="104"/>
                  </a:cxn>
                  <a:cxn ang="0">
                    <a:pos x="69" y="116"/>
                  </a:cxn>
                  <a:cxn ang="0">
                    <a:pos x="81" y="116"/>
                  </a:cxn>
                  <a:cxn ang="0">
                    <a:pos x="81" y="116"/>
                  </a:cxn>
                  <a:cxn ang="0">
                    <a:pos x="93" y="104"/>
                  </a:cxn>
                  <a:cxn ang="0">
                    <a:pos x="93" y="93"/>
                  </a:cxn>
                  <a:cxn ang="0">
                    <a:pos x="93" y="93"/>
                  </a:cxn>
                  <a:cxn ang="0">
                    <a:pos x="81" y="81"/>
                  </a:cxn>
                  <a:cxn ang="0">
                    <a:pos x="81" y="81"/>
                  </a:cxn>
                  <a:cxn ang="0">
                    <a:pos x="81" y="81"/>
                  </a:cxn>
                </a:cxnLst>
                <a:rect l="0" t="0" r="r" b="b"/>
                <a:pathLst>
                  <a:path w="93" h="116">
                    <a:moveTo>
                      <a:pt x="81" y="81"/>
                    </a:moveTo>
                    <a:lnTo>
                      <a:pt x="81" y="70"/>
                    </a:lnTo>
                    <a:lnTo>
                      <a:pt x="69" y="58"/>
                    </a:lnTo>
                    <a:lnTo>
                      <a:pt x="69" y="58"/>
                    </a:lnTo>
                    <a:lnTo>
                      <a:pt x="69" y="46"/>
                    </a:lnTo>
                    <a:lnTo>
                      <a:pt x="58" y="46"/>
                    </a:lnTo>
                    <a:lnTo>
                      <a:pt x="58" y="35"/>
                    </a:lnTo>
                    <a:lnTo>
                      <a:pt x="46" y="23"/>
                    </a:lnTo>
                    <a:lnTo>
                      <a:pt x="35" y="23"/>
                    </a:lnTo>
                    <a:lnTo>
                      <a:pt x="35" y="11"/>
                    </a:lnTo>
                    <a:lnTo>
                      <a:pt x="23" y="11"/>
                    </a:lnTo>
                    <a:lnTo>
                      <a:pt x="11" y="11"/>
                    </a:lnTo>
                    <a:lnTo>
                      <a:pt x="11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23"/>
                    </a:lnTo>
                    <a:lnTo>
                      <a:pt x="0" y="35"/>
                    </a:lnTo>
                    <a:lnTo>
                      <a:pt x="11" y="35"/>
                    </a:lnTo>
                    <a:lnTo>
                      <a:pt x="23" y="35"/>
                    </a:lnTo>
                    <a:lnTo>
                      <a:pt x="23" y="35"/>
                    </a:lnTo>
                    <a:lnTo>
                      <a:pt x="35" y="46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46" y="70"/>
                    </a:lnTo>
                    <a:lnTo>
                      <a:pt x="46" y="70"/>
                    </a:lnTo>
                    <a:lnTo>
                      <a:pt x="58" y="70"/>
                    </a:lnTo>
                    <a:lnTo>
                      <a:pt x="58" y="81"/>
                    </a:lnTo>
                    <a:lnTo>
                      <a:pt x="58" y="81"/>
                    </a:lnTo>
                    <a:lnTo>
                      <a:pt x="58" y="93"/>
                    </a:lnTo>
                    <a:lnTo>
                      <a:pt x="58" y="93"/>
                    </a:lnTo>
                    <a:lnTo>
                      <a:pt x="69" y="104"/>
                    </a:lnTo>
                    <a:lnTo>
                      <a:pt x="69" y="116"/>
                    </a:lnTo>
                    <a:lnTo>
                      <a:pt x="81" y="116"/>
                    </a:lnTo>
                    <a:lnTo>
                      <a:pt x="81" y="116"/>
                    </a:lnTo>
                    <a:lnTo>
                      <a:pt x="93" y="104"/>
                    </a:lnTo>
                    <a:lnTo>
                      <a:pt x="93" y="93"/>
                    </a:lnTo>
                    <a:lnTo>
                      <a:pt x="93" y="93"/>
                    </a:lnTo>
                    <a:lnTo>
                      <a:pt x="81" y="81"/>
                    </a:lnTo>
                    <a:lnTo>
                      <a:pt x="81" y="81"/>
                    </a:lnTo>
                    <a:lnTo>
                      <a:pt x="81" y="81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03" name="Group 134"/>
            <p:cNvGrpSpPr>
              <a:grpSpLocks/>
            </p:cNvGrpSpPr>
            <p:nvPr/>
          </p:nvGrpSpPr>
          <p:grpSpPr bwMode="auto">
            <a:xfrm>
              <a:off x="2564" y="1574"/>
              <a:ext cx="93" cy="151"/>
              <a:chOff x="2423" y="968"/>
              <a:chExt cx="93" cy="151"/>
            </a:xfrm>
          </p:grpSpPr>
          <p:sp>
            <p:nvSpPr>
              <p:cNvPr id="17543" name="Freeform 135"/>
              <p:cNvSpPr>
                <a:spLocks/>
              </p:cNvSpPr>
              <p:nvPr/>
            </p:nvSpPr>
            <p:spPr bwMode="auto">
              <a:xfrm>
                <a:off x="2423" y="968"/>
                <a:ext cx="93" cy="151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23" y="12"/>
                  </a:cxn>
                  <a:cxn ang="0">
                    <a:pos x="23" y="12"/>
                  </a:cxn>
                  <a:cxn ang="0">
                    <a:pos x="23" y="23"/>
                  </a:cxn>
                  <a:cxn ang="0">
                    <a:pos x="34" y="23"/>
                  </a:cxn>
                  <a:cxn ang="0">
                    <a:pos x="34" y="35"/>
                  </a:cxn>
                  <a:cxn ang="0">
                    <a:pos x="46" y="35"/>
                  </a:cxn>
                  <a:cxn ang="0">
                    <a:pos x="46" y="46"/>
                  </a:cxn>
                  <a:cxn ang="0">
                    <a:pos x="58" y="46"/>
                  </a:cxn>
                  <a:cxn ang="0">
                    <a:pos x="58" y="58"/>
                  </a:cxn>
                  <a:cxn ang="0">
                    <a:pos x="58" y="58"/>
                  </a:cxn>
                  <a:cxn ang="0">
                    <a:pos x="58" y="70"/>
                  </a:cxn>
                  <a:cxn ang="0">
                    <a:pos x="58" y="70"/>
                  </a:cxn>
                  <a:cxn ang="0">
                    <a:pos x="69" y="81"/>
                  </a:cxn>
                  <a:cxn ang="0">
                    <a:pos x="69" y="93"/>
                  </a:cxn>
                  <a:cxn ang="0">
                    <a:pos x="81" y="105"/>
                  </a:cxn>
                  <a:cxn ang="0">
                    <a:pos x="81" y="116"/>
                  </a:cxn>
                  <a:cxn ang="0">
                    <a:pos x="93" y="116"/>
                  </a:cxn>
                  <a:cxn ang="0">
                    <a:pos x="93" y="128"/>
                  </a:cxn>
                  <a:cxn ang="0">
                    <a:pos x="93" y="128"/>
                  </a:cxn>
                  <a:cxn ang="0">
                    <a:pos x="93" y="139"/>
                  </a:cxn>
                  <a:cxn ang="0">
                    <a:pos x="93" y="151"/>
                  </a:cxn>
                  <a:cxn ang="0">
                    <a:pos x="93" y="151"/>
                  </a:cxn>
                  <a:cxn ang="0">
                    <a:pos x="81" y="151"/>
                  </a:cxn>
                  <a:cxn ang="0">
                    <a:pos x="81" y="151"/>
                  </a:cxn>
                  <a:cxn ang="0">
                    <a:pos x="69" y="151"/>
                  </a:cxn>
                  <a:cxn ang="0">
                    <a:pos x="69" y="139"/>
                  </a:cxn>
                  <a:cxn ang="0">
                    <a:pos x="69" y="128"/>
                  </a:cxn>
                  <a:cxn ang="0">
                    <a:pos x="69" y="128"/>
                  </a:cxn>
                  <a:cxn ang="0">
                    <a:pos x="58" y="116"/>
                  </a:cxn>
                  <a:cxn ang="0">
                    <a:pos x="46" y="116"/>
                  </a:cxn>
                  <a:cxn ang="0">
                    <a:pos x="46" y="105"/>
                  </a:cxn>
                  <a:cxn ang="0">
                    <a:pos x="34" y="105"/>
                  </a:cxn>
                  <a:cxn ang="0">
                    <a:pos x="34" y="93"/>
                  </a:cxn>
                  <a:cxn ang="0">
                    <a:pos x="34" y="81"/>
                  </a:cxn>
                  <a:cxn ang="0">
                    <a:pos x="34" y="81"/>
                  </a:cxn>
                  <a:cxn ang="0">
                    <a:pos x="46" y="70"/>
                  </a:cxn>
                  <a:cxn ang="0">
                    <a:pos x="46" y="70"/>
                  </a:cxn>
                  <a:cxn ang="0">
                    <a:pos x="46" y="58"/>
                  </a:cxn>
                  <a:cxn ang="0">
                    <a:pos x="46" y="58"/>
                  </a:cxn>
                  <a:cxn ang="0">
                    <a:pos x="34" y="46"/>
                  </a:cxn>
                  <a:cxn ang="0">
                    <a:pos x="34" y="46"/>
                  </a:cxn>
                  <a:cxn ang="0">
                    <a:pos x="23" y="46"/>
                  </a:cxn>
                  <a:cxn ang="0">
                    <a:pos x="23" y="35"/>
                  </a:cxn>
                  <a:cxn ang="0">
                    <a:pos x="11" y="35"/>
                  </a:cxn>
                  <a:cxn ang="0">
                    <a:pos x="11" y="35"/>
                  </a:cxn>
                  <a:cxn ang="0">
                    <a:pos x="0" y="35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12"/>
                  </a:cxn>
                </a:cxnLst>
                <a:rect l="0" t="0" r="r" b="b"/>
                <a:pathLst>
                  <a:path w="93" h="151">
                    <a:moveTo>
                      <a:pt x="0" y="12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23" y="12"/>
                    </a:lnTo>
                    <a:lnTo>
                      <a:pt x="23" y="12"/>
                    </a:lnTo>
                    <a:lnTo>
                      <a:pt x="23" y="23"/>
                    </a:lnTo>
                    <a:lnTo>
                      <a:pt x="34" y="23"/>
                    </a:lnTo>
                    <a:lnTo>
                      <a:pt x="34" y="35"/>
                    </a:lnTo>
                    <a:lnTo>
                      <a:pt x="46" y="35"/>
                    </a:lnTo>
                    <a:lnTo>
                      <a:pt x="46" y="46"/>
                    </a:lnTo>
                    <a:lnTo>
                      <a:pt x="58" y="46"/>
                    </a:lnTo>
                    <a:lnTo>
                      <a:pt x="58" y="58"/>
                    </a:lnTo>
                    <a:lnTo>
                      <a:pt x="58" y="58"/>
                    </a:lnTo>
                    <a:lnTo>
                      <a:pt x="58" y="70"/>
                    </a:lnTo>
                    <a:lnTo>
                      <a:pt x="58" y="70"/>
                    </a:lnTo>
                    <a:lnTo>
                      <a:pt x="69" y="81"/>
                    </a:lnTo>
                    <a:lnTo>
                      <a:pt x="69" y="93"/>
                    </a:lnTo>
                    <a:lnTo>
                      <a:pt x="81" y="105"/>
                    </a:lnTo>
                    <a:lnTo>
                      <a:pt x="81" y="116"/>
                    </a:lnTo>
                    <a:lnTo>
                      <a:pt x="93" y="116"/>
                    </a:lnTo>
                    <a:lnTo>
                      <a:pt x="93" y="128"/>
                    </a:lnTo>
                    <a:lnTo>
                      <a:pt x="93" y="128"/>
                    </a:lnTo>
                    <a:lnTo>
                      <a:pt x="93" y="139"/>
                    </a:lnTo>
                    <a:lnTo>
                      <a:pt x="93" y="151"/>
                    </a:lnTo>
                    <a:lnTo>
                      <a:pt x="93" y="151"/>
                    </a:lnTo>
                    <a:lnTo>
                      <a:pt x="81" y="151"/>
                    </a:lnTo>
                    <a:lnTo>
                      <a:pt x="81" y="151"/>
                    </a:lnTo>
                    <a:lnTo>
                      <a:pt x="69" y="151"/>
                    </a:lnTo>
                    <a:lnTo>
                      <a:pt x="69" y="139"/>
                    </a:lnTo>
                    <a:lnTo>
                      <a:pt x="69" y="128"/>
                    </a:lnTo>
                    <a:lnTo>
                      <a:pt x="69" y="128"/>
                    </a:lnTo>
                    <a:lnTo>
                      <a:pt x="58" y="116"/>
                    </a:lnTo>
                    <a:lnTo>
                      <a:pt x="46" y="116"/>
                    </a:lnTo>
                    <a:lnTo>
                      <a:pt x="46" y="105"/>
                    </a:lnTo>
                    <a:lnTo>
                      <a:pt x="34" y="105"/>
                    </a:lnTo>
                    <a:lnTo>
                      <a:pt x="34" y="93"/>
                    </a:lnTo>
                    <a:lnTo>
                      <a:pt x="34" y="81"/>
                    </a:lnTo>
                    <a:lnTo>
                      <a:pt x="34" y="81"/>
                    </a:lnTo>
                    <a:lnTo>
                      <a:pt x="46" y="70"/>
                    </a:lnTo>
                    <a:lnTo>
                      <a:pt x="46" y="70"/>
                    </a:lnTo>
                    <a:lnTo>
                      <a:pt x="46" y="58"/>
                    </a:lnTo>
                    <a:lnTo>
                      <a:pt x="46" y="58"/>
                    </a:lnTo>
                    <a:lnTo>
                      <a:pt x="34" y="46"/>
                    </a:lnTo>
                    <a:lnTo>
                      <a:pt x="34" y="46"/>
                    </a:lnTo>
                    <a:lnTo>
                      <a:pt x="23" y="46"/>
                    </a:lnTo>
                    <a:lnTo>
                      <a:pt x="23" y="35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0" y="35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00AE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44" name="Freeform 136"/>
              <p:cNvSpPr>
                <a:spLocks/>
              </p:cNvSpPr>
              <p:nvPr/>
            </p:nvSpPr>
            <p:spPr bwMode="auto">
              <a:xfrm>
                <a:off x="2423" y="968"/>
                <a:ext cx="93" cy="151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23" y="12"/>
                  </a:cxn>
                  <a:cxn ang="0">
                    <a:pos x="23" y="12"/>
                  </a:cxn>
                  <a:cxn ang="0">
                    <a:pos x="23" y="23"/>
                  </a:cxn>
                  <a:cxn ang="0">
                    <a:pos x="34" y="23"/>
                  </a:cxn>
                  <a:cxn ang="0">
                    <a:pos x="34" y="35"/>
                  </a:cxn>
                  <a:cxn ang="0">
                    <a:pos x="46" y="35"/>
                  </a:cxn>
                  <a:cxn ang="0">
                    <a:pos x="46" y="46"/>
                  </a:cxn>
                  <a:cxn ang="0">
                    <a:pos x="58" y="46"/>
                  </a:cxn>
                  <a:cxn ang="0">
                    <a:pos x="58" y="58"/>
                  </a:cxn>
                  <a:cxn ang="0">
                    <a:pos x="58" y="58"/>
                  </a:cxn>
                  <a:cxn ang="0">
                    <a:pos x="58" y="70"/>
                  </a:cxn>
                  <a:cxn ang="0">
                    <a:pos x="58" y="70"/>
                  </a:cxn>
                  <a:cxn ang="0">
                    <a:pos x="69" y="81"/>
                  </a:cxn>
                  <a:cxn ang="0">
                    <a:pos x="69" y="93"/>
                  </a:cxn>
                  <a:cxn ang="0">
                    <a:pos x="81" y="105"/>
                  </a:cxn>
                  <a:cxn ang="0">
                    <a:pos x="81" y="116"/>
                  </a:cxn>
                  <a:cxn ang="0">
                    <a:pos x="93" y="116"/>
                  </a:cxn>
                  <a:cxn ang="0">
                    <a:pos x="93" y="128"/>
                  </a:cxn>
                  <a:cxn ang="0">
                    <a:pos x="93" y="128"/>
                  </a:cxn>
                  <a:cxn ang="0">
                    <a:pos x="93" y="139"/>
                  </a:cxn>
                  <a:cxn ang="0">
                    <a:pos x="93" y="151"/>
                  </a:cxn>
                  <a:cxn ang="0">
                    <a:pos x="93" y="151"/>
                  </a:cxn>
                  <a:cxn ang="0">
                    <a:pos x="81" y="151"/>
                  </a:cxn>
                  <a:cxn ang="0">
                    <a:pos x="81" y="151"/>
                  </a:cxn>
                  <a:cxn ang="0">
                    <a:pos x="69" y="151"/>
                  </a:cxn>
                  <a:cxn ang="0">
                    <a:pos x="69" y="139"/>
                  </a:cxn>
                  <a:cxn ang="0">
                    <a:pos x="69" y="128"/>
                  </a:cxn>
                  <a:cxn ang="0">
                    <a:pos x="69" y="128"/>
                  </a:cxn>
                  <a:cxn ang="0">
                    <a:pos x="58" y="116"/>
                  </a:cxn>
                  <a:cxn ang="0">
                    <a:pos x="46" y="116"/>
                  </a:cxn>
                  <a:cxn ang="0">
                    <a:pos x="46" y="105"/>
                  </a:cxn>
                  <a:cxn ang="0">
                    <a:pos x="34" y="105"/>
                  </a:cxn>
                  <a:cxn ang="0">
                    <a:pos x="34" y="93"/>
                  </a:cxn>
                  <a:cxn ang="0">
                    <a:pos x="34" y="81"/>
                  </a:cxn>
                  <a:cxn ang="0">
                    <a:pos x="34" y="81"/>
                  </a:cxn>
                  <a:cxn ang="0">
                    <a:pos x="46" y="70"/>
                  </a:cxn>
                  <a:cxn ang="0">
                    <a:pos x="46" y="70"/>
                  </a:cxn>
                  <a:cxn ang="0">
                    <a:pos x="46" y="58"/>
                  </a:cxn>
                  <a:cxn ang="0">
                    <a:pos x="46" y="58"/>
                  </a:cxn>
                  <a:cxn ang="0">
                    <a:pos x="34" y="46"/>
                  </a:cxn>
                  <a:cxn ang="0">
                    <a:pos x="34" y="46"/>
                  </a:cxn>
                  <a:cxn ang="0">
                    <a:pos x="23" y="46"/>
                  </a:cxn>
                  <a:cxn ang="0">
                    <a:pos x="23" y="35"/>
                  </a:cxn>
                  <a:cxn ang="0">
                    <a:pos x="11" y="35"/>
                  </a:cxn>
                  <a:cxn ang="0">
                    <a:pos x="11" y="35"/>
                  </a:cxn>
                  <a:cxn ang="0">
                    <a:pos x="0" y="35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12"/>
                  </a:cxn>
                </a:cxnLst>
                <a:rect l="0" t="0" r="r" b="b"/>
                <a:pathLst>
                  <a:path w="93" h="151">
                    <a:moveTo>
                      <a:pt x="0" y="12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23" y="12"/>
                    </a:lnTo>
                    <a:lnTo>
                      <a:pt x="23" y="12"/>
                    </a:lnTo>
                    <a:lnTo>
                      <a:pt x="23" y="23"/>
                    </a:lnTo>
                    <a:lnTo>
                      <a:pt x="34" y="23"/>
                    </a:lnTo>
                    <a:lnTo>
                      <a:pt x="34" y="35"/>
                    </a:lnTo>
                    <a:lnTo>
                      <a:pt x="46" y="35"/>
                    </a:lnTo>
                    <a:lnTo>
                      <a:pt x="46" y="46"/>
                    </a:lnTo>
                    <a:lnTo>
                      <a:pt x="58" y="46"/>
                    </a:lnTo>
                    <a:lnTo>
                      <a:pt x="58" y="58"/>
                    </a:lnTo>
                    <a:lnTo>
                      <a:pt x="58" y="58"/>
                    </a:lnTo>
                    <a:lnTo>
                      <a:pt x="58" y="70"/>
                    </a:lnTo>
                    <a:lnTo>
                      <a:pt x="58" y="70"/>
                    </a:lnTo>
                    <a:lnTo>
                      <a:pt x="69" y="81"/>
                    </a:lnTo>
                    <a:lnTo>
                      <a:pt x="69" y="93"/>
                    </a:lnTo>
                    <a:lnTo>
                      <a:pt x="81" y="105"/>
                    </a:lnTo>
                    <a:lnTo>
                      <a:pt x="81" y="116"/>
                    </a:lnTo>
                    <a:lnTo>
                      <a:pt x="93" y="116"/>
                    </a:lnTo>
                    <a:lnTo>
                      <a:pt x="93" y="128"/>
                    </a:lnTo>
                    <a:lnTo>
                      <a:pt x="93" y="128"/>
                    </a:lnTo>
                    <a:lnTo>
                      <a:pt x="93" y="139"/>
                    </a:lnTo>
                    <a:lnTo>
                      <a:pt x="93" y="151"/>
                    </a:lnTo>
                    <a:lnTo>
                      <a:pt x="93" y="151"/>
                    </a:lnTo>
                    <a:lnTo>
                      <a:pt x="81" y="151"/>
                    </a:lnTo>
                    <a:lnTo>
                      <a:pt x="81" y="151"/>
                    </a:lnTo>
                    <a:lnTo>
                      <a:pt x="69" y="151"/>
                    </a:lnTo>
                    <a:lnTo>
                      <a:pt x="69" y="139"/>
                    </a:lnTo>
                    <a:lnTo>
                      <a:pt x="69" y="128"/>
                    </a:lnTo>
                    <a:lnTo>
                      <a:pt x="69" y="128"/>
                    </a:lnTo>
                    <a:lnTo>
                      <a:pt x="58" y="116"/>
                    </a:lnTo>
                    <a:lnTo>
                      <a:pt x="46" y="116"/>
                    </a:lnTo>
                    <a:lnTo>
                      <a:pt x="46" y="105"/>
                    </a:lnTo>
                    <a:lnTo>
                      <a:pt x="34" y="105"/>
                    </a:lnTo>
                    <a:lnTo>
                      <a:pt x="34" y="93"/>
                    </a:lnTo>
                    <a:lnTo>
                      <a:pt x="34" y="81"/>
                    </a:lnTo>
                    <a:lnTo>
                      <a:pt x="34" y="81"/>
                    </a:lnTo>
                    <a:lnTo>
                      <a:pt x="46" y="70"/>
                    </a:lnTo>
                    <a:lnTo>
                      <a:pt x="46" y="70"/>
                    </a:lnTo>
                    <a:lnTo>
                      <a:pt x="46" y="58"/>
                    </a:lnTo>
                    <a:lnTo>
                      <a:pt x="46" y="58"/>
                    </a:lnTo>
                    <a:lnTo>
                      <a:pt x="34" y="46"/>
                    </a:lnTo>
                    <a:lnTo>
                      <a:pt x="34" y="46"/>
                    </a:lnTo>
                    <a:lnTo>
                      <a:pt x="23" y="46"/>
                    </a:lnTo>
                    <a:lnTo>
                      <a:pt x="23" y="35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0" y="35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2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06" name="Group 137"/>
            <p:cNvGrpSpPr>
              <a:grpSpLocks/>
            </p:cNvGrpSpPr>
            <p:nvPr/>
          </p:nvGrpSpPr>
          <p:grpSpPr bwMode="auto">
            <a:xfrm>
              <a:off x="2505" y="1458"/>
              <a:ext cx="175" cy="116"/>
              <a:chOff x="2364" y="852"/>
              <a:chExt cx="175" cy="116"/>
            </a:xfrm>
          </p:grpSpPr>
          <p:sp>
            <p:nvSpPr>
              <p:cNvPr id="17546" name="Freeform 138"/>
              <p:cNvSpPr>
                <a:spLocks/>
              </p:cNvSpPr>
              <p:nvPr/>
            </p:nvSpPr>
            <p:spPr bwMode="auto">
              <a:xfrm>
                <a:off x="2364" y="852"/>
                <a:ext cx="175" cy="116"/>
              </a:xfrm>
              <a:custGeom>
                <a:avLst/>
                <a:gdLst/>
                <a:ahLst/>
                <a:cxnLst>
                  <a:cxn ang="0">
                    <a:pos x="175" y="116"/>
                  </a:cxn>
                  <a:cxn ang="0">
                    <a:pos x="163" y="116"/>
                  </a:cxn>
                  <a:cxn ang="0">
                    <a:pos x="152" y="116"/>
                  </a:cxn>
                  <a:cxn ang="0">
                    <a:pos x="152" y="104"/>
                  </a:cxn>
                  <a:cxn ang="0">
                    <a:pos x="140" y="104"/>
                  </a:cxn>
                  <a:cxn ang="0">
                    <a:pos x="140" y="93"/>
                  </a:cxn>
                  <a:cxn ang="0">
                    <a:pos x="140" y="93"/>
                  </a:cxn>
                  <a:cxn ang="0">
                    <a:pos x="128" y="93"/>
                  </a:cxn>
                  <a:cxn ang="0">
                    <a:pos x="117" y="81"/>
                  </a:cxn>
                  <a:cxn ang="0">
                    <a:pos x="105" y="81"/>
                  </a:cxn>
                  <a:cxn ang="0">
                    <a:pos x="105" y="81"/>
                  </a:cxn>
                  <a:cxn ang="0">
                    <a:pos x="93" y="69"/>
                  </a:cxn>
                  <a:cxn ang="0">
                    <a:pos x="82" y="69"/>
                  </a:cxn>
                  <a:cxn ang="0">
                    <a:pos x="82" y="69"/>
                  </a:cxn>
                  <a:cxn ang="0">
                    <a:pos x="70" y="69"/>
                  </a:cxn>
                  <a:cxn ang="0">
                    <a:pos x="59" y="69"/>
                  </a:cxn>
                  <a:cxn ang="0">
                    <a:pos x="59" y="69"/>
                  </a:cxn>
                  <a:cxn ang="0">
                    <a:pos x="47" y="69"/>
                  </a:cxn>
                  <a:cxn ang="0">
                    <a:pos x="47" y="58"/>
                  </a:cxn>
                  <a:cxn ang="0">
                    <a:pos x="35" y="58"/>
                  </a:cxn>
                  <a:cxn ang="0">
                    <a:pos x="24" y="46"/>
                  </a:cxn>
                  <a:cxn ang="0">
                    <a:pos x="12" y="46"/>
                  </a:cxn>
                  <a:cxn ang="0">
                    <a:pos x="12" y="35"/>
                  </a:cxn>
                  <a:cxn ang="0">
                    <a:pos x="0" y="35"/>
                  </a:cxn>
                  <a:cxn ang="0">
                    <a:pos x="0" y="35"/>
                  </a:cxn>
                  <a:cxn ang="0">
                    <a:pos x="0" y="23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0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24" y="11"/>
                  </a:cxn>
                  <a:cxn ang="0">
                    <a:pos x="24" y="11"/>
                  </a:cxn>
                  <a:cxn ang="0">
                    <a:pos x="35" y="23"/>
                  </a:cxn>
                  <a:cxn ang="0">
                    <a:pos x="35" y="23"/>
                  </a:cxn>
                  <a:cxn ang="0">
                    <a:pos x="47" y="23"/>
                  </a:cxn>
                  <a:cxn ang="0">
                    <a:pos x="47" y="23"/>
                  </a:cxn>
                  <a:cxn ang="0">
                    <a:pos x="59" y="35"/>
                  </a:cxn>
                  <a:cxn ang="0">
                    <a:pos x="59" y="35"/>
                  </a:cxn>
                  <a:cxn ang="0">
                    <a:pos x="70" y="35"/>
                  </a:cxn>
                  <a:cxn ang="0">
                    <a:pos x="70" y="35"/>
                  </a:cxn>
                  <a:cxn ang="0">
                    <a:pos x="82" y="46"/>
                  </a:cxn>
                  <a:cxn ang="0">
                    <a:pos x="82" y="46"/>
                  </a:cxn>
                  <a:cxn ang="0">
                    <a:pos x="93" y="46"/>
                  </a:cxn>
                  <a:cxn ang="0">
                    <a:pos x="93" y="46"/>
                  </a:cxn>
                  <a:cxn ang="0">
                    <a:pos x="105" y="46"/>
                  </a:cxn>
                  <a:cxn ang="0">
                    <a:pos x="117" y="58"/>
                  </a:cxn>
                  <a:cxn ang="0">
                    <a:pos x="117" y="58"/>
                  </a:cxn>
                  <a:cxn ang="0">
                    <a:pos x="128" y="58"/>
                  </a:cxn>
                  <a:cxn ang="0">
                    <a:pos x="140" y="69"/>
                  </a:cxn>
                  <a:cxn ang="0">
                    <a:pos x="140" y="69"/>
                  </a:cxn>
                  <a:cxn ang="0">
                    <a:pos x="152" y="69"/>
                  </a:cxn>
                  <a:cxn ang="0">
                    <a:pos x="152" y="69"/>
                  </a:cxn>
                  <a:cxn ang="0">
                    <a:pos x="163" y="81"/>
                  </a:cxn>
                  <a:cxn ang="0">
                    <a:pos x="163" y="81"/>
                  </a:cxn>
                  <a:cxn ang="0">
                    <a:pos x="175" y="81"/>
                  </a:cxn>
                  <a:cxn ang="0">
                    <a:pos x="175" y="93"/>
                  </a:cxn>
                  <a:cxn ang="0">
                    <a:pos x="175" y="104"/>
                  </a:cxn>
                  <a:cxn ang="0">
                    <a:pos x="175" y="104"/>
                  </a:cxn>
                  <a:cxn ang="0">
                    <a:pos x="175" y="116"/>
                  </a:cxn>
                  <a:cxn ang="0">
                    <a:pos x="175" y="116"/>
                  </a:cxn>
                </a:cxnLst>
                <a:rect l="0" t="0" r="r" b="b"/>
                <a:pathLst>
                  <a:path w="175" h="116">
                    <a:moveTo>
                      <a:pt x="175" y="116"/>
                    </a:moveTo>
                    <a:lnTo>
                      <a:pt x="163" y="116"/>
                    </a:lnTo>
                    <a:lnTo>
                      <a:pt x="152" y="116"/>
                    </a:lnTo>
                    <a:lnTo>
                      <a:pt x="152" y="104"/>
                    </a:lnTo>
                    <a:lnTo>
                      <a:pt x="140" y="104"/>
                    </a:lnTo>
                    <a:lnTo>
                      <a:pt x="140" y="93"/>
                    </a:lnTo>
                    <a:lnTo>
                      <a:pt x="140" y="93"/>
                    </a:lnTo>
                    <a:lnTo>
                      <a:pt x="128" y="93"/>
                    </a:lnTo>
                    <a:lnTo>
                      <a:pt x="117" y="81"/>
                    </a:lnTo>
                    <a:lnTo>
                      <a:pt x="105" y="81"/>
                    </a:lnTo>
                    <a:lnTo>
                      <a:pt x="105" y="81"/>
                    </a:lnTo>
                    <a:lnTo>
                      <a:pt x="93" y="69"/>
                    </a:lnTo>
                    <a:lnTo>
                      <a:pt x="82" y="69"/>
                    </a:lnTo>
                    <a:lnTo>
                      <a:pt x="82" y="69"/>
                    </a:lnTo>
                    <a:lnTo>
                      <a:pt x="70" y="69"/>
                    </a:lnTo>
                    <a:lnTo>
                      <a:pt x="59" y="69"/>
                    </a:lnTo>
                    <a:lnTo>
                      <a:pt x="59" y="69"/>
                    </a:lnTo>
                    <a:lnTo>
                      <a:pt x="47" y="69"/>
                    </a:lnTo>
                    <a:lnTo>
                      <a:pt x="47" y="58"/>
                    </a:lnTo>
                    <a:lnTo>
                      <a:pt x="35" y="58"/>
                    </a:lnTo>
                    <a:lnTo>
                      <a:pt x="24" y="46"/>
                    </a:lnTo>
                    <a:lnTo>
                      <a:pt x="12" y="46"/>
                    </a:lnTo>
                    <a:lnTo>
                      <a:pt x="12" y="35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0" y="23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24" y="11"/>
                    </a:lnTo>
                    <a:lnTo>
                      <a:pt x="24" y="11"/>
                    </a:lnTo>
                    <a:lnTo>
                      <a:pt x="35" y="23"/>
                    </a:lnTo>
                    <a:lnTo>
                      <a:pt x="35" y="23"/>
                    </a:lnTo>
                    <a:lnTo>
                      <a:pt x="47" y="23"/>
                    </a:lnTo>
                    <a:lnTo>
                      <a:pt x="47" y="23"/>
                    </a:lnTo>
                    <a:lnTo>
                      <a:pt x="59" y="35"/>
                    </a:lnTo>
                    <a:lnTo>
                      <a:pt x="59" y="35"/>
                    </a:lnTo>
                    <a:lnTo>
                      <a:pt x="70" y="35"/>
                    </a:lnTo>
                    <a:lnTo>
                      <a:pt x="70" y="35"/>
                    </a:lnTo>
                    <a:lnTo>
                      <a:pt x="82" y="46"/>
                    </a:lnTo>
                    <a:lnTo>
                      <a:pt x="82" y="46"/>
                    </a:lnTo>
                    <a:lnTo>
                      <a:pt x="93" y="46"/>
                    </a:lnTo>
                    <a:lnTo>
                      <a:pt x="93" y="46"/>
                    </a:lnTo>
                    <a:lnTo>
                      <a:pt x="105" y="46"/>
                    </a:lnTo>
                    <a:lnTo>
                      <a:pt x="117" y="58"/>
                    </a:lnTo>
                    <a:lnTo>
                      <a:pt x="117" y="58"/>
                    </a:lnTo>
                    <a:lnTo>
                      <a:pt x="128" y="58"/>
                    </a:lnTo>
                    <a:lnTo>
                      <a:pt x="140" y="69"/>
                    </a:lnTo>
                    <a:lnTo>
                      <a:pt x="140" y="69"/>
                    </a:lnTo>
                    <a:lnTo>
                      <a:pt x="152" y="69"/>
                    </a:lnTo>
                    <a:lnTo>
                      <a:pt x="152" y="69"/>
                    </a:lnTo>
                    <a:lnTo>
                      <a:pt x="163" y="81"/>
                    </a:lnTo>
                    <a:lnTo>
                      <a:pt x="163" y="81"/>
                    </a:lnTo>
                    <a:lnTo>
                      <a:pt x="175" y="81"/>
                    </a:lnTo>
                    <a:lnTo>
                      <a:pt x="175" y="93"/>
                    </a:lnTo>
                    <a:lnTo>
                      <a:pt x="175" y="104"/>
                    </a:lnTo>
                    <a:lnTo>
                      <a:pt x="175" y="104"/>
                    </a:lnTo>
                    <a:lnTo>
                      <a:pt x="175" y="116"/>
                    </a:lnTo>
                    <a:lnTo>
                      <a:pt x="175" y="116"/>
                    </a:lnTo>
                    <a:close/>
                  </a:path>
                </a:pathLst>
              </a:custGeom>
              <a:solidFill>
                <a:srgbClr val="00AE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47" name="Freeform 139"/>
              <p:cNvSpPr>
                <a:spLocks/>
              </p:cNvSpPr>
              <p:nvPr/>
            </p:nvSpPr>
            <p:spPr bwMode="auto">
              <a:xfrm>
                <a:off x="2364" y="852"/>
                <a:ext cx="175" cy="116"/>
              </a:xfrm>
              <a:custGeom>
                <a:avLst/>
                <a:gdLst/>
                <a:ahLst/>
                <a:cxnLst>
                  <a:cxn ang="0">
                    <a:pos x="175" y="116"/>
                  </a:cxn>
                  <a:cxn ang="0">
                    <a:pos x="163" y="116"/>
                  </a:cxn>
                  <a:cxn ang="0">
                    <a:pos x="152" y="116"/>
                  </a:cxn>
                  <a:cxn ang="0">
                    <a:pos x="152" y="104"/>
                  </a:cxn>
                  <a:cxn ang="0">
                    <a:pos x="140" y="104"/>
                  </a:cxn>
                  <a:cxn ang="0">
                    <a:pos x="140" y="93"/>
                  </a:cxn>
                  <a:cxn ang="0">
                    <a:pos x="140" y="93"/>
                  </a:cxn>
                  <a:cxn ang="0">
                    <a:pos x="128" y="93"/>
                  </a:cxn>
                  <a:cxn ang="0">
                    <a:pos x="117" y="81"/>
                  </a:cxn>
                  <a:cxn ang="0">
                    <a:pos x="105" y="81"/>
                  </a:cxn>
                  <a:cxn ang="0">
                    <a:pos x="105" y="81"/>
                  </a:cxn>
                  <a:cxn ang="0">
                    <a:pos x="93" y="69"/>
                  </a:cxn>
                  <a:cxn ang="0">
                    <a:pos x="82" y="69"/>
                  </a:cxn>
                  <a:cxn ang="0">
                    <a:pos x="82" y="69"/>
                  </a:cxn>
                  <a:cxn ang="0">
                    <a:pos x="70" y="69"/>
                  </a:cxn>
                  <a:cxn ang="0">
                    <a:pos x="59" y="69"/>
                  </a:cxn>
                  <a:cxn ang="0">
                    <a:pos x="59" y="69"/>
                  </a:cxn>
                  <a:cxn ang="0">
                    <a:pos x="47" y="69"/>
                  </a:cxn>
                  <a:cxn ang="0">
                    <a:pos x="47" y="58"/>
                  </a:cxn>
                  <a:cxn ang="0">
                    <a:pos x="35" y="58"/>
                  </a:cxn>
                  <a:cxn ang="0">
                    <a:pos x="24" y="46"/>
                  </a:cxn>
                  <a:cxn ang="0">
                    <a:pos x="12" y="46"/>
                  </a:cxn>
                  <a:cxn ang="0">
                    <a:pos x="12" y="35"/>
                  </a:cxn>
                  <a:cxn ang="0">
                    <a:pos x="0" y="35"/>
                  </a:cxn>
                  <a:cxn ang="0">
                    <a:pos x="0" y="35"/>
                  </a:cxn>
                  <a:cxn ang="0">
                    <a:pos x="0" y="23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0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24" y="11"/>
                  </a:cxn>
                  <a:cxn ang="0">
                    <a:pos x="24" y="11"/>
                  </a:cxn>
                  <a:cxn ang="0">
                    <a:pos x="35" y="23"/>
                  </a:cxn>
                  <a:cxn ang="0">
                    <a:pos x="35" y="23"/>
                  </a:cxn>
                  <a:cxn ang="0">
                    <a:pos x="47" y="23"/>
                  </a:cxn>
                  <a:cxn ang="0">
                    <a:pos x="47" y="23"/>
                  </a:cxn>
                  <a:cxn ang="0">
                    <a:pos x="59" y="35"/>
                  </a:cxn>
                  <a:cxn ang="0">
                    <a:pos x="59" y="35"/>
                  </a:cxn>
                  <a:cxn ang="0">
                    <a:pos x="70" y="35"/>
                  </a:cxn>
                  <a:cxn ang="0">
                    <a:pos x="70" y="35"/>
                  </a:cxn>
                  <a:cxn ang="0">
                    <a:pos x="82" y="46"/>
                  </a:cxn>
                  <a:cxn ang="0">
                    <a:pos x="82" y="46"/>
                  </a:cxn>
                  <a:cxn ang="0">
                    <a:pos x="93" y="46"/>
                  </a:cxn>
                  <a:cxn ang="0">
                    <a:pos x="93" y="46"/>
                  </a:cxn>
                  <a:cxn ang="0">
                    <a:pos x="105" y="46"/>
                  </a:cxn>
                  <a:cxn ang="0">
                    <a:pos x="117" y="58"/>
                  </a:cxn>
                  <a:cxn ang="0">
                    <a:pos x="117" y="58"/>
                  </a:cxn>
                  <a:cxn ang="0">
                    <a:pos x="128" y="58"/>
                  </a:cxn>
                  <a:cxn ang="0">
                    <a:pos x="140" y="69"/>
                  </a:cxn>
                  <a:cxn ang="0">
                    <a:pos x="140" y="69"/>
                  </a:cxn>
                  <a:cxn ang="0">
                    <a:pos x="152" y="69"/>
                  </a:cxn>
                  <a:cxn ang="0">
                    <a:pos x="152" y="69"/>
                  </a:cxn>
                  <a:cxn ang="0">
                    <a:pos x="163" y="81"/>
                  </a:cxn>
                  <a:cxn ang="0">
                    <a:pos x="163" y="81"/>
                  </a:cxn>
                  <a:cxn ang="0">
                    <a:pos x="175" y="81"/>
                  </a:cxn>
                  <a:cxn ang="0">
                    <a:pos x="175" y="93"/>
                  </a:cxn>
                  <a:cxn ang="0">
                    <a:pos x="175" y="104"/>
                  </a:cxn>
                  <a:cxn ang="0">
                    <a:pos x="175" y="104"/>
                  </a:cxn>
                  <a:cxn ang="0">
                    <a:pos x="175" y="116"/>
                  </a:cxn>
                  <a:cxn ang="0">
                    <a:pos x="175" y="116"/>
                  </a:cxn>
                </a:cxnLst>
                <a:rect l="0" t="0" r="r" b="b"/>
                <a:pathLst>
                  <a:path w="175" h="116">
                    <a:moveTo>
                      <a:pt x="175" y="116"/>
                    </a:moveTo>
                    <a:lnTo>
                      <a:pt x="163" y="116"/>
                    </a:lnTo>
                    <a:lnTo>
                      <a:pt x="152" y="116"/>
                    </a:lnTo>
                    <a:lnTo>
                      <a:pt x="152" y="104"/>
                    </a:lnTo>
                    <a:lnTo>
                      <a:pt x="140" y="104"/>
                    </a:lnTo>
                    <a:lnTo>
                      <a:pt x="140" y="93"/>
                    </a:lnTo>
                    <a:lnTo>
                      <a:pt x="140" y="93"/>
                    </a:lnTo>
                    <a:lnTo>
                      <a:pt x="128" y="93"/>
                    </a:lnTo>
                    <a:lnTo>
                      <a:pt x="117" y="81"/>
                    </a:lnTo>
                    <a:lnTo>
                      <a:pt x="105" y="81"/>
                    </a:lnTo>
                    <a:lnTo>
                      <a:pt x="105" y="81"/>
                    </a:lnTo>
                    <a:lnTo>
                      <a:pt x="93" y="69"/>
                    </a:lnTo>
                    <a:lnTo>
                      <a:pt x="82" y="69"/>
                    </a:lnTo>
                    <a:lnTo>
                      <a:pt x="82" y="69"/>
                    </a:lnTo>
                    <a:lnTo>
                      <a:pt x="70" y="69"/>
                    </a:lnTo>
                    <a:lnTo>
                      <a:pt x="59" y="69"/>
                    </a:lnTo>
                    <a:lnTo>
                      <a:pt x="59" y="69"/>
                    </a:lnTo>
                    <a:lnTo>
                      <a:pt x="47" y="69"/>
                    </a:lnTo>
                    <a:lnTo>
                      <a:pt x="47" y="58"/>
                    </a:lnTo>
                    <a:lnTo>
                      <a:pt x="35" y="58"/>
                    </a:lnTo>
                    <a:lnTo>
                      <a:pt x="24" y="46"/>
                    </a:lnTo>
                    <a:lnTo>
                      <a:pt x="12" y="46"/>
                    </a:lnTo>
                    <a:lnTo>
                      <a:pt x="12" y="35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0" y="23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24" y="11"/>
                    </a:lnTo>
                    <a:lnTo>
                      <a:pt x="24" y="11"/>
                    </a:lnTo>
                    <a:lnTo>
                      <a:pt x="35" y="23"/>
                    </a:lnTo>
                    <a:lnTo>
                      <a:pt x="35" y="23"/>
                    </a:lnTo>
                    <a:lnTo>
                      <a:pt x="47" y="23"/>
                    </a:lnTo>
                    <a:lnTo>
                      <a:pt x="47" y="23"/>
                    </a:lnTo>
                    <a:lnTo>
                      <a:pt x="59" y="35"/>
                    </a:lnTo>
                    <a:lnTo>
                      <a:pt x="59" y="35"/>
                    </a:lnTo>
                    <a:lnTo>
                      <a:pt x="70" y="35"/>
                    </a:lnTo>
                    <a:lnTo>
                      <a:pt x="70" y="35"/>
                    </a:lnTo>
                    <a:lnTo>
                      <a:pt x="82" y="46"/>
                    </a:lnTo>
                    <a:lnTo>
                      <a:pt x="82" y="46"/>
                    </a:lnTo>
                    <a:lnTo>
                      <a:pt x="93" y="46"/>
                    </a:lnTo>
                    <a:lnTo>
                      <a:pt x="93" y="46"/>
                    </a:lnTo>
                    <a:lnTo>
                      <a:pt x="105" y="46"/>
                    </a:lnTo>
                    <a:lnTo>
                      <a:pt x="117" y="58"/>
                    </a:lnTo>
                    <a:lnTo>
                      <a:pt x="117" y="58"/>
                    </a:lnTo>
                    <a:lnTo>
                      <a:pt x="128" y="58"/>
                    </a:lnTo>
                    <a:lnTo>
                      <a:pt x="140" y="69"/>
                    </a:lnTo>
                    <a:lnTo>
                      <a:pt x="140" y="69"/>
                    </a:lnTo>
                    <a:lnTo>
                      <a:pt x="152" y="69"/>
                    </a:lnTo>
                    <a:lnTo>
                      <a:pt x="152" y="69"/>
                    </a:lnTo>
                    <a:lnTo>
                      <a:pt x="163" y="81"/>
                    </a:lnTo>
                    <a:lnTo>
                      <a:pt x="163" y="81"/>
                    </a:lnTo>
                    <a:lnTo>
                      <a:pt x="175" y="81"/>
                    </a:lnTo>
                    <a:lnTo>
                      <a:pt x="175" y="93"/>
                    </a:lnTo>
                    <a:lnTo>
                      <a:pt x="175" y="104"/>
                    </a:lnTo>
                    <a:lnTo>
                      <a:pt x="175" y="104"/>
                    </a:lnTo>
                    <a:lnTo>
                      <a:pt x="175" y="116"/>
                    </a:lnTo>
                    <a:lnTo>
                      <a:pt x="175" y="116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09" name="Group 140"/>
            <p:cNvGrpSpPr>
              <a:grpSpLocks/>
            </p:cNvGrpSpPr>
            <p:nvPr/>
          </p:nvGrpSpPr>
          <p:grpSpPr bwMode="auto">
            <a:xfrm>
              <a:off x="2564" y="1795"/>
              <a:ext cx="279" cy="1058"/>
              <a:chOff x="2423" y="1189"/>
              <a:chExt cx="279" cy="1058"/>
            </a:xfrm>
          </p:grpSpPr>
          <p:sp>
            <p:nvSpPr>
              <p:cNvPr id="17549" name="Freeform 141"/>
              <p:cNvSpPr>
                <a:spLocks/>
              </p:cNvSpPr>
              <p:nvPr/>
            </p:nvSpPr>
            <p:spPr bwMode="auto">
              <a:xfrm>
                <a:off x="2423" y="1189"/>
                <a:ext cx="279" cy="1058"/>
              </a:xfrm>
              <a:custGeom>
                <a:avLst/>
                <a:gdLst/>
                <a:ahLst/>
                <a:cxnLst>
                  <a:cxn ang="0">
                    <a:pos x="81" y="70"/>
                  </a:cxn>
                  <a:cxn ang="0">
                    <a:pos x="81" y="116"/>
                  </a:cxn>
                  <a:cxn ang="0">
                    <a:pos x="58" y="163"/>
                  </a:cxn>
                  <a:cxn ang="0">
                    <a:pos x="69" y="209"/>
                  </a:cxn>
                  <a:cxn ang="0">
                    <a:pos x="81" y="256"/>
                  </a:cxn>
                  <a:cxn ang="0">
                    <a:pos x="104" y="314"/>
                  </a:cxn>
                  <a:cxn ang="0">
                    <a:pos x="116" y="383"/>
                  </a:cxn>
                  <a:cxn ang="0">
                    <a:pos x="139" y="430"/>
                  </a:cxn>
                  <a:cxn ang="0">
                    <a:pos x="174" y="418"/>
                  </a:cxn>
                  <a:cxn ang="0">
                    <a:pos x="186" y="476"/>
                  </a:cxn>
                  <a:cxn ang="0">
                    <a:pos x="162" y="500"/>
                  </a:cxn>
                  <a:cxn ang="0">
                    <a:pos x="127" y="535"/>
                  </a:cxn>
                  <a:cxn ang="0">
                    <a:pos x="127" y="593"/>
                  </a:cxn>
                  <a:cxn ang="0">
                    <a:pos x="139" y="651"/>
                  </a:cxn>
                  <a:cxn ang="0">
                    <a:pos x="174" y="604"/>
                  </a:cxn>
                  <a:cxn ang="0">
                    <a:pos x="197" y="662"/>
                  </a:cxn>
                  <a:cxn ang="0">
                    <a:pos x="186" y="721"/>
                  </a:cxn>
                  <a:cxn ang="0">
                    <a:pos x="151" y="686"/>
                  </a:cxn>
                  <a:cxn ang="0">
                    <a:pos x="127" y="721"/>
                  </a:cxn>
                  <a:cxn ang="0">
                    <a:pos x="104" y="767"/>
                  </a:cxn>
                  <a:cxn ang="0">
                    <a:pos x="104" y="813"/>
                  </a:cxn>
                  <a:cxn ang="0">
                    <a:pos x="81" y="872"/>
                  </a:cxn>
                  <a:cxn ang="0">
                    <a:pos x="58" y="930"/>
                  </a:cxn>
                  <a:cxn ang="0">
                    <a:pos x="34" y="988"/>
                  </a:cxn>
                  <a:cxn ang="0">
                    <a:pos x="0" y="1046"/>
                  </a:cxn>
                  <a:cxn ang="0">
                    <a:pos x="34" y="1046"/>
                  </a:cxn>
                  <a:cxn ang="0">
                    <a:pos x="81" y="1011"/>
                  </a:cxn>
                  <a:cxn ang="0">
                    <a:pos x="116" y="965"/>
                  </a:cxn>
                  <a:cxn ang="0">
                    <a:pos x="139" y="918"/>
                  </a:cxn>
                  <a:cxn ang="0">
                    <a:pos x="174" y="848"/>
                  </a:cxn>
                  <a:cxn ang="0">
                    <a:pos x="209" y="813"/>
                  </a:cxn>
                  <a:cxn ang="0">
                    <a:pos x="197" y="860"/>
                  </a:cxn>
                  <a:cxn ang="0">
                    <a:pos x="197" y="918"/>
                  </a:cxn>
                  <a:cxn ang="0">
                    <a:pos x="232" y="930"/>
                  </a:cxn>
                  <a:cxn ang="0">
                    <a:pos x="220" y="872"/>
                  </a:cxn>
                  <a:cxn ang="0">
                    <a:pos x="232" y="813"/>
                  </a:cxn>
                  <a:cxn ang="0">
                    <a:pos x="220" y="767"/>
                  </a:cxn>
                  <a:cxn ang="0">
                    <a:pos x="232" y="709"/>
                  </a:cxn>
                  <a:cxn ang="0">
                    <a:pos x="244" y="651"/>
                  </a:cxn>
                  <a:cxn ang="0">
                    <a:pos x="244" y="593"/>
                  </a:cxn>
                  <a:cxn ang="0">
                    <a:pos x="232" y="535"/>
                  </a:cxn>
                  <a:cxn ang="0">
                    <a:pos x="232" y="488"/>
                  </a:cxn>
                  <a:cxn ang="0">
                    <a:pos x="255" y="418"/>
                  </a:cxn>
                  <a:cxn ang="0">
                    <a:pos x="267" y="372"/>
                  </a:cxn>
                  <a:cxn ang="0">
                    <a:pos x="279" y="314"/>
                  </a:cxn>
                  <a:cxn ang="0">
                    <a:pos x="255" y="337"/>
                  </a:cxn>
                  <a:cxn ang="0">
                    <a:pos x="232" y="395"/>
                  </a:cxn>
                  <a:cxn ang="0">
                    <a:pos x="209" y="407"/>
                  </a:cxn>
                  <a:cxn ang="0">
                    <a:pos x="186" y="349"/>
                  </a:cxn>
                  <a:cxn ang="0">
                    <a:pos x="174" y="290"/>
                  </a:cxn>
                  <a:cxn ang="0">
                    <a:pos x="174" y="244"/>
                  </a:cxn>
                  <a:cxn ang="0">
                    <a:pos x="139" y="186"/>
                  </a:cxn>
                  <a:cxn ang="0">
                    <a:pos x="127" y="139"/>
                  </a:cxn>
                  <a:cxn ang="0">
                    <a:pos x="104" y="81"/>
                  </a:cxn>
                  <a:cxn ang="0">
                    <a:pos x="116" y="35"/>
                  </a:cxn>
                  <a:cxn ang="0">
                    <a:pos x="93" y="0"/>
                  </a:cxn>
                </a:cxnLst>
                <a:rect l="0" t="0" r="r" b="b"/>
                <a:pathLst>
                  <a:path w="279" h="1058">
                    <a:moveTo>
                      <a:pt x="81" y="11"/>
                    </a:moveTo>
                    <a:lnTo>
                      <a:pt x="81" y="35"/>
                    </a:lnTo>
                    <a:lnTo>
                      <a:pt x="81" y="46"/>
                    </a:lnTo>
                    <a:lnTo>
                      <a:pt x="81" y="46"/>
                    </a:lnTo>
                    <a:lnTo>
                      <a:pt x="81" y="58"/>
                    </a:lnTo>
                    <a:lnTo>
                      <a:pt x="81" y="70"/>
                    </a:lnTo>
                    <a:lnTo>
                      <a:pt x="81" y="81"/>
                    </a:lnTo>
                    <a:lnTo>
                      <a:pt x="81" y="81"/>
                    </a:lnTo>
                    <a:lnTo>
                      <a:pt x="81" y="93"/>
                    </a:lnTo>
                    <a:lnTo>
                      <a:pt x="81" y="104"/>
                    </a:lnTo>
                    <a:lnTo>
                      <a:pt x="81" y="104"/>
                    </a:lnTo>
                    <a:lnTo>
                      <a:pt x="81" y="116"/>
                    </a:lnTo>
                    <a:lnTo>
                      <a:pt x="81" y="128"/>
                    </a:lnTo>
                    <a:lnTo>
                      <a:pt x="81" y="139"/>
                    </a:lnTo>
                    <a:lnTo>
                      <a:pt x="81" y="151"/>
                    </a:lnTo>
                    <a:lnTo>
                      <a:pt x="81" y="151"/>
                    </a:lnTo>
                    <a:lnTo>
                      <a:pt x="69" y="163"/>
                    </a:lnTo>
                    <a:lnTo>
                      <a:pt x="58" y="163"/>
                    </a:lnTo>
                    <a:lnTo>
                      <a:pt x="58" y="163"/>
                    </a:lnTo>
                    <a:lnTo>
                      <a:pt x="58" y="174"/>
                    </a:lnTo>
                    <a:lnTo>
                      <a:pt x="58" y="186"/>
                    </a:lnTo>
                    <a:lnTo>
                      <a:pt x="58" y="186"/>
                    </a:lnTo>
                    <a:lnTo>
                      <a:pt x="58" y="197"/>
                    </a:lnTo>
                    <a:lnTo>
                      <a:pt x="69" y="209"/>
                    </a:lnTo>
                    <a:lnTo>
                      <a:pt x="69" y="221"/>
                    </a:lnTo>
                    <a:lnTo>
                      <a:pt x="81" y="221"/>
                    </a:lnTo>
                    <a:lnTo>
                      <a:pt x="81" y="232"/>
                    </a:lnTo>
                    <a:lnTo>
                      <a:pt x="81" y="244"/>
                    </a:lnTo>
                    <a:lnTo>
                      <a:pt x="81" y="256"/>
                    </a:lnTo>
                    <a:lnTo>
                      <a:pt x="81" y="256"/>
                    </a:lnTo>
                    <a:lnTo>
                      <a:pt x="93" y="267"/>
                    </a:lnTo>
                    <a:lnTo>
                      <a:pt x="93" y="267"/>
                    </a:lnTo>
                    <a:lnTo>
                      <a:pt x="93" y="279"/>
                    </a:lnTo>
                    <a:lnTo>
                      <a:pt x="93" y="290"/>
                    </a:lnTo>
                    <a:lnTo>
                      <a:pt x="104" y="302"/>
                    </a:lnTo>
                    <a:lnTo>
                      <a:pt x="104" y="314"/>
                    </a:lnTo>
                    <a:lnTo>
                      <a:pt x="104" y="325"/>
                    </a:lnTo>
                    <a:lnTo>
                      <a:pt x="104" y="337"/>
                    </a:lnTo>
                    <a:lnTo>
                      <a:pt x="116" y="349"/>
                    </a:lnTo>
                    <a:lnTo>
                      <a:pt x="116" y="360"/>
                    </a:lnTo>
                    <a:lnTo>
                      <a:pt x="116" y="372"/>
                    </a:lnTo>
                    <a:lnTo>
                      <a:pt x="116" y="383"/>
                    </a:lnTo>
                    <a:lnTo>
                      <a:pt x="116" y="395"/>
                    </a:lnTo>
                    <a:lnTo>
                      <a:pt x="116" y="407"/>
                    </a:lnTo>
                    <a:lnTo>
                      <a:pt x="127" y="407"/>
                    </a:lnTo>
                    <a:lnTo>
                      <a:pt x="127" y="418"/>
                    </a:lnTo>
                    <a:lnTo>
                      <a:pt x="139" y="430"/>
                    </a:lnTo>
                    <a:lnTo>
                      <a:pt x="139" y="430"/>
                    </a:lnTo>
                    <a:lnTo>
                      <a:pt x="151" y="418"/>
                    </a:lnTo>
                    <a:lnTo>
                      <a:pt x="151" y="407"/>
                    </a:lnTo>
                    <a:lnTo>
                      <a:pt x="151" y="407"/>
                    </a:lnTo>
                    <a:lnTo>
                      <a:pt x="162" y="407"/>
                    </a:lnTo>
                    <a:lnTo>
                      <a:pt x="174" y="407"/>
                    </a:lnTo>
                    <a:lnTo>
                      <a:pt x="174" y="418"/>
                    </a:lnTo>
                    <a:lnTo>
                      <a:pt x="186" y="430"/>
                    </a:lnTo>
                    <a:lnTo>
                      <a:pt x="186" y="430"/>
                    </a:lnTo>
                    <a:lnTo>
                      <a:pt x="186" y="442"/>
                    </a:lnTo>
                    <a:lnTo>
                      <a:pt x="186" y="453"/>
                    </a:lnTo>
                    <a:lnTo>
                      <a:pt x="186" y="465"/>
                    </a:lnTo>
                    <a:lnTo>
                      <a:pt x="186" y="476"/>
                    </a:lnTo>
                    <a:lnTo>
                      <a:pt x="186" y="488"/>
                    </a:lnTo>
                    <a:lnTo>
                      <a:pt x="186" y="488"/>
                    </a:lnTo>
                    <a:lnTo>
                      <a:pt x="186" y="500"/>
                    </a:lnTo>
                    <a:lnTo>
                      <a:pt x="174" y="500"/>
                    </a:lnTo>
                    <a:lnTo>
                      <a:pt x="174" y="511"/>
                    </a:lnTo>
                    <a:lnTo>
                      <a:pt x="162" y="500"/>
                    </a:lnTo>
                    <a:lnTo>
                      <a:pt x="151" y="500"/>
                    </a:lnTo>
                    <a:lnTo>
                      <a:pt x="151" y="500"/>
                    </a:lnTo>
                    <a:lnTo>
                      <a:pt x="139" y="511"/>
                    </a:lnTo>
                    <a:lnTo>
                      <a:pt x="139" y="511"/>
                    </a:lnTo>
                    <a:lnTo>
                      <a:pt x="139" y="523"/>
                    </a:lnTo>
                    <a:lnTo>
                      <a:pt x="127" y="535"/>
                    </a:lnTo>
                    <a:lnTo>
                      <a:pt x="127" y="546"/>
                    </a:lnTo>
                    <a:lnTo>
                      <a:pt x="127" y="546"/>
                    </a:lnTo>
                    <a:lnTo>
                      <a:pt x="127" y="558"/>
                    </a:lnTo>
                    <a:lnTo>
                      <a:pt x="127" y="569"/>
                    </a:lnTo>
                    <a:lnTo>
                      <a:pt x="127" y="581"/>
                    </a:lnTo>
                    <a:lnTo>
                      <a:pt x="127" y="593"/>
                    </a:lnTo>
                    <a:lnTo>
                      <a:pt x="127" y="593"/>
                    </a:lnTo>
                    <a:lnTo>
                      <a:pt x="127" y="604"/>
                    </a:lnTo>
                    <a:lnTo>
                      <a:pt x="127" y="616"/>
                    </a:lnTo>
                    <a:lnTo>
                      <a:pt x="127" y="639"/>
                    </a:lnTo>
                    <a:lnTo>
                      <a:pt x="127" y="639"/>
                    </a:lnTo>
                    <a:lnTo>
                      <a:pt x="139" y="651"/>
                    </a:lnTo>
                    <a:lnTo>
                      <a:pt x="151" y="651"/>
                    </a:lnTo>
                    <a:lnTo>
                      <a:pt x="151" y="639"/>
                    </a:lnTo>
                    <a:lnTo>
                      <a:pt x="151" y="628"/>
                    </a:lnTo>
                    <a:lnTo>
                      <a:pt x="151" y="628"/>
                    </a:lnTo>
                    <a:lnTo>
                      <a:pt x="162" y="616"/>
                    </a:lnTo>
                    <a:lnTo>
                      <a:pt x="174" y="604"/>
                    </a:lnTo>
                    <a:lnTo>
                      <a:pt x="174" y="616"/>
                    </a:lnTo>
                    <a:lnTo>
                      <a:pt x="186" y="628"/>
                    </a:lnTo>
                    <a:lnTo>
                      <a:pt x="186" y="639"/>
                    </a:lnTo>
                    <a:lnTo>
                      <a:pt x="197" y="639"/>
                    </a:lnTo>
                    <a:lnTo>
                      <a:pt x="197" y="651"/>
                    </a:lnTo>
                    <a:lnTo>
                      <a:pt x="197" y="662"/>
                    </a:lnTo>
                    <a:lnTo>
                      <a:pt x="197" y="674"/>
                    </a:lnTo>
                    <a:lnTo>
                      <a:pt x="197" y="686"/>
                    </a:lnTo>
                    <a:lnTo>
                      <a:pt x="197" y="697"/>
                    </a:lnTo>
                    <a:lnTo>
                      <a:pt x="197" y="697"/>
                    </a:lnTo>
                    <a:lnTo>
                      <a:pt x="186" y="709"/>
                    </a:lnTo>
                    <a:lnTo>
                      <a:pt x="186" y="721"/>
                    </a:lnTo>
                    <a:lnTo>
                      <a:pt x="174" y="721"/>
                    </a:lnTo>
                    <a:lnTo>
                      <a:pt x="162" y="721"/>
                    </a:lnTo>
                    <a:lnTo>
                      <a:pt x="162" y="709"/>
                    </a:lnTo>
                    <a:lnTo>
                      <a:pt x="162" y="697"/>
                    </a:lnTo>
                    <a:lnTo>
                      <a:pt x="162" y="697"/>
                    </a:lnTo>
                    <a:lnTo>
                      <a:pt x="151" y="686"/>
                    </a:lnTo>
                    <a:lnTo>
                      <a:pt x="139" y="686"/>
                    </a:lnTo>
                    <a:lnTo>
                      <a:pt x="139" y="686"/>
                    </a:lnTo>
                    <a:lnTo>
                      <a:pt x="127" y="686"/>
                    </a:lnTo>
                    <a:lnTo>
                      <a:pt x="127" y="697"/>
                    </a:lnTo>
                    <a:lnTo>
                      <a:pt x="127" y="709"/>
                    </a:lnTo>
                    <a:lnTo>
                      <a:pt x="127" y="721"/>
                    </a:lnTo>
                    <a:lnTo>
                      <a:pt x="127" y="721"/>
                    </a:lnTo>
                    <a:lnTo>
                      <a:pt x="116" y="732"/>
                    </a:lnTo>
                    <a:lnTo>
                      <a:pt x="116" y="744"/>
                    </a:lnTo>
                    <a:lnTo>
                      <a:pt x="116" y="755"/>
                    </a:lnTo>
                    <a:lnTo>
                      <a:pt x="104" y="767"/>
                    </a:lnTo>
                    <a:lnTo>
                      <a:pt x="104" y="767"/>
                    </a:lnTo>
                    <a:lnTo>
                      <a:pt x="104" y="779"/>
                    </a:lnTo>
                    <a:lnTo>
                      <a:pt x="104" y="790"/>
                    </a:lnTo>
                    <a:lnTo>
                      <a:pt x="104" y="790"/>
                    </a:lnTo>
                    <a:lnTo>
                      <a:pt x="104" y="802"/>
                    </a:lnTo>
                    <a:lnTo>
                      <a:pt x="104" y="802"/>
                    </a:lnTo>
                    <a:lnTo>
                      <a:pt x="104" y="813"/>
                    </a:lnTo>
                    <a:lnTo>
                      <a:pt x="104" y="825"/>
                    </a:lnTo>
                    <a:lnTo>
                      <a:pt x="104" y="837"/>
                    </a:lnTo>
                    <a:lnTo>
                      <a:pt x="104" y="848"/>
                    </a:lnTo>
                    <a:lnTo>
                      <a:pt x="104" y="860"/>
                    </a:lnTo>
                    <a:lnTo>
                      <a:pt x="93" y="860"/>
                    </a:lnTo>
                    <a:lnTo>
                      <a:pt x="81" y="872"/>
                    </a:lnTo>
                    <a:lnTo>
                      <a:pt x="81" y="883"/>
                    </a:lnTo>
                    <a:lnTo>
                      <a:pt x="81" y="895"/>
                    </a:lnTo>
                    <a:lnTo>
                      <a:pt x="81" y="906"/>
                    </a:lnTo>
                    <a:lnTo>
                      <a:pt x="69" y="918"/>
                    </a:lnTo>
                    <a:lnTo>
                      <a:pt x="69" y="930"/>
                    </a:lnTo>
                    <a:lnTo>
                      <a:pt x="58" y="930"/>
                    </a:lnTo>
                    <a:lnTo>
                      <a:pt x="46" y="941"/>
                    </a:lnTo>
                    <a:lnTo>
                      <a:pt x="46" y="953"/>
                    </a:lnTo>
                    <a:lnTo>
                      <a:pt x="46" y="965"/>
                    </a:lnTo>
                    <a:lnTo>
                      <a:pt x="46" y="976"/>
                    </a:lnTo>
                    <a:lnTo>
                      <a:pt x="46" y="976"/>
                    </a:lnTo>
                    <a:lnTo>
                      <a:pt x="34" y="988"/>
                    </a:lnTo>
                    <a:lnTo>
                      <a:pt x="23" y="999"/>
                    </a:lnTo>
                    <a:lnTo>
                      <a:pt x="23" y="1011"/>
                    </a:lnTo>
                    <a:lnTo>
                      <a:pt x="11" y="1011"/>
                    </a:lnTo>
                    <a:lnTo>
                      <a:pt x="11" y="1023"/>
                    </a:lnTo>
                    <a:lnTo>
                      <a:pt x="0" y="1034"/>
                    </a:lnTo>
                    <a:lnTo>
                      <a:pt x="0" y="1046"/>
                    </a:lnTo>
                    <a:lnTo>
                      <a:pt x="0" y="1046"/>
                    </a:lnTo>
                    <a:lnTo>
                      <a:pt x="11" y="1058"/>
                    </a:lnTo>
                    <a:lnTo>
                      <a:pt x="11" y="1058"/>
                    </a:lnTo>
                    <a:lnTo>
                      <a:pt x="23" y="1058"/>
                    </a:lnTo>
                    <a:lnTo>
                      <a:pt x="34" y="1058"/>
                    </a:lnTo>
                    <a:lnTo>
                      <a:pt x="34" y="1046"/>
                    </a:lnTo>
                    <a:lnTo>
                      <a:pt x="46" y="1046"/>
                    </a:lnTo>
                    <a:lnTo>
                      <a:pt x="46" y="1034"/>
                    </a:lnTo>
                    <a:lnTo>
                      <a:pt x="58" y="1023"/>
                    </a:lnTo>
                    <a:lnTo>
                      <a:pt x="69" y="1011"/>
                    </a:lnTo>
                    <a:lnTo>
                      <a:pt x="69" y="1011"/>
                    </a:lnTo>
                    <a:lnTo>
                      <a:pt x="81" y="1011"/>
                    </a:lnTo>
                    <a:lnTo>
                      <a:pt x="93" y="999"/>
                    </a:lnTo>
                    <a:lnTo>
                      <a:pt x="93" y="999"/>
                    </a:lnTo>
                    <a:lnTo>
                      <a:pt x="104" y="988"/>
                    </a:lnTo>
                    <a:lnTo>
                      <a:pt x="104" y="976"/>
                    </a:lnTo>
                    <a:lnTo>
                      <a:pt x="116" y="965"/>
                    </a:lnTo>
                    <a:lnTo>
                      <a:pt x="116" y="965"/>
                    </a:lnTo>
                    <a:lnTo>
                      <a:pt x="116" y="953"/>
                    </a:lnTo>
                    <a:lnTo>
                      <a:pt x="127" y="941"/>
                    </a:lnTo>
                    <a:lnTo>
                      <a:pt x="127" y="930"/>
                    </a:lnTo>
                    <a:lnTo>
                      <a:pt x="127" y="930"/>
                    </a:lnTo>
                    <a:lnTo>
                      <a:pt x="139" y="918"/>
                    </a:lnTo>
                    <a:lnTo>
                      <a:pt x="139" y="918"/>
                    </a:lnTo>
                    <a:lnTo>
                      <a:pt x="151" y="906"/>
                    </a:lnTo>
                    <a:lnTo>
                      <a:pt x="151" y="895"/>
                    </a:lnTo>
                    <a:lnTo>
                      <a:pt x="162" y="883"/>
                    </a:lnTo>
                    <a:lnTo>
                      <a:pt x="162" y="872"/>
                    </a:lnTo>
                    <a:lnTo>
                      <a:pt x="174" y="860"/>
                    </a:lnTo>
                    <a:lnTo>
                      <a:pt x="174" y="848"/>
                    </a:lnTo>
                    <a:lnTo>
                      <a:pt x="174" y="837"/>
                    </a:lnTo>
                    <a:lnTo>
                      <a:pt x="174" y="825"/>
                    </a:lnTo>
                    <a:lnTo>
                      <a:pt x="186" y="825"/>
                    </a:lnTo>
                    <a:lnTo>
                      <a:pt x="186" y="813"/>
                    </a:lnTo>
                    <a:lnTo>
                      <a:pt x="197" y="813"/>
                    </a:lnTo>
                    <a:lnTo>
                      <a:pt x="209" y="813"/>
                    </a:lnTo>
                    <a:lnTo>
                      <a:pt x="209" y="825"/>
                    </a:lnTo>
                    <a:lnTo>
                      <a:pt x="209" y="825"/>
                    </a:lnTo>
                    <a:lnTo>
                      <a:pt x="209" y="837"/>
                    </a:lnTo>
                    <a:lnTo>
                      <a:pt x="209" y="848"/>
                    </a:lnTo>
                    <a:lnTo>
                      <a:pt x="209" y="848"/>
                    </a:lnTo>
                    <a:lnTo>
                      <a:pt x="197" y="860"/>
                    </a:lnTo>
                    <a:lnTo>
                      <a:pt x="197" y="872"/>
                    </a:lnTo>
                    <a:lnTo>
                      <a:pt x="197" y="883"/>
                    </a:lnTo>
                    <a:lnTo>
                      <a:pt x="197" y="883"/>
                    </a:lnTo>
                    <a:lnTo>
                      <a:pt x="197" y="895"/>
                    </a:lnTo>
                    <a:lnTo>
                      <a:pt x="197" y="906"/>
                    </a:lnTo>
                    <a:lnTo>
                      <a:pt x="197" y="918"/>
                    </a:lnTo>
                    <a:lnTo>
                      <a:pt x="197" y="930"/>
                    </a:lnTo>
                    <a:lnTo>
                      <a:pt x="197" y="930"/>
                    </a:lnTo>
                    <a:lnTo>
                      <a:pt x="209" y="930"/>
                    </a:lnTo>
                    <a:lnTo>
                      <a:pt x="220" y="930"/>
                    </a:lnTo>
                    <a:lnTo>
                      <a:pt x="220" y="930"/>
                    </a:lnTo>
                    <a:lnTo>
                      <a:pt x="232" y="930"/>
                    </a:lnTo>
                    <a:lnTo>
                      <a:pt x="220" y="918"/>
                    </a:lnTo>
                    <a:lnTo>
                      <a:pt x="220" y="906"/>
                    </a:lnTo>
                    <a:lnTo>
                      <a:pt x="220" y="895"/>
                    </a:lnTo>
                    <a:lnTo>
                      <a:pt x="220" y="895"/>
                    </a:lnTo>
                    <a:lnTo>
                      <a:pt x="220" y="883"/>
                    </a:lnTo>
                    <a:lnTo>
                      <a:pt x="220" y="872"/>
                    </a:lnTo>
                    <a:lnTo>
                      <a:pt x="220" y="860"/>
                    </a:lnTo>
                    <a:lnTo>
                      <a:pt x="220" y="848"/>
                    </a:lnTo>
                    <a:lnTo>
                      <a:pt x="232" y="848"/>
                    </a:lnTo>
                    <a:lnTo>
                      <a:pt x="232" y="837"/>
                    </a:lnTo>
                    <a:lnTo>
                      <a:pt x="232" y="825"/>
                    </a:lnTo>
                    <a:lnTo>
                      <a:pt x="232" y="813"/>
                    </a:lnTo>
                    <a:lnTo>
                      <a:pt x="232" y="813"/>
                    </a:lnTo>
                    <a:lnTo>
                      <a:pt x="232" y="802"/>
                    </a:lnTo>
                    <a:lnTo>
                      <a:pt x="220" y="790"/>
                    </a:lnTo>
                    <a:lnTo>
                      <a:pt x="220" y="779"/>
                    </a:lnTo>
                    <a:lnTo>
                      <a:pt x="220" y="779"/>
                    </a:lnTo>
                    <a:lnTo>
                      <a:pt x="220" y="767"/>
                    </a:lnTo>
                    <a:lnTo>
                      <a:pt x="220" y="755"/>
                    </a:lnTo>
                    <a:lnTo>
                      <a:pt x="220" y="744"/>
                    </a:lnTo>
                    <a:lnTo>
                      <a:pt x="220" y="732"/>
                    </a:lnTo>
                    <a:lnTo>
                      <a:pt x="220" y="721"/>
                    </a:lnTo>
                    <a:lnTo>
                      <a:pt x="220" y="721"/>
                    </a:lnTo>
                    <a:lnTo>
                      <a:pt x="232" y="709"/>
                    </a:lnTo>
                    <a:lnTo>
                      <a:pt x="232" y="697"/>
                    </a:lnTo>
                    <a:lnTo>
                      <a:pt x="244" y="686"/>
                    </a:lnTo>
                    <a:lnTo>
                      <a:pt x="244" y="674"/>
                    </a:lnTo>
                    <a:lnTo>
                      <a:pt x="244" y="674"/>
                    </a:lnTo>
                    <a:lnTo>
                      <a:pt x="244" y="662"/>
                    </a:lnTo>
                    <a:lnTo>
                      <a:pt x="244" y="651"/>
                    </a:lnTo>
                    <a:lnTo>
                      <a:pt x="244" y="639"/>
                    </a:lnTo>
                    <a:lnTo>
                      <a:pt x="244" y="628"/>
                    </a:lnTo>
                    <a:lnTo>
                      <a:pt x="244" y="628"/>
                    </a:lnTo>
                    <a:lnTo>
                      <a:pt x="244" y="616"/>
                    </a:lnTo>
                    <a:lnTo>
                      <a:pt x="244" y="604"/>
                    </a:lnTo>
                    <a:lnTo>
                      <a:pt x="244" y="593"/>
                    </a:lnTo>
                    <a:lnTo>
                      <a:pt x="244" y="581"/>
                    </a:lnTo>
                    <a:lnTo>
                      <a:pt x="244" y="581"/>
                    </a:lnTo>
                    <a:lnTo>
                      <a:pt x="244" y="569"/>
                    </a:lnTo>
                    <a:lnTo>
                      <a:pt x="232" y="558"/>
                    </a:lnTo>
                    <a:lnTo>
                      <a:pt x="232" y="546"/>
                    </a:lnTo>
                    <a:lnTo>
                      <a:pt x="232" y="535"/>
                    </a:lnTo>
                    <a:lnTo>
                      <a:pt x="232" y="535"/>
                    </a:lnTo>
                    <a:lnTo>
                      <a:pt x="232" y="523"/>
                    </a:lnTo>
                    <a:lnTo>
                      <a:pt x="232" y="511"/>
                    </a:lnTo>
                    <a:lnTo>
                      <a:pt x="232" y="500"/>
                    </a:lnTo>
                    <a:lnTo>
                      <a:pt x="232" y="488"/>
                    </a:lnTo>
                    <a:lnTo>
                      <a:pt x="232" y="488"/>
                    </a:lnTo>
                    <a:lnTo>
                      <a:pt x="232" y="476"/>
                    </a:lnTo>
                    <a:lnTo>
                      <a:pt x="244" y="465"/>
                    </a:lnTo>
                    <a:lnTo>
                      <a:pt x="244" y="453"/>
                    </a:lnTo>
                    <a:lnTo>
                      <a:pt x="255" y="442"/>
                    </a:lnTo>
                    <a:lnTo>
                      <a:pt x="255" y="430"/>
                    </a:lnTo>
                    <a:lnTo>
                      <a:pt x="255" y="418"/>
                    </a:lnTo>
                    <a:lnTo>
                      <a:pt x="267" y="418"/>
                    </a:lnTo>
                    <a:lnTo>
                      <a:pt x="267" y="407"/>
                    </a:lnTo>
                    <a:lnTo>
                      <a:pt x="267" y="395"/>
                    </a:lnTo>
                    <a:lnTo>
                      <a:pt x="267" y="383"/>
                    </a:lnTo>
                    <a:lnTo>
                      <a:pt x="267" y="383"/>
                    </a:lnTo>
                    <a:lnTo>
                      <a:pt x="267" y="372"/>
                    </a:lnTo>
                    <a:lnTo>
                      <a:pt x="267" y="360"/>
                    </a:lnTo>
                    <a:lnTo>
                      <a:pt x="279" y="349"/>
                    </a:lnTo>
                    <a:lnTo>
                      <a:pt x="279" y="349"/>
                    </a:lnTo>
                    <a:lnTo>
                      <a:pt x="279" y="337"/>
                    </a:lnTo>
                    <a:lnTo>
                      <a:pt x="279" y="325"/>
                    </a:lnTo>
                    <a:lnTo>
                      <a:pt x="279" y="314"/>
                    </a:lnTo>
                    <a:lnTo>
                      <a:pt x="267" y="314"/>
                    </a:lnTo>
                    <a:lnTo>
                      <a:pt x="267" y="314"/>
                    </a:lnTo>
                    <a:lnTo>
                      <a:pt x="255" y="314"/>
                    </a:lnTo>
                    <a:lnTo>
                      <a:pt x="255" y="314"/>
                    </a:lnTo>
                    <a:lnTo>
                      <a:pt x="255" y="325"/>
                    </a:lnTo>
                    <a:lnTo>
                      <a:pt x="255" y="337"/>
                    </a:lnTo>
                    <a:lnTo>
                      <a:pt x="255" y="349"/>
                    </a:lnTo>
                    <a:lnTo>
                      <a:pt x="244" y="360"/>
                    </a:lnTo>
                    <a:lnTo>
                      <a:pt x="232" y="360"/>
                    </a:lnTo>
                    <a:lnTo>
                      <a:pt x="232" y="372"/>
                    </a:lnTo>
                    <a:lnTo>
                      <a:pt x="232" y="383"/>
                    </a:lnTo>
                    <a:lnTo>
                      <a:pt x="232" y="395"/>
                    </a:lnTo>
                    <a:lnTo>
                      <a:pt x="232" y="395"/>
                    </a:lnTo>
                    <a:lnTo>
                      <a:pt x="232" y="407"/>
                    </a:lnTo>
                    <a:lnTo>
                      <a:pt x="232" y="407"/>
                    </a:lnTo>
                    <a:lnTo>
                      <a:pt x="220" y="418"/>
                    </a:lnTo>
                    <a:lnTo>
                      <a:pt x="209" y="418"/>
                    </a:lnTo>
                    <a:lnTo>
                      <a:pt x="209" y="407"/>
                    </a:lnTo>
                    <a:lnTo>
                      <a:pt x="209" y="395"/>
                    </a:lnTo>
                    <a:lnTo>
                      <a:pt x="209" y="395"/>
                    </a:lnTo>
                    <a:lnTo>
                      <a:pt x="209" y="383"/>
                    </a:lnTo>
                    <a:lnTo>
                      <a:pt x="209" y="372"/>
                    </a:lnTo>
                    <a:lnTo>
                      <a:pt x="197" y="360"/>
                    </a:lnTo>
                    <a:lnTo>
                      <a:pt x="186" y="349"/>
                    </a:lnTo>
                    <a:lnTo>
                      <a:pt x="186" y="349"/>
                    </a:lnTo>
                    <a:lnTo>
                      <a:pt x="186" y="337"/>
                    </a:lnTo>
                    <a:lnTo>
                      <a:pt x="174" y="325"/>
                    </a:lnTo>
                    <a:lnTo>
                      <a:pt x="174" y="314"/>
                    </a:lnTo>
                    <a:lnTo>
                      <a:pt x="174" y="302"/>
                    </a:lnTo>
                    <a:lnTo>
                      <a:pt x="174" y="290"/>
                    </a:lnTo>
                    <a:lnTo>
                      <a:pt x="174" y="290"/>
                    </a:lnTo>
                    <a:lnTo>
                      <a:pt x="174" y="279"/>
                    </a:lnTo>
                    <a:lnTo>
                      <a:pt x="174" y="267"/>
                    </a:lnTo>
                    <a:lnTo>
                      <a:pt x="174" y="256"/>
                    </a:lnTo>
                    <a:lnTo>
                      <a:pt x="174" y="256"/>
                    </a:lnTo>
                    <a:lnTo>
                      <a:pt x="174" y="244"/>
                    </a:lnTo>
                    <a:lnTo>
                      <a:pt x="174" y="232"/>
                    </a:lnTo>
                    <a:lnTo>
                      <a:pt x="162" y="221"/>
                    </a:lnTo>
                    <a:lnTo>
                      <a:pt x="162" y="221"/>
                    </a:lnTo>
                    <a:lnTo>
                      <a:pt x="151" y="209"/>
                    </a:lnTo>
                    <a:lnTo>
                      <a:pt x="139" y="197"/>
                    </a:lnTo>
                    <a:lnTo>
                      <a:pt x="139" y="186"/>
                    </a:lnTo>
                    <a:lnTo>
                      <a:pt x="127" y="186"/>
                    </a:lnTo>
                    <a:lnTo>
                      <a:pt x="127" y="174"/>
                    </a:lnTo>
                    <a:lnTo>
                      <a:pt x="127" y="163"/>
                    </a:lnTo>
                    <a:lnTo>
                      <a:pt x="127" y="151"/>
                    </a:lnTo>
                    <a:lnTo>
                      <a:pt x="127" y="151"/>
                    </a:lnTo>
                    <a:lnTo>
                      <a:pt x="127" y="139"/>
                    </a:lnTo>
                    <a:lnTo>
                      <a:pt x="127" y="128"/>
                    </a:lnTo>
                    <a:lnTo>
                      <a:pt x="127" y="116"/>
                    </a:lnTo>
                    <a:lnTo>
                      <a:pt x="116" y="104"/>
                    </a:lnTo>
                    <a:lnTo>
                      <a:pt x="104" y="104"/>
                    </a:lnTo>
                    <a:lnTo>
                      <a:pt x="104" y="93"/>
                    </a:lnTo>
                    <a:lnTo>
                      <a:pt x="104" y="81"/>
                    </a:lnTo>
                    <a:lnTo>
                      <a:pt x="104" y="81"/>
                    </a:lnTo>
                    <a:lnTo>
                      <a:pt x="104" y="70"/>
                    </a:lnTo>
                    <a:lnTo>
                      <a:pt x="104" y="58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5"/>
                    </a:lnTo>
                    <a:lnTo>
                      <a:pt x="116" y="23"/>
                    </a:lnTo>
                    <a:lnTo>
                      <a:pt x="116" y="11"/>
                    </a:lnTo>
                    <a:lnTo>
                      <a:pt x="116" y="11"/>
                    </a:lnTo>
                    <a:lnTo>
                      <a:pt x="104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93" y="11"/>
                    </a:lnTo>
                    <a:lnTo>
                      <a:pt x="81" y="11"/>
                    </a:lnTo>
                    <a:close/>
                  </a:path>
                </a:pathLst>
              </a:custGeom>
              <a:solidFill>
                <a:srgbClr val="00AE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50" name="Freeform 142"/>
              <p:cNvSpPr>
                <a:spLocks/>
              </p:cNvSpPr>
              <p:nvPr/>
            </p:nvSpPr>
            <p:spPr bwMode="auto">
              <a:xfrm>
                <a:off x="2423" y="1189"/>
                <a:ext cx="279" cy="1058"/>
              </a:xfrm>
              <a:custGeom>
                <a:avLst/>
                <a:gdLst/>
                <a:ahLst/>
                <a:cxnLst>
                  <a:cxn ang="0">
                    <a:pos x="81" y="70"/>
                  </a:cxn>
                  <a:cxn ang="0">
                    <a:pos x="81" y="116"/>
                  </a:cxn>
                  <a:cxn ang="0">
                    <a:pos x="58" y="163"/>
                  </a:cxn>
                  <a:cxn ang="0">
                    <a:pos x="69" y="209"/>
                  </a:cxn>
                  <a:cxn ang="0">
                    <a:pos x="81" y="256"/>
                  </a:cxn>
                  <a:cxn ang="0">
                    <a:pos x="104" y="314"/>
                  </a:cxn>
                  <a:cxn ang="0">
                    <a:pos x="116" y="383"/>
                  </a:cxn>
                  <a:cxn ang="0">
                    <a:pos x="139" y="430"/>
                  </a:cxn>
                  <a:cxn ang="0">
                    <a:pos x="174" y="418"/>
                  </a:cxn>
                  <a:cxn ang="0">
                    <a:pos x="186" y="476"/>
                  </a:cxn>
                  <a:cxn ang="0">
                    <a:pos x="162" y="500"/>
                  </a:cxn>
                  <a:cxn ang="0">
                    <a:pos x="127" y="535"/>
                  </a:cxn>
                  <a:cxn ang="0">
                    <a:pos x="127" y="593"/>
                  </a:cxn>
                  <a:cxn ang="0">
                    <a:pos x="139" y="651"/>
                  </a:cxn>
                  <a:cxn ang="0">
                    <a:pos x="174" y="604"/>
                  </a:cxn>
                  <a:cxn ang="0">
                    <a:pos x="197" y="662"/>
                  </a:cxn>
                  <a:cxn ang="0">
                    <a:pos x="186" y="721"/>
                  </a:cxn>
                  <a:cxn ang="0">
                    <a:pos x="151" y="686"/>
                  </a:cxn>
                  <a:cxn ang="0">
                    <a:pos x="127" y="721"/>
                  </a:cxn>
                  <a:cxn ang="0">
                    <a:pos x="104" y="767"/>
                  </a:cxn>
                  <a:cxn ang="0">
                    <a:pos x="104" y="813"/>
                  </a:cxn>
                  <a:cxn ang="0">
                    <a:pos x="81" y="872"/>
                  </a:cxn>
                  <a:cxn ang="0">
                    <a:pos x="58" y="930"/>
                  </a:cxn>
                  <a:cxn ang="0">
                    <a:pos x="34" y="988"/>
                  </a:cxn>
                  <a:cxn ang="0">
                    <a:pos x="0" y="1046"/>
                  </a:cxn>
                  <a:cxn ang="0">
                    <a:pos x="34" y="1046"/>
                  </a:cxn>
                  <a:cxn ang="0">
                    <a:pos x="81" y="1011"/>
                  </a:cxn>
                  <a:cxn ang="0">
                    <a:pos x="116" y="965"/>
                  </a:cxn>
                  <a:cxn ang="0">
                    <a:pos x="139" y="918"/>
                  </a:cxn>
                  <a:cxn ang="0">
                    <a:pos x="174" y="848"/>
                  </a:cxn>
                  <a:cxn ang="0">
                    <a:pos x="209" y="813"/>
                  </a:cxn>
                  <a:cxn ang="0">
                    <a:pos x="197" y="860"/>
                  </a:cxn>
                  <a:cxn ang="0">
                    <a:pos x="197" y="918"/>
                  </a:cxn>
                  <a:cxn ang="0">
                    <a:pos x="232" y="930"/>
                  </a:cxn>
                  <a:cxn ang="0">
                    <a:pos x="220" y="872"/>
                  </a:cxn>
                  <a:cxn ang="0">
                    <a:pos x="232" y="813"/>
                  </a:cxn>
                  <a:cxn ang="0">
                    <a:pos x="220" y="767"/>
                  </a:cxn>
                  <a:cxn ang="0">
                    <a:pos x="232" y="709"/>
                  </a:cxn>
                  <a:cxn ang="0">
                    <a:pos x="244" y="651"/>
                  </a:cxn>
                  <a:cxn ang="0">
                    <a:pos x="244" y="593"/>
                  </a:cxn>
                  <a:cxn ang="0">
                    <a:pos x="232" y="535"/>
                  </a:cxn>
                  <a:cxn ang="0">
                    <a:pos x="232" y="488"/>
                  </a:cxn>
                  <a:cxn ang="0">
                    <a:pos x="255" y="418"/>
                  </a:cxn>
                  <a:cxn ang="0">
                    <a:pos x="267" y="372"/>
                  </a:cxn>
                  <a:cxn ang="0">
                    <a:pos x="279" y="314"/>
                  </a:cxn>
                  <a:cxn ang="0">
                    <a:pos x="255" y="337"/>
                  </a:cxn>
                  <a:cxn ang="0">
                    <a:pos x="232" y="395"/>
                  </a:cxn>
                  <a:cxn ang="0">
                    <a:pos x="209" y="407"/>
                  </a:cxn>
                  <a:cxn ang="0">
                    <a:pos x="186" y="349"/>
                  </a:cxn>
                  <a:cxn ang="0">
                    <a:pos x="174" y="290"/>
                  </a:cxn>
                  <a:cxn ang="0">
                    <a:pos x="174" y="244"/>
                  </a:cxn>
                  <a:cxn ang="0">
                    <a:pos x="139" y="186"/>
                  </a:cxn>
                  <a:cxn ang="0">
                    <a:pos x="127" y="139"/>
                  </a:cxn>
                  <a:cxn ang="0">
                    <a:pos x="104" y="81"/>
                  </a:cxn>
                  <a:cxn ang="0">
                    <a:pos x="116" y="35"/>
                  </a:cxn>
                  <a:cxn ang="0">
                    <a:pos x="93" y="0"/>
                  </a:cxn>
                </a:cxnLst>
                <a:rect l="0" t="0" r="r" b="b"/>
                <a:pathLst>
                  <a:path w="279" h="1058">
                    <a:moveTo>
                      <a:pt x="81" y="11"/>
                    </a:moveTo>
                    <a:lnTo>
                      <a:pt x="81" y="35"/>
                    </a:lnTo>
                    <a:lnTo>
                      <a:pt x="81" y="46"/>
                    </a:lnTo>
                    <a:lnTo>
                      <a:pt x="81" y="46"/>
                    </a:lnTo>
                    <a:lnTo>
                      <a:pt x="81" y="58"/>
                    </a:lnTo>
                    <a:lnTo>
                      <a:pt x="81" y="70"/>
                    </a:lnTo>
                    <a:lnTo>
                      <a:pt x="81" y="81"/>
                    </a:lnTo>
                    <a:lnTo>
                      <a:pt x="81" y="81"/>
                    </a:lnTo>
                    <a:lnTo>
                      <a:pt x="81" y="93"/>
                    </a:lnTo>
                    <a:lnTo>
                      <a:pt x="81" y="104"/>
                    </a:lnTo>
                    <a:lnTo>
                      <a:pt x="81" y="104"/>
                    </a:lnTo>
                    <a:lnTo>
                      <a:pt x="81" y="116"/>
                    </a:lnTo>
                    <a:lnTo>
                      <a:pt x="81" y="128"/>
                    </a:lnTo>
                    <a:lnTo>
                      <a:pt x="81" y="139"/>
                    </a:lnTo>
                    <a:lnTo>
                      <a:pt x="81" y="151"/>
                    </a:lnTo>
                    <a:lnTo>
                      <a:pt x="81" y="151"/>
                    </a:lnTo>
                    <a:lnTo>
                      <a:pt x="69" y="163"/>
                    </a:lnTo>
                    <a:lnTo>
                      <a:pt x="58" y="163"/>
                    </a:lnTo>
                    <a:lnTo>
                      <a:pt x="58" y="163"/>
                    </a:lnTo>
                    <a:lnTo>
                      <a:pt x="58" y="174"/>
                    </a:lnTo>
                    <a:lnTo>
                      <a:pt x="58" y="186"/>
                    </a:lnTo>
                    <a:lnTo>
                      <a:pt x="58" y="186"/>
                    </a:lnTo>
                    <a:lnTo>
                      <a:pt x="58" y="197"/>
                    </a:lnTo>
                    <a:lnTo>
                      <a:pt x="69" y="209"/>
                    </a:lnTo>
                    <a:lnTo>
                      <a:pt x="69" y="221"/>
                    </a:lnTo>
                    <a:lnTo>
                      <a:pt x="81" y="221"/>
                    </a:lnTo>
                    <a:lnTo>
                      <a:pt x="81" y="232"/>
                    </a:lnTo>
                    <a:lnTo>
                      <a:pt x="81" y="244"/>
                    </a:lnTo>
                    <a:lnTo>
                      <a:pt x="81" y="256"/>
                    </a:lnTo>
                    <a:lnTo>
                      <a:pt x="81" y="256"/>
                    </a:lnTo>
                    <a:lnTo>
                      <a:pt x="93" y="267"/>
                    </a:lnTo>
                    <a:lnTo>
                      <a:pt x="93" y="267"/>
                    </a:lnTo>
                    <a:lnTo>
                      <a:pt x="93" y="279"/>
                    </a:lnTo>
                    <a:lnTo>
                      <a:pt x="93" y="290"/>
                    </a:lnTo>
                    <a:lnTo>
                      <a:pt x="104" y="302"/>
                    </a:lnTo>
                    <a:lnTo>
                      <a:pt x="104" y="314"/>
                    </a:lnTo>
                    <a:lnTo>
                      <a:pt x="104" y="325"/>
                    </a:lnTo>
                    <a:lnTo>
                      <a:pt x="104" y="337"/>
                    </a:lnTo>
                    <a:lnTo>
                      <a:pt x="116" y="349"/>
                    </a:lnTo>
                    <a:lnTo>
                      <a:pt x="116" y="360"/>
                    </a:lnTo>
                    <a:lnTo>
                      <a:pt x="116" y="372"/>
                    </a:lnTo>
                    <a:lnTo>
                      <a:pt x="116" y="383"/>
                    </a:lnTo>
                    <a:lnTo>
                      <a:pt x="116" y="395"/>
                    </a:lnTo>
                    <a:lnTo>
                      <a:pt x="116" y="407"/>
                    </a:lnTo>
                    <a:lnTo>
                      <a:pt x="127" y="407"/>
                    </a:lnTo>
                    <a:lnTo>
                      <a:pt x="127" y="418"/>
                    </a:lnTo>
                    <a:lnTo>
                      <a:pt x="139" y="430"/>
                    </a:lnTo>
                    <a:lnTo>
                      <a:pt x="139" y="430"/>
                    </a:lnTo>
                    <a:lnTo>
                      <a:pt x="151" y="418"/>
                    </a:lnTo>
                    <a:lnTo>
                      <a:pt x="151" y="407"/>
                    </a:lnTo>
                    <a:lnTo>
                      <a:pt x="151" y="407"/>
                    </a:lnTo>
                    <a:lnTo>
                      <a:pt x="162" y="407"/>
                    </a:lnTo>
                    <a:lnTo>
                      <a:pt x="174" y="407"/>
                    </a:lnTo>
                    <a:lnTo>
                      <a:pt x="174" y="418"/>
                    </a:lnTo>
                    <a:lnTo>
                      <a:pt x="186" y="430"/>
                    </a:lnTo>
                    <a:lnTo>
                      <a:pt x="186" y="430"/>
                    </a:lnTo>
                    <a:lnTo>
                      <a:pt x="186" y="442"/>
                    </a:lnTo>
                    <a:lnTo>
                      <a:pt x="186" y="453"/>
                    </a:lnTo>
                    <a:lnTo>
                      <a:pt x="186" y="465"/>
                    </a:lnTo>
                    <a:lnTo>
                      <a:pt x="186" y="476"/>
                    </a:lnTo>
                    <a:lnTo>
                      <a:pt x="186" y="488"/>
                    </a:lnTo>
                    <a:lnTo>
                      <a:pt x="186" y="488"/>
                    </a:lnTo>
                    <a:lnTo>
                      <a:pt x="186" y="500"/>
                    </a:lnTo>
                    <a:lnTo>
                      <a:pt x="174" y="500"/>
                    </a:lnTo>
                    <a:lnTo>
                      <a:pt x="174" y="511"/>
                    </a:lnTo>
                    <a:lnTo>
                      <a:pt x="162" y="500"/>
                    </a:lnTo>
                    <a:lnTo>
                      <a:pt x="151" y="500"/>
                    </a:lnTo>
                    <a:lnTo>
                      <a:pt x="151" y="500"/>
                    </a:lnTo>
                    <a:lnTo>
                      <a:pt x="139" y="511"/>
                    </a:lnTo>
                    <a:lnTo>
                      <a:pt x="139" y="511"/>
                    </a:lnTo>
                    <a:lnTo>
                      <a:pt x="139" y="523"/>
                    </a:lnTo>
                    <a:lnTo>
                      <a:pt x="127" y="535"/>
                    </a:lnTo>
                    <a:lnTo>
                      <a:pt x="127" y="546"/>
                    </a:lnTo>
                    <a:lnTo>
                      <a:pt x="127" y="546"/>
                    </a:lnTo>
                    <a:lnTo>
                      <a:pt x="127" y="558"/>
                    </a:lnTo>
                    <a:lnTo>
                      <a:pt x="127" y="569"/>
                    </a:lnTo>
                    <a:lnTo>
                      <a:pt x="127" y="581"/>
                    </a:lnTo>
                    <a:lnTo>
                      <a:pt x="127" y="593"/>
                    </a:lnTo>
                    <a:lnTo>
                      <a:pt x="127" y="593"/>
                    </a:lnTo>
                    <a:lnTo>
                      <a:pt x="127" y="604"/>
                    </a:lnTo>
                    <a:lnTo>
                      <a:pt x="127" y="616"/>
                    </a:lnTo>
                    <a:lnTo>
                      <a:pt x="127" y="639"/>
                    </a:lnTo>
                    <a:lnTo>
                      <a:pt x="127" y="639"/>
                    </a:lnTo>
                    <a:lnTo>
                      <a:pt x="139" y="651"/>
                    </a:lnTo>
                    <a:lnTo>
                      <a:pt x="151" y="651"/>
                    </a:lnTo>
                    <a:lnTo>
                      <a:pt x="151" y="639"/>
                    </a:lnTo>
                    <a:lnTo>
                      <a:pt x="151" y="628"/>
                    </a:lnTo>
                    <a:lnTo>
                      <a:pt x="151" y="628"/>
                    </a:lnTo>
                    <a:lnTo>
                      <a:pt x="162" y="616"/>
                    </a:lnTo>
                    <a:lnTo>
                      <a:pt x="174" y="604"/>
                    </a:lnTo>
                    <a:lnTo>
                      <a:pt x="174" y="616"/>
                    </a:lnTo>
                    <a:lnTo>
                      <a:pt x="186" y="628"/>
                    </a:lnTo>
                    <a:lnTo>
                      <a:pt x="186" y="639"/>
                    </a:lnTo>
                    <a:lnTo>
                      <a:pt x="197" y="639"/>
                    </a:lnTo>
                    <a:lnTo>
                      <a:pt x="197" y="651"/>
                    </a:lnTo>
                    <a:lnTo>
                      <a:pt x="197" y="662"/>
                    </a:lnTo>
                    <a:lnTo>
                      <a:pt x="197" y="674"/>
                    </a:lnTo>
                    <a:lnTo>
                      <a:pt x="197" y="686"/>
                    </a:lnTo>
                    <a:lnTo>
                      <a:pt x="197" y="697"/>
                    </a:lnTo>
                    <a:lnTo>
                      <a:pt x="197" y="697"/>
                    </a:lnTo>
                    <a:lnTo>
                      <a:pt x="186" y="709"/>
                    </a:lnTo>
                    <a:lnTo>
                      <a:pt x="186" y="721"/>
                    </a:lnTo>
                    <a:lnTo>
                      <a:pt x="174" y="721"/>
                    </a:lnTo>
                    <a:lnTo>
                      <a:pt x="162" y="721"/>
                    </a:lnTo>
                    <a:lnTo>
                      <a:pt x="162" y="709"/>
                    </a:lnTo>
                    <a:lnTo>
                      <a:pt x="162" y="697"/>
                    </a:lnTo>
                    <a:lnTo>
                      <a:pt x="162" y="697"/>
                    </a:lnTo>
                    <a:lnTo>
                      <a:pt x="151" y="686"/>
                    </a:lnTo>
                    <a:lnTo>
                      <a:pt x="139" y="686"/>
                    </a:lnTo>
                    <a:lnTo>
                      <a:pt x="139" y="686"/>
                    </a:lnTo>
                    <a:lnTo>
                      <a:pt x="127" y="686"/>
                    </a:lnTo>
                    <a:lnTo>
                      <a:pt x="127" y="697"/>
                    </a:lnTo>
                    <a:lnTo>
                      <a:pt x="127" y="709"/>
                    </a:lnTo>
                    <a:lnTo>
                      <a:pt x="127" y="721"/>
                    </a:lnTo>
                    <a:lnTo>
                      <a:pt x="127" y="721"/>
                    </a:lnTo>
                    <a:lnTo>
                      <a:pt x="116" y="732"/>
                    </a:lnTo>
                    <a:lnTo>
                      <a:pt x="116" y="744"/>
                    </a:lnTo>
                    <a:lnTo>
                      <a:pt x="116" y="755"/>
                    </a:lnTo>
                    <a:lnTo>
                      <a:pt x="104" y="767"/>
                    </a:lnTo>
                    <a:lnTo>
                      <a:pt x="104" y="767"/>
                    </a:lnTo>
                    <a:lnTo>
                      <a:pt x="104" y="779"/>
                    </a:lnTo>
                    <a:lnTo>
                      <a:pt x="104" y="790"/>
                    </a:lnTo>
                    <a:lnTo>
                      <a:pt x="104" y="790"/>
                    </a:lnTo>
                    <a:lnTo>
                      <a:pt x="104" y="802"/>
                    </a:lnTo>
                    <a:lnTo>
                      <a:pt x="104" y="802"/>
                    </a:lnTo>
                    <a:lnTo>
                      <a:pt x="104" y="813"/>
                    </a:lnTo>
                    <a:lnTo>
                      <a:pt x="104" y="825"/>
                    </a:lnTo>
                    <a:lnTo>
                      <a:pt x="104" y="837"/>
                    </a:lnTo>
                    <a:lnTo>
                      <a:pt x="104" y="848"/>
                    </a:lnTo>
                    <a:lnTo>
                      <a:pt x="104" y="860"/>
                    </a:lnTo>
                    <a:lnTo>
                      <a:pt x="93" y="860"/>
                    </a:lnTo>
                    <a:lnTo>
                      <a:pt x="81" y="872"/>
                    </a:lnTo>
                    <a:lnTo>
                      <a:pt x="81" y="883"/>
                    </a:lnTo>
                    <a:lnTo>
                      <a:pt x="81" y="895"/>
                    </a:lnTo>
                    <a:lnTo>
                      <a:pt x="81" y="906"/>
                    </a:lnTo>
                    <a:lnTo>
                      <a:pt x="69" y="918"/>
                    </a:lnTo>
                    <a:lnTo>
                      <a:pt x="69" y="930"/>
                    </a:lnTo>
                    <a:lnTo>
                      <a:pt x="58" y="930"/>
                    </a:lnTo>
                    <a:lnTo>
                      <a:pt x="46" y="941"/>
                    </a:lnTo>
                    <a:lnTo>
                      <a:pt x="46" y="953"/>
                    </a:lnTo>
                    <a:lnTo>
                      <a:pt x="46" y="965"/>
                    </a:lnTo>
                    <a:lnTo>
                      <a:pt x="46" y="976"/>
                    </a:lnTo>
                    <a:lnTo>
                      <a:pt x="46" y="976"/>
                    </a:lnTo>
                    <a:lnTo>
                      <a:pt x="34" y="988"/>
                    </a:lnTo>
                    <a:lnTo>
                      <a:pt x="23" y="999"/>
                    </a:lnTo>
                    <a:lnTo>
                      <a:pt x="23" y="1011"/>
                    </a:lnTo>
                    <a:lnTo>
                      <a:pt x="11" y="1011"/>
                    </a:lnTo>
                    <a:lnTo>
                      <a:pt x="11" y="1023"/>
                    </a:lnTo>
                    <a:lnTo>
                      <a:pt x="0" y="1034"/>
                    </a:lnTo>
                    <a:lnTo>
                      <a:pt x="0" y="1046"/>
                    </a:lnTo>
                    <a:lnTo>
                      <a:pt x="0" y="1046"/>
                    </a:lnTo>
                    <a:lnTo>
                      <a:pt x="11" y="1058"/>
                    </a:lnTo>
                    <a:lnTo>
                      <a:pt x="11" y="1058"/>
                    </a:lnTo>
                    <a:lnTo>
                      <a:pt x="23" y="1058"/>
                    </a:lnTo>
                    <a:lnTo>
                      <a:pt x="34" y="1058"/>
                    </a:lnTo>
                    <a:lnTo>
                      <a:pt x="34" y="1046"/>
                    </a:lnTo>
                    <a:lnTo>
                      <a:pt x="46" y="1046"/>
                    </a:lnTo>
                    <a:lnTo>
                      <a:pt x="46" y="1034"/>
                    </a:lnTo>
                    <a:lnTo>
                      <a:pt x="58" y="1023"/>
                    </a:lnTo>
                    <a:lnTo>
                      <a:pt x="69" y="1011"/>
                    </a:lnTo>
                    <a:lnTo>
                      <a:pt x="69" y="1011"/>
                    </a:lnTo>
                    <a:lnTo>
                      <a:pt x="81" y="1011"/>
                    </a:lnTo>
                    <a:lnTo>
                      <a:pt x="93" y="999"/>
                    </a:lnTo>
                    <a:lnTo>
                      <a:pt x="93" y="999"/>
                    </a:lnTo>
                    <a:lnTo>
                      <a:pt x="104" y="988"/>
                    </a:lnTo>
                    <a:lnTo>
                      <a:pt x="104" y="976"/>
                    </a:lnTo>
                    <a:lnTo>
                      <a:pt x="116" y="965"/>
                    </a:lnTo>
                    <a:lnTo>
                      <a:pt x="116" y="965"/>
                    </a:lnTo>
                    <a:lnTo>
                      <a:pt x="116" y="953"/>
                    </a:lnTo>
                    <a:lnTo>
                      <a:pt x="127" y="941"/>
                    </a:lnTo>
                    <a:lnTo>
                      <a:pt x="127" y="930"/>
                    </a:lnTo>
                    <a:lnTo>
                      <a:pt x="127" y="930"/>
                    </a:lnTo>
                    <a:lnTo>
                      <a:pt x="139" y="918"/>
                    </a:lnTo>
                    <a:lnTo>
                      <a:pt x="139" y="918"/>
                    </a:lnTo>
                    <a:lnTo>
                      <a:pt x="151" y="906"/>
                    </a:lnTo>
                    <a:lnTo>
                      <a:pt x="151" y="895"/>
                    </a:lnTo>
                    <a:lnTo>
                      <a:pt x="162" y="883"/>
                    </a:lnTo>
                    <a:lnTo>
                      <a:pt x="162" y="872"/>
                    </a:lnTo>
                    <a:lnTo>
                      <a:pt x="174" y="860"/>
                    </a:lnTo>
                    <a:lnTo>
                      <a:pt x="174" y="848"/>
                    </a:lnTo>
                    <a:lnTo>
                      <a:pt x="174" y="837"/>
                    </a:lnTo>
                    <a:lnTo>
                      <a:pt x="174" y="825"/>
                    </a:lnTo>
                    <a:lnTo>
                      <a:pt x="186" y="825"/>
                    </a:lnTo>
                    <a:lnTo>
                      <a:pt x="186" y="813"/>
                    </a:lnTo>
                    <a:lnTo>
                      <a:pt x="197" y="813"/>
                    </a:lnTo>
                    <a:lnTo>
                      <a:pt x="209" y="813"/>
                    </a:lnTo>
                    <a:lnTo>
                      <a:pt x="209" y="825"/>
                    </a:lnTo>
                    <a:lnTo>
                      <a:pt x="209" y="825"/>
                    </a:lnTo>
                    <a:lnTo>
                      <a:pt x="209" y="837"/>
                    </a:lnTo>
                    <a:lnTo>
                      <a:pt x="209" y="848"/>
                    </a:lnTo>
                    <a:lnTo>
                      <a:pt x="209" y="848"/>
                    </a:lnTo>
                    <a:lnTo>
                      <a:pt x="197" y="860"/>
                    </a:lnTo>
                    <a:lnTo>
                      <a:pt x="197" y="872"/>
                    </a:lnTo>
                    <a:lnTo>
                      <a:pt x="197" y="883"/>
                    </a:lnTo>
                    <a:lnTo>
                      <a:pt x="197" y="883"/>
                    </a:lnTo>
                    <a:lnTo>
                      <a:pt x="197" y="895"/>
                    </a:lnTo>
                    <a:lnTo>
                      <a:pt x="197" y="906"/>
                    </a:lnTo>
                    <a:lnTo>
                      <a:pt x="197" y="918"/>
                    </a:lnTo>
                    <a:lnTo>
                      <a:pt x="197" y="930"/>
                    </a:lnTo>
                    <a:lnTo>
                      <a:pt x="197" y="930"/>
                    </a:lnTo>
                    <a:lnTo>
                      <a:pt x="209" y="930"/>
                    </a:lnTo>
                    <a:lnTo>
                      <a:pt x="220" y="930"/>
                    </a:lnTo>
                    <a:lnTo>
                      <a:pt x="220" y="930"/>
                    </a:lnTo>
                    <a:lnTo>
                      <a:pt x="232" y="930"/>
                    </a:lnTo>
                    <a:lnTo>
                      <a:pt x="220" y="918"/>
                    </a:lnTo>
                    <a:lnTo>
                      <a:pt x="220" y="906"/>
                    </a:lnTo>
                    <a:lnTo>
                      <a:pt x="220" y="895"/>
                    </a:lnTo>
                    <a:lnTo>
                      <a:pt x="220" y="895"/>
                    </a:lnTo>
                    <a:lnTo>
                      <a:pt x="220" y="883"/>
                    </a:lnTo>
                    <a:lnTo>
                      <a:pt x="220" y="872"/>
                    </a:lnTo>
                    <a:lnTo>
                      <a:pt x="220" y="860"/>
                    </a:lnTo>
                    <a:lnTo>
                      <a:pt x="220" y="848"/>
                    </a:lnTo>
                    <a:lnTo>
                      <a:pt x="232" y="848"/>
                    </a:lnTo>
                    <a:lnTo>
                      <a:pt x="232" y="837"/>
                    </a:lnTo>
                    <a:lnTo>
                      <a:pt x="232" y="825"/>
                    </a:lnTo>
                    <a:lnTo>
                      <a:pt x="232" y="813"/>
                    </a:lnTo>
                    <a:lnTo>
                      <a:pt x="232" y="813"/>
                    </a:lnTo>
                    <a:lnTo>
                      <a:pt x="232" y="802"/>
                    </a:lnTo>
                    <a:lnTo>
                      <a:pt x="220" y="790"/>
                    </a:lnTo>
                    <a:lnTo>
                      <a:pt x="220" y="779"/>
                    </a:lnTo>
                    <a:lnTo>
                      <a:pt x="220" y="779"/>
                    </a:lnTo>
                    <a:lnTo>
                      <a:pt x="220" y="767"/>
                    </a:lnTo>
                    <a:lnTo>
                      <a:pt x="220" y="755"/>
                    </a:lnTo>
                    <a:lnTo>
                      <a:pt x="220" y="744"/>
                    </a:lnTo>
                    <a:lnTo>
                      <a:pt x="220" y="732"/>
                    </a:lnTo>
                    <a:lnTo>
                      <a:pt x="220" y="721"/>
                    </a:lnTo>
                    <a:lnTo>
                      <a:pt x="220" y="721"/>
                    </a:lnTo>
                    <a:lnTo>
                      <a:pt x="232" y="709"/>
                    </a:lnTo>
                    <a:lnTo>
                      <a:pt x="232" y="697"/>
                    </a:lnTo>
                    <a:lnTo>
                      <a:pt x="244" y="686"/>
                    </a:lnTo>
                    <a:lnTo>
                      <a:pt x="244" y="674"/>
                    </a:lnTo>
                    <a:lnTo>
                      <a:pt x="244" y="674"/>
                    </a:lnTo>
                    <a:lnTo>
                      <a:pt x="244" y="662"/>
                    </a:lnTo>
                    <a:lnTo>
                      <a:pt x="244" y="651"/>
                    </a:lnTo>
                    <a:lnTo>
                      <a:pt x="244" y="639"/>
                    </a:lnTo>
                    <a:lnTo>
                      <a:pt x="244" y="628"/>
                    </a:lnTo>
                    <a:lnTo>
                      <a:pt x="244" y="628"/>
                    </a:lnTo>
                    <a:lnTo>
                      <a:pt x="244" y="616"/>
                    </a:lnTo>
                    <a:lnTo>
                      <a:pt x="244" y="604"/>
                    </a:lnTo>
                    <a:lnTo>
                      <a:pt x="244" y="593"/>
                    </a:lnTo>
                    <a:lnTo>
                      <a:pt x="244" y="581"/>
                    </a:lnTo>
                    <a:lnTo>
                      <a:pt x="244" y="581"/>
                    </a:lnTo>
                    <a:lnTo>
                      <a:pt x="244" y="569"/>
                    </a:lnTo>
                    <a:lnTo>
                      <a:pt x="232" y="558"/>
                    </a:lnTo>
                    <a:lnTo>
                      <a:pt x="232" y="546"/>
                    </a:lnTo>
                    <a:lnTo>
                      <a:pt x="232" y="535"/>
                    </a:lnTo>
                    <a:lnTo>
                      <a:pt x="232" y="535"/>
                    </a:lnTo>
                    <a:lnTo>
                      <a:pt x="232" y="523"/>
                    </a:lnTo>
                    <a:lnTo>
                      <a:pt x="232" y="511"/>
                    </a:lnTo>
                    <a:lnTo>
                      <a:pt x="232" y="500"/>
                    </a:lnTo>
                    <a:lnTo>
                      <a:pt x="232" y="488"/>
                    </a:lnTo>
                    <a:lnTo>
                      <a:pt x="232" y="488"/>
                    </a:lnTo>
                    <a:lnTo>
                      <a:pt x="232" y="476"/>
                    </a:lnTo>
                    <a:lnTo>
                      <a:pt x="244" y="465"/>
                    </a:lnTo>
                    <a:lnTo>
                      <a:pt x="244" y="453"/>
                    </a:lnTo>
                    <a:lnTo>
                      <a:pt x="255" y="442"/>
                    </a:lnTo>
                    <a:lnTo>
                      <a:pt x="255" y="430"/>
                    </a:lnTo>
                    <a:lnTo>
                      <a:pt x="255" y="418"/>
                    </a:lnTo>
                    <a:lnTo>
                      <a:pt x="267" y="418"/>
                    </a:lnTo>
                    <a:lnTo>
                      <a:pt x="267" y="407"/>
                    </a:lnTo>
                    <a:lnTo>
                      <a:pt x="267" y="395"/>
                    </a:lnTo>
                    <a:lnTo>
                      <a:pt x="267" y="383"/>
                    </a:lnTo>
                    <a:lnTo>
                      <a:pt x="267" y="383"/>
                    </a:lnTo>
                    <a:lnTo>
                      <a:pt x="267" y="372"/>
                    </a:lnTo>
                    <a:lnTo>
                      <a:pt x="267" y="360"/>
                    </a:lnTo>
                    <a:lnTo>
                      <a:pt x="279" y="349"/>
                    </a:lnTo>
                    <a:lnTo>
                      <a:pt x="279" y="349"/>
                    </a:lnTo>
                    <a:lnTo>
                      <a:pt x="279" y="337"/>
                    </a:lnTo>
                    <a:lnTo>
                      <a:pt x="279" y="325"/>
                    </a:lnTo>
                    <a:lnTo>
                      <a:pt x="279" y="314"/>
                    </a:lnTo>
                    <a:lnTo>
                      <a:pt x="267" y="314"/>
                    </a:lnTo>
                    <a:lnTo>
                      <a:pt x="267" y="314"/>
                    </a:lnTo>
                    <a:lnTo>
                      <a:pt x="255" y="314"/>
                    </a:lnTo>
                    <a:lnTo>
                      <a:pt x="255" y="314"/>
                    </a:lnTo>
                    <a:lnTo>
                      <a:pt x="255" y="325"/>
                    </a:lnTo>
                    <a:lnTo>
                      <a:pt x="255" y="337"/>
                    </a:lnTo>
                    <a:lnTo>
                      <a:pt x="255" y="349"/>
                    </a:lnTo>
                    <a:lnTo>
                      <a:pt x="244" y="360"/>
                    </a:lnTo>
                    <a:lnTo>
                      <a:pt x="232" y="360"/>
                    </a:lnTo>
                    <a:lnTo>
                      <a:pt x="232" y="372"/>
                    </a:lnTo>
                    <a:lnTo>
                      <a:pt x="232" y="383"/>
                    </a:lnTo>
                    <a:lnTo>
                      <a:pt x="232" y="395"/>
                    </a:lnTo>
                    <a:lnTo>
                      <a:pt x="232" y="395"/>
                    </a:lnTo>
                    <a:lnTo>
                      <a:pt x="232" y="407"/>
                    </a:lnTo>
                    <a:lnTo>
                      <a:pt x="232" y="407"/>
                    </a:lnTo>
                    <a:lnTo>
                      <a:pt x="220" y="418"/>
                    </a:lnTo>
                    <a:lnTo>
                      <a:pt x="209" y="418"/>
                    </a:lnTo>
                    <a:lnTo>
                      <a:pt x="209" y="407"/>
                    </a:lnTo>
                    <a:lnTo>
                      <a:pt x="209" y="395"/>
                    </a:lnTo>
                    <a:lnTo>
                      <a:pt x="209" y="395"/>
                    </a:lnTo>
                    <a:lnTo>
                      <a:pt x="209" y="383"/>
                    </a:lnTo>
                    <a:lnTo>
                      <a:pt x="209" y="372"/>
                    </a:lnTo>
                    <a:lnTo>
                      <a:pt x="197" y="360"/>
                    </a:lnTo>
                    <a:lnTo>
                      <a:pt x="186" y="349"/>
                    </a:lnTo>
                    <a:lnTo>
                      <a:pt x="186" y="349"/>
                    </a:lnTo>
                    <a:lnTo>
                      <a:pt x="186" y="337"/>
                    </a:lnTo>
                    <a:lnTo>
                      <a:pt x="174" y="325"/>
                    </a:lnTo>
                    <a:lnTo>
                      <a:pt x="174" y="314"/>
                    </a:lnTo>
                    <a:lnTo>
                      <a:pt x="174" y="302"/>
                    </a:lnTo>
                    <a:lnTo>
                      <a:pt x="174" y="290"/>
                    </a:lnTo>
                    <a:lnTo>
                      <a:pt x="174" y="290"/>
                    </a:lnTo>
                    <a:lnTo>
                      <a:pt x="174" y="279"/>
                    </a:lnTo>
                    <a:lnTo>
                      <a:pt x="174" y="267"/>
                    </a:lnTo>
                    <a:lnTo>
                      <a:pt x="174" y="256"/>
                    </a:lnTo>
                    <a:lnTo>
                      <a:pt x="174" y="256"/>
                    </a:lnTo>
                    <a:lnTo>
                      <a:pt x="174" y="244"/>
                    </a:lnTo>
                    <a:lnTo>
                      <a:pt x="174" y="232"/>
                    </a:lnTo>
                    <a:lnTo>
                      <a:pt x="162" y="221"/>
                    </a:lnTo>
                    <a:lnTo>
                      <a:pt x="162" y="221"/>
                    </a:lnTo>
                    <a:lnTo>
                      <a:pt x="151" y="209"/>
                    </a:lnTo>
                    <a:lnTo>
                      <a:pt x="139" y="197"/>
                    </a:lnTo>
                    <a:lnTo>
                      <a:pt x="139" y="186"/>
                    </a:lnTo>
                    <a:lnTo>
                      <a:pt x="127" y="186"/>
                    </a:lnTo>
                    <a:lnTo>
                      <a:pt x="127" y="174"/>
                    </a:lnTo>
                    <a:lnTo>
                      <a:pt x="127" y="163"/>
                    </a:lnTo>
                    <a:lnTo>
                      <a:pt x="127" y="151"/>
                    </a:lnTo>
                    <a:lnTo>
                      <a:pt x="127" y="151"/>
                    </a:lnTo>
                    <a:lnTo>
                      <a:pt x="127" y="139"/>
                    </a:lnTo>
                    <a:lnTo>
                      <a:pt x="127" y="128"/>
                    </a:lnTo>
                    <a:lnTo>
                      <a:pt x="127" y="116"/>
                    </a:lnTo>
                    <a:lnTo>
                      <a:pt x="116" y="104"/>
                    </a:lnTo>
                    <a:lnTo>
                      <a:pt x="104" y="104"/>
                    </a:lnTo>
                    <a:lnTo>
                      <a:pt x="104" y="93"/>
                    </a:lnTo>
                    <a:lnTo>
                      <a:pt x="104" y="81"/>
                    </a:lnTo>
                    <a:lnTo>
                      <a:pt x="104" y="81"/>
                    </a:lnTo>
                    <a:lnTo>
                      <a:pt x="104" y="70"/>
                    </a:lnTo>
                    <a:lnTo>
                      <a:pt x="104" y="58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6" y="35"/>
                    </a:lnTo>
                    <a:lnTo>
                      <a:pt x="116" y="23"/>
                    </a:lnTo>
                    <a:lnTo>
                      <a:pt x="116" y="11"/>
                    </a:lnTo>
                    <a:lnTo>
                      <a:pt x="116" y="11"/>
                    </a:lnTo>
                    <a:lnTo>
                      <a:pt x="104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93" y="11"/>
                    </a:lnTo>
                    <a:lnTo>
                      <a:pt x="81" y="11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12" name="Group 143"/>
            <p:cNvGrpSpPr>
              <a:grpSpLocks/>
            </p:cNvGrpSpPr>
            <p:nvPr/>
          </p:nvGrpSpPr>
          <p:grpSpPr bwMode="auto">
            <a:xfrm>
              <a:off x="2808" y="1841"/>
              <a:ext cx="46" cy="244"/>
              <a:chOff x="2667" y="1235"/>
              <a:chExt cx="46" cy="244"/>
            </a:xfrm>
          </p:grpSpPr>
          <p:sp>
            <p:nvSpPr>
              <p:cNvPr id="17552" name="Freeform 144"/>
              <p:cNvSpPr>
                <a:spLocks/>
              </p:cNvSpPr>
              <p:nvPr/>
            </p:nvSpPr>
            <p:spPr bwMode="auto">
              <a:xfrm>
                <a:off x="2667" y="1235"/>
                <a:ext cx="46" cy="244"/>
              </a:xfrm>
              <a:custGeom>
                <a:avLst/>
                <a:gdLst/>
                <a:ahLst/>
                <a:cxnLst>
                  <a:cxn ang="0">
                    <a:pos x="35" y="24"/>
                  </a:cxn>
                  <a:cxn ang="0">
                    <a:pos x="23" y="24"/>
                  </a:cxn>
                  <a:cxn ang="0">
                    <a:pos x="23" y="12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11" y="35"/>
                  </a:cxn>
                  <a:cxn ang="0">
                    <a:pos x="11" y="47"/>
                  </a:cxn>
                  <a:cxn ang="0">
                    <a:pos x="11" y="58"/>
                  </a:cxn>
                  <a:cxn ang="0">
                    <a:pos x="11" y="58"/>
                  </a:cxn>
                  <a:cxn ang="0">
                    <a:pos x="11" y="70"/>
                  </a:cxn>
                  <a:cxn ang="0">
                    <a:pos x="11" y="82"/>
                  </a:cxn>
                  <a:cxn ang="0">
                    <a:pos x="0" y="82"/>
                  </a:cxn>
                  <a:cxn ang="0">
                    <a:pos x="0" y="93"/>
                  </a:cxn>
                  <a:cxn ang="0">
                    <a:pos x="0" y="105"/>
                  </a:cxn>
                  <a:cxn ang="0">
                    <a:pos x="0" y="117"/>
                  </a:cxn>
                  <a:cxn ang="0">
                    <a:pos x="0" y="128"/>
                  </a:cxn>
                  <a:cxn ang="0">
                    <a:pos x="11" y="140"/>
                  </a:cxn>
                  <a:cxn ang="0">
                    <a:pos x="23" y="140"/>
                  </a:cxn>
                  <a:cxn ang="0">
                    <a:pos x="23" y="151"/>
                  </a:cxn>
                  <a:cxn ang="0">
                    <a:pos x="23" y="163"/>
                  </a:cxn>
                  <a:cxn ang="0">
                    <a:pos x="23" y="175"/>
                  </a:cxn>
                  <a:cxn ang="0">
                    <a:pos x="23" y="186"/>
                  </a:cxn>
                  <a:cxn ang="0">
                    <a:pos x="23" y="198"/>
                  </a:cxn>
                  <a:cxn ang="0">
                    <a:pos x="23" y="198"/>
                  </a:cxn>
                  <a:cxn ang="0">
                    <a:pos x="23" y="210"/>
                  </a:cxn>
                  <a:cxn ang="0">
                    <a:pos x="23" y="221"/>
                  </a:cxn>
                  <a:cxn ang="0">
                    <a:pos x="23" y="233"/>
                  </a:cxn>
                  <a:cxn ang="0">
                    <a:pos x="23" y="244"/>
                  </a:cxn>
                  <a:cxn ang="0">
                    <a:pos x="23" y="244"/>
                  </a:cxn>
                  <a:cxn ang="0">
                    <a:pos x="35" y="244"/>
                  </a:cxn>
                  <a:cxn ang="0">
                    <a:pos x="46" y="233"/>
                  </a:cxn>
                  <a:cxn ang="0">
                    <a:pos x="46" y="233"/>
                  </a:cxn>
                  <a:cxn ang="0">
                    <a:pos x="46" y="221"/>
                  </a:cxn>
                  <a:cxn ang="0">
                    <a:pos x="46" y="210"/>
                  </a:cxn>
                  <a:cxn ang="0">
                    <a:pos x="46" y="198"/>
                  </a:cxn>
                  <a:cxn ang="0">
                    <a:pos x="46" y="198"/>
                  </a:cxn>
                  <a:cxn ang="0">
                    <a:pos x="46" y="186"/>
                  </a:cxn>
                  <a:cxn ang="0">
                    <a:pos x="46" y="175"/>
                  </a:cxn>
                  <a:cxn ang="0">
                    <a:pos x="46" y="163"/>
                  </a:cxn>
                  <a:cxn ang="0">
                    <a:pos x="46" y="163"/>
                  </a:cxn>
                  <a:cxn ang="0">
                    <a:pos x="46" y="151"/>
                  </a:cxn>
                  <a:cxn ang="0">
                    <a:pos x="35" y="140"/>
                  </a:cxn>
                  <a:cxn ang="0">
                    <a:pos x="35" y="128"/>
                  </a:cxn>
                  <a:cxn ang="0">
                    <a:pos x="35" y="128"/>
                  </a:cxn>
                  <a:cxn ang="0">
                    <a:pos x="23" y="117"/>
                  </a:cxn>
                  <a:cxn ang="0">
                    <a:pos x="23" y="105"/>
                  </a:cxn>
                  <a:cxn ang="0">
                    <a:pos x="35" y="93"/>
                  </a:cxn>
                  <a:cxn ang="0">
                    <a:pos x="35" y="93"/>
                  </a:cxn>
                  <a:cxn ang="0">
                    <a:pos x="35" y="82"/>
                  </a:cxn>
                  <a:cxn ang="0">
                    <a:pos x="35" y="70"/>
                  </a:cxn>
                  <a:cxn ang="0">
                    <a:pos x="35" y="58"/>
                  </a:cxn>
                  <a:cxn ang="0">
                    <a:pos x="35" y="58"/>
                  </a:cxn>
                  <a:cxn ang="0">
                    <a:pos x="35" y="47"/>
                  </a:cxn>
                  <a:cxn ang="0">
                    <a:pos x="35" y="35"/>
                  </a:cxn>
                </a:cxnLst>
                <a:rect l="0" t="0" r="r" b="b"/>
                <a:pathLst>
                  <a:path w="46" h="244">
                    <a:moveTo>
                      <a:pt x="35" y="35"/>
                    </a:moveTo>
                    <a:lnTo>
                      <a:pt x="35" y="24"/>
                    </a:lnTo>
                    <a:lnTo>
                      <a:pt x="35" y="24"/>
                    </a:lnTo>
                    <a:lnTo>
                      <a:pt x="23" y="24"/>
                    </a:lnTo>
                    <a:lnTo>
                      <a:pt x="23" y="12"/>
                    </a:lnTo>
                    <a:lnTo>
                      <a:pt x="23" y="12"/>
                    </a:lnTo>
                    <a:lnTo>
                      <a:pt x="23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35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1" y="47"/>
                    </a:lnTo>
                    <a:lnTo>
                      <a:pt x="11" y="47"/>
                    </a:lnTo>
                    <a:lnTo>
                      <a:pt x="11" y="58"/>
                    </a:lnTo>
                    <a:lnTo>
                      <a:pt x="11" y="58"/>
                    </a:lnTo>
                    <a:lnTo>
                      <a:pt x="11" y="58"/>
                    </a:lnTo>
                    <a:lnTo>
                      <a:pt x="11" y="70"/>
                    </a:lnTo>
                    <a:lnTo>
                      <a:pt x="11" y="70"/>
                    </a:lnTo>
                    <a:lnTo>
                      <a:pt x="11" y="70"/>
                    </a:lnTo>
                    <a:lnTo>
                      <a:pt x="11" y="82"/>
                    </a:lnTo>
                    <a:lnTo>
                      <a:pt x="0" y="82"/>
                    </a:lnTo>
                    <a:lnTo>
                      <a:pt x="0" y="82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0" y="117"/>
                    </a:lnTo>
                    <a:lnTo>
                      <a:pt x="0" y="117"/>
                    </a:lnTo>
                    <a:lnTo>
                      <a:pt x="0" y="128"/>
                    </a:lnTo>
                    <a:lnTo>
                      <a:pt x="11" y="128"/>
                    </a:lnTo>
                    <a:lnTo>
                      <a:pt x="11" y="140"/>
                    </a:lnTo>
                    <a:lnTo>
                      <a:pt x="11" y="140"/>
                    </a:lnTo>
                    <a:lnTo>
                      <a:pt x="23" y="140"/>
                    </a:lnTo>
                    <a:lnTo>
                      <a:pt x="23" y="151"/>
                    </a:lnTo>
                    <a:lnTo>
                      <a:pt x="23" y="151"/>
                    </a:lnTo>
                    <a:lnTo>
                      <a:pt x="23" y="163"/>
                    </a:lnTo>
                    <a:lnTo>
                      <a:pt x="23" y="163"/>
                    </a:lnTo>
                    <a:lnTo>
                      <a:pt x="23" y="175"/>
                    </a:lnTo>
                    <a:lnTo>
                      <a:pt x="23" y="175"/>
                    </a:lnTo>
                    <a:lnTo>
                      <a:pt x="23" y="175"/>
                    </a:lnTo>
                    <a:lnTo>
                      <a:pt x="23" y="186"/>
                    </a:lnTo>
                    <a:lnTo>
                      <a:pt x="23" y="186"/>
                    </a:lnTo>
                    <a:lnTo>
                      <a:pt x="23" y="198"/>
                    </a:lnTo>
                    <a:lnTo>
                      <a:pt x="23" y="198"/>
                    </a:lnTo>
                    <a:lnTo>
                      <a:pt x="23" y="198"/>
                    </a:lnTo>
                    <a:lnTo>
                      <a:pt x="23" y="210"/>
                    </a:lnTo>
                    <a:lnTo>
                      <a:pt x="23" y="210"/>
                    </a:lnTo>
                    <a:lnTo>
                      <a:pt x="23" y="221"/>
                    </a:lnTo>
                    <a:lnTo>
                      <a:pt x="23" y="221"/>
                    </a:lnTo>
                    <a:lnTo>
                      <a:pt x="23" y="221"/>
                    </a:lnTo>
                    <a:lnTo>
                      <a:pt x="23" y="233"/>
                    </a:lnTo>
                    <a:lnTo>
                      <a:pt x="23" y="233"/>
                    </a:lnTo>
                    <a:lnTo>
                      <a:pt x="23" y="244"/>
                    </a:lnTo>
                    <a:lnTo>
                      <a:pt x="23" y="244"/>
                    </a:lnTo>
                    <a:lnTo>
                      <a:pt x="23" y="244"/>
                    </a:lnTo>
                    <a:lnTo>
                      <a:pt x="35" y="244"/>
                    </a:lnTo>
                    <a:lnTo>
                      <a:pt x="35" y="244"/>
                    </a:lnTo>
                    <a:lnTo>
                      <a:pt x="35" y="244"/>
                    </a:lnTo>
                    <a:lnTo>
                      <a:pt x="46" y="233"/>
                    </a:lnTo>
                    <a:lnTo>
                      <a:pt x="46" y="233"/>
                    </a:lnTo>
                    <a:lnTo>
                      <a:pt x="46" y="233"/>
                    </a:lnTo>
                    <a:lnTo>
                      <a:pt x="46" y="221"/>
                    </a:lnTo>
                    <a:lnTo>
                      <a:pt x="46" y="221"/>
                    </a:lnTo>
                    <a:lnTo>
                      <a:pt x="46" y="210"/>
                    </a:lnTo>
                    <a:lnTo>
                      <a:pt x="46" y="210"/>
                    </a:lnTo>
                    <a:lnTo>
                      <a:pt x="46" y="210"/>
                    </a:lnTo>
                    <a:lnTo>
                      <a:pt x="46" y="198"/>
                    </a:lnTo>
                    <a:lnTo>
                      <a:pt x="46" y="198"/>
                    </a:lnTo>
                    <a:lnTo>
                      <a:pt x="46" y="198"/>
                    </a:lnTo>
                    <a:lnTo>
                      <a:pt x="46" y="186"/>
                    </a:lnTo>
                    <a:lnTo>
                      <a:pt x="46" y="186"/>
                    </a:lnTo>
                    <a:lnTo>
                      <a:pt x="46" y="175"/>
                    </a:lnTo>
                    <a:lnTo>
                      <a:pt x="46" y="175"/>
                    </a:lnTo>
                    <a:lnTo>
                      <a:pt x="46" y="175"/>
                    </a:lnTo>
                    <a:lnTo>
                      <a:pt x="46" y="163"/>
                    </a:lnTo>
                    <a:lnTo>
                      <a:pt x="46" y="163"/>
                    </a:lnTo>
                    <a:lnTo>
                      <a:pt x="46" y="163"/>
                    </a:lnTo>
                    <a:lnTo>
                      <a:pt x="46" y="151"/>
                    </a:lnTo>
                    <a:lnTo>
                      <a:pt x="46" y="151"/>
                    </a:lnTo>
                    <a:lnTo>
                      <a:pt x="46" y="151"/>
                    </a:lnTo>
                    <a:lnTo>
                      <a:pt x="35" y="140"/>
                    </a:lnTo>
                    <a:lnTo>
                      <a:pt x="35" y="140"/>
                    </a:lnTo>
                    <a:lnTo>
                      <a:pt x="35" y="128"/>
                    </a:lnTo>
                    <a:lnTo>
                      <a:pt x="35" y="128"/>
                    </a:lnTo>
                    <a:lnTo>
                      <a:pt x="35" y="128"/>
                    </a:lnTo>
                    <a:lnTo>
                      <a:pt x="23" y="117"/>
                    </a:lnTo>
                    <a:lnTo>
                      <a:pt x="23" y="117"/>
                    </a:lnTo>
                    <a:lnTo>
                      <a:pt x="23" y="117"/>
                    </a:lnTo>
                    <a:lnTo>
                      <a:pt x="23" y="105"/>
                    </a:lnTo>
                    <a:lnTo>
                      <a:pt x="23" y="105"/>
                    </a:lnTo>
                    <a:lnTo>
                      <a:pt x="35" y="93"/>
                    </a:lnTo>
                    <a:lnTo>
                      <a:pt x="35" y="93"/>
                    </a:lnTo>
                    <a:lnTo>
                      <a:pt x="35" y="93"/>
                    </a:lnTo>
                    <a:lnTo>
                      <a:pt x="35" y="82"/>
                    </a:lnTo>
                    <a:lnTo>
                      <a:pt x="35" y="82"/>
                    </a:lnTo>
                    <a:lnTo>
                      <a:pt x="35" y="82"/>
                    </a:lnTo>
                    <a:lnTo>
                      <a:pt x="35" y="70"/>
                    </a:lnTo>
                    <a:lnTo>
                      <a:pt x="35" y="70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35" y="47"/>
                    </a:lnTo>
                    <a:lnTo>
                      <a:pt x="35" y="47"/>
                    </a:lnTo>
                    <a:lnTo>
                      <a:pt x="35" y="47"/>
                    </a:lnTo>
                    <a:lnTo>
                      <a:pt x="35" y="35"/>
                    </a:lnTo>
                    <a:lnTo>
                      <a:pt x="35" y="35"/>
                    </a:lnTo>
                    <a:close/>
                  </a:path>
                </a:pathLst>
              </a:custGeom>
              <a:solidFill>
                <a:srgbClr val="00AE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53" name="Freeform 145"/>
              <p:cNvSpPr>
                <a:spLocks/>
              </p:cNvSpPr>
              <p:nvPr/>
            </p:nvSpPr>
            <p:spPr bwMode="auto">
              <a:xfrm>
                <a:off x="2667" y="1235"/>
                <a:ext cx="46" cy="244"/>
              </a:xfrm>
              <a:custGeom>
                <a:avLst/>
                <a:gdLst/>
                <a:ahLst/>
                <a:cxnLst>
                  <a:cxn ang="0">
                    <a:pos x="35" y="24"/>
                  </a:cxn>
                  <a:cxn ang="0">
                    <a:pos x="23" y="24"/>
                  </a:cxn>
                  <a:cxn ang="0">
                    <a:pos x="23" y="12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11" y="35"/>
                  </a:cxn>
                  <a:cxn ang="0">
                    <a:pos x="11" y="47"/>
                  </a:cxn>
                  <a:cxn ang="0">
                    <a:pos x="11" y="58"/>
                  </a:cxn>
                  <a:cxn ang="0">
                    <a:pos x="11" y="58"/>
                  </a:cxn>
                  <a:cxn ang="0">
                    <a:pos x="11" y="70"/>
                  </a:cxn>
                  <a:cxn ang="0">
                    <a:pos x="11" y="82"/>
                  </a:cxn>
                  <a:cxn ang="0">
                    <a:pos x="0" y="82"/>
                  </a:cxn>
                  <a:cxn ang="0">
                    <a:pos x="0" y="93"/>
                  </a:cxn>
                  <a:cxn ang="0">
                    <a:pos x="0" y="105"/>
                  </a:cxn>
                  <a:cxn ang="0">
                    <a:pos x="0" y="117"/>
                  </a:cxn>
                  <a:cxn ang="0">
                    <a:pos x="0" y="128"/>
                  </a:cxn>
                  <a:cxn ang="0">
                    <a:pos x="11" y="140"/>
                  </a:cxn>
                  <a:cxn ang="0">
                    <a:pos x="23" y="140"/>
                  </a:cxn>
                  <a:cxn ang="0">
                    <a:pos x="23" y="151"/>
                  </a:cxn>
                  <a:cxn ang="0">
                    <a:pos x="23" y="163"/>
                  </a:cxn>
                  <a:cxn ang="0">
                    <a:pos x="23" y="175"/>
                  </a:cxn>
                  <a:cxn ang="0">
                    <a:pos x="23" y="186"/>
                  </a:cxn>
                  <a:cxn ang="0">
                    <a:pos x="23" y="198"/>
                  </a:cxn>
                  <a:cxn ang="0">
                    <a:pos x="23" y="198"/>
                  </a:cxn>
                  <a:cxn ang="0">
                    <a:pos x="23" y="210"/>
                  </a:cxn>
                  <a:cxn ang="0">
                    <a:pos x="23" y="221"/>
                  </a:cxn>
                  <a:cxn ang="0">
                    <a:pos x="23" y="233"/>
                  </a:cxn>
                  <a:cxn ang="0">
                    <a:pos x="23" y="244"/>
                  </a:cxn>
                  <a:cxn ang="0">
                    <a:pos x="23" y="244"/>
                  </a:cxn>
                  <a:cxn ang="0">
                    <a:pos x="35" y="244"/>
                  </a:cxn>
                  <a:cxn ang="0">
                    <a:pos x="46" y="233"/>
                  </a:cxn>
                  <a:cxn ang="0">
                    <a:pos x="46" y="233"/>
                  </a:cxn>
                  <a:cxn ang="0">
                    <a:pos x="46" y="221"/>
                  </a:cxn>
                  <a:cxn ang="0">
                    <a:pos x="46" y="210"/>
                  </a:cxn>
                  <a:cxn ang="0">
                    <a:pos x="46" y="198"/>
                  </a:cxn>
                  <a:cxn ang="0">
                    <a:pos x="46" y="198"/>
                  </a:cxn>
                  <a:cxn ang="0">
                    <a:pos x="46" y="186"/>
                  </a:cxn>
                  <a:cxn ang="0">
                    <a:pos x="46" y="175"/>
                  </a:cxn>
                  <a:cxn ang="0">
                    <a:pos x="46" y="163"/>
                  </a:cxn>
                  <a:cxn ang="0">
                    <a:pos x="46" y="163"/>
                  </a:cxn>
                  <a:cxn ang="0">
                    <a:pos x="46" y="151"/>
                  </a:cxn>
                  <a:cxn ang="0">
                    <a:pos x="35" y="140"/>
                  </a:cxn>
                  <a:cxn ang="0">
                    <a:pos x="35" y="128"/>
                  </a:cxn>
                  <a:cxn ang="0">
                    <a:pos x="35" y="128"/>
                  </a:cxn>
                  <a:cxn ang="0">
                    <a:pos x="23" y="117"/>
                  </a:cxn>
                  <a:cxn ang="0">
                    <a:pos x="23" y="105"/>
                  </a:cxn>
                  <a:cxn ang="0">
                    <a:pos x="35" y="93"/>
                  </a:cxn>
                  <a:cxn ang="0">
                    <a:pos x="35" y="93"/>
                  </a:cxn>
                  <a:cxn ang="0">
                    <a:pos x="35" y="82"/>
                  </a:cxn>
                  <a:cxn ang="0">
                    <a:pos x="35" y="70"/>
                  </a:cxn>
                  <a:cxn ang="0">
                    <a:pos x="35" y="58"/>
                  </a:cxn>
                  <a:cxn ang="0">
                    <a:pos x="35" y="58"/>
                  </a:cxn>
                  <a:cxn ang="0">
                    <a:pos x="35" y="47"/>
                  </a:cxn>
                  <a:cxn ang="0">
                    <a:pos x="35" y="35"/>
                  </a:cxn>
                </a:cxnLst>
                <a:rect l="0" t="0" r="r" b="b"/>
                <a:pathLst>
                  <a:path w="46" h="244">
                    <a:moveTo>
                      <a:pt x="35" y="35"/>
                    </a:moveTo>
                    <a:lnTo>
                      <a:pt x="35" y="24"/>
                    </a:lnTo>
                    <a:lnTo>
                      <a:pt x="35" y="24"/>
                    </a:lnTo>
                    <a:lnTo>
                      <a:pt x="23" y="24"/>
                    </a:lnTo>
                    <a:lnTo>
                      <a:pt x="23" y="12"/>
                    </a:lnTo>
                    <a:lnTo>
                      <a:pt x="23" y="12"/>
                    </a:lnTo>
                    <a:lnTo>
                      <a:pt x="23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35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1" y="47"/>
                    </a:lnTo>
                    <a:lnTo>
                      <a:pt x="11" y="47"/>
                    </a:lnTo>
                    <a:lnTo>
                      <a:pt x="11" y="58"/>
                    </a:lnTo>
                    <a:lnTo>
                      <a:pt x="11" y="58"/>
                    </a:lnTo>
                    <a:lnTo>
                      <a:pt x="11" y="58"/>
                    </a:lnTo>
                    <a:lnTo>
                      <a:pt x="11" y="70"/>
                    </a:lnTo>
                    <a:lnTo>
                      <a:pt x="11" y="70"/>
                    </a:lnTo>
                    <a:lnTo>
                      <a:pt x="11" y="70"/>
                    </a:lnTo>
                    <a:lnTo>
                      <a:pt x="11" y="82"/>
                    </a:lnTo>
                    <a:lnTo>
                      <a:pt x="0" y="82"/>
                    </a:lnTo>
                    <a:lnTo>
                      <a:pt x="0" y="82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0" y="117"/>
                    </a:lnTo>
                    <a:lnTo>
                      <a:pt x="0" y="117"/>
                    </a:lnTo>
                    <a:lnTo>
                      <a:pt x="0" y="128"/>
                    </a:lnTo>
                    <a:lnTo>
                      <a:pt x="11" y="128"/>
                    </a:lnTo>
                    <a:lnTo>
                      <a:pt x="11" y="140"/>
                    </a:lnTo>
                    <a:lnTo>
                      <a:pt x="11" y="140"/>
                    </a:lnTo>
                    <a:lnTo>
                      <a:pt x="23" y="140"/>
                    </a:lnTo>
                    <a:lnTo>
                      <a:pt x="23" y="151"/>
                    </a:lnTo>
                    <a:lnTo>
                      <a:pt x="23" y="151"/>
                    </a:lnTo>
                    <a:lnTo>
                      <a:pt x="23" y="163"/>
                    </a:lnTo>
                    <a:lnTo>
                      <a:pt x="23" y="163"/>
                    </a:lnTo>
                    <a:lnTo>
                      <a:pt x="23" y="175"/>
                    </a:lnTo>
                    <a:lnTo>
                      <a:pt x="23" y="175"/>
                    </a:lnTo>
                    <a:lnTo>
                      <a:pt x="23" y="175"/>
                    </a:lnTo>
                    <a:lnTo>
                      <a:pt x="23" y="186"/>
                    </a:lnTo>
                    <a:lnTo>
                      <a:pt x="23" y="186"/>
                    </a:lnTo>
                    <a:lnTo>
                      <a:pt x="23" y="198"/>
                    </a:lnTo>
                    <a:lnTo>
                      <a:pt x="23" y="198"/>
                    </a:lnTo>
                    <a:lnTo>
                      <a:pt x="23" y="198"/>
                    </a:lnTo>
                    <a:lnTo>
                      <a:pt x="23" y="210"/>
                    </a:lnTo>
                    <a:lnTo>
                      <a:pt x="23" y="210"/>
                    </a:lnTo>
                    <a:lnTo>
                      <a:pt x="23" y="221"/>
                    </a:lnTo>
                    <a:lnTo>
                      <a:pt x="23" y="221"/>
                    </a:lnTo>
                    <a:lnTo>
                      <a:pt x="23" y="221"/>
                    </a:lnTo>
                    <a:lnTo>
                      <a:pt x="23" y="233"/>
                    </a:lnTo>
                    <a:lnTo>
                      <a:pt x="23" y="233"/>
                    </a:lnTo>
                    <a:lnTo>
                      <a:pt x="23" y="244"/>
                    </a:lnTo>
                    <a:lnTo>
                      <a:pt x="23" y="244"/>
                    </a:lnTo>
                    <a:lnTo>
                      <a:pt x="23" y="244"/>
                    </a:lnTo>
                    <a:lnTo>
                      <a:pt x="35" y="244"/>
                    </a:lnTo>
                    <a:lnTo>
                      <a:pt x="35" y="244"/>
                    </a:lnTo>
                    <a:lnTo>
                      <a:pt x="35" y="244"/>
                    </a:lnTo>
                    <a:lnTo>
                      <a:pt x="46" y="233"/>
                    </a:lnTo>
                    <a:lnTo>
                      <a:pt x="46" y="233"/>
                    </a:lnTo>
                    <a:lnTo>
                      <a:pt x="46" y="233"/>
                    </a:lnTo>
                    <a:lnTo>
                      <a:pt x="46" y="221"/>
                    </a:lnTo>
                    <a:lnTo>
                      <a:pt x="46" y="221"/>
                    </a:lnTo>
                    <a:lnTo>
                      <a:pt x="46" y="210"/>
                    </a:lnTo>
                    <a:lnTo>
                      <a:pt x="46" y="210"/>
                    </a:lnTo>
                    <a:lnTo>
                      <a:pt x="46" y="210"/>
                    </a:lnTo>
                    <a:lnTo>
                      <a:pt x="46" y="198"/>
                    </a:lnTo>
                    <a:lnTo>
                      <a:pt x="46" y="198"/>
                    </a:lnTo>
                    <a:lnTo>
                      <a:pt x="46" y="198"/>
                    </a:lnTo>
                    <a:lnTo>
                      <a:pt x="46" y="186"/>
                    </a:lnTo>
                    <a:lnTo>
                      <a:pt x="46" y="186"/>
                    </a:lnTo>
                    <a:lnTo>
                      <a:pt x="46" y="175"/>
                    </a:lnTo>
                    <a:lnTo>
                      <a:pt x="46" y="175"/>
                    </a:lnTo>
                    <a:lnTo>
                      <a:pt x="46" y="175"/>
                    </a:lnTo>
                    <a:lnTo>
                      <a:pt x="46" y="163"/>
                    </a:lnTo>
                    <a:lnTo>
                      <a:pt x="46" y="163"/>
                    </a:lnTo>
                    <a:lnTo>
                      <a:pt x="46" y="163"/>
                    </a:lnTo>
                    <a:lnTo>
                      <a:pt x="46" y="151"/>
                    </a:lnTo>
                    <a:lnTo>
                      <a:pt x="46" y="151"/>
                    </a:lnTo>
                    <a:lnTo>
                      <a:pt x="46" y="151"/>
                    </a:lnTo>
                    <a:lnTo>
                      <a:pt x="35" y="140"/>
                    </a:lnTo>
                    <a:lnTo>
                      <a:pt x="35" y="140"/>
                    </a:lnTo>
                    <a:lnTo>
                      <a:pt x="35" y="128"/>
                    </a:lnTo>
                    <a:lnTo>
                      <a:pt x="35" y="128"/>
                    </a:lnTo>
                    <a:lnTo>
                      <a:pt x="35" y="128"/>
                    </a:lnTo>
                    <a:lnTo>
                      <a:pt x="23" y="117"/>
                    </a:lnTo>
                    <a:lnTo>
                      <a:pt x="23" y="117"/>
                    </a:lnTo>
                    <a:lnTo>
                      <a:pt x="23" y="117"/>
                    </a:lnTo>
                    <a:lnTo>
                      <a:pt x="23" y="105"/>
                    </a:lnTo>
                    <a:lnTo>
                      <a:pt x="23" y="105"/>
                    </a:lnTo>
                    <a:lnTo>
                      <a:pt x="35" y="93"/>
                    </a:lnTo>
                    <a:lnTo>
                      <a:pt x="35" y="93"/>
                    </a:lnTo>
                    <a:lnTo>
                      <a:pt x="35" y="93"/>
                    </a:lnTo>
                    <a:lnTo>
                      <a:pt x="35" y="82"/>
                    </a:lnTo>
                    <a:lnTo>
                      <a:pt x="35" y="82"/>
                    </a:lnTo>
                    <a:lnTo>
                      <a:pt x="35" y="82"/>
                    </a:lnTo>
                    <a:lnTo>
                      <a:pt x="35" y="70"/>
                    </a:lnTo>
                    <a:lnTo>
                      <a:pt x="35" y="70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35" y="47"/>
                    </a:lnTo>
                    <a:lnTo>
                      <a:pt x="35" y="47"/>
                    </a:lnTo>
                    <a:lnTo>
                      <a:pt x="35" y="47"/>
                    </a:lnTo>
                    <a:lnTo>
                      <a:pt x="35" y="35"/>
                    </a:lnTo>
                    <a:lnTo>
                      <a:pt x="35" y="35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15" name="Group 146"/>
            <p:cNvGrpSpPr>
              <a:grpSpLocks/>
            </p:cNvGrpSpPr>
            <p:nvPr/>
          </p:nvGrpSpPr>
          <p:grpSpPr bwMode="auto">
            <a:xfrm>
              <a:off x="2715" y="2725"/>
              <a:ext cx="58" cy="139"/>
              <a:chOff x="2574" y="2119"/>
              <a:chExt cx="58" cy="139"/>
            </a:xfrm>
          </p:grpSpPr>
          <p:sp>
            <p:nvSpPr>
              <p:cNvPr id="17555" name="Freeform 147"/>
              <p:cNvSpPr>
                <a:spLocks/>
              </p:cNvSpPr>
              <p:nvPr/>
            </p:nvSpPr>
            <p:spPr bwMode="auto">
              <a:xfrm>
                <a:off x="2574" y="2119"/>
                <a:ext cx="58" cy="139"/>
              </a:xfrm>
              <a:custGeom>
                <a:avLst/>
                <a:gdLst/>
                <a:ahLst/>
                <a:cxnLst>
                  <a:cxn ang="0">
                    <a:pos x="23" y="11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0" y="11"/>
                  </a:cxn>
                  <a:cxn ang="0">
                    <a:pos x="0" y="23"/>
                  </a:cxn>
                  <a:cxn ang="0">
                    <a:pos x="11" y="23"/>
                  </a:cxn>
                  <a:cxn ang="0">
                    <a:pos x="11" y="35"/>
                  </a:cxn>
                  <a:cxn ang="0">
                    <a:pos x="11" y="46"/>
                  </a:cxn>
                  <a:cxn ang="0">
                    <a:pos x="11" y="58"/>
                  </a:cxn>
                  <a:cxn ang="0">
                    <a:pos x="11" y="69"/>
                  </a:cxn>
                  <a:cxn ang="0">
                    <a:pos x="11" y="81"/>
                  </a:cxn>
                  <a:cxn ang="0">
                    <a:pos x="11" y="93"/>
                  </a:cxn>
                  <a:cxn ang="0">
                    <a:pos x="11" y="104"/>
                  </a:cxn>
                  <a:cxn ang="0">
                    <a:pos x="11" y="116"/>
                  </a:cxn>
                  <a:cxn ang="0">
                    <a:pos x="11" y="128"/>
                  </a:cxn>
                  <a:cxn ang="0">
                    <a:pos x="23" y="128"/>
                  </a:cxn>
                  <a:cxn ang="0">
                    <a:pos x="35" y="139"/>
                  </a:cxn>
                  <a:cxn ang="0">
                    <a:pos x="35" y="139"/>
                  </a:cxn>
                  <a:cxn ang="0">
                    <a:pos x="46" y="139"/>
                  </a:cxn>
                  <a:cxn ang="0">
                    <a:pos x="58" y="139"/>
                  </a:cxn>
                  <a:cxn ang="0">
                    <a:pos x="58" y="128"/>
                  </a:cxn>
                  <a:cxn ang="0">
                    <a:pos x="58" y="128"/>
                  </a:cxn>
                  <a:cxn ang="0">
                    <a:pos x="46" y="116"/>
                  </a:cxn>
                  <a:cxn ang="0">
                    <a:pos x="35" y="116"/>
                  </a:cxn>
                  <a:cxn ang="0">
                    <a:pos x="35" y="104"/>
                  </a:cxn>
                  <a:cxn ang="0">
                    <a:pos x="35" y="104"/>
                  </a:cxn>
                  <a:cxn ang="0">
                    <a:pos x="35" y="93"/>
                  </a:cxn>
                  <a:cxn ang="0">
                    <a:pos x="35" y="81"/>
                  </a:cxn>
                  <a:cxn ang="0">
                    <a:pos x="35" y="69"/>
                  </a:cxn>
                  <a:cxn ang="0">
                    <a:pos x="35" y="58"/>
                  </a:cxn>
                  <a:cxn ang="0">
                    <a:pos x="35" y="58"/>
                  </a:cxn>
                  <a:cxn ang="0">
                    <a:pos x="35" y="46"/>
                  </a:cxn>
                  <a:cxn ang="0">
                    <a:pos x="35" y="35"/>
                  </a:cxn>
                  <a:cxn ang="0">
                    <a:pos x="35" y="23"/>
                  </a:cxn>
                  <a:cxn ang="0">
                    <a:pos x="35" y="11"/>
                  </a:cxn>
                </a:cxnLst>
                <a:rect l="0" t="0" r="r" b="b"/>
                <a:pathLst>
                  <a:path w="58" h="139">
                    <a:moveTo>
                      <a:pt x="23" y="11"/>
                    </a:moveTo>
                    <a:lnTo>
                      <a:pt x="23" y="11"/>
                    </a:lnTo>
                    <a:lnTo>
                      <a:pt x="23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23"/>
                    </a:lnTo>
                    <a:lnTo>
                      <a:pt x="11" y="23"/>
                    </a:lnTo>
                    <a:lnTo>
                      <a:pt x="11" y="23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1" y="46"/>
                    </a:lnTo>
                    <a:lnTo>
                      <a:pt x="11" y="46"/>
                    </a:lnTo>
                    <a:lnTo>
                      <a:pt x="11" y="58"/>
                    </a:lnTo>
                    <a:lnTo>
                      <a:pt x="11" y="58"/>
                    </a:lnTo>
                    <a:lnTo>
                      <a:pt x="11" y="69"/>
                    </a:lnTo>
                    <a:lnTo>
                      <a:pt x="11" y="69"/>
                    </a:lnTo>
                    <a:lnTo>
                      <a:pt x="11" y="81"/>
                    </a:lnTo>
                    <a:lnTo>
                      <a:pt x="11" y="81"/>
                    </a:lnTo>
                    <a:lnTo>
                      <a:pt x="11" y="93"/>
                    </a:lnTo>
                    <a:lnTo>
                      <a:pt x="11" y="93"/>
                    </a:lnTo>
                    <a:lnTo>
                      <a:pt x="11" y="104"/>
                    </a:lnTo>
                    <a:lnTo>
                      <a:pt x="11" y="104"/>
                    </a:lnTo>
                    <a:lnTo>
                      <a:pt x="11" y="104"/>
                    </a:lnTo>
                    <a:lnTo>
                      <a:pt x="11" y="116"/>
                    </a:lnTo>
                    <a:lnTo>
                      <a:pt x="11" y="116"/>
                    </a:lnTo>
                    <a:lnTo>
                      <a:pt x="11" y="128"/>
                    </a:lnTo>
                    <a:lnTo>
                      <a:pt x="23" y="128"/>
                    </a:lnTo>
                    <a:lnTo>
                      <a:pt x="23" y="128"/>
                    </a:lnTo>
                    <a:lnTo>
                      <a:pt x="23" y="139"/>
                    </a:lnTo>
                    <a:lnTo>
                      <a:pt x="35" y="139"/>
                    </a:lnTo>
                    <a:lnTo>
                      <a:pt x="35" y="139"/>
                    </a:lnTo>
                    <a:lnTo>
                      <a:pt x="35" y="139"/>
                    </a:lnTo>
                    <a:lnTo>
                      <a:pt x="46" y="139"/>
                    </a:lnTo>
                    <a:lnTo>
                      <a:pt x="46" y="139"/>
                    </a:lnTo>
                    <a:lnTo>
                      <a:pt x="46" y="139"/>
                    </a:lnTo>
                    <a:lnTo>
                      <a:pt x="58" y="139"/>
                    </a:lnTo>
                    <a:lnTo>
                      <a:pt x="58" y="139"/>
                    </a:lnTo>
                    <a:lnTo>
                      <a:pt x="58" y="128"/>
                    </a:lnTo>
                    <a:lnTo>
                      <a:pt x="58" y="128"/>
                    </a:lnTo>
                    <a:lnTo>
                      <a:pt x="58" y="128"/>
                    </a:lnTo>
                    <a:lnTo>
                      <a:pt x="46" y="116"/>
                    </a:lnTo>
                    <a:lnTo>
                      <a:pt x="46" y="116"/>
                    </a:lnTo>
                    <a:lnTo>
                      <a:pt x="46" y="116"/>
                    </a:lnTo>
                    <a:lnTo>
                      <a:pt x="35" y="116"/>
                    </a:lnTo>
                    <a:lnTo>
                      <a:pt x="35" y="116"/>
                    </a:lnTo>
                    <a:lnTo>
                      <a:pt x="35" y="104"/>
                    </a:lnTo>
                    <a:lnTo>
                      <a:pt x="35" y="104"/>
                    </a:lnTo>
                    <a:lnTo>
                      <a:pt x="35" y="104"/>
                    </a:lnTo>
                    <a:lnTo>
                      <a:pt x="35" y="93"/>
                    </a:lnTo>
                    <a:lnTo>
                      <a:pt x="35" y="93"/>
                    </a:lnTo>
                    <a:lnTo>
                      <a:pt x="35" y="93"/>
                    </a:lnTo>
                    <a:lnTo>
                      <a:pt x="35" y="81"/>
                    </a:lnTo>
                    <a:lnTo>
                      <a:pt x="35" y="81"/>
                    </a:lnTo>
                    <a:lnTo>
                      <a:pt x="35" y="69"/>
                    </a:lnTo>
                    <a:lnTo>
                      <a:pt x="35" y="69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35" y="46"/>
                    </a:lnTo>
                    <a:lnTo>
                      <a:pt x="35" y="46"/>
                    </a:lnTo>
                    <a:lnTo>
                      <a:pt x="35" y="35"/>
                    </a:lnTo>
                    <a:lnTo>
                      <a:pt x="35" y="35"/>
                    </a:lnTo>
                    <a:lnTo>
                      <a:pt x="35" y="23"/>
                    </a:lnTo>
                    <a:lnTo>
                      <a:pt x="35" y="23"/>
                    </a:lnTo>
                    <a:lnTo>
                      <a:pt x="35" y="23"/>
                    </a:lnTo>
                    <a:lnTo>
                      <a:pt x="35" y="11"/>
                    </a:lnTo>
                    <a:lnTo>
                      <a:pt x="23" y="11"/>
                    </a:lnTo>
                    <a:close/>
                  </a:path>
                </a:pathLst>
              </a:custGeom>
              <a:solidFill>
                <a:srgbClr val="00AE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56" name="Freeform 148"/>
              <p:cNvSpPr>
                <a:spLocks/>
              </p:cNvSpPr>
              <p:nvPr/>
            </p:nvSpPr>
            <p:spPr bwMode="auto">
              <a:xfrm>
                <a:off x="2574" y="2119"/>
                <a:ext cx="58" cy="139"/>
              </a:xfrm>
              <a:custGeom>
                <a:avLst/>
                <a:gdLst/>
                <a:ahLst/>
                <a:cxnLst>
                  <a:cxn ang="0">
                    <a:pos x="23" y="11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0" y="11"/>
                  </a:cxn>
                  <a:cxn ang="0">
                    <a:pos x="0" y="23"/>
                  </a:cxn>
                  <a:cxn ang="0">
                    <a:pos x="11" y="23"/>
                  </a:cxn>
                  <a:cxn ang="0">
                    <a:pos x="11" y="35"/>
                  </a:cxn>
                  <a:cxn ang="0">
                    <a:pos x="11" y="46"/>
                  </a:cxn>
                  <a:cxn ang="0">
                    <a:pos x="11" y="58"/>
                  </a:cxn>
                  <a:cxn ang="0">
                    <a:pos x="11" y="69"/>
                  </a:cxn>
                  <a:cxn ang="0">
                    <a:pos x="11" y="81"/>
                  </a:cxn>
                  <a:cxn ang="0">
                    <a:pos x="11" y="93"/>
                  </a:cxn>
                  <a:cxn ang="0">
                    <a:pos x="11" y="104"/>
                  </a:cxn>
                  <a:cxn ang="0">
                    <a:pos x="11" y="116"/>
                  </a:cxn>
                  <a:cxn ang="0">
                    <a:pos x="11" y="128"/>
                  </a:cxn>
                  <a:cxn ang="0">
                    <a:pos x="23" y="128"/>
                  </a:cxn>
                  <a:cxn ang="0">
                    <a:pos x="35" y="139"/>
                  </a:cxn>
                  <a:cxn ang="0">
                    <a:pos x="35" y="139"/>
                  </a:cxn>
                  <a:cxn ang="0">
                    <a:pos x="46" y="139"/>
                  </a:cxn>
                  <a:cxn ang="0">
                    <a:pos x="58" y="139"/>
                  </a:cxn>
                  <a:cxn ang="0">
                    <a:pos x="58" y="128"/>
                  </a:cxn>
                  <a:cxn ang="0">
                    <a:pos x="58" y="128"/>
                  </a:cxn>
                  <a:cxn ang="0">
                    <a:pos x="46" y="116"/>
                  </a:cxn>
                  <a:cxn ang="0">
                    <a:pos x="35" y="116"/>
                  </a:cxn>
                  <a:cxn ang="0">
                    <a:pos x="35" y="104"/>
                  </a:cxn>
                  <a:cxn ang="0">
                    <a:pos x="35" y="104"/>
                  </a:cxn>
                  <a:cxn ang="0">
                    <a:pos x="35" y="93"/>
                  </a:cxn>
                  <a:cxn ang="0">
                    <a:pos x="35" y="81"/>
                  </a:cxn>
                  <a:cxn ang="0">
                    <a:pos x="35" y="69"/>
                  </a:cxn>
                  <a:cxn ang="0">
                    <a:pos x="35" y="58"/>
                  </a:cxn>
                  <a:cxn ang="0">
                    <a:pos x="35" y="58"/>
                  </a:cxn>
                  <a:cxn ang="0">
                    <a:pos x="35" y="46"/>
                  </a:cxn>
                  <a:cxn ang="0">
                    <a:pos x="35" y="35"/>
                  </a:cxn>
                  <a:cxn ang="0">
                    <a:pos x="35" y="23"/>
                  </a:cxn>
                  <a:cxn ang="0">
                    <a:pos x="35" y="11"/>
                  </a:cxn>
                </a:cxnLst>
                <a:rect l="0" t="0" r="r" b="b"/>
                <a:pathLst>
                  <a:path w="58" h="139">
                    <a:moveTo>
                      <a:pt x="23" y="11"/>
                    </a:moveTo>
                    <a:lnTo>
                      <a:pt x="23" y="11"/>
                    </a:lnTo>
                    <a:lnTo>
                      <a:pt x="23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23"/>
                    </a:lnTo>
                    <a:lnTo>
                      <a:pt x="11" y="23"/>
                    </a:lnTo>
                    <a:lnTo>
                      <a:pt x="11" y="23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1" y="46"/>
                    </a:lnTo>
                    <a:lnTo>
                      <a:pt x="11" y="46"/>
                    </a:lnTo>
                    <a:lnTo>
                      <a:pt x="11" y="58"/>
                    </a:lnTo>
                    <a:lnTo>
                      <a:pt x="11" y="58"/>
                    </a:lnTo>
                    <a:lnTo>
                      <a:pt x="11" y="69"/>
                    </a:lnTo>
                    <a:lnTo>
                      <a:pt x="11" y="69"/>
                    </a:lnTo>
                    <a:lnTo>
                      <a:pt x="11" y="81"/>
                    </a:lnTo>
                    <a:lnTo>
                      <a:pt x="11" y="81"/>
                    </a:lnTo>
                    <a:lnTo>
                      <a:pt x="11" y="93"/>
                    </a:lnTo>
                    <a:lnTo>
                      <a:pt x="11" y="93"/>
                    </a:lnTo>
                    <a:lnTo>
                      <a:pt x="11" y="104"/>
                    </a:lnTo>
                    <a:lnTo>
                      <a:pt x="11" y="104"/>
                    </a:lnTo>
                    <a:lnTo>
                      <a:pt x="11" y="104"/>
                    </a:lnTo>
                    <a:lnTo>
                      <a:pt x="11" y="116"/>
                    </a:lnTo>
                    <a:lnTo>
                      <a:pt x="11" y="116"/>
                    </a:lnTo>
                    <a:lnTo>
                      <a:pt x="11" y="128"/>
                    </a:lnTo>
                    <a:lnTo>
                      <a:pt x="23" y="128"/>
                    </a:lnTo>
                    <a:lnTo>
                      <a:pt x="23" y="128"/>
                    </a:lnTo>
                    <a:lnTo>
                      <a:pt x="23" y="139"/>
                    </a:lnTo>
                    <a:lnTo>
                      <a:pt x="35" y="139"/>
                    </a:lnTo>
                    <a:lnTo>
                      <a:pt x="35" y="139"/>
                    </a:lnTo>
                    <a:lnTo>
                      <a:pt x="35" y="139"/>
                    </a:lnTo>
                    <a:lnTo>
                      <a:pt x="46" y="139"/>
                    </a:lnTo>
                    <a:lnTo>
                      <a:pt x="46" y="139"/>
                    </a:lnTo>
                    <a:lnTo>
                      <a:pt x="46" y="139"/>
                    </a:lnTo>
                    <a:lnTo>
                      <a:pt x="58" y="139"/>
                    </a:lnTo>
                    <a:lnTo>
                      <a:pt x="58" y="139"/>
                    </a:lnTo>
                    <a:lnTo>
                      <a:pt x="58" y="128"/>
                    </a:lnTo>
                    <a:lnTo>
                      <a:pt x="58" y="128"/>
                    </a:lnTo>
                    <a:lnTo>
                      <a:pt x="58" y="128"/>
                    </a:lnTo>
                    <a:lnTo>
                      <a:pt x="46" y="116"/>
                    </a:lnTo>
                    <a:lnTo>
                      <a:pt x="46" y="116"/>
                    </a:lnTo>
                    <a:lnTo>
                      <a:pt x="46" y="116"/>
                    </a:lnTo>
                    <a:lnTo>
                      <a:pt x="35" y="116"/>
                    </a:lnTo>
                    <a:lnTo>
                      <a:pt x="35" y="116"/>
                    </a:lnTo>
                    <a:lnTo>
                      <a:pt x="35" y="104"/>
                    </a:lnTo>
                    <a:lnTo>
                      <a:pt x="35" y="104"/>
                    </a:lnTo>
                    <a:lnTo>
                      <a:pt x="35" y="104"/>
                    </a:lnTo>
                    <a:lnTo>
                      <a:pt x="35" y="93"/>
                    </a:lnTo>
                    <a:lnTo>
                      <a:pt x="35" y="93"/>
                    </a:lnTo>
                    <a:lnTo>
                      <a:pt x="35" y="93"/>
                    </a:lnTo>
                    <a:lnTo>
                      <a:pt x="35" y="81"/>
                    </a:lnTo>
                    <a:lnTo>
                      <a:pt x="35" y="81"/>
                    </a:lnTo>
                    <a:lnTo>
                      <a:pt x="35" y="69"/>
                    </a:lnTo>
                    <a:lnTo>
                      <a:pt x="35" y="69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35" y="46"/>
                    </a:lnTo>
                    <a:lnTo>
                      <a:pt x="35" y="46"/>
                    </a:lnTo>
                    <a:lnTo>
                      <a:pt x="35" y="35"/>
                    </a:lnTo>
                    <a:lnTo>
                      <a:pt x="35" y="35"/>
                    </a:lnTo>
                    <a:lnTo>
                      <a:pt x="35" y="23"/>
                    </a:lnTo>
                    <a:lnTo>
                      <a:pt x="35" y="23"/>
                    </a:lnTo>
                    <a:lnTo>
                      <a:pt x="35" y="23"/>
                    </a:lnTo>
                    <a:lnTo>
                      <a:pt x="35" y="11"/>
                    </a:lnTo>
                    <a:lnTo>
                      <a:pt x="23" y="11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18" name="Group 149"/>
            <p:cNvGrpSpPr>
              <a:grpSpLocks/>
            </p:cNvGrpSpPr>
            <p:nvPr/>
          </p:nvGrpSpPr>
          <p:grpSpPr bwMode="auto">
            <a:xfrm>
              <a:off x="2412" y="2864"/>
              <a:ext cx="256" cy="175"/>
              <a:chOff x="2271" y="2258"/>
              <a:chExt cx="256" cy="175"/>
            </a:xfrm>
          </p:grpSpPr>
          <p:sp>
            <p:nvSpPr>
              <p:cNvPr id="17558" name="Freeform 150"/>
              <p:cNvSpPr>
                <a:spLocks/>
              </p:cNvSpPr>
              <p:nvPr/>
            </p:nvSpPr>
            <p:spPr bwMode="auto">
              <a:xfrm>
                <a:off x="2271" y="2258"/>
                <a:ext cx="256" cy="175"/>
              </a:xfrm>
              <a:custGeom>
                <a:avLst/>
                <a:gdLst/>
                <a:ahLst/>
                <a:cxnLst>
                  <a:cxn ang="0">
                    <a:pos x="198" y="35"/>
                  </a:cxn>
                  <a:cxn ang="0">
                    <a:pos x="175" y="35"/>
                  </a:cxn>
                  <a:cxn ang="0">
                    <a:pos x="163" y="12"/>
                  </a:cxn>
                  <a:cxn ang="0">
                    <a:pos x="152" y="0"/>
                  </a:cxn>
                  <a:cxn ang="0">
                    <a:pos x="128" y="0"/>
                  </a:cxn>
                  <a:cxn ang="0">
                    <a:pos x="117" y="23"/>
                  </a:cxn>
                  <a:cxn ang="0">
                    <a:pos x="105" y="35"/>
                  </a:cxn>
                  <a:cxn ang="0">
                    <a:pos x="82" y="58"/>
                  </a:cxn>
                  <a:cxn ang="0">
                    <a:pos x="82" y="70"/>
                  </a:cxn>
                  <a:cxn ang="0">
                    <a:pos x="93" y="82"/>
                  </a:cxn>
                  <a:cxn ang="0">
                    <a:pos x="117" y="82"/>
                  </a:cxn>
                  <a:cxn ang="0">
                    <a:pos x="128" y="70"/>
                  </a:cxn>
                  <a:cxn ang="0">
                    <a:pos x="152" y="58"/>
                  </a:cxn>
                  <a:cxn ang="0">
                    <a:pos x="152" y="82"/>
                  </a:cxn>
                  <a:cxn ang="0">
                    <a:pos x="152" y="93"/>
                  </a:cxn>
                  <a:cxn ang="0">
                    <a:pos x="128" y="105"/>
                  </a:cxn>
                  <a:cxn ang="0">
                    <a:pos x="117" y="128"/>
                  </a:cxn>
                  <a:cxn ang="0">
                    <a:pos x="93" y="140"/>
                  </a:cxn>
                  <a:cxn ang="0">
                    <a:pos x="82" y="116"/>
                  </a:cxn>
                  <a:cxn ang="0">
                    <a:pos x="82" y="105"/>
                  </a:cxn>
                  <a:cxn ang="0">
                    <a:pos x="59" y="105"/>
                  </a:cxn>
                  <a:cxn ang="0">
                    <a:pos x="47" y="105"/>
                  </a:cxn>
                  <a:cxn ang="0">
                    <a:pos x="35" y="128"/>
                  </a:cxn>
                  <a:cxn ang="0">
                    <a:pos x="12" y="140"/>
                  </a:cxn>
                  <a:cxn ang="0">
                    <a:pos x="0" y="151"/>
                  </a:cxn>
                  <a:cxn ang="0">
                    <a:pos x="0" y="175"/>
                  </a:cxn>
                  <a:cxn ang="0">
                    <a:pos x="24" y="175"/>
                  </a:cxn>
                  <a:cxn ang="0">
                    <a:pos x="35" y="163"/>
                  </a:cxn>
                  <a:cxn ang="0">
                    <a:pos x="59" y="163"/>
                  </a:cxn>
                  <a:cxn ang="0">
                    <a:pos x="70" y="163"/>
                  </a:cxn>
                  <a:cxn ang="0">
                    <a:pos x="93" y="163"/>
                  </a:cxn>
                  <a:cxn ang="0">
                    <a:pos x="117" y="163"/>
                  </a:cxn>
                  <a:cxn ang="0">
                    <a:pos x="128" y="151"/>
                  </a:cxn>
                  <a:cxn ang="0">
                    <a:pos x="152" y="140"/>
                  </a:cxn>
                  <a:cxn ang="0">
                    <a:pos x="163" y="128"/>
                  </a:cxn>
                  <a:cxn ang="0">
                    <a:pos x="186" y="105"/>
                  </a:cxn>
                  <a:cxn ang="0">
                    <a:pos x="210" y="82"/>
                  </a:cxn>
                  <a:cxn ang="0">
                    <a:pos x="221" y="70"/>
                  </a:cxn>
                  <a:cxn ang="0">
                    <a:pos x="245" y="70"/>
                  </a:cxn>
                  <a:cxn ang="0">
                    <a:pos x="256" y="47"/>
                  </a:cxn>
                  <a:cxn ang="0">
                    <a:pos x="245" y="35"/>
                  </a:cxn>
                  <a:cxn ang="0">
                    <a:pos x="233" y="35"/>
                  </a:cxn>
                  <a:cxn ang="0">
                    <a:pos x="210" y="47"/>
                  </a:cxn>
                </a:cxnLst>
                <a:rect l="0" t="0" r="r" b="b"/>
                <a:pathLst>
                  <a:path w="256" h="175">
                    <a:moveTo>
                      <a:pt x="210" y="47"/>
                    </a:moveTo>
                    <a:lnTo>
                      <a:pt x="198" y="35"/>
                    </a:lnTo>
                    <a:lnTo>
                      <a:pt x="198" y="35"/>
                    </a:lnTo>
                    <a:lnTo>
                      <a:pt x="186" y="35"/>
                    </a:lnTo>
                    <a:lnTo>
                      <a:pt x="186" y="35"/>
                    </a:lnTo>
                    <a:lnTo>
                      <a:pt x="175" y="35"/>
                    </a:lnTo>
                    <a:lnTo>
                      <a:pt x="175" y="23"/>
                    </a:lnTo>
                    <a:lnTo>
                      <a:pt x="175" y="23"/>
                    </a:lnTo>
                    <a:lnTo>
                      <a:pt x="163" y="12"/>
                    </a:lnTo>
                    <a:lnTo>
                      <a:pt x="163" y="12"/>
                    </a:lnTo>
                    <a:lnTo>
                      <a:pt x="152" y="12"/>
                    </a:lnTo>
                    <a:lnTo>
                      <a:pt x="152" y="0"/>
                    </a:lnTo>
                    <a:lnTo>
                      <a:pt x="140" y="0"/>
                    </a:lnTo>
                    <a:lnTo>
                      <a:pt x="140" y="0"/>
                    </a:lnTo>
                    <a:lnTo>
                      <a:pt x="128" y="0"/>
                    </a:lnTo>
                    <a:lnTo>
                      <a:pt x="128" y="12"/>
                    </a:lnTo>
                    <a:lnTo>
                      <a:pt x="117" y="12"/>
                    </a:lnTo>
                    <a:lnTo>
                      <a:pt x="117" y="23"/>
                    </a:lnTo>
                    <a:lnTo>
                      <a:pt x="117" y="23"/>
                    </a:lnTo>
                    <a:lnTo>
                      <a:pt x="105" y="35"/>
                    </a:lnTo>
                    <a:lnTo>
                      <a:pt x="105" y="35"/>
                    </a:lnTo>
                    <a:lnTo>
                      <a:pt x="93" y="47"/>
                    </a:lnTo>
                    <a:lnTo>
                      <a:pt x="93" y="47"/>
                    </a:lnTo>
                    <a:lnTo>
                      <a:pt x="82" y="58"/>
                    </a:lnTo>
                    <a:lnTo>
                      <a:pt x="82" y="58"/>
                    </a:lnTo>
                    <a:lnTo>
                      <a:pt x="82" y="70"/>
                    </a:lnTo>
                    <a:lnTo>
                      <a:pt x="82" y="70"/>
                    </a:lnTo>
                    <a:lnTo>
                      <a:pt x="82" y="82"/>
                    </a:lnTo>
                    <a:lnTo>
                      <a:pt x="93" y="82"/>
                    </a:lnTo>
                    <a:lnTo>
                      <a:pt x="93" y="82"/>
                    </a:lnTo>
                    <a:lnTo>
                      <a:pt x="105" y="82"/>
                    </a:lnTo>
                    <a:lnTo>
                      <a:pt x="105" y="82"/>
                    </a:lnTo>
                    <a:lnTo>
                      <a:pt x="117" y="82"/>
                    </a:lnTo>
                    <a:lnTo>
                      <a:pt x="117" y="70"/>
                    </a:lnTo>
                    <a:lnTo>
                      <a:pt x="128" y="70"/>
                    </a:lnTo>
                    <a:lnTo>
                      <a:pt x="128" y="70"/>
                    </a:lnTo>
                    <a:lnTo>
                      <a:pt x="140" y="58"/>
                    </a:lnTo>
                    <a:lnTo>
                      <a:pt x="140" y="58"/>
                    </a:lnTo>
                    <a:lnTo>
                      <a:pt x="152" y="58"/>
                    </a:lnTo>
                    <a:lnTo>
                      <a:pt x="152" y="70"/>
                    </a:lnTo>
                    <a:lnTo>
                      <a:pt x="152" y="70"/>
                    </a:lnTo>
                    <a:lnTo>
                      <a:pt x="152" y="82"/>
                    </a:lnTo>
                    <a:lnTo>
                      <a:pt x="152" y="82"/>
                    </a:lnTo>
                    <a:lnTo>
                      <a:pt x="152" y="93"/>
                    </a:lnTo>
                    <a:lnTo>
                      <a:pt x="152" y="93"/>
                    </a:lnTo>
                    <a:lnTo>
                      <a:pt x="140" y="105"/>
                    </a:lnTo>
                    <a:lnTo>
                      <a:pt x="140" y="105"/>
                    </a:lnTo>
                    <a:lnTo>
                      <a:pt x="128" y="105"/>
                    </a:lnTo>
                    <a:lnTo>
                      <a:pt x="128" y="116"/>
                    </a:lnTo>
                    <a:lnTo>
                      <a:pt x="117" y="116"/>
                    </a:lnTo>
                    <a:lnTo>
                      <a:pt x="117" y="128"/>
                    </a:lnTo>
                    <a:lnTo>
                      <a:pt x="105" y="128"/>
                    </a:lnTo>
                    <a:lnTo>
                      <a:pt x="93" y="140"/>
                    </a:lnTo>
                    <a:lnTo>
                      <a:pt x="93" y="140"/>
                    </a:lnTo>
                    <a:lnTo>
                      <a:pt x="82" y="128"/>
                    </a:lnTo>
                    <a:lnTo>
                      <a:pt x="82" y="128"/>
                    </a:lnTo>
                    <a:lnTo>
                      <a:pt x="82" y="116"/>
                    </a:lnTo>
                    <a:lnTo>
                      <a:pt x="82" y="116"/>
                    </a:lnTo>
                    <a:lnTo>
                      <a:pt x="82" y="105"/>
                    </a:lnTo>
                    <a:lnTo>
                      <a:pt x="82" y="105"/>
                    </a:lnTo>
                    <a:lnTo>
                      <a:pt x="70" y="105"/>
                    </a:lnTo>
                    <a:lnTo>
                      <a:pt x="70" y="105"/>
                    </a:lnTo>
                    <a:lnTo>
                      <a:pt x="59" y="105"/>
                    </a:lnTo>
                    <a:lnTo>
                      <a:pt x="59" y="105"/>
                    </a:lnTo>
                    <a:lnTo>
                      <a:pt x="47" y="105"/>
                    </a:lnTo>
                    <a:lnTo>
                      <a:pt x="47" y="105"/>
                    </a:lnTo>
                    <a:lnTo>
                      <a:pt x="35" y="116"/>
                    </a:lnTo>
                    <a:lnTo>
                      <a:pt x="35" y="116"/>
                    </a:lnTo>
                    <a:lnTo>
                      <a:pt x="35" y="128"/>
                    </a:lnTo>
                    <a:lnTo>
                      <a:pt x="24" y="128"/>
                    </a:lnTo>
                    <a:lnTo>
                      <a:pt x="24" y="140"/>
                    </a:lnTo>
                    <a:lnTo>
                      <a:pt x="12" y="140"/>
                    </a:lnTo>
                    <a:lnTo>
                      <a:pt x="12" y="151"/>
                    </a:lnTo>
                    <a:lnTo>
                      <a:pt x="0" y="151"/>
                    </a:lnTo>
                    <a:lnTo>
                      <a:pt x="0" y="151"/>
                    </a:lnTo>
                    <a:lnTo>
                      <a:pt x="0" y="163"/>
                    </a:lnTo>
                    <a:lnTo>
                      <a:pt x="0" y="175"/>
                    </a:lnTo>
                    <a:lnTo>
                      <a:pt x="0" y="175"/>
                    </a:lnTo>
                    <a:lnTo>
                      <a:pt x="12" y="175"/>
                    </a:lnTo>
                    <a:lnTo>
                      <a:pt x="12" y="175"/>
                    </a:lnTo>
                    <a:lnTo>
                      <a:pt x="24" y="175"/>
                    </a:lnTo>
                    <a:lnTo>
                      <a:pt x="24" y="175"/>
                    </a:lnTo>
                    <a:lnTo>
                      <a:pt x="35" y="163"/>
                    </a:lnTo>
                    <a:lnTo>
                      <a:pt x="35" y="163"/>
                    </a:lnTo>
                    <a:lnTo>
                      <a:pt x="47" y="163"/>
                    </a:lnTo>
                    <a:lnTo>
                      <a:pt x="47" y="163"/>
                    </a:lnTo>
                    <a:lnTo>
                      <a:pt x="59" y="163"/>
                    </a:lnTo>
                    <a:lnTo>
                      <a:pt x="59" y="163"/>
                    </a:lnTo>
                    <a:lnTo>
                      <a:pt x="70" y="163"/>
                    </a:lnTo>
                    <a:lnTo>
                      <a:pt x="70" y="163"/>
                    </a:lnTo>
                    <a:lnTo>
                      <a:pt x="82" y="163"/>
                    </a:lnTo>
                    <a:lnTo>
                      <a:pt x="93" y="163"/>
                    </a:lnTo>
                    <a:lnTo>
                      <a:pt x="93" y="163"/>
                    </a:lnTo>
                    <a:lnTo>
                      <a:pt x="105" y="163"/>
                    </a:lnTo>
                    <a:lnTo>
                      <a:pt x="105" y="163"/>
                    </a:lnTo>
                    <a:lnTo>
                      <a:pt x="117" y="163"/>
                    </a:lnTo>
                    <a:lnTo>
                      <a:pt x="117" y="163"/>
                    </a:lnTo>
                    <a:lnTo>
                      <a:pt x="128" y="163"/>
                    </a:lnTo>
                    <a:lnTo>
                      <a:pt x="128" y="151"/>
                    </a:lnTo>
                    <a:lnTo>
                      <a:pt x="140" y="151"/>
                    </a:lnTo>
                    <a:lnTo>
                      <a:pt x="140" y="151"/>
                    </a:lnTo>
                    <a:lnTo>
                      <a:pt x="152" y="140"/>
                    </a:lnTo>
                    <a:lnTo>
                      <a:pt x="152" y="140"/>
                    </a:lnTo>
                    <a:lnTo>
                      <a:pt x="163" y="128"/>
                    </a:lnTo>
                    <a:lnTo>
                      <a:pt x="163" y="128"/>
                    </a:lnTo>
                    <a:lnTo>
                      <a:pt x="175" y="116"/>
                    </a:lnTo>
                    <a:lnTo>
                      <a:pt x="186" y="105"/>
                    </a:lnTo>
                    <a:lnTo>
                      <a:pt x="186" y="105"/>
                    </a:lnTo>
                    <a:lnTo>
                      <a:pt x="198" y="93"/>
                    </a:lnTo>
                    <a:lnTo>
                      <a:pt x="198" y="93"/>
                    </a:lnTo>
                    <a:lnTo>
                      <a:pt x="210" y="82"/>
                    </a:lnTo>
                    <a:lnTo>
                      <a:pt x="210" y="82"/>
                    </a:lnTo>
                    <a:lnTo>
                      <a:pt x="221" y="82"/>
                    </a:lnTo>
                    <a:lnTo>
                      <a:pt x="221" y="70"/>
                    </a:lnTo>
                    <a:lnTo>
                      <a:pt x="233" y="70"/>
                    </a:lnTo>
                    <a:lnTo>
                      <a:pt x="233" y="70"/>
                    </a:lnTo>
                    <a:lnTo>
                      <a:pt x="245" y="70"/>
                    </a:lnTo>
                    <a:lnTo>
                      <a:pt x="245" y="58"/>
                    </a:lnTo>
                    <a:lnTo>
                      <a:pt x="256" y="58"/>
                    </a:lnTo>
                    <a:lnTo>
                      <a:pt x="256" y="47"/>
                    </a:lnTo>
                    <a:lnTo>
                      <a:pt x="256" y="47"/>
                    </a:lnTo>
                    <a:lnTo>
                      <a:pt x="256" y="35"/>
                    </a:lnTo>
                    <a:lnTo>
                      <a:pt x="245" y="35"/>
                    </a:lnTo>
                    <a:lnTo>
                      <a:pt x="245" y="35"/>
                    </a:lnTo>
                    <a:lnTo>
                      <a:pt x="233" y="35"/>
                    </a:lnTo>
                    <a:lnTo>
                      <a:pt x="233" y="35"/>
                    </a:lnTo>
                    <a:lnTo>
                      <a:pt x="221" y="35"/>
                    </a:lnTo>
                    <a:lnTo>
                      <a:pt x="221" y="35"/>
                    </a:lnTo>
                    <a:lnTo>
                      <a:pt x="210" y="47"/>
                    </a:lnTo>
                    <a:lnTo>
                      <a:pt x="210" y="47"/>
                    </a:lnTo>
                    <a:lnTo>
                      <a:pt x="210" y="47"/>
                    </a:lnTo>
                    <a:close/>
                  </a:path>
                </a:pathLst>
              </a:custGeom>
              <a:solidFill>
                <a:srgbClr val="00AE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59" name="Freeform 151"/>
              <p:cNvSpPr>
                <a:spLocks/>
              </p:cNvSpPr>
              <p:nvPr/>
            </p:nvSpPr>
            <p:spPr bwMode="auto">
              <a:xfrm>
                <a:off x="2271" y="2258"/>
                <a:ext cx="256" cy="175"/>
              </a:xfrm>
              <a:custGeom>
                <a:avLst/>
                <a:gdLst/>
                <a:ahLst/>
                <a:cxnLst>
                  <a:cxn ang="0">
                    <a:pos x="198" y="35"/>
                  </a:cxn>
                  <a:cxn ang="0">
                    <a:pos x="175" y="35"/>
                  </a:cxn>
                  <a:cxn ang="0">
                    <a:pos x="163" y="12"/>
                  </a:cxn>
                  <a:cxn ang="0">
                    <a:pos x="152" y="0"/>
                  </a:cxn>
                  <a:cxn ang="0">
                    <a:pos x="128" y="0"/>
                  </a:cxn>
                  <a:cxn ang="0">
                    <a:pos x="117" y="23"/>
                  </a:cxn>
                  <a:cxn ang="0">
                    <a:pos x="105" y="35"/>
                  </a:cxn>
                  <a:cxn ang="0">
                    <a:pos x="82" y="58"/>
                  </a:cxn>
                  <a:cxn ang="0">
                    <a:pos x="82" y="70"/>
                  </a:cxn>
                  <a:cxn ang="0">
                    <a:pos x="93" y="82"/>
                  </a:cxn>
                  <a:cxn ang="0">
                    <a:pos x="117" y="82"/>
                  </a:cxn>
                  <a:cxn ang="0">
                    <a:pos x="128" y="70"/>
                  </a:cxn>
                  <a:cxn ang="0">
                    <a:pos x="152" y="58"/>
                  </a:cxn>
                  <a:cxn ang="0">
                    <a:pos x="152" y="82"/>
                  </a:cxn>
                  <a:cxn ang="0">
                    <a:pos x="152" y="93"/>
                  </a:cxn>
                  <a:cxn ang="0">
                    <a:pos x="128" y="105"/>
                  </a:cxn>
                  <a:cxn ang="0">
                    <a:pos x="117" y="128"/>
                  </a:cxn>
                  <a:cxn ang="0">
                    <a:pos x="93" y="140"/>
                  </a:cxn>
                  <a:cxn ang="0">
                    <a:pos x="82" y="116"/>
                  </a:cxn>
                  <a:cxn ang="0">
                    <a:pos x="82" y="105"/>
                  </a:cxn>
                  <a:cxn ang="0">
                    <a:pos x="59" y="105"/>
                  </a:cxn>
                  <a:cxn ang="0">
                    <a:pos x="47" y="105"/>
                  </a:cxn>
                  <a:cxn ang="0">
                    <a:pos x="35" y="128"/>
                  </a:cxn>
                  <a:cxn ang="0">
                    <a:pos x="12" y="140"/>
                  </a:cxn>
                  <a:cxn ang="0">
                    <a:pos x="0" y="151"/>
                  </a:cxn>
                  <a:cxn ang="0">
                    <a:pos x="0" y="175"/>
                  </a:cxn>
                  <a:cxn ang="0">
                    <a:pos x="24" y="175"/>
                  </a:cxn>
                  <a:cxn ang="0">
                    <a:pos x="35" y="163"/>
                  </a:cxn>
                  <a:cxn ang="0">
                    <a:pos x="59" y="163"/>
                  </a:cxn>
                  <a:cxn ang="0">
                    <a:pos x="70" y="163"/>
                  </a:cxn>
                  <a:cxn ang="0">
                    <a:pos x="93" y="163"/>
                  </a:cxn>
                  <a:cxn ang="0">
                    <a:pos x="117" y="163"/>
                  </a:cxn>
                  <a:cxn ang="0">
                    <a:pos x="128" y="151"/>
                  </a:cxn>
                  <a:cxn ang="0">
                    <a:pos x="152" y="140"/>
                  </a:cxn>
                  <a:cxn ang="0">
                    <a:pos x="163" y="128"/>
                  </a:cxn>
                  <a:cxn ang="0">
                    <a:pos x="186" y="105"/>
                  </a:cxn>
                  <a:cxn ang="0">
                    <a:pos x="210" y="82"/>
                  </a:cxn>
                  <a:cxn ang="0">
                    <a:pos x="221" y="70"/>
                  </a:cxn>
                  <a:cxn ang="0">
                    <a:pos x="245" y="70"/>
                  </a:cxn>
                  <a:cxn ang="0">
                    <a:pos x="256" y="47"/>
                  </a:cxn>
                  <a:cxn ang="0">
                    <a:pos x="245" y="35"/>
                  </a:cxn>
                  <a:cxn ang="0">
                    <a:pos x="233" y="35"/>
                  </a:cxn>
                  <a:cxn ang="0">
                    <a:pos x="210" y="47"/>
                  </a:cxn>
                </a:cxnLst>
                <a:rect l="0" t="0" r="r" b="b"/>
                <a:pathLst>
                  <a:path w="256" h="175">
                    <a:moveTo>
                      <a:pt x="210" y="47"/>
                    </a:moveTo>
                    <a:lnTo>
                      <a:pt x="198" y="35"/>
                    </a:lnTo>
                    <a:lnTo>
                      <a:pt x="198" y="35"/>
                    </a:lnTo>
                    <a:lnTo>
                      <a:pt x="186" y="35"/>
                    </a:lnTo>
                    <a:lnTo>
                      <a:pt x="186" y="35"/>
                    </a:lnTo>
                    <a:lnTo>
                      <a:pt x="175" y="35"/>
                    </a:lnTo>
                    <a:lnTo>
                      <a:pt x="175" y="23"/>
                    </a:lnTo>
                    <a:lnTo>
                      <a:pt x="175" y="23"/>
                    </a:lnTo>
                    <a:lnTo>
                      <a:pt x="163" y="12"/>
                    </a:lnTo>
                    <a:lnTo>
                      <a:pt x="163" y="12"/>
                    </a:lnTo>
                    <a:lnTo>
                      <a:pt x="152" y="12"/>
                    </a:lnTo>
                    <a:lnTo>
                      <a:pt x="152" y="0"/>
                    </a:lnTo>
                    <a:lnTo>
                      <a:pt x="140" y="0"/>
                    </a:lnTo>
                    <a:lnTo>
                      <a:pt x="140" y="0"/>
                    </a:lnTo>
                    <a:lnTo>
                      <a:pt x="128" y="0"/>
                    </a:lnTo>
                    <a:lnTo>
                      <a:pt x="128" y="12"/>
                    </a:lnTo>
                    <a:lnTo>
                      <a:pt x="117" y="12"/>
                    </a:lnTo>
                    <a:lnTo>
                      <a:pt x="117" y="23"/>
                    </a:lnTo>
                    <a:lnTo>
                      <a:pt x="117" y="23"/>
                    </a:lnTo>
                    <a:lnTo>
                      <a:pt x="105" y="35"/>
                    </a:lnTo>
                    <a:lnTo>
                      <a:pt x="105" y="35"/>
                    </a:lnTo>
                    <a:lnTo>
                      <a:pt x="93" y="47"/>
                    </a:lnTo>
                    <a:lnTo>
                      <a:pt x="93" y="47"/>
                    </a:lnTo>
                    <a:lnTo>
                      <a:pt x="82" y="58"/>
                    </a:lnTo>
                    <a:lnTo>
                      <a:pt x="82" y="58"/>
                    </a:lnTo>
                    <a:lnTo>
                      <a:pt x="82" y="70"/>
                    </a:lnTo>
                    <a:lnTo>
                      <a:pt x="82" y="70"/>
                    </a:lnTo>
                    <a:lnTo>
                      <a:pt x="82" y="82"/>
                    </a:lnTo>
                    <a:lnTo>
                      <a:pt x="93" y="82"/>
                    </a:lnTo>
                    <a:lnTo>
                      <a:pt x="93" y="82"/>
                    </a:lnTo>
                    <a:lnTo>
                      <a:pt x="105" y="82"/>
                    </a:lnTo>
                    <a:lnTo>
                      <a:pt x="105" y="82"/>
                    </a:lnTo>
                    <a:lnTo>
                      <a:pt x="117" y="82"/>
                    </a:lnTo>
                    <a:lnTo>
                      <a:pt x="117" y="70"/>
                    </a:lnTo>
                    <a:lnTo>
                      <a:pt x="128" y="70"/>
                    </a:lnTo>
                    <a:lnTo>
                      <a:pt x="128" y="70"/>
                    </a:lnTo>
                    <a:lnTo>
                      <a:pt x="140" y="58"/>
                    </a:lnTo>
                    <a:lnTo>
                      <a:pt x="140" y="58"/>
                    </a:lnTo>
                    <a:lnTo>
                      <a:pt x="152" y="58"/>
                    </a:lnTo>
                    <a:lnTo>
                      <a:pt x="152" y="70"/>
                    </a:lnTo>
                    <a:lnTo>
                      <a:pt x="152" y="70"/>
                    </a:lnTo>
                    <a:lnTo>
                      <a:pt x="152" y="82"/>
                    </a:lnTo>
                    <a:lnTo>
                      <a:pt x="152" y="82"/>
                    </a:lnTo>
                    <a:lnTo>
                      <a:pt x="152" y="93"/>
                    </a:lnTo>
                    <a:lnTo>
                      <a:pt x="152" y="93"/>
                    </a:lnTo>
                    <a:lnTo>
                      <a:pt x="140" y="105"/>
                    </a:lnTo>
                    <a:lnTo>
                      <a:pt x="140" y="105"/>
                    </a:lnTo>
                    <a:lnTo>
                      <a:pt x="128" y="105"/>
                    </a:lnTo>
                    <a:lnTo>
                      <a:pt x="128" y="116"/>
                    </a:lnTo>
                    <a:lnTo>
                      <a:pt x="117" y="116"/>
                    </a:lnTo>
                    <a:lnTo>
                      <a:pt x="117" y="128"/>
                    </a:lnTo>
                    <a:lnTo>
                      <a:pt x="105" y="128"/>
                    </a:lnTo>
                    <a:lnTo>
                      <a:pt x="93" y="140"/>
                    </a:lnTo>
                    <a:lnTo>
                      <a:pt x="93" y="140"/>
                    </a:lnTo>
                    <a:lnTo>
                      <a:pt x="82" y="128"/>
                    </a:lnTo>
                    <a:lnTo>
                      <a:pt x="82" y="128"/>
                    </a:lnTo>
                    <a:lnTo>
                      <a:pt x="82" y="116"/>
                    </a:lnTo>
                    <a:lnTo>
                      <a:pt x="82" y="116"/>
                    </a:lnTo>
                    <a:lnTo>
                      <a:pt x="82" y="105"/>
                    </a:lnTo>
                    <a:lnTo>
                      <a:pt x="82" y="105"/>
                    </a:lnTo>
                    <a:lnTo>
                      <a:pt x="70" y="105"/>
                    </a:lnTo>
                    <a:lnTo>
                      <a:pt x="70" y="105"/>
                    </a:lnTo>
                    <a:lnTo>
                      <a:pt x="59" y="105"/>
                    </a:lnTo>
                    <a:lnTo>
                      <a:pt x="59" y="105"/>
                    </a:lnTo>
                    <a:lnTo>
                      <a:pt x="47" y="105"/>
                    </a:lnTo>
                    <a:lnTo>
                      <a:pt x="47" y="105"/>
                    </a:lnTo>
                    <a:lnTo>
                      <a:pt x="35" y="116"/>
                    </a:lnTo>
                    <a:lnTo>
                      <a:pt x="35" y="116"/>
                    </a:lnTo>
                    <a:lnTo>
                      <a:pt x="35" y="128"/>
                    </a:lnTo>
                    <a:lnTo>
                      <a:pt x="24" y="128"/>
                    </a:lnTo>
                    <a:lnTo>
                      <a:pt x="24" y="140"/>
                    </a:lnTo>
                    <a:lnTo>
                      <a:pt x="12" y="140"/>
                    </a:lnTo>
                    <a:lnTo>
                      <a:pt x="12" y="151"/>
                    </a:lnTo>
                    <a:lnTo>
                      <a:pt x="0" y="151"/>
                    </a:lnTo>
                    <a:lnTo>
                      <a:pt x="0" y="151"/>
                    </a:lnTo>
                    <a:lnTo>
                      <a:pt x="0" y="163"/>
                    </a:lnTo>
                    <a:lnTo>
                      <a:pt x="0" y="175"/>
                    </a:lnTo>
                    <a:lnTo>
                      <a:pt x="0" y="175"/>
                    </a:lnTo>
                    <a:lnTo>
                      <a:pt x="12" y="175"/>
                    </a:lnTo>
                    <a:lnTo>
                      <a:pt x="12" y="175"/>
                    </a:lnTo>
                    <a:lnTo>
                      <a:pt x="24" y="175"/>
                    </a:lnTo>
                    <a:lnTo>
                      <a:pt x="24" y="175"/>
                    </a:lnTo>
                    <a:lnTo>
                      <a:pt x="35" y="163"/>
                    </a:lnTo>
                    <a:lnTo>
                      <a:pt x="35" y="163"/>
                    </a:lnTo>
                    <a:lnTo>
                      <a:pt x="47" y="163"/>
                    </a:lnTo>
                    <a:lnTo>
                      <a:pt x="47" y="163"/>
                    </a:lnTo>
                    <a:lnTo>
                      <a:pt x="59" y="163"/>
                    </a:lnTo>
                    <a:lnTo>
                      <a:pt x="59" y="163"/>
                    </a:lnTo>
                    <a:lnTo>
                      <a:pt x="70" y="163"/>
                    </a:lnTo>
                    <a:lnTo>
                      <a:pt x="70" y="163"/>
                    </a:lnTo>
                    <a:lnTo>
                      <a:pt x="82" y="163"/>
                    </a:lnTo>
                    <a:lnTo>
                      <a:pt x="93" y="163"/>
                    </a:lnTo>
                    <a:lnTo>
                      <a:pt x="93" y="163"/>
                    </a:lnTo>
                    <a:lnTo>
                      <a:pt x="105" y="163"/>
                    </a:lnTo>
                    <a:lnTo>
                      <a:pt x="105" y="163"/>
                    </a:lnTo>
                    <a:lnTo>
                      <a:pt x="117" y="163"/>
                    </a:lnTo>
                    <a:lnTo>
                      <a:pt x="117" y="163"/>
                    </a:lnTo>
                    <a:lnTo>
                      <a:pt x="128" y="163"/>
                    </a:lnTo>
                    <a:lnTo>
                      <a:pt x="128" y="151"/>
                    </a:lnTo>
                    <a:lnTo>
                      <a:pt x="140" y="151"/>
                    </a:lnTo>
                    <a:lnTo>
                      <a:pt x="140" y="151"/>
                    </a:lnTo>
                    <a:lnTo>
                      <a:pt x="152" y="140"/>
                    </a:lnTo>
                    <a:lnTo>
                      <a:pt x="152" y="140"/>
                    </a:lnTo>
                    <a:lnTo>
                      <a:pt x="163" y="128"/>
                    </a:lnTo>
                    <a:lnTo>
                      <a:pt x="163" y="128"/>
                    </a:lnTo>
                    <a:lnTo>
                      <a:pt x="175" y="116"/>
                    </a:lnTo>
                    <a:lnTo>
                      <a:pt x="186" y="105"/>
                    </a:lnTo>
                    <a:lnTo>
                      <a:pt x="186" y="105"/>
                    </a:lnTo>
                    <a:lnTo>
                      <a:pt x="198" y="93"/>
                    </a:lnTo>
                    <a:lnTo>
                      <a:pt x="198" y="93"/>
                    </a:lnTo>
                    <a:lnTo>
                      <a:pt x="210" y="82"/>
                    </a:lnTo>
                    <a:lnTo>
                      <a:pt x="210" y="82"/>
                    </a:lnTo>
                    <a:lnTo>
                      <a:pt x="221" y="82"/>
                    </a:lnTo>
                    <a:lnTo>
                      <a:pt x="221" y="70"/>
                    </a:lnTo>
                    <a:lnTo>
                      <a:pt x="233" y="70"/>
                    </a:lnTo>
                    <a:lnTo>
                      <a:pt x="233" y="70"/>
                    </a:lnTo>
                    <a:lnTo>
                      <a:pt x="245" y="70"/>
                    </a:lnTo>
                    <a:lnTo>
                      <a:pt x="245" y="58"/>
                    </a:lnTo>
                    <a:lnTo>
                      <a:pt x="256" y="58"/>
                    </a:lnTo>
                    <a:lnTo>
                      <a:pt x="256" y="47"/>
                    </a:lnTo>
                    <a:lnTo>
                      <a:pt x="256" y="47"/>
                    </a:lnTo>
                    <a:lnTo>
                      <a:pt x="256" y="35"/>
                    </a:lnTo>
                    <a:lnTo>
                      <a:pt x="245" y="35"/>
                    </a:lnTo>
                    <a:lnTo>
                      <a:pt x="245" y="35"/>
                    </a:lnTo>
                    <a:lnTo>
                      <a:pt x="233" y="35"/>
                    </a:lnTo>
                    <a:lnTo>
                      <a:pt x="233" y="35"/>
                    </a:lnTo>
                    <a:lnTo>
                      <a:pt x="221" y="35"/>
                    </a:lnTo>
                    <a:lnTo>
                      <a:pt x="221" y="35"/>
                    </a:lnTo>
                    <a:lnTo>
                      <a:pt x="210" y="47"/>
                    </a:lnTo>
                    <a:lnTo>
                      <a:pt x="210" y="47"/>
                    </a:lnTo>
                    <a:lnTo>
                      <a:pt x="210" y="47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21" name="Group 152"/>
            <p:cNvGrpSpPr>
              <a:grpSpLocks/>
            </p:cNvGrpSpPr>
            <p:nvPr/>
          </p:nvGrpSpPr>
          <p:grpSpPr bwMode="auto">
            <a:xfrm>
              <a:off x="1878" y="3050"/>
              <a:ext cx="558" cy="221"/>
              <a:chOff x="1737" y="2444"/>
              <a:chExt cx="558" cy="221"/>
            </a:xfrm>
          </p:grpSpPr>
          <p:sp>
            <p:nvSpPr>
              <p:cNvPr id="17561" name="Freeform 153"/>
              <p:cNvSpPr>
                <a:spLocks/>
              </p:cNvSpPr>
              <p:nvPr/>
            </p:nvSpPr>
            <p:spPr bwMode="auto">
              <a:xfrm>
                <a:off x="1737" y="2444"/>
                <a:ext cx="558" cy="221"/>
              </a:xfrm>
              <a:custGeom>
                <a:avLst/>
                <a:gdLst/>
                <a:ahLst/>
                <a:cxnLst>
                  <a:cxn ang="0">
                    <a:pos x="511" y="47"/>
                  </a:cxn>
                  <a:cxn ang="0">
                    <a:pos x="523" y="12"/>
                  </a:cxn>
                  <a:cxn ang="0">
                    <a:pos x="511" y="0"/>
                  </a:cxn>
                  <a:cxn ang="0">
                    <a:pos x="488" y="0"/>
                  </a:cxn>
                  <a:cxn ang="0">
                    <a:pos x="465" y="23"/>
                  </a:cxn>
                  <a:cxn ang="0">
                    <a:pos x="441" y="35"/>
                  </a:cxn>
                  <a:cxn ang="0">
                    <a:pos x="407" y="47"/>
                  </a:cxn>
                  <a:cxn ang="0">
                    <a:pos x="383" y="58"/>
                  </a:cxn>
                  <a:cxn ang="0">
                    <a:pos x="348" y="70"/>
                  </a:cxn>
                  <a:cxn ang="0">
                    <a:pos x="325" y="70"/>
                  </a:cxn>
                  <a:cxn ang="0">
                    <a:pos x="302" y="82"/>
                  </a:cxn>
                  <a:cxn ang="0">
                    <a:pos x="302" y="105"/>
                  </a:cxn>
                  <a:cxn ang="0">
                    <a:pos x="267" y="116"/>
                  </a:cxn>
                  <a:cxn ang="0">
                    <a:pos x="244" y="128"/>
                  </a:cxn>
                  <a:cxn ang="0">
                    <a:pos x="209" y="140"/>
                  </a:cxn>
                  <a:cxn ang="0">
                    <a:pos x="209" y="116"/>
                  </a:cxn>
                  <a:cxn ang="0">
                    <a:pos x="209" y="105"/>
                  </a:cxn>
                  <a:cxn ang="0">
                    <a:pos x="174" y="105"/>
                  </a:cxn>
                  <a:cxn ang="0">
                    <a:pos x="151" y="105"/>
                  </a:cxn>
                  <a:cxn ang="0">
                    <a:pos x="128" y="116"/>
                  </a:cxn>
                  <a:cxn ang="0">
                    <a:pos x="104" y="116"/>
                  </a:cxn>
                  <a:cxn ang="0">
                    <a:pos x="69" y="116"/>
                  </a:cxn>
                  <a:cxn ang="0">
                    <a:pos x="46" y="116"/>
                  </a:cxn>
                  <a:cxn ang="0">
                    <a:pos x="23" y="116"/>
                  </a:cxn>
                  <a:cxn ang="0">
                    <a:pos x="0" y="116"/>
                  </a:cxn>
                  <a:cxn ang="0">
                    <a:pos x="11" y="140"/>
                  </a:cxn>
                  <a:cxn ang="0">
                    <a:pos x="46" y="151"/>
                  </a:cxn>
                  <a:cxn ang="0">
                    <a:pos x="69" y="163"/>
                  </a:cxn>
                  <a:cxn ang="0">
                    <a:pos x="93" y="163"/>
                  </a:cxn>
                  <a:cxn ang="0">
                    <a:pos x="128" y="163"/>
                  </a:cxn>
                  <a:cxn ang="0">
                    <a:pos x="151" y="163"/>
                  </a:cxn>
                  <a:cxn ang="0">
                    <a:pos x="174" y="163"/>
                  </a:cxn>
                  <a:cxn ang="0">
                    <a:pos x="197" y="186"/>
                  </a:cxn>
                  <a:cxn ang="0">
                    <a:pos x="174" y="198"/>
                  </a:cxn>
                  <a:cxn ang="0">
                    <a:pos x="151" y="198"/>
                  </a:cxn>
                  <a:cxn ang="0">
                    <a:pos x="139" y="209"/>
                  </a:cxn>
                  <a:cxn ang="0">
                    <a:pos x="162" y="221"/>
                  </a:cxn>
                  <a:cxn ang="0">
                    <a:pos x="197" y="209"/>
                  </a:cxn>
                  <a:cxn ang="0">
                    <a:pos x="221" y="209"/>
                  </a:cxn>
                  <a:cxn ang="0">
                    <a:pos x="232" y="186"/>
                  </a:cxn>
                  <a:cxn ang="0">
                    <a:pos x="255" y="163"/>
                  </a:cxn>
                  <a:cxn ang="0">
                    <a:pos x="290" y="163"/>
                  </a:cxn>
                  <a:cxn ang="0">
                    <a:pos x="314" y="163"/>
                  </a:cxn>
                  <a:cxn ang="0">
                    <a:pos x="337" y="151"/>
                  </a:cxn>
                  <a:cxn ang="0">
                    <a:pos x="360" y="128"/>
                  </a:cxn>
                  <a:cxn ang="0">
                    <a:pos x="383" y="116"/>
                  </a:cxn>
                  <a:cxn ang="0">
                    <a:pos x="407" y="116"/>
                  </a:cxn>
                  <a:cxn ang="0">
                    <a:pos x="430" y="116"/>
                  </a:cxn>
                  <a:cxn ang="0">
                    <a:pos x="453" y="93"/>
                  </a:cxn>
                  <a:cxn ang="0">
                    <a:pos x="476" y="82"/>
                  </a:cxn>
                  <a:cxn ang="0">
                    <a:pos x="511" y="82"/>
                  </a:cxn>
                  <a:cxn ang="0">
                    <a:pos x="534" y="93"/>
                  </a:cxn>
                  <a:cxn ang="0">
                    <a:pos x="558" y="82"/>
                  </a:cxn>
                  <a:cxn ang="0">
                    <a:pos x="534" y="70"/>
                  </a:cxn>
                  <a:cxn ang="0">
                    <a:pos x="523" y="58"/>
                  </a:cxn>
                </a:cxnLst>
                <a:rect l="0" t="0" r="r" b="b"/>
                <a:pathLst>
                  <a:path w="558" h="221">
                    <a:moveTo>
                      <a:pt x="523" y="58"/>
                    </a:moveTo>
                    <a:lnTo>
                      <a:pt x="523" y="58"/>
                    </a:lnTo>
                    <a:lnTo>
                      <a:pt x="511" y="47"/>
                    </a:lnTo>
                    <a:lnTo>
                      <a:pt x="511" y="47"/>
                    </a:lnTo>
                    <a:lnTo>
                      <a:pt x="511" y="35"/>
                    </a:lnTo>
                    <a:lnTo>
                      <a:pt x="511" y="35"/>
                    </a:lnTo>
                    <a:lnTo>
                      <a:pt x="523" y="23"/>
                    </a:lnTo>
                    <a:lnTo>
                      <a:pt x="523" y="12"/>
                    </a:lnTo>
                    <a:lnTo>
                      <a:pt x="523" y="12"/>
                    </a:lnTo>
                    <a:lnTo>
                      <a:pt x="523" y="0"/>
                    </a:lnTo>
                    <a:lnTo>
                      <a:pt x="511" y="0"/>
                    </a:lnTo>
                    <a:lnTo>
                      <a:pt x="511" y="0"/>
                    </a:lnTo>
                    <a:lnTo>
                      <a:pt x="500" y="0"/>
                    </a:lnTo>
                    <a:lnTo>
                      <a:pt x="500" y="0"/>
                    </a:lnTo>
                    <a:lnTo>
                      <a:pt x="488" y="0"/>
                    </a:lnTo>
                    <a:lnTo>
                      <a:pt x="488" y="0"/>
                    </a:lnTo>
                    <a:lnTo>
                      <a:pt x="476" y="0"/>
                    </a:lnTo>
                    <a:lnTo>
                      <a:pt x="476" y="0"/>
                    </a:lnTo>
                    <a:lnTo>
                      <a:pt x="465" y="12"/>
                    </a:lnTo>
                    <a:lnTo>
                      <a:pt x="465" y="23"/>
                    </a:lnTo>
                    <a:lnTo>
                      <a:pt x="453" y="23"/>
                    </a:lnTo>
                    <a:lnTo>
                      <a:pt x="453" y="23"/>
                    </a:lnTo>
                    <a:lnTo>
                      <a:pt x="441" y="35"/>
                    </a:lnTo>
                    <a:lnTo>
                      <a:pt x="441" y="35"/>
                    </a:lnTo>
                    <a:lnTo>
                      <a:pt x="430" y="35"/>
                    </a:lnTo>
                    <a:lnTo>
                      <a:pt x="430" y="47"/>
                    </a:lnTo>
                    <a:lnTo>
                      <a:pt x="418" y="47"/>
                    </a:lnTo>
                    <a:lnTo>
                      <a:pt x="407" y="47"/>
                    </a:lnTo>
                    <a:lnTo>
                      <a:pt x="407" y="47"/>
                    </a:lnTo>
                    <a:lnTo>
                      <a:pt x="395" y="47"/>
                    </a:lnTo>
                    <a:lnTo>
                      <a:pt x="383" y="58"/>
                    </a:lnTo>
                    <a:lnTo>
                      <a:pt x="383" y="58"/>
                    </a:lnTo>
                    <a:lnTo>
                      <a:pt x="372" y="58"/>
                    </a:lnTo>
                    <a:lnTo>
                      <a:pt x="360" y="70"/>
                    </a:lnTo>
                    <a:lnTo>
                      <a:pt x="360" y="70"/>
                    </a:lnTo>
                    <a:lnTo>
                      <a:pt x="348" y="70"/>
                    </a:lnTo>
                    <a:lnTo>
                      <a:pt x="348" y="70"/>
                    </a:lnTo>
                    <a:lnTo>
                      <a:pt x="337" y="70"/>
                    </a:lnTo>
                    <a:lnTo>
                      <a:pt x="337" y="70"/>
                    </a:lnTo>
                    <a:lnTo>
                      <a:pt x="325" y="70"/>
                    </a:lnTo>
                    <a:lnTo>
                      <a:pt x="325" y="70"/>
                    </a:lnTo>
                    <a:lnTo>
                      <a:pt x="314" y="70"/>
                    </a:lnTo>
                    <a:lnTo>
                      <a:pt x="314" y="82"/>
                    </a:lnTo>
                    <a:lnTo>
                      <a:pt x="302" y="82"/>
                    </a:lnTo>
                    <a:lnTo>
                      <a:pt x="302" y="82"/>
                    </a:lnTo>
                    <a:lnTo>
                      <a:pt x="302" y="93"/>
                    </a:lnTo>
                    <a:lnTo>
                      <a:pt x="302" y="105"/>
                    </a:lnTo>
                    <a:lnTo>
                      <a:pt x="302" y="105"/>
                    </a:lnTo>
                    <a:lnTo>
                      <a:pt x="290" y="105"/>
                    </a:lnTo>
                    <a:lnTo>
                      <a:pt x="290" y="116"/>
                    </a:lnTo>
                    <a:lnTo>
                      <a:pt x="279" y="116"/>
                    </a:lnTo>
                    <a:lnTo>
                      <a:pt x="267" y="116"/>
                    </a:lnTo>
                    <a:lnTo>
                      <a:pt x="267" y="116"/>
                    </a:lnTo>
                    <a:lnTo>
                      <a:pt x="255" y="116"/>
                    </a:lnTo>
                    <a:lnTo>
                      <a:pt x="255" y="116"/>
                    </a:lnTo>
                    <a:lnTo>
                      <a:pt x="244" y="128"/>
                    </a:lnTo>
                    <a:lnTo>
                      <a:pt x="244" y="128"/>
                    </a:lnTo>
                    <a:lnTo>
                      <a:pt x="232" y="140"/>
                    </a:lnTo>
                    <a:lnTo>
                      <a:pt x="221" y="140"/>
                    </a:lnTo>
                    <a:lnTo>
                      <a:pt x="209" y="140"/>
                    </a:lnTo>
                    <a:lnTo>
                      <a:pt x="209" y="140"/>
                    </a:lnTo>
                    <a:lnTo>
                      <a:pt x="209" y="128"/>
                    </a:lnTo>
                    <a:lnTo>
                      <a:pt x="209" y="116"/>
                    </a:lnTo>
                    <a:lnTo>
                      <a:pt x="209" y="116"/>
                    </a:lnTo>
                    <a:lnTo>
                      <a:pt x="221" y="116"/>
                    </a:lnTo>
                    <a:lnTo>
                      <a:pt x="221" y="105"/>
                    </a:lnTo>
                    <a:lnTo>
                      <a:pt x="209" y="105"/>
                    </a:lnTo>
                    <a:lnTo>
                      <a:pt x="209" y="105"/>
                    </a:lnTo>
                    <a:lnTo>
                      <a:pt x="197" y="105"/>
                    </a:lnTo>
                    <a:lnTo>
                      <a:pt x="197" y="105"/>
                    </a:lnTo>
                    <a:lnTo>
                      <a:pt x="186" y="105"/>
                    </a:lnTo>
                    <a:lnTo>
                      <a:pt x="174" y="105"/>
                    </a:lnTo>
                    <a:lnTo>
                      <a:pt x="174" y="105"/>
                    </a:lnTo>
                    <a:lnTo>
                      <a:pt x="162" y="105"/>
                    </a:lnTo>
                    <a:lnTo>
                      <a:pt x="162" y="105"/>
                    </a:lnTo>
                    <a:lnTo>
                      <a:pt x="151" y="105"/>
                    </a:lnTo>
                    <a:lnTo>
                      <a:pt x="151" y="105"/>
                    </a:lnTo>
                    <a:lnTo>
                      <a:pt x="139" y="116"/>
                    </a:lnTo>
                    <a:lnTo>
                      <a:pt x="128" y="116"/>
                    </a:lnTo>
                    <a:lnTo>
                      <a:pt x="128" y="116"/>
                    </a:lnTo>
                    <a:lnTo>
                      <a:pt x="116" y="116"/>
                    </a:lnTo>
                    <a:lnTo>
                      <a:pt x="116" y="116"/>
                    </a:lnTo>
                    <a:lnTo>
                      <a:pt x="104" y="116"/>
                    </a:lnTo>
                    <a:lnTo>
                      <a:pt x="104" y="116"/>
                    </a:lnTo>
                    <a:lnTo>
                      <a:pt x="93" y="116"/>
                    </a:lnTo>
                    <a:lnTo>
                      <a:pt x="93" y="116"/>
                    </a:lnTo>
                    <a:lnTo>
                      <a:pt x="81" y="116"/>
                    </a:lnTo>
                    <a:lnTo>
                      <a:pt x="69" y="116"/>
                    </a:lnTo>
                    <a:lnTo>
                      <a:pt x="69" y="116"/>
                    </a:lnTo>
                    <a:lnTo>
                      <a:pt x="58" y="116"/>
                    </a:lnTo>
                    <a:lnTo>
                      <a:pt x="58" y="116"/>
                    </a:lnTo>
                    <a:lnTo>
                      <a:pt x="46" y="116"/>
                    </a:lnTo>
                    <a:lnTo>
                      <a:pt x="46" y="116"/>
                    </a:lnTo>
                    <a:lnTo>
                      <a:pt x="35" y="116"/>
                    </a:lnTo>
                    <a:lnTo>
                      <a:pt x="35" y="116"/>
                    </a:lnTo>
                    <a:lnTo>
                      <a:pt x="23" y="116"/>
                    </a:lnTo>
                    <a:lnTo>
                      <a:pt x="23" y="116"/>
                    </a:lnTo>
                    <a:lnTo>
                      <a:pt x="11" y="116"/>
                    </a:lnTo>
                    <a:lnTo>
                      <a:pt x="11" y="116"/>
                    </a:lnTo>
                    <a:lnTo>
                      <a:pt x="0" y="116"/>
                    </a:lnTo>
                    <a:lnTo>
                      <a:pt x="0" y="128"/>
                    </a:lnTo>
                    <a:lnTo>
                      <a:pt x="0" y="128"/>
                    </a:lnTo>
                    <a:lnTo>
                      <a:pt x="11" y="140"/>
                    </a:lnTo>
                    <a:lnTo>
                      <a:pt x="11" y="140"/>
                    </a:lnTo>
                    <a:lnTo>
                      <a:pt x="23" y="140"/>
                    </a:lnTo>
                    <a:lnTo>
                      <a:pt x="23" y="140"/>
                    </a:lnTo>
                    <a:lnTo>
                      <a:pt x="35" y="151"/>
                    </a:lnTo>
                    <a:lnTo>
                      <a:pt x="46" y="151"/>
                    </a:lnTo>
                    <a:lnTo>
                      <a:pt x="46" y="151"/>
                    </a:lnTo>
                    <a:lnTo>
                      <a:pt x="58" y="151"/>
                    </a:lnTo>
                    <a:lnTo>
                      <a:pt x="58" y="163"/>
                    </a:lnTo>
                    <a:lnTo>
                      <a:pt x="69" y="163"/>
                    </a:lnTo>
                    <a:lnTo>
                      <a:pt x="69" y="163"/>
                    </a:lnTo>
                    <a:lnTo>
                      <a:pt x="81" y="163"/>
                    </a:lnTo>
                    <a:lnTo>
                      <a:pt x="81" y="163"/>
                    </a:lnTo>
                    <a:lnTo>
                      <a:pt x="93" y="163"/>
                    </a:lnTo>
                    <a:lnTo>
                      <a:pt x="104" y="163"/>
                    </a:lnTo>
                    <a:lnTo>
                      <a:pt x="104" y="163"/>
                    </a:lnTo>
                    <a:lnTo>
                      <a:pt x="116" y="163"/>
                    </a:lnTo>
                    <a:lnTo>
                      <a:pt x="128" y="163"/>
                    </a:lnTo>
                    <a:lnTo>
                      <a:pt x="128" y="163"/>
                    </a:lnTo>
                    <a:lnTo>
                      <a:pt x="139" y="163"/>
                    </a:lnTo>
                    <a:lnTo>
                      <a:pt x="139" y="163"/>
                    </a:lnTo>
                    <a:lnTo>
                      <a:pt x="151" y="163"/>
                    </a:lnTo>
                    <a:lnTo>
                      <a:pt x="162" y="163"/>
                    </a:lnTo>
                    <a:lnTo>
                      <a:pt x="162" y="163"/>
                    </a:lnTo>
                    <a:lnTo>
                      <a:pt x="174" y="163"/>
                    </a:lnTo>
                    <a:lnTo>
                      <a:pt x="174" y="163"/>
                    </a:lnTo>
                    <a:lnTo>
                      <a:pt x="186" y="175"/>
                    </a:lnTo>
                    <a:lnTo>
                      <a:pt x="197" y="175"/>
                    </a:lnTo>
                    <a:lnTo>
                      <a:pt x="197" y="175"/>
                    </a:lnTo>
                    <a:lnTo>
                      <a:pt x="197" y="186"/>
                    </a:lnTo>
                    <a:lnTo>
                      <a:pt x="197" y="186"/>
                    </a:lnTo>
                    <a:lnTo>
                      <a:pt x="197" y="198"/>
                    </a:lnTo>
                    <a:lnTo>
                      <a:pt x="186" y="198"/>
                    </a:lnTo>
                    <a:lnTo>
                      <a:pt x="174" y="198"/>
                    </a:lnTo>
                    <a:lnTo>
                      <a:pt x="174" y="198"/>
                    </a:lnTo>
                    <a:lnTo>
                      <a:pt x="162" y="198"/>
                    </a:lnTo>
                    <a:lnTo>
                      <a:pt x="162" y="198"/>
                    </a:lnTo>
                    <a:lnTo>
                      <a:pt x="151" y="198"/>
                    </a:lnTo>
                    <a:lnTo>
                      <a:pt x="151" y="198"/>
                    </a:lnTo>
                    <a:lnTo>
                      <a:pt x="139" y="198"/>
                    </a:lnTo>
                    <a:lnTo>
                      <a:pt x="139" y="209"/>
                    </a:lnTo>
                    <a:lnTo>
                      <a:pt x="139" y="209"/>
                    </a:lnTo>
                    <a:lnTo>
                      <a:pt x="151" y="221"/>
                    </a:lnTo>
                    <a:lnTo>
                      <a:pt x="151" y="221"/>
                    </a:lnTo>
                    <a:lnTo>
                      <a:pt x="162" y="221"/>
                    </a:lnTo>
                    <a:lnTo>
                      <a:pt x="162" y="221"/>
                    </a:lnTo>
                    <a:lnTo>
                      <a:pt x="174" y="209"/>
                    </a:lnTo>
                    <a:lnTo>
                      <a:pt x="174" y="209"/>
                    </a:lnTo>
                    <a:lnTo>
                      <a:pt x="186" y="209"/>
                    </a:lnTo>
                    <a:lnTo>
                      <a:pt x="197" y="209"/>
                    </a:lnTo>
                    <a:lnTo>
                      <a:pt x="197" y="209"/>
                    </a:lnTo>
                    <a:lnTo>
                      <a:pt x="209" y="209"/>
                    </a:lnTo>
                    <a:lnTo>
                      <a:pt x="209" y="209"/>
                    </a:lnTo>
                    <a:lnTo>
                      <a:pt x="221" y="209"/>
                    </a:lnTo>
                    <a:lnTo>
                      <a:pt x="221" y="198"/>
                    </a:lnTo>
                    <a:lnTo>
                      <a:pt x="221" y="198"/>
                    </a:lnTo>
                    <a:lnTo>
                      <a:pt x="232" y="186"/>
                    </a:lnTo>
                    <a:lnTo>
                      <a:pt x="232" y="186"/>
                    </a:lnTo>
                    <a:lnTo>
                      <a:pt x="232" y="175"/>
                    </a:lnTo>
                    <a:lnTo>
                      <a:pt x="244" y="175"/>
                    </a:lnTo>
                    <a:lnTo>
                      <a:pt x="255" y="163"/>
                    </a:lnTo>
                    <a:lnTo>
                      <a:pt x="255" y="163"/>
                    </a:lnTo>
                    <a:lnTo>
                      <a:pt x="267" y="163"/>
                    </a:lnTo>
                    <a:lnTo>
                      <a:pt x="267" y="163"/>
                    </a:lnTo>
                    <a:lnTo>
                      <a:pt x="279" y="163"/>
                    </a:lnTo>
                    <a:lnTo>
                      <a:pt x="290" y="163"/>
                    </a:lnTo>
                    <a:lnTo>
                      <a:pt x="290" y="163"/>
                    </a:lnTo>
                    <a:lnTo>
                      <a:pt x="302" y="163"/>
                    </a:lnTo>
                    <a:lnTo>
                      <a:pt x="302" y="163"/>
                    </a:lnTo>
                    <a:lnTo>
                      <a:pt x="314" y="163"/>
                    </a:lnTo>
                    <a:lnTo>
                      <a:pt x="314" y="163"/>
                    </a:lnTo>
                    <a:lnTo>
                      <a:pt x="325" y="151"/>
                    </a:lnTo>
                    <a:lnTo>
                      <a:pt x="325" y="151"/>
                    </a:lnTo>
                    <a:lnTo>
                      <a:pt x="337" y="151"/>
                    </a:lnTo>
                    <a:lnTo>
                      <a:pt x="337" y="140"/>
                    </a:lnTo>
                    <a:lnTo>
                      <a:pt x="348" y="140"/>
                    </a:lnTo>
                    <a:lnTo>
                      <a:pt x="348" y="128"/>
                    </a:lnTo>
                    <a:lnTo>
                      <a:pt x="360" y="128"/>
                    </a:lnTo>
                    <a:lnTo>
                      <a:pt x="372" y="128"/>
                    </a:lnTo>
                    <a:lnTo>
                      <a:pt x="372" y="116"/>
                    </a:lnTo>
                    <a:lnTo>
                      <a:pt x="383" y="116"/>
                    </a:lnTo>
                    <a:lnTo>
                      <a:pt x="383" y="116"/>
                    </a:lnTo>
                    <a:lnTo>
                      <a:pt x="395" y="116"/>
                    </a:lnTo>
                    <a:lnTo>
                      <a:pt x="395" y="116"/>
                    </a:lnTo>
                    <a:lnTo>
                      <a:pt x="407" y="116"/>
                    </a:lnTo>
                    <a:lnTo>
                      <a:pt x="407" y="116"/>
                    </a:lnTo>
                    <a:lnTo>
                      <a:pt x="418" y="116"/>
                    </a:lnTo>
                    <a:lnTo>
                      <a:pt x="418" y="116"/>
                    </a:lnTo>
                    <a:lnTo>
                      <a:pt x="430" y="116"/>
                    </a:lnTo>
                    <a:lnTo>
                      <a:pt x="430" y="116"/>
                    </a:lnTo>
                    <a:lnTo>
                      <a:pt x="441" y="105"/>
                    </a:lnTo>
                    <a:lnTo>
                      <a:pt x="441" y="105"/>
                    </a:lnTo>
                    <a:lnTo>
                      <a:pt x="453" y="93"/>
                    </a:lnTo>
                    <a:lnTo>
                      <a:pt x="453" y="93"/>
                    </a:lnTo>
                    <a:lnTo>
                      <a:pt x="465" y="82"/>
                    </a:lnTo>
                    <a:lnTo>
                      <a:pt x="465" y="82"/>
                    </a:lnTo>
                    <a:lnTo>
                      <a:pt x="476" y="82"/>
                    </a:lnTo>
                    <a:lnTo>
                      <a:pt x="476" y="82"/>
                    </a:lnTo>
                    <a:lnTo>
                      <a:pt x="488" y="82"/>
                    </a:lnTo>
                    <a:lnTo>
                      <a:pt x="500" y="82"/>
                    </a:lnTo>
                    <a:lnTo>
                      <a:pt x="500" y="82"/>
                    </a:lnTo>
                    <a:lnTo>
                      <a:pt x="511" y="82"/>
                    </a:lnTo>
                    <a:lnTo>
                      <a:pt x="511" y="82"/>
                    </a:lnTo>
                    <a:lnTo>
                      <a:pt x="523" y="82"/>
                    </a:lnTo>
                    <a:lnTo>
                      <a:pt x="523" y="93"/>
                    </a:lnTo>
                    <a:lnTo>
                      <a:pt x="534" y="93"/>
                    </a:lnTo>
                    <a:lnTo>
                      <a:pt x="534" y="93"/>
                    </a:lnTo>
                    <a:lnTo>
                      <a:pt x="546" y="93"/>
                    </a:lnTo>
                    <a:lnTo>
                      <a:pt x="546" y="93"/>
                    </a:lnTo>
                    <a:lnTo>
                      <a:pt x="558" y="82"/>
                    </a:lnTo>
                    <a:lnTo>
                      <a:pt x="558" y="82"/>
                    </a:lnTo>
                    <a:lnTo>
                      <a:pt x="546" y="70"/>
                    </a:lnTo>
                    <a:lnTo>
                      <a:pt x="546" y="70"/>
                    </a:lnTo>
                    <a:lnTo>
                      <a:pt x="534" y="70"/>
                    </a:lnTo>
                    <a:lnTo>
                      <a:pt x="534" y="70"/>
                    </a:lnTo>
                    <a:lnTo>
                      <a:pt x="523" y="58"/>
                    </a:lnTo>
                    <a:lnTo>
                      <a:pt x="523" y="58"/>
                    </a:lnTo>
                    <a:lnTo>
                      <a:pt x="523" y="58"/>
                    </a:lnTo>
                    <a:close/>
                  </a:path>
                </a:pathLst>
              </a:custGeom>
              <a:solidFill>
                <a:srgbClr val="00AE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62" name="Freeform 154"/>
              <p:cNvSpPr>
                <a:spLocks/>
              </p:cNvSpPr>
              <p:nvPr/>
            </p:nvSpPr>
            <p:spPr bwMode="auto">
              <a:xfrm>
                <a:off x="1737" y="2444"/>
                <a:ext cx="558" cy="221"/>
              </a:xfrm>
              <a:custGeom>
                <a:avLst/>
                <a:gdLst/>
                <a:ahLst/>
                <a:cxnLst>
                  <a:cxn ang="0">
                    <a:pos x="511" y="47"/>
                  </a:cxn>
                  <a:cxn ang="0">
                    <a:pos x="523" y="12"/>
                  </a:cxn>
                  <a:cxn ang="0">
                    <a:pos x="511" y="0"/>
                  </a:cxn>
                  <a:cxn ang="0">
                    <a:pos x="488" y="0"/>
                  </a:cxn>
                  <a:cxn ang="0">
                    <a:pos x="465" y="23"/>
                  </a:cxn>
                  <a:cxn ang="0">
                    <a:pos x="441" y="35"/>
                  </a:cxn>
                  <a:cxn ang="0">
                    <a:pos x="407" y="47"/>
                  </a:cxn>
                  <a:cxn ang="0">
                    <a:pos x="383" y="58"/>
                  </a:cxn>
                  <a:cxn ang="0">
                    <a:pos x="348" y="70"/>
                  </a:cxn>
                  <a:cxn ang="0">
                    <a:pos x="325" y="70"/>
                  </a:cxn>
                  <a:cxn ang="0">
                    <a:pos x="302" y="82"/>
                  </a:cxn>
                  <a:cxn ang="0">
                    <a:pos x="302" y="105"/>
                  </a:cxn>
                  <a:cxn ang="0">
                    <a:pos x="267" y="116"/>
                  </a:cxn>
                  <a:cxn ang="0">
                    <a:pos x="244" y="128"/>
                  </a:cxn>
                  <a:cxn ang="0">
                    <a:pos x="209" y="140"/>
                  </a:cxn>
                  <a:cxn ang="0">
                    <a:pos x="209" y="116"/>
                  </a:cxn>
                  <a:cxn ang="0">
                    <a:pos x="209" y="105"/>
                  </a:cxn>
                  <a:cxn ang="0">
                    <a:pos x="174" y="105"/>
                  </a:cxn>
                  <a:cxn ang="0">
                    <a:pos x="151" y="105"/>
                  </a:cxn>
                  <a:cxn ang="0">
                    <a:pos x="128" y="116"/>
                  </a:cxn>
                  <a:cxn ang="0">
                    <a:pos x="104" y="116"/>
                  </a:cxn>
                  <a:cxn ang="0">
                    <a:pos x="69" y="116"/>
                  </a:cxn>
                  <a:cxn ang="0">
                    <a:pos x="46" y="116"/>
                  </a:cxn>
                  <a:cxn ang="0">
                    <a:pos x="23" y="116"/>
                  </a:cxn>
                  <a:cxn ang="0">
                    <a:pos x="0" y="116"/>
                  </a:cxn>
                  <a:cxn ang="0">
                    <a:pos x="11" y="140"/>
                  </a:cxn>
                  <a:cxn ang="0">
                    <a:pos x="46" y="151"/>
                  </a:cxn>
                  <a:cxn ang="0">
                    <a:pos x="69" y="163"/>
                  </a:cxn>
                  <a:cxn ang="0">
                    <a:pos x="93" y="163"/>
                  </a:cxn>
                  <a:cxn ang="0">
                    <a:pos x="128" y="163"/>
                  </a:cxn>
                  <a:cxn ang="0">
                    <a:pos x="151" y="163"/>
                  </a:cxn>
                  <a:cxn ang="0">
                    <a:pos x="174" y="163"/>
                  </a:cxn>
                  <a:cxn ang="0">
                    <a:pos x="197" y="186"/>
                  </a:cxn>
                  <a:cxn ang="0">
                    <a:pos x="174" y="198"/>
                  </a:cxn>
                  <a:cxn ang="0">
                    <a:pos x="151" y="198"/>
                  </a:cxn>
                  <a:cxn ang="0">
                    <a:pos x="139" y="209"/>
                  </a:cxn>
                  <a:cxn ang="0">
                    <a:pos x="162" y="221"/>
                  </a:cxn>
                  <a:cxn ang="0">
                    <a:pos x="197" y="209"/>
                  </a:cxn>
                  <a:cxn ang="0">
                    <a:pos x="221" y="209"/>
                  </a:cxn>
                  <a:cxn ang="0">
                    <a:pos x="232" y="186"/>
                  </a:cxn>
                  <a:cxn ang="0">
                    <a:pos x="255" y="163"/>
                  </a:cxn>
                  <a:cxn ang="0">
                    <a:pos x="290" y="163"/>
                  </a:cxn>
                  <a:cxn ang="0">
                    <a:pos x="314" y="163"/>
                  </a:cxn>
                  <a:cxn ang="0">
                    <a:pos x="337" y="151"/>
                  </a:cxn>
                  <a:cxn ang="0">
                    <a:pos x="360" y="128"/>
                  </a:cxn>
                  <a:cxn ang="0">
                    <a:pos x="383" y="116"/>
                  </a:cxn>
                  <a:cxn ang="0">
                    <a:pos x="407" y="116"/>
                  </a:cxn>
                  <a:cxn ang="0">
                    <a:pos x="430" y="116"/>
                  </a:cxn>
                  <a:cxn ang="0">
                    <a:pos x="453" y="93"/>
                  </a:cxn>
                  <a:cxn ang="0">
                    <a:pos x="476" y="82"/>
                  </a:cxn>
                  <a:cxn ang="0">
                    <a:pos x="511" y="82"/>
                  </a:cxn>
                  <a:cxn ang="0">
                    <a:pos x="534" y="93"/>
                  </a:cxn>
                  <a:cxn ang="0">
                    <a:pos x="558" y="82"/>
                  </a:cxn>
                  <a:cxn ang="0">
                    <a:pos x="534" y="70"/>
                  </a:cxn>
                  <a:cxn ang="0">
                    <a:pos x="523" y="58"/>
                  </a:cxn>
                </a:cxnLst>
                <a:rect l="0" t="0" r="r" b="b"/>
                <a:pathLst>
                  <a:path w="558" h="221">
                    <a:moveTo>
                      <a:pt x="523" y="58"/>
                    </a:moveTo>
                    <a:lnTo>
                      <a:pt x="523" y="58"/>
                    </a:lnTo>
                    <a:lnTo>
                      <a:pt x="511" y="47"/>
                    </a:lnTo>
                    <a:lnTo>
                      <a:pt x="511" y="47"/>
                    </a:lnTo>
                    <a:lnTo>
                      <a:pt x="511" y="35"/>
                    </a:lnTo>
                    <a:lnTo>
                      <a:pt x="511" y="35"/>
                    </a:lnTo>
                    <a:lnTo>
                      <a:pt x="523" y="23"/>
                    </a:lnTo>
                    <a:lnTo>
                      <a:pt x="523" y="12"/>
                    </a:lnTo>
                    <a:lnTo>
                      <a:pt x="523" y="12"/>
                    </a:lnTo>
                    <a:lnTo>
                      <a:pt x="523" y="0"/>
                    </a:lnTo>
                    <a:lnTo>
                      <a:pt x="511" y="0"/>
                    </a:lnTo>
                    <a:lnTo>
                      <a:pt x="511" y="0"/>
                    </a:lnTo>
                    <a:lnTo>
                      <a:pt x="500" y="0"/>
                    </a:lnTo>
                    <a:lnTo>
                      <a:pt x="500" y="0"/>
                    </a:lnTo>
                    <a:lnTo>
                      <a:pt x="488" y="0"/>
                    </a:lnTo>
                    <a:lnTo>
                      <a:pt x="488" y="0"/>
                    </a:lnTo>
                    <a:lnTo>
                      <a:pt x="476" y="0"/>
                    </a:lnTo>
                    <a:lnTo>
                      <a:pt x="476" y="0"/>
                    </a:lnTo>
                    <a:lnTo>
                      <a:pt x="465" y="12"/>
                    </a:lnTo>
                    <a:lnTo>
                      <a:pt x="465" y="23"/>
                    </a:lnTo>
                    <a:lnTo>
                      <a:pt x="453" y="23"/>
                    </a:lnTo>
                    <a:lnTo>
                      <a:pt x="453" y="23"/>
                    </a:lnTo>
                    <a:lnTo>
                      <a:pt x="441" y="35"/>
                    </a:lnTo>
                    <a:lnTo>
                      <a:pt x="441" y="35"/>
                    </a:lnTo>
                    <a:lnTo>
                      <a:pt x="430" y="35"/>
                    </a:lnTo>
                    <a:lnTo>
                      <a:pt x="430" y="47"/>
                    </a:lnTo>
                    <a:lnTo>
                      <a:pt x="418" y="47"/>
                    </a:lnTo>
                    <a:lnTo>
                      <a:pt x="407" y="47"/>
                    </a:lnTo>
                    <a:lnTo>
                      <a:pt x="407" y="47"/>
                    </a:lnTo>
                    <a:lnTo>
                      <a:pt x="395" y="47"/>
                    </a:lnTo>
                    <a:lnTo>
                      <a:pt x="383" y="58"/>
                    </a:lnTo>
                    <a:lnTo>
                      <a:pt x="383" y="58"/>
                    </a:lnTo>
                    <a:lnTo>
                      <a:pt x="372" y="58"/>
                    </a:lnTo>
                    <a:lnTo>
                      <a:pt x="360" y="70"/>
                    </a:lnTo>
                    <a:lnTo>
                      <a:pt x="360" y="70"/>
                    </a:lnTo>
                    <a:lnTo>
                      <a:pt x="348" y="70"/>
                    </a:lnTo>
                    <a:lnTo>
                      <a:pt x="348" y="70"/>
                    </a:lnTo>
                    <a:lnTo>
                      <a:pt x="337" y="70"/>
                    </a:lnTo>
                    <a:lnTo>
                      <a:pt x="337" y="70"/>
                    </a:lnTo>
                    <a:lnTo>
                      <a:pt x="325" y="70"/>
                    </a:lnTo>
                    <a:lnTo>
                      <a:pt x="325" y="70"/>
                    </a:lnTo>
                    <a:lnTo>
                      <a:pt x="314" y="70"/>
                    </a:lnTo>
                    <a:lnTo>
                      <a:pt x="314" y="82"/>
                    </a:lnTo>
                    <a:lnTo>
                      <a:pt x="302" y="82"/>
                    </a:lnTo>
                    <a:lnTo>
                      <a:pt x="302" y="82"/>
                    </a:lnTo>
                    <a:lnTo>
                      <a:pt x="302" y="93"/>
                    </a:lnTo>
                    <a:lnTo>
                      <a:pt x="302" y="105"/>
                    </a:lnTo>
                    <a:lnTo>
                      <a:pt x="302" y="105"/>
                    </a:lnTo>
                    <a:lnTo>
                      <a:pt x="290" y="105"/>
                    </a:lnTo>
                    <a:lnTo>
                      <a:pt x="290" y="116"/>
                    </a:lnTo>
                    <a:lnTo>
                      <a:pt x="279" y="116"/>
                    </a:lnTo>
                    <a:lnTo>
                      <a:pt x="267" y="116"/>
                    </a:lnTo>
                    <a:lnTo>
                      <a:pt x="267" y="116"/>
                    </a:lnTo>
                    <a:lnTo>
                      <a:pt x="255" y="116"/>
                    </a:lnTo>
                    <a:lnTo>
                      <a:pt x="255" y="116"/>
                    </a:lnTo>
                    <a:lnTo>
                      <a:pt x="244" y="128"/>
                    </a:lnTo>
                    <a:lnTo>
                      <a:pt x="244" y="128"/>
                    </a:lnTo>
                    <a:lnTo>
                      <a:pt x="232" y="140"/>
                    </a:lnTo>
                    <a:lnTo>
                      <a:pt x="221" y="140"/>
                    </a:lnTo>
                    <a:lnTo>
                      <a:pt x="209" y="140"/>
                    </a:lnTo>
                    <a:lnTo>
                      <a:pt x="209" y="140"/>
                    </a:lnTo>
                    <a:lnTo>
                      <a:pt x="209" y="128"/>
                    </a:lnTo>
                    <a:lnTo>
                      <a:pt x="209" y="116"/>
                    </a:lnTo>
                    <a:lnTo>
                      <a:pt x="209" y="116"/>
                    </a:lnTo>
                    <a:lnTo>
                      <a:pt x="221" y="116"/>
                    </a:lnTo>
                    <a:lnTo>
                      <a:pt x="221" y="105"/>
                    </a:lnTo>
                    <a:lnTo>
                      <a:pt x="209" y="105"/>
                    </a:lnTo>
                    <a:lnTo>
                      <a:pt x="209" y="105"/>
                    </a:lnTo>
                    <a:lnTo>
                      <a:pt x="197" y="105"/>
                    </a:lnTo>
                    <a:lnTo>
                      <a:pt x="197" y="105"/>
                    </a:lnTo>
                    <a:lnTo>
                      <a:pt x="186" y="105"/>
                    </a:lnTo>
                    <a:lnTo>
                      <a:pt x="174" y="105"/>
                    </a:lnTo>
                    <a:lnTo>
                      <a:pt x="174" y="105"/>
                    </a:lnTo>
                    <a:lnTo>
                      <a:pt x="162" y="105"/>
                    </a:lnTo>
                    <a:lnTo>
                      <a:pt x="162" y="105"/>
                    </a:lnTo>
                    <a:lnTo>
                      <a:pt x="151" y="105"/>
                    </a:lnTo>
                    <a:lnTo>
                      <a:pt x="151" y="105"/>
                    </a:lnTo>
                    <a:lnTo>
                      <a:pt x="139" y="116"/>
                    </a:lnTo>
                    <a:lnTo>
                      <a:pt x="128" y="116"/>
                    </a:lnTo>
                    <a:lnTo>
                      <a:pt x="128" y="116"/>
                    </a:lnTo>
                    <a:lnTo>
                      <a:pt x="116" y="116"/>
                    </a:lnTo>
                    <a:lnTo>
                      <a:pt x="116" y="116"/>
                    </a:lnTo>
                    <a:lnTo>
                      <a:pt x="104" y="116"/>
                    </a:lnTo>
                    <a:lnTo>
                      <a:pt x="104" y="116"/>
                    </a:lnTo>
                    <a:lnTo>
                      <a:pt x="93" y="116"/>
                    </a:lnTo>
                    <a:lnTo>
                      <a:pt x="93" y="116"/>
                    </a:lnTo>
                    <a:lnTo>
                      <a:pt x="81" y="116"/>
                    </a:lnTo>
                    <a:lnTo>
                      <a:pt x="69" y="116"/>
                    </a:lnTo>
                    <a:lnTo>
                      <a:pt x="69" y="116"/>
                    </a:lnTo>
                    <a:lnTo>
                      <a:pt x="58" y="116"/>
                    </a:lnTo>
                    <a:lnTo>
                      <a:pt x="58" y="116"/>
                    </a:lnTo>
                    <a:lnTo>
                      <a:pt x="46" y="116"/>
                    </a:lnTo>
                    <a:lnTo>
                      <a:pt x="46" y="116"/>
                    </a:lnTo>
                    <a:lnTo>
                      <a:pt x="35" y="116"/>
                    </a:lnTo>
                    <a:lnTo>
                      <a:pt x="35" y="116"/>
                    </a:lnTo>
                    <a:lnTo>
                      <a:pt x="23" y="116"/>
                    </a:lnTo>
                    <a:lnTo>
                      <a:pt x="23" y="116"/>
                    </a:lnTo>
                    <a:lnTo>
                      <a:pt x="11" y="116"/>
                    </a:lnTo>
                    <a:lnTo>
                      <a:pt x="11" y="116"/>
                    </a:lnTo>
                    <a:lnTo>
                      <a:pt x="0" y="116"/>
                    </a:lnTo>
                    <a:lnTo>
                      <a:pt x="0" y="128"/>
                    </a:lnTo>
                    <a:lnTo>
                      <a:pt x="0" y="128"/>
                    </a:lnTo>
                    <a:lnTo>
                      <a:pt x="11" y="140"/>
                    </a:lnTo>
                    <a:lnTo>
                      <a:pt x="11" y="140"/>
                    </a:lnTo>
                    <a:lnTo>
                      <a:pt x="23" y="140"/>
                    </a:lnTo>
                    <a:lnTo>
                      <a:pt x="23" y="140"/>
                    </a:lnTo>
                    <a:lnTo>
                      <a:pt x="35" y="151"/>
                    </a:lnTo>
                    <a:lnTo>
                      <a:pt x="46" y="151"/>
                    </a:lnTo>
                    <a:lnTo>
                      <a:pt x="46" y="151"/>
                    </a:lnTo>
                    <a:lnTo>
                      <a:pt x="58" y="151"/>
                    </a:lnTo>
                    <a:lnTo>
                      <a:pt x="58" y="163"/>
                    </a:lnTo>
                    <a:lnTo>
                      <a:pt x="69" y="163"/>
                    </a:lnTo>
                    <a:lnTo>
                      <a:pt x="69" y="163"/>
                    </a:lnTo>
                    <a:lnTo>
                      <a:pt x="81" y="163"/>
                    </a:lnTo>
                    <a:lnTo>
                      <a:pt x="81" y="163"/>
                    </a:lnTo>
                    <a:lnTo>
                      <a:pt x="93" y="163"/>
                    </a:lnTo>
                    <a:lnTo>
                      <a:pt x="104" y="163"/>
                    </a:lnTo>
                    <a:lnTo>
                      <a:pt x="104" y="163"/>
                    </a:lnTo>
                    <a:lnTo>
                      <a:pt x="116" y="163"/>
                    </a:lnTo>
                    <a:lnTo>
                      <a:pt x="128" y="163"/>
                    </a:lnTo>
                    <a:lnTo>
                      <a:pt x="128" y="163"/>
                    </a:lnTo>
                    <a:lnTo>
                      <a:pt x="139" y="163"/>
                    </a:lnTo>
                    <a:lnTo>
                      <a:pt x="139" y="163"/>
                    </a:lnTo>
                    <a:lnTo>
                      <a:pt x="151" y="163"/>
                    </a:lnTo>
                    <a:lnTo>
                      <a:pt x="162" y="163"/>
                    </a:lnTo>
                    <a:lnTo>
                      <a:pt x="162" y="163"/>
                    </a:lnTo>
                    <a:lnTo>
                      <a:pt x="174" y="163"/>
                    </a:lnTo>
                    <a:lnTo>
                      <a:pt x="174" y="163"/>
                    </a:lnTo>
                    <a:lnTo>
                      <a:pt x="186" y="175"/>
                    </a:lnTo>
                    <a:lnTo>
                      <a:pt x="197" y="175"/>
                    </a:lnTo>
                    <a:lnTo>
                      <a:pt x="197" y="175"/>
                    </a:lnTo>
                    <a:lnTo>
                      <a:pt x="197" y="186"/>
                    </a:lnTo>
                    <a:lnTo>
                      <a:pt x="197" y="186"/>
                    </a:lnTo>
                    <a:lnTo>
                      <a:pt x="197" y="198"/>
                    </a:lnTo>
                    <a:lnTo>
                      <a:pt x="186" y="198"/>
                    </a:lnTo>
                    <a:lnTo>
                      <a:pt x="174" y="198"/>
                    </a:lnTo>
                    <a:lnTo>
                      <a:pt x="174" y="198"/>
                    </a:lnTo>
                    <a:lnTo>
                      <a:pt x="162" y="198"/>
                    </a:lnTo>
                    <a:lnTo>
                      <a:pt x="162" y="198"/>
                    </a:lnTo>
                    <a:lnTo>
                      <a:pt x="151" y="198"/>
                    </a:lnTo>
                    <a:lnTo>
                      <a:pt x="151" y="198"/>
                    </a:lnTo>
                    <a:lnTo>
                      <a:pt x="139" y="198"/>
                    </a:lnTo>
                    <a:lnTo>
                      <a:pt x="139" y="209"/>
                    </a:lnTo>
                    <a:lnTo>
                      <a:pt x="139" y="209"/>
                    </a:lnTo>
                    <a:lnTo>
                      <a:pt x="151" y="221"/>
                    </a:lnTo>
                    <a:lnTo>
                      <a:pt x="151" y="221"/>
                    </a:lnTo>
                    <a:lnTo>
                      <a:pt x="162" y="221"/>
                    </a:lnTo>
                    <a:lnTo>
                      <a:pt x="162" y="221"/>
                    </a:lnTo>
                    <a:lnTo>
                      <a:pt x="174" y="209"/>
                    </a:lnTo>
                    <a:lnTo>
                      <a:pt x="174" y="209"/>
                    </a:lnTo>
                    <a:lnTo>
                      <a:pt x="186" y="209"/>
                    </a:lnTo>
                    <a:lnTo>
                      <a:pt x="197" y="209"/>
                    </a:lnTo>
                    <a:lnTo>
                      <a:pt x="197" y="209"/>
                    </a:lnTo>
                    <a:lnTo>
                      <a:pt x="209" y="209"/>
                    </a:lnTo>
                    <a:lnTo>
                      <a:pt x="209" y="209"/>
                    </a:lnTo>
                    <a:lnTo>
                      <a:pt x="221" y="209"/>
                    </a:lnTo>
                    <a:lnTo>
                      <a:pt x="221" y="198"/>
                    </a:lnTo>
                    <a:lnTo>
                      <a:pt x="221" y="198"/>
                    </a:lnTo>
                    <a:lnTo>
                      <a:pt x="232" y="186"/>
                    </a:lnTo>
                    <a:lnTo>
                      <a:pt x="232" y="186"/>
                    </a:lnTo>
                    <a:lnTo>
                      <a:pt x="232" y="175"/>
                    </a:lnTo>
                    <a:lnTo>
                      <a:pt x="244" y="175"/>
                    </a:lnTo>
                    <a:lnTo>
                      <a:pt x="255" y="163"/>
                    </a:lnTo>
                    <a:lnTo>
                      <a:pt x="255" y="163"/>
                    </a:lnTo>
                    <a:lnTo>
                      <a:pt x="267" y="163"/>
                    </a:lnTo>
                    <a:lnTo>
                      <a:pt x="267" y="163"/>
                    </a:lnTo>
                    <a:lnTo>
                      <a:pt x="279" y="163"/>
                    </a:lnTo>
                    <a:lnTo>
                      <a:pt x="290" y="163"/>
                    </a:lnTo>
                    <a:lnTo>
                      <a:pt x="290" y="163"/>
                    </a:lnTo>
                    <a:lnTo>
                      <a:pt x="302" y="163"/>
                    </a:lnTo>
                    <a:lnTo>
                      <a:pt x="302" y="163"/>
                    </a:lnTo>
                    <a:lnTo>
                      <a:pt x="314" y="163"/>
                    </a:lnTo>
                    <a:lnTo>
                      <a:pt x="314" y="163"/>
                    </a:lnTo>
                    <a:lnTo>
                      <a:pt x="325" y="151"/>
                    </a:lnTo>
                    <a:lnTo>
                      <a:pt x="325" y="151"/>
                    </a:lnTo>
                    <a:lnTo>
                      <a:pt x="337" y="151"/>
                    </a:lnTo>
                    <a:lnTo>
                      <a:pt x="337" y="140"/>
                    </a:lnTo>
                    <a:lnTo>
                      <a:pt x="348" y="140"/>
                    </a:lnTo>
                    <a:lnTo>
                      <a:pt x="348" y="128"/>
                    </a:lnTo>
                    <a:lnTo>
                      <a:pt x="360" y="128"/>
                    </a:lnTo>
                    <a:lnTo>
                      <a:pt x="372" y="128"/>
                    </a:lnTo>
                    <a:lnTo>
                      <a:pt x="372" y="116"/>
                    </a:lnTo>
                    <a:lnTo>
                      <a:pt x="383" y="116"/>
                    </a:lnTo>
                    <a:lnTo>
                      <a:pt x="383" y="116"/>
                    </a:lnTo>
                    <a:lnTo>
                      <a:pt x="395" y="116"/>
                    </a:lnTo>
                    <a:lnTo>
                      <a:pt x="395" y="116"/>
                    </a:lnTo>
                    <a:lnTo>
                      <a:pt x="407" y="116"/>
                    </a:lnTo>
                    <a:lnTo>
                      <a:pt x="407" y="116"/>
                    </a:lnTo>
                    <a:lnTo>
                      <a:pt x="418" y="116"/>
                    </a:lnTo>
                    <a:lnTo>
                      <a:pt x="418" y="116"/>
                    </a:lnTo>
                    <a:lnTo>
                      <a:pt x="430" y="116"/>
                    </a:lnTo>
                    <a:lnTo>
                      <a:pt x="430" y="116"/>
                    </a:lnTo>
                    <a:lnTo>
                      <a:pt x="441" y="105"/>
                    </a:lnTo>
                    <a:lnTo>
                      <a:pt x="441" y="105"/>
                    </a:lnTo>
                    <a:lnTo>
                      <a:pt x="453" y="93"/>
                    </a:lnTo>
                    <a:lnTo>
                      <a:pt x="453" y="93"/>
                    </a:lnTo>
                    <a:lnTo>
                      <a:pt x="465" y="82"/>
                    </a:lnTo>
                    <a:lnTo>
                      <a:pt x="465" y="82"/>
                    </a:lnTo>
                    <a:lnTo>
                      <a:pt x="476" y="82"/>
                    </a:lnTo>
                    <a:lnTo>
                      <a:pt x="476" y="82"/>
                    </a:lnTo>
                    <a:lnTo>
                      <a:pt x="488" y="82"/>
                    </a:lnTo>
                    <a:lnTo>
                      <a:pt x="500" y="82"/>
                    </a:lnTo>
                    <a:lnTo>
                      <a:pt x="500" y="82"/>
                    </a:lnTo>
                    <a:lnTo>
                      <a:pt x="511" y="82"/>
                    </a:lnTo>
                    <a:lnTo>
                      <a:pt x="511" y="82"/>
                    </a:lnTo>
                    <a:lnTo>
                      <a:pt x="523" y="82"/>
                    </a:lnTo>
                    <a:lnTo>
                      <a:pt x="523" y="93"/>
                    </a:lnTo>
                    <a:lnTo>
                      <a:pt x="534" y="93"/>
                    </a:lnTo>
                    <a:lnTo>
                      <a:pt x="534" y="93"/>
                    </a:lnTo>
                    <a:lnTo>
                      <a:pt x="546" y="93"/>
                    </a:lnTo>
                    <a:lnTo>
                      <a:pt x="546" y="93"/>
                    </a:lnTo>
                    <a:lnTo>
                      <a:pt x="558" y="82"/>
                    </a:lnTo>
                    <a:lnTo>
                      <a:pt x="558" y="82"/>
                    </a:lnTo>
                    <a:lnTo>
                      <a:pt x="546" y="70"/>
                    </a:lnTo>
                    <a:lnTo>
                      <a:pt x="546" y="70"/>
                    </a:lnTo>
                    <a:lnTo>
                      <a:pt x="534" y="70"/>
                    </a:lnTo>
                    <a:lnTo>
                      <a:pt x="534" y="70"/>
                    </a:lnTo>
                    <a:lnTo>
                      <a:pt x="523" y="58"/>
                    </a:lnTo>
                    <a:lnTo>
                      <a:pt x="523" y="58"/>
                    </a:lnTo>
                    <a:lnTo>
                      <a:pt x="523" y="58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24" name="Group 155"/>
            <p:cNvGrpSpPr>
              <a:grpSpLocks/>
            </p:cNvGrpSpPr>
            <p:nvPr/>
          </p:nvGrpSpPr>
          <p:grpSpPr bwMode="auto">
            <a:xfrm>
              <a:off x="1750" y="3143"/>
              <a:ext cx="116" cy="128"/>
              <a:chOff x="1609" y="2537"/>
              <a:chExt cx="116" cy="128"/>
            </a:xfrm>
          </p:grpSpPr>
          <p:sp>
            <p:nvSpPr>
              <p:cNvPr id="17564" name="Freeform 156"/>
              <p:cNvSpPr>
                <a:spLocks/>
              </p:cNvSpPr>
              <p:nvPr/>
            </p:nvSpPr>
            <p:spPr bwMode="auto">
              <a:xfrm>
                <a:off x="1609" y="2537"/>
                <a:ext cx="116" cy="128"/>
              </a:xfrm>
              <a:custGeom>
                <a:avLst/>
                <a:gdLst/>
                <a:ahLst/>
                <a:cxnLst>
                  <a:cxn ang="0">
                    <a:pos x="104" y="47"/>
                  </a:cxn>
                  <a:cxn ang="0">
                    <a:pos x="104" y="35"/>
                  </a:cxn>
                  <a:cxn ang="0">
                    <a:pos x="104" y="35"/>
                  </a:cxn>
                  <a:cxn ang="0">
                    <a:pos x="93" y="23"/>
                  </a:cxn>
                  <a:cxn ang="0">
                    <a:pos x="93" y="23"/>
                  </a:cxn>
                  <a:cxn ang="0">
                    <a:pos x="81" y="12"/>
                  </a:cxn>
                  <a:cxn ang="0">
                    <a:pos x="81" y="12"/>
                  </a:cxn>
                  <a:cxn ang="0">
                    <a:pos x="70" y="12"/>
                  </a:cxn>
                  <a:cxn ang="0">
                    <a:pos x="70" y="12"/>
                  </a:cxn>
                  <a:cxn ang="0">
                    <a:pos x="58" y="12"/>
                  </a:cxn>
                  <a:cxn ang="0">
                    <a:pos x="58" y="12"/>
                  </a:cxn>
                  <a:cxn ang="0">
                    <a:pos x="46" y="12"/>
                  </a:cxn>
                  <a:cxn ang="0">
                    <a:pos x="46" y="12"/>
                  </a:cxn>
                  <a:cxn ang="0">
                    <a:pos x="35" y="12"/>
                  </a:cxn>
                  <a:cxn ang="0">
                    <a:pos x="35" y="0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11" y="35"/>
                  </a:cxn>
                  <a:cxn ang="0">
                    <a:pos x="11" y="35"/>
                  </a:cxn>
                  <a:cxn ang="0">
                    <a:pos x="11" y="47"/>
                  </a:cxn>
                  <a:cxn ang="0">
                    <a:pos x="23" y="47"/>
                  </a:cxn>
                  <a:cxn ang="0">
                    <a:pos x="23" y="58"/>
                  </a:cxn>
                  <a:cxn ang="0">
                    <a:pos x="35" y="58"/>
                  </a:cxn>
                  <a:cxn ang="0">
                    <a:pos x="46" y="58"/>
                  </a:cxn>
                  <a:cxn ang="0">
                    <a:pos x="46" y="70"/>
                  </a:cxn>
                  <a:cxn ang="0">
                    <a:pos x="58" y="70"/>
                  </a:cxn>
                  <a:cxn ang="0">
                    <a:pos x="58" y="82"/>
                  </a:cxn>
                  <a:cxn ang="0">
                    <a:pos x="70" y="82"/>
                  </a:cxn>
                  <a:cxn ang="0">
                    <a:pos x="70" y="93"/>
                  </a:cxn>
                  <a:cxn ang="0">
                    <a:pos x="81" y="105"/>
                  </a:cxn>
                  <a:cxn ang="0">
                    <a:pos x="81" y="105"/>
                  </a:cxn>
                  <a:cxn ang="0">
                    <a:pos x="93" y="116"/>
                  </a:cxn>
                  <a:cxn ang="0">
                    <a:pos x="93" y="128"/>
                  </a:cxn>
                  <a:cxn ang="0">
                    <a:pos x="104" y="128"/>
                  </a:cxn>
                  <a:cxn ang="0">
                    <a:pos x="104" y="128"/>
                  </a:cxn>
                  <a:cxn ang="0">
                    <a:pos x="116" y="116"/>
                  </a:cxn>
                  <a:cxn ang="0">
                    <a:pos x="116" y="116"/>
                  </a:cxn>
                  <a:cxn ang="0">
                    <a:pos x="116" y="105"/>
                  </a:cxn>
                  <a:cxn ang="0">
                    <a:pos x="116" y="105"/>
                  </a:cxn>
                  <a:cxn ang="0">
                    <a:pos x="104" y="93"/>
                  </a:cxn>
                  <a:cxn ang="0">
                    <a:pos x="104" y="82"/>
                  </a:cxn>
                  <a:cxn ang="0">
                    <a:pos x="93" y="82"/>
                  </a:cxn>
                  <a:cxn ang="0">
                    <a:pos x="93" y="82"/>
                  </a:cxn>
                  <a:cxn ang="0">
                    <a:pos x="81" y="70"/>
                  </a:cxn>
                  <a:cxn ang="0">
                    <a:pos x="81" y="70"/>
                  </a:cxn>
                  <a:cxn ang="0">
                    <a:pos x="81" y="58"/>
                  </a:cxn>
                  <a:cxn ang="0">
                    <a:pos x="81" y="58"/>
                  </a:cxn>
                  <a:cxn ang="0">
                    <a:pos x="93" y="58"/>
                  </a:cxn>
                  <a:cxn ang="0">
                    <a:pos x="93" y="47"/>
                  </a:cxn>
                  <a:cxn ang="0">
                    <a:pos x="104" y="47"/>
                  </a:cxn>
                  <a:cxn ang="0">
                    <a:pos x="104" y="47"/>
                  </a:cxn>
                </a:cxnLst>
                <a:rect l="0" t="0" r="r" b="b"/>
                <a:pathLst>
                  <a:path w="116" h="128">
                    <a:moveTo>
                      <a:pt x="104" y="47"/>
                    </a:moveTo>
                    <a:lnTo>
                      <a:pt x="104" y="35"/>
                    </a:lnTo>
                    <a:lnTo>
                      <a:pt x="104" y="35"/>
                    </a:lnTo>
                    <a:lnTo>
                      <a:pt x="93" y="23"/>
                    </a:lnTo>
                    <a:lnTo>
                      <a:pt x="93" y="23"/>
                    </a:lnTo>
                    <a:lnTo>
                      <a:pt x="81" y="12"/>
                    </a:lnTo>
                    <a:lnTo>
                      <a:pt x="81" y="12"/>
                    </a:lnTo>
                    <a:lnTo>
                      <a:pt x="70" y="12"/>
                    </a:lnTo>
                    <a:lnTo>
                      <a:pt x="70" y="12"/>
                    </a:lnTo>
                    <a:lnTo>
                      <a:pt x="58" y="12"/>
                    </a:lnTo>
                    <a:lnTo>
                      <a:pt x="58" y="12"/>
                    </a:lnTo>
                    <a:lnTo>
                      <a:pt x="46" y="12"/>
                    </a:lnTo>
                    <a:lnTo>
                      <a:pt x="46" y="12"/>
                    </a:lnTo>
                    <a:lnTo>
                      <a:pt x="35" y="12"/>
                    </a:lnTo>
                    <a:lnTo>
                      <a:pt x="35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1" y="47"/>
                    </a:lnTo>
                    <a:lnTo>
                      <a:pt x="23" y="47"/>
                    </a:lnTo>
                    <a:lnTo>
                      <a:pt x="23" y="58"/>
                    </a:lnTo>
                    <a:lnTo>
                      <a:pt x="35" y="58"/>
                    </a:lnTo>
                    <a:lnTo>
                      <a:pt x="46" y="58"/>
                    </a:lnTo>
                    <a:lnTo>
                      <a:pt x="46" y="70"/>
                    </a:lnTo>
                    <a:lnTo>
                      <a:pt x="58" y="70"/>
                    </a:lnTo>
                    <a:lnTo>
                      <a:pt x="58" y="82"/>
                    </a:lnTo>
                    <a:lnTo>
                      <a:pt x="70" y="82"/>
                    </a:lnTo>
                    <a:lnTo>
                      <a:pt x="70" y="93"/>
                    </a:lnTo>
                    <a:lnTo>
                      <a:pt x="81" y="105"/>
                    </a:lnTo>
                    <a:lnTo>
                      <a:pt x="81" y="105"/>
                    </a:lnTo>
                    <a:lnTo>
                      <a:pt x="93" y="116"/>
                    </a:lnTo>
                    <a:lnTo>
                      <a:pt x="93" y="128"/>
                    </a:lnTo>
                    <a:lnTo>
                      <a:pt x="104" y="128"/>
                    </a:lnTo>
                    <a:lnTo>
                      <a:pt x="104" y="128"/>
                    </a:lnTo>
                    <a:lnTo>
                      <a:pt x="116" y="116"/>
                    </a:lnTo>
                    <a:lnTo>
                      <a:pt x="116" y="116"/>
                    </a:lnTo>
                    <a:lnTo>
                      <a:pt x="116" y="105"/>
                    </a:lnTo>
                    <a:lnTo>
                      <a:pt x="116" y="105"/>
                    </a:lnTo>
                    <a:lnTo>
                      <a:pt x="104" y="93"/>
                    </a:lnTo>
                    <a:lnTo>
                      <a:pt x="104" y="82"/>
                    </a:lnTo>
                    <a:lnTo>
                      <a:pt x="93" y="82"/>
                    </a:lnTo>
                    <a:lnTo>
                      <a:pt x="93" y="82"/>
                    </a:lnTo>
                    <a:lnTo>
                      <a:pt x="81" y="70"/>
                    </a:lnTo>
                    <a:lnTo>
                      <a:pt x="81" y="70"/>
                    </a:lnTo>
                    <a:lnTo>
                      <a:pt x="81" y="58"/>
                    </a:lnTo>
                    <a:lnTo>
                      <a:pt x="81" y="58"/>
                    </a:lnTo>
                    <a:lnTo>
                      <a:pt x="93" y="58"/>
                    </a:lnTo>
                    <a:lnTo>
                      <a:pt x="93" y="47"/>
                    </a:lnTo>
                    <a:lnTo>
                      <a:pt x="104" y="47"/>
                    </a:lnTo>
                    <a:lnTo>
                      <a:pt x="104" y="47"/>
                    </a:lnTo>
                    <a:close/>
                  </a:path>
                </a:pathLst>
              </a:custGeom>
              <a:solidFill>
                <a:srgbClr val="00AE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65" name="Freeform 157"/>
              <p:cNvSpPr>
                <a:spLocks/>
              </p:cNvSpPr>
              <p:nvPr/>
            </p:nvSpPr>
            <p:spPr bwMode="auto">
              <a:xfrm>
                <a:off x="1609" y="2537"/>
                <a:ext cx="116" cy="128"/>
              </a:xfrm>
              <a:custGeom>
                <a:avLst/>
                <a:gdLst/>
                <a:ahLst/>
                <a:cxnLst>
                  <a:cxn ang="0">
                    <a:pos x="104" y="47"/>
                  </a:cxn>
                  <a:cxn ang="0">
                    <a:pos x="104" y="35"/>
                  </a:cxn>
                  <a:cxn ang="0">
                    <a:pos x="104" y="35"/>
                  </a:cxn>
                  <a:cxn ang="0">
                    <a:pos x="93" y="23"/>
                  </a:cxn>
                  <a:cxn ang="0">
                    <a:pos x="93" y="23"/>
                  </a:cxn>
                  <a:cxn ang="0">
                    <a:pos x="81" y="12"/>
                  </a:cxn>
                  <a:cxn ang="0">
                    <a:pos x="81" y="12"/>
                  </a:cxn>
                  <a:cxn ang="0">
                    <a:pos x="70" y="12"/>
                  </a:cxn>
                  <a:cxn ang="0">
                    <a:pos x="70" y="12"/>
                  </a:cxn>
                  <a:cxn ang="0">
                    <a:pos x="58" y="12"/>
                  </a:cxn>
                  <a:cxn ang="0">
                    <a:pos x="58" y="12"/>
                  </a:cxn>
                  <a:cxn ang="0">
                    <a:pos x="46" y="12"/>
                  </a:cxn>
                  <a:cxn ang="0">
                    <a:pos x="46" y="12"/>
                  </a:cxn>
                  <a:cxn ang="0">
                    <a:pos x="35" y="12"/>
                  </a:cxn>
                  <a:cxn ang="0">
                    <a:pos x="35" y="0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11" y="35"/>
                  </a:cxn>
                  <a:cxn ang="0">
                    <a:pos x="11" y="35"/>
                  </a:cxn>
                  <a:cxn ang="0">
                    <a:pos x="11" y="47"/>
                  </a:cxn>
                  <a:cxn ang="0">
                    <a:pos x="23" y="47"/>
                  </a:cxn>
                  <a:cxn ang="0">
                    <a:pos x="23" y="58"/>
                  </a:cxn>
                  <a:cxn ang="0">
                    <a:pos x="35" y="58"/>
                  </a:cxn>
                  <a:cxn ang="0">
                    <a:pos x="46" y="58"/>
                  </a:cxn>
                  <a:cxn ang="0">
                    <a:pos x="46" y="70"/>
                  </a:cxn>
                  <a:cxn ang="0">
                    <a:pos x="58" y="70"/>
                  </a:cxn>
                  <a:cxn ang="0">
                    <a:pos x="58" y="82"/>
                  </a:cxn>
                  <a:cxn ang="0">
                    <a:pos x="70" y="82"/>
                  </a:cxn>
                  <a:cxn ang="0">
                    <a:pos x="70" y="93"/>
                  </a:cxn>
                  <a:cxn ang="0">
                    <a:pos x="81" y="105"/>
                  </a:cxn>
                  <a:cxn ang="0">
                    <a:pos x="81" y="105"/>
                  </a:cxn>
                  <a:cxn ang="0">
                    <a:pos x="93" y="116"/>
                  </a:cxn>
                  <a:cxn ang="0">
                    <a:pos x="93" y="128"/>
                  </a:cxn>
                  <a:cxn ang="0">
                    <a:pos x="104" y="128"/>
                  </a:cxn>
                  <a:cxn ang="0">
                    <a:pos x="104" y="128"/>
                  </a:cxn>
                  <a:cxn ang="0">
                    <a:pos x="116" y="116"/>
                  </a:cxn>
                  <a:cxn ang="0">
                    <a:pos x="116" y="116"/>
                  </a:cxn>
                  <a:cxn ang="0">
                    <a:pos x="116" y="105"/>
                  </a:cxn>
                  <a:cxn ang="0">
                    <a:pos x="116" y="105"/>
                  </a:cxn>
                  <a:cxn ang="0">
                    <a:pos x="104" y="93"/>
                  </a:cxn>
                  <a:cxn ang="0">
                    <a:pos x="104" y="82"/>
                  </a:cxn>
                  <a:cxn ang="0">
                    <a:pos x="93" y="82"/>
                  </a:cxn>
                  <a:cxn ang="0">
                    <a:pos x="93" y="82"/>
                  </a:cxn>
                  <a:cxn ang="0">
                    <a:pos x="81" y="70"/>
                  </a:cxn>
                  <a:cxn ang="0">
                    <a:pos x="81" y="70"/>
                  </a:cxn>
                  <a:cxn ang="0">
                    <a:pos x="81" y="58"/>
                  </a:cxn>
                  <a:cxn ang="0">
                    <a:pos x="81" y="58"/>
                  </a:cxn>
                  <a:cxn ang="0">
                    <a:pos x="93" y="58"/>
                  </a:cxn>
                  <a:cxn ang="0">
                    <a:pos x="93" y="47"/>
                  </a:cxn>
                  <a:cxn ang="0">
                    <a:pos x="104" y="47"/>
                  </a:cxn>
                  <a:cxn ang="0">
                    <a:pos x="104" y="47"/>
                  </a:cxn>
                </a:cxnLst>
                <a:rect l="0" t="0" r="r" b="b"/>
                <a:pathLst>
                  <a:path w="116" h="128">
                    <a:moveTo>
                      <a:pt x="104" y="47"/>
                    </a:moveTo>
                    <a:lnTo>
                      <a:pt x="104" y="35"/>
                    </a:lnTo>
                    <a:lnTo>
                      <a:pt x="104" y="35"/>
                    </a:lnTo>
                    <a:lnTo>
                      <a:pt x="93" y="23"/>
                    </a:lnTo>
                    <a:lnTo>
                      <a:pt x="93" y="23"/>
                    </a:lnTo>
                    <a:lnTo>
                      <a:pt x="81" y="12"/>
                    </a:lnTo>
                    <a:lnTo>
                      <a:pt x="81" y="12"/>
                    </a:lnTo>
                    <a:lnTo>
                      <a:pt x="70" y="12"/>
                    </a:lnTo>
                    <a:lnTo>
                      <a:pt x="70" y="12"/>
                    </a:lnTo>
                    <a:lnTo>
                      <a:pt x="58" y="12"/>
                    </a:lnTo>
                    <a:lnTo>
                      <a:pt x="58" y="12"/>
                    </a:lnTo>
                    <a:lnTo>
                      <a:pt x="46" y="12"/>
                    </a:lnTo>
                    <a:lnTo>
                      <a:pt x="46" y="12"/>
                    </a:lnTo>
                    <a:lnTo>
                      <a:pt x="35" y="12"/>
                    </a:lnTo>
                    <a:lnTo>
                      <a:pt x="35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1" y="35"/>
                    </a:lnTo>
                    <a:lnTo>
                      <a:pt x="11" y="35"/>
                    </a:lnTo>
                    <a:lnTo>
                      <a:pt x="11" y="47"/>
                    </a:lnTo>
                    <a:lnTo>
                      <a:pt x="23" y="47"/>
                    </a:lnTo>
                    <a:lnTo>
                      <a:pt x="23" y="58"/>
                    </a:lnTo>
                    <a:lnTo>
                      <a:pt x="35" y="58"/>
                    </a:lnTo>
                    <a:lnTo>
                      <a:pt x="46" y="58"/>
                    </a:lnTo>
                    <a:lnTo>
                      <a:pt x="46" y="70"/>
                    </a:lnTo>
                    <a:lnTo>
                      <a:pt x="58" y="70"/>
                    </a:lnTo>
                    <a:lnTo>
                      <a:pt x="58" y="82"/>
                    </a:lnTo>
                    <a:lnTo>
                      <a:pt x="70" y="82"/>
                    </a:lnTo>
                    <a:lnTo>
                      <a:pt x="70" y="93"/>
                    </a:lnTo>
                    <a:lnTo>
                      <a:pt x="81" y="105"/>
                    </a:lnTo>
                    <a:lnTo>
                      <a:pt x="81" y="105"/>
                    </a:lnTo>
                    <a:lnTo>
                      <a:pt x="93" y="116"/>
                    </a:lnTo>
                    <a:lnTo>
                      <a:pt x="93" y="128"/>
                    </a:lnTo>
                    <a:lnTo>
                      <a:pt x="104" y="128"/>
                    </a:lnTo>
                    <a:lnTo>
                      <a:pt x="104" y="128"/>
                    </a:lnTo>
                    <a:lnTo>
                      <a:pt x="116" y="116"/>
                    </a:lnTo>
                    <a:lnTo>
                      <a:pt x="116" y="116"/>
                    </a:lnTo>
                    <a:lnTo>
                      <a:pt x="116" y="105"/>
                    </a:lnTo>
                    <a:lnTo>
                      <a:pt x="116" y="105"/>
                    </a:lnTo>
                    <a:lnTo>
                      <a:pt x="104" y="93"/>
                    </a:lnTo>
                    <a:lnTo>
                      <a:pt x="104" y="82"/>
                    </a:lnTo>
                    <a:lnTo>
                      <a:pt x="93" y="82"/>
                    </a:lnTo>
                    <a:lnTo>
                      <a:pt x="93" y="82"/>
                    </a:lnTo>
                    <a:lnTo>
                      <a:pt x="81" y="70"/>
                    </a:lnTo>
                    <a:lnTo>
                      <a:pt x="81" y="70"/>
                    </a:lnTo>
                    <a:lnTo>
                      <a:pt x="81" y="58"/>
                    </a:lnTo>
                    <a:lnTo>
                      <a:pt x="81" y="58"/>
                    </a:lnTo>
                    <a:lnTo>
                      <a:pt x="93" y="58"/>
                    </a:lnTo>
                    <a:lnTo>
                      <a:pt x="93" y="47"/>
                    </a:lnTo>
                    <a:lnTo>
                      <a:pt x="104" y="47"/>
                    </a:lnTo>
                    <a:lnTo>
                      <a:pt x="104" y="47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27" name="Group 158"/>
            <p:cNvGrpSpPr>
              <a:grpSpLocks/>
            </p:cNvGrpSpPr>
            <p:nvPr/>
          </p:nvGrpSpPr>
          <p:grpSpPr bwMode="auto">
            <a:xfrm>
              <a:off x="1355" y="2980"/>
              <a:ext cx="465" cy="372"/>
              <a:chOff x="1214" y="2374"/>
              <a:chExt cx="465" cy="372"/>
            </a:xfrm>
          </p:grpSpPr>
          <p:sp>
            <p:nvSpPr>
              <p:cNvPr id="17567" name="Freeform 159"/>
              <p:cNvSpPr>
                <a:spLocks/>
              </p:cNvSpPr>
              <p:nvPr/>
            </p:nvSpPr>
            <p:spPr bwMode="auto">
              <a:xfrm>
                <a:off x="1214" y="2374"/>
                <a:ext cx="465" cy="372"/>
              </a:xfrm>
              <a:custGeom>
                <a:avLst/>
                <a:gdLst/>
                <a:ahLst/>
                <a:cxnLst>
                  <a:cxn ang="0">
                    <a:pos x="360" y="175"/>
                  </a:cxn>
                  <a:cxn ang="0">
                    <a:pos x="348" y="152"/>
                  </a:cxn>
                  <a:cxn ang="0">
                    <a:pos x="325" y="128"/>
                  </a:cxn>
                  <a:cxn ang="0">
                    <a:pos x="302" y="117"/>
                  </a:cxn>
                  <a:cxn ang="0">
                    <a:pos x="267" y="105"/>
                  </a:cxn>
                  <a:cxn ang="0">
                    <a:pos x="244" y="82"/>
                  </a:cxn>
                  <a:cxn ang="0">
                    <a:pos x="220" y="70"/>
                  </a:cxn>
                  <a:cxn ang="0">
                    <a:pos x="186" y="47"/>
                  </a:cxn>
                  <a:cxn ang="0">
                    <a:pos x="162" y="35"/>
                  </a:cxn>
                  <a:cxn ang="0">
                    <a:pos x="127" y="24"/>
                  </a:cxn>
                  <a:cxn ang="0">
                    <a:pos x="104" y="12"/>
                  </a:cxn>
                  <a:cxn ang="0">
                    <a:pos x="69" y="12"/>
                  </a:cxn>
                  <a:cxn ang="0">
                    <a:pos x="46" y="0"/>
                  </a:cxn>
                  <a:cxn ang="0">
                    <a:pos x="23" y="0"/>
                  </a:cxn>
                  <a:cxn ang="0">
                    <a:pos x="0" y="12"/>
                  </a:cxn>
                  <a:cxn ang="0">
                    <a:pos x="11" y="35"/>
                  </a:cxn>
                  <a:cxn ang="0">
                    <a:pos x="34" y="47"/>
                  </a:cxn>
                  <a:cxn ang="0">
                    <a:pos x="58" y="59"/>
                  </a:cxn>
                  <a:cxn ang="0">
                    <a:pos x="81" y="82"/>
                  </a:cxn>
                  <a:cxn ang="0">
                    <a:pos x="81" y="117"/>
                  </a:cxn>
                  <a:cxn ang="0">
                    <a:pos x="93" y="140"/>
                  </a:cxn>
                  <a:cxn ang="0">
                    <a:pos x="116" y="152"/>
                  </a:cxn>
                  <a:cxn ang="0">
                    <a:pos x="139" y="152"/>
                  </a:cxn>
                  <a:cxn ang="0">
                    <a:pos x="162" y="152"/>
                  </a:cxn>
                  <a:cxn ang="0">
                    <a:pos x="186" y="186"/>
                  </a:cxn>
                  <a:cxn ang="0">
                    <a:pos x="209" y="198"/>
                  </a:cxn>
                  <a:cxn ang="0">
                    <a:pos x="232" y="210"/>
                  </a:cxn>
                  <a:cxn ang="0">
                    <a:pos x="232" y="245"/>
                  </a:cxn>
                  <a:cxn ang="0">
                    <a:pos x="244" y="268"/>
                  </a:cxn>
                  <a:cxn ang="0">
                    <a:pos x="267" y="303"/>
                  </a:cxn>
                  <a:cxn ang="0">
                    <a:pos x="290" y="314"/>
                  </a:cxn>
                  <a:cxn ang="0">
                    <a:pos x="337" y="326"/>
                  </a:cxn>
                  <a:cxn ang="0">
                    <a:pos x="395" y="349"/>
                  </a:cxn>
                  <a:cxn ang="0">
                    <a:pos x="441" y="361"/>
                  </a:cxn>
                  <a:cxn ang="0">
                    <a:pos x="465" y="349"/>
                  </a:cxn>
                  <a:cxn ang="0">
                    <a:pos x="453" y="338"/>
                  </a:cxn>
                  <a:cxn ang="0">
                    <a:pos x="418" y="326"/>
                  </a:cxn>
                  <a:cxn ang="0">
                    <a:pos x="383" y="314"/>
                  </a:cxn>
                  <a:cxn ang="0">
                    <a:pos x="360" y="303"/>
                  </a:cxn>
                  <a:cxn ang="0">
                    <a:pos x="337" y="291"/>
                  </a:cxn>
                  <a:cxn ang="0">
                    <a:pos x="313" y="268"/>
                  </a:cxn>
                  <a:cxn ang="0">
                    <a:pos x="313" y="245"/>
                  </a:cxn>
                  <a:cxn ang="0">
                    <a:pos x="348" y="245"/>
                  </a:cxn>
                  <a:cxn ang="0">
                    <a:pos x="372" y="268"/>
                  </a:cxn>
                  <a:cxn ang="0">
                    <a:pos x="395" y="268"/>
                  </a:cxn>
                  <a:cxn ang="0">
                    <a:pos x="395" y="256"/>
                  </a:cxn>
                  <a:cxn ang="0">
                    <a:pos x="372" y="233"/>
                  </a:cxn>
                  <a:cxn ang="0">
                    <a:pos x="360" y="210"/>
                  </a:cxn>
                </a:cxnLst>
                <a:rect l="0" t="0" r="r" b="b"/>
                <a:pathLst>
                  <a:path w="465" h="372">
                    <a:moveTo>
                      <a:pt x="360" y="198"/>
                    </a:moveTo>
                    <a:lnTo>
                      <a:pt x="360" y="186"/>
                    </a:lnTo>
                    <a:lnTo>
                      <a:pt x="360" y="175"/>
                    </a:lnTo>
                    <a:lnTo>
                      <a:pt x="360" y="175"/>
                    </a:lnTo>
                    <a:lnTo>
                      <a:pt x="360" y="163"/>
                    </a:lnTo>
                    <a:lnTo>
                      <a:pt x="360" y="152"/>
                    </a:lnTo>
                    <a:lnTo>
                      <a:pt x="348" y="152"/>
                    </a:lnTo>
                    <a:lnTo>
                      <a:pt x="348" y="152"/>
                    </a:lnTo>
                    <a:lnTo>
                      <a:pt x="337" y="140"/>
                    </a:lnTo>
                    <a:lnTo>
                      <a:pt x="337" y="140"/>
                    </a:lnTo>
                    <a:lnTo>
                      <a:pt x="325" y="140"/>
                    </a:lnTo>
                    <a:lnTo>
                      <a:pt x="325" y="128"/>
                    </a:lnTo>
                    <a:lnTo>
                      <a:pt x="313" y="128"/>
                    </a:lnTo>
                    <a:lnTo>
                      <a:pt x="313" y="128"/>
                    </a:lnTo>
                    <a:lnTo>
                      <a:pt x="302" y="117"/>
                    </a:lnTo>
                    <a:lnTo>
                      <a:pt x="302" y="117"/>
                    </a:lnTo>
                    <a:lnTo>
                      <a:pt x="290" y="117"/>
                    </a:lnTo>
                    <a:lnTo>
                      <a:pt x="290" y="117"/>
                    </a:lnTo>
                    <a:lnTo>
                      <a:pt x="279" y="105"/>
                    </a:lnTo>
                    <a:lnTo>
                      <a:pt x="267" y="105"/>
                    </a:lnTo>
                    <a:lnTo>
                      <a:pt x="267" y="105"/>
                    </a:lnTo>
                    <a:lnTo>
                      <a:pt x="255" y="93"/>
                    </a:lnTo>
                    <a:lnTo>
                      <a:pt x="244" y="93"/>
                    </a:lnTo>
                    <a:lnTo>
                      <a:pt x="244" y="82"/>
                    </a:lnTo>
                    <a:lnTo>
                      <a:pt x="232" y="82"/>
                    </a:lnTo>
                    <a:lnTo>
                      <a:pt x="232" y="70"/>
                    </a:lnTo>
                    <a:lnTo>
                      <a:pt x="220" y="70"/>
                    </a:lnTo>
                    <a:lnTo>
                      <a:pt x="220" y="70"/>
                    </a:lnTo>
                    <a:lnTo>
                      <a:pt x="209" y="59"/>
                    </a:lnTo>
                    <a:lnTo>
                      <a:pt x="197" y="59"/>
                    </a:lnTo>
                    <a:lnTo>
                      <a:pt x="197" y="59"/>
                    </a:lnTo>
                    <a:lnTo>
                      <a:pt x="186" y="47"/>
                    </a:lnTo>
                    <a:lnTo>
                      <a:pt x="186" y="47"/>
                    </a:lnTo>
                    <a:lnTo>
                      <a:pt x="174" y="47"/>
                    </a:lnTo>
                    <a:lnTo>
                      <a:pt x="174" y="35"/>
                    </a:lnTo>
                    <a:lnTo>
                      <a:pt x="162" y="35"/>
                    </a:lnTo>
                    <a:lnTo>
                      <a:pt x="151" y="35"/>
                    </a:lnTo>
                    <a:lnTo>
                      <a:pt x="151" y="24"/>
                    </a:lnTo>
                    <a:lnTo>
                      <a:pt x="139" y="24"/>
                    </a:lnTo>
                    <a:lnTo>
                      <a:pt x="127" y="24"/>
                    </a:lnTo>
                    <a:lnTo>
                      <a:pt x="116" y="24"/>
                    </a:lnTo>
                    <a:lnTo>
                      <a:pt x="116" y="24"/>
                    </a:lnTo>
                    <a:lnTo>
                      <a:pt x="104" y="24"/>
                    </a:lnTo>
                    <a:lnTo>
                      <a:pt x="104" y="12"/>
                    </a:lnTo>
                    <a:lnTo>
                      <a:pt x="93" y="12"/>
                    </a:lnTo>
                    <a:lnTo>
                      <a:pt x="81" y="12"/>
                    </a:lnTo>
                    <a:lnTo>
                      <a:pt x="81" y="12"/>
                    </a:lnTo>
                    <a:lnTo>
                      <a:pt x="69" y="12"/>
                    </a:lnTo>
                    <a:lnTo>
                      <a:pt x="69" y="12"/>
                    </a:lnTo>
                    <a:lnTo>
                      <a:pt x="58" y="0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35"/>
                    </a:lnTo>
                    <a:lnTo>
                      <a:pt x="11" y="35"/>
                    </a:lnTo>
                    <a:lnTo>
                      <a:pt x="11" y="47"/>
                    </a:lnTo>
                    <a:lnTo>
                      <a:pt x="23" y="47"/>
                    </a:lnTo>
                    <a:lnTo>
                      <a:pt x="23" y="47"/>
                    </a:lnTo>
                    <a:lnTo>
                      <a:pt x="34" y="47"/>
                    </a:lnTo>
                    <a:lnTo>
                      <a:pt x="46" y="47"/>
                    </a:lnTo>
                    <a:lnTo>
                      <a:pt x="46" y="47"/>
                    </a:lnTo>
                    <a:lnTo>
                      <a:pt x="58" y="47"/>
                    </a:lnTo>
                    <a:lnTo>
                      <a:pt x="58" y="59"/>
                    </a:lnTo>
                    <a:lnTo>
                      <a:pt x="69" y="59"/>
                    </a:lnTo>
                    <a:lnTo>
                      <a:pt x="69" y="70"/>
                    </a:lnTo>
                    <a:lnTo>
                      <a:pt x="81" y="70"/>
                    </a:lnTo>
                    <a:lnTo>
                      <a:pt x="81" y="82"/>
                    </a:lnTo>
                    <a:lnTo>
                      <a:pt x="81" y="93"/>
                    </a:lnTo>
                    <a:lnTo>
                      <a:pt x="81" y="93"/>
                    </a:lnTo>
                    <a:lnTo>
                      <a:pt x="81" y="105"/>
                    </a:lnTo>
                    <a:lnTo>
                      <a:pt x="81" y="117"/>
                    </a:lnTo>
                    <a:lnTo>
                      <a:pt x="81" y="117"/>
                    </a:lnTo>
                    <a:lnTo>
                      <a:pt x="81" y="128"/>
                    </a:lnTo>
                    <a:lnTo>
                      <a:pt x="93" y="128"/>
                    </a:lnTo>
                    <a:lnTo>
                      <a:pt x="93" y="140"/>
                    </a:lnTo>
                    <a:lnTo>
                      <a:pt x="93" y="140"/>
                    </a:lnTo>
                    <a:lnTo>
                      <a:pt x="104" y="152"/>
                    </a:lnTo>
                    <a:lnTo>
                      <a:pt x="104" y="152"/>
                    </a:lnTo>
                    <a:lnTo>
                      <a:pt x="116" y="152"/>
                    </a:lnTo>
                    <a:lnTo>
                      <a:pt x="116" y="152"/>
                    </a:lnTo>
                    <a:lnTo>
                      <a:pt x="127" y="152"/>
                    </a:lnTo>
                    <a:lnTo>
                      <a:pt x="127" y="152"/>
                    </a:lnTo>
                    <a:lnTo>
                      <a:pt x="139" y="152"/>
                    </a:lnTo>
                    <a:lnTo>
                      <a:pt x="151" y="152"/>
                    </a:lnTo>
                    <a:lnTo>
                      <a:pt x="151" y="152"/>
                    </a:lnTo>
                    <a:lnTo>
                      <a:pt x="162" y="152"/>
                    </a:lnTo>
                    <a:lnTo>
                      <a:pt x="162" y="152"/>
                    </a:lnTo>
                    <a:lnTo>
                      <a:pt x="174" y="163"/>
                    </a:lnTo>
                    <a:lnTo>
                      <a:pt x="174" y="175"/>
                    </a:lnTo>
                    <a:lnTo>
                      <a:pt x="186" y="175"/>
                    </a:lnTo>
                    <a:lnTo>
                      <a:pt x="186" y="186"/>
                    </a:lnTo>
                    <a:lnTo>
                      <a:pt x="197" y="186"/>
                    </a:lnTo>
                    <a:lnTo>
                      <a:pt x="197" y="198"/>
                    </a:lnTo>
                    <a:lnTo>
                      <a:pt x="209" y="198"/>
                    </a:lnTo>
                    <a:lnTo>
                      <a:pt x="209" y="198"/>
                    </a:lnTo>
                    <a:lnTo>
                      <a:pt x="220" y="198"/>
                    </a:lnTo>
                    <a:lnTo>
                      <a:pt x="220" y="198"/>
                    </a:lnTo>
                    <a:lnTo>
                      <a:pt x="232" y="210"/>
                    </a:lnTo>
                    <a:lnTo>
                      <a:pt x="232" y="210"/>
                    </a:lnTo>
                    <a:lnTo>
                      <a:pt x="232" y="221"/>
                    </a:lnTo>
                    <a:lnTo>
                      <a:pt x="232" y="233"/>
                    </a:lnTo>
                    <a:lnTo>
                      <a:pt x="232" y="233"/>
                    </a:lnTo>
                    <a:lnTo>
                      <a:pt x="232" y="245"/>
                    </a:lnTo>
                    <a:lnTo>
                      <a:pt x="232" y="245"/>
                    </a:lnTo>
                    <a:lnTo>
                      <a:pt x="232" y="256"/>
                    </a:lnTo>
                    <a:lnTo>
                      <a:pt x="244" y="268"/>
                    </a:lnTo>
                    <a:lnTo>
                      <a:pt x="244" y="268"/>
                    </a:lnTo>
                    <a:lnTo>
                      <a:pt x="244" y="279"/>
                    </a:lnTo>
                    <a:lnTo>
                      <a:pt x="255" y="291"/>
                    </a:lnTo>
                    <a:lnTo>
                      <a:pt x="255" y="291"/>
                    </a:lnTo>
                    <a:lnTo>
                      <a:pt x="267" y="303"/>
                    </a:lnTo>
                    <a:lnTo>
                      <a:pt x="279" y="303"/>
                    </a:lnTo>
                    <a:lnTo>
                      <a:pt x="279" y="303"/>
                    </a:lnTo>
                    <a:lnTo>
                      <a:pt x="290" y="303"/>
                    </a:lnTo>
                    <a:lnTo>
                      <a:pt x="290" y="314"/>
                    </a:lnTo>
                    <a:lnTo>
                      <a:pt x="302" y="314"/>
                    </a:lnTo>
                    <a:lnTo>
                      <a:pt x="313" y="314"/>
                    </a:lnTo>
                    <a:lnTo>
                      <a:pt x="325" y="314"/>
                    </a:lnTo>
                    <a:lnTo>
                      <a:pt x="337" y="326"/>
                    </a:lnTo>
                    <a:lnTo>
                      <a:pt x="348" y="326"/>
                    </a:lnTo>
                    <a:lnTo>
                      <a:pt x="360" y="338"/>
                    </a:lnTo>
                    <a:lnTo>
                      <a:pt x="372" y="338"/>
                    </a:lnTo>
                    <a:lnTo>
                      <a:pt x="395" y="349"/>
                    </a:lnTo>
                    <a:lnTo>
                      <a:pt x="406" y="349"/>
                    </a:lnTo>
                    <a:lnTo>
                      <a:pt x="418" y="361"/>
                    </a:lnTo>
                    <a:lnTo>
                      <a:pt x="430" y="361"/>
                    </a:lnTo>
                    <a:lnTo>
                      <a:pt x="441" y="361"/>
                    </a:lnTo>
                    <a:lnTo>
                      <a:pt x="453" y="372"/>
                    </a:lnTo>
                    <a:lnTo>
                      <a:pt x="453" y="372"/>
                    </a:lnTo>
                    <a:lnTo>
                      <a:pt x="465" y="361"/>
                    </a:lnTo>
                    <a:lnTo>
                      <a:pt x="465" y="349"/>
                    </a:lnTo>
                    <a:lnTo>
                      <a:pt x="465" y="349"/>
                    </a:lnTo>
                    <a:lnTo>
                      <a:pt x="465" y="338"/>
                    </a:lnTo>
                    <a:lnTo>
                      <a:pt x="453" y="338"/>
                    </a:lnTo>
                    <a:lnTo>
                      <a:pt x="453" y="338"/>
                    </a:lnTo>
                    <a:lnTo>
                      <a:pt x="441" y="338"/>
                    </a:lnTo>
                    <a:lnTo>
                      <a:pt x="430" y="338"/>
                    </a:lnTo>
                    <a:lnTo>
                      <a:pt x="418" y="338"/>
                    </a:lnTo>
                    <a:lnTo>
                      <a:pt x="418" y="326"/>
                    </a:lnTo>
                    <a:lnTo>
                      <a:pt x="406" y="326"/>
                    </a:lnTo>
                    <a:lnTo>
                      <a:pt x="395" y="326"/>
                    </a:lnTo>
                    <a:lnTo>
                      <a:pt x="395" y="326"/>
                    </a:lnTo>
                    <a:lnTo>
                      <a:pt x="383" y="314"/>
                    </a:lnTo>
                    <a:lnTo>
                      <a:pt x="383" y="314"/>
                    </a:lnTo>
                    <a:lnTo>
                      <a:pt x="372" y="314"/>
                    </a:lnTo>
                    <a:lnTo>
                      <a:pt x="372" y="303"/>
                    </a:lnTo>
                    <a:lnTo>
                      <a:pt x="360" y="303"/>
                    </a:lnTo>
                    <a:lnTo>
                      <a:pt x="360" y="291"/>
                    </a:lnTo>
                    <a:lnTo>
                      <a:pt x="348" y="291"/>
                    </a:lnTo>
                    <a:lnTo>
                      <a:pt x="348" y="291"/>
                    </a:lnTo>
                    <a:lnTo>
                      <a:pt x="337" y="291"/>
                    </a:lnTo>
                    <a:lnTo>
                      <a:pt x="337" y="279"/>
                    </a:lnTo>
                    <a:lnTo>
                      <a:pt x="325" y="279"/>
                    </a:lnTo>
                    <a:lnTo>
                      <a:pt x="325" y="279"/>
                    </a:lnTo>
                    <a:lnTo>
                      <a:pt x="313" y="268"/>
                    </a:lnTo>
                    <a:lnTo>
                      <a:pt x="313" y="268"/>
                    </a:lnTo>
                    <a:lnTo>
                      <a:pt x="302" y="256"/>
                    </a:lnTo>
                    <a:lnTo>
                      <a:pt x="302" y="256"/>
                    </a:lnTo>
                    <a:lnTo>
                      <a:pt x="313" y="245"/>
                    </a:lnTo>
                    <a:lnTo>
                      <a:pt x="313" y="245"/>
                    </a:lnTo>
                    <a:lnTo>
                      <a:pt x="325" y="245"/>
                    </a:lnTo>
                    <a:lnTo>
                      <a:pt x="337" y="245"/>
                    </a:lnTo>
                    <a:lnTo>
                      <a:pt x="348" y="245"/>
                    </a:lnTo>
                    <a:lnTo>
                      <a:pt x="348" y="256"/>
                    </a:lnTo>
                    <a:lnTo>
                      <a:pt x="360" y="256"/>
                    </a:lnTo>
                    <a:lnTo>
                      <a:pt x="360" y="256"/>
                    </a:lnTo>
                    <a:lnTo>
                      <a:pt x="372" y="268"/>
                    </a:lnTo>
                    <a:lnTo>
                      <a:pt x="372" y="268"/>
                    </a:lnTo>
                    <a:lnTo>
                      <a:pt x="383" y="268"/>
                    </a:lnTo>
                    <a:lnTo>
                      <a:pt x="383" y="268"/>
                    </a:lnTo>
                    <a:lnTo>
                      <a:pt x="395" y="268"/>
                    </a:lnTo>
                    <a:lnTo>
                      <a:pt x="395" y="268"/>
                    </a:lnTo>
                    <a:lnTo>
                      <a:pt x="395" y="268"/>
                    </a:lnTo>
                    <a:lnTo>
                      <a:pt x="395" y="256"/>
                    </a:lnTo>
                    <a:lnTo>
                      <a:pt x="395" y="256"/>
                    </a:lnTo>
                    <a:lnTo>
                      <a:pt x="395" y="245"/>
                    </a:lnTo>
                    <a:lnTo>
                      <a:pt x="383" y="245"/>
                    </a:lnTo>
                    <a:lnTo>
                      <a:pt x="372" y="245"/>
                    </a:lnTo>
                    <a:lnTo>
                      <a:pt x="372" y="233"/>
                    </a:lnTo>
                    <a:lnTo>
                      <a:pt x="360" y="233"/>
                    </a:lnTo>
                    <a:lnTo>
                      <a:pt x="360" y="221"/>
                    </a:lnTo>
                    <a:lnTo>
                      <a:pt x="360" y="210"/>
                    </a:lnTo>
                    <a:lnTo>
                      <a:pt x="360" y="210"/>
                    </a:lnTo>
                    <a:lnTo>
                      <a:pt x="360" y="198"/>
                    </a:lnTo>
                    <a:lnTo>
                      <a:pt x="360" y="198"/>
                    </a:lnTo>
                    <a:close/>
                  </a:path>
                </a:pathLst>
              </a:custGeom>
              <a:solidFill>
                <a:srgbClr val="00AE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68" name="Freeform 160"/>
              <p:cNvSpPr>
                <a:spLocks/>
              </p:cNvSpPr>
              <p:nvPr/>
            </p:nvSpPr>
            <p:spPr bwMode="auto">
              <a:xfrm>
                <a:off x="1214" y="2374"/>
                <a:ext cx="465" cy="372"/>
              </a:xfrm>
              <a:custGeom>
                <a:avLst/>
                <a:gdLst/>
                <a:ahLst/>
                <a:cxnLst>
                  <a:cxn ang="0">
                    <a:pos x="360" y="175"/>
                  </a:cxn>
                  <a:cxn ang="0">
                    <a:pos x="348" y="152"/>
                  </a:cxn>
                  <a:cxn ang="0">
                    <a:pos x="325" y="128"/>
                  </a:cxn>
                  <a:cxn ang="0">
                    <a:pos x="302" y="117"/>
                  </a:cxn>
                  <a:cxn ang="0">
                    <a:pos x="267" y="105"/>
                  </a:cxn>
                  <a:cxn ang="0">
                    <a:pos x="244" y="82"/>
                  </a:cxn>
                  <a:cxn ang="0">
                    <a:pos x="220" y="70"/>
                  </a:cxn>
                  <a:cxn ang="0">
                    <a:pos x="186" y="47"/>
                  </a:cxn>
                  <a:cxn ang="0">
                    <a:pos x="162" y="35"/>
                  </a:cxn>
                  <a:cxn ang="0">
                    <a:pos x="127" y="24"/>
                  </a:cxn>
                  <a:cxn ang="0">
                    <a:pos x="104" y="12"/>
                  </a:cxn>
                  <a:cxn ang="0">
                    <a:pos x="69" y="12"/>
                  </a:cxn>
                  <a:cxn ang="0">
                    <a:pos x="46" y="0"/>
                  </a:cxn>
                  <a:cxn ang="0">
                    <a:pos x="23" y="0"/>
                  </a:cxn>
                  <a:cxn ang="0">
                    <a:pos x="0" y="12"/>
                  </a:cxn>
                  <a:cxn ang="0">
                    <a:pos x="11" y="35"/>
                  </a:cxn>
                  <a:cxn ang="0">
                    <a:pos x="34" y="47"/>
                  </a:cxn>
                  <a:cxn ang="0">
                    <a:pos x="58" y="59"/>
                  </a:cxn>
                  <a:cxn ang="0">
                    <a:pos x="81" y="82"/>
                  </a:cxn>
                  <a:cxn ang="0">
                    <a:pos x="81" y="117"/>
                  </a:cxn>
                  <a:cxn ang="0">
                    <a:pos x="93" y="140"/>
                  </a:cxn>
                  <a:cxn ang="0">
                    <a:pos x="116" y="152"/>
                  </a:cxn>
                  <a:cxn ang="0">
                    <a:pos x="139" y="152"/>
                  </a:cxn>
                  <a:cxn ang="0">
                    <a:pos x="162" y="152"/>
                  </a:cxn>
                  <a:cxn ang="0">
                    <a:pos x="186" y="186"/>
                  </a:cxn>
                  <a:cxn ang="0">
                    <a:pos x="209" y="198"/>
                  </a:cxn>
                  <a:cxn ang="0">
                    <a:pos x="232" y="210"/>
                  </a:cxn>
                  <a:cxn ang="0">
                    <a:pos x="232" y="245"/>
                  </a:cxn>
                  <a:cxn ang="0">
                    <a:pos x="244" y="268"/>
                  </a:cxn>
                  <a:cxn ang="0">
                    <a:pos x="267" y="303"/>
                  </a:cxn>
                  <a:cxn ang="0">
                    <a:pos x="290" y="314"/>
                  </a:cxn>
                  <a:cxn ang="0">
                    <a:pos x="337" y="326"/>
                  </a:cxn>
                  <a:cxn ang="0">
                    <a:pos x="395" y="349"/>
                  </a:cxn>
                  <a:cxn ang="0">
                    <a:pos x="441" y="361"/>
                  </a:cxn>
                  <a:cxn ang="0">
                    <a:pos x="465" y="349"/>
                  </a:cxn>
                  <a:cxn ang="0">
                    <a:pos x="453" y="338"/>
                  </a:cxn>
                  <a:cxn ang="0">
                    <a:pos x="418" y="326"/>
                  </a:cxn>
                  <a:cxn ang="0">
                    <a:pos x="383" y="314"/>
                  </a:cxn>
                  <a:cxn ang="0">
                    <a:pos x="360" y="303"/>
                  </a:cxn>
                  <a:cxn ang="0">
                    <a:pos x="337" y="291"/>
                  </a:cxn>
                  <a:cxn ang="0">
                    <a:pos x="313" y="268"/>
                  </a:cxn>
                  <a:cxn ang="0">
                    <a:pos x="313" y="245"/>
                  </a:cxn>
                  <a:cxn ang="0">
                    <a:pos x="348" y="245"/>
                  </a:cxn>
                  <a:cxn ang="0">
                    <a:pos x="372" y="268"/>
                  </a:cxn>
                  <a:cxn ang="0">
                    <a:pos x="395" y="268"/>
                  </a:cxn>
                  <a:cxn ang="0">
                    <a:pos x="395" y="256"/>
                  </a:cxn>
                  <a:cxn ang="0">
                    <a:pos x="372" y="233"/>
                  </a:cxn>
                  <a:cxn ang="0">
                    <a:pos x="360" y="210"/>
                  </a:cxn>
                </a:cxnLst>
                <a:rect l="0" t="0" r="r" b="b"/>
                <a:pathLst>
                  <a:path w="465" h="372">
                    <a:moveTo>
                      <a:pt x="360" y="198"/>
                    </a:moveTo>
                    <a:lnTo>
                      <a:pt x="360" y="186"/>
                    </a:lnTo>
                    <a:lnTo>
                      <a:pt x="360" y="175"/>
                    </a:lnTo>
                    <a:lnTo>
                      <a:pt x="360" y="175"/>
                    </a:lnTo>
                    <a:lnTo>
                      <a:pt x="360" y="163"/>
                    </a:lnTo>
                    <a:lnTo>
                      <a:pt x="360" y="152"/>
                    </a:lnTo>
                    <a:lnTo>
                      <a:pt x="348" y="152"/>
                    </a:lnTo>
                    <a:lnTo>
                      <a:pt x="348" y="152"/>
                    </a:lnTo>
                    <a:lnTo>
                      <a:pt x="337" y="140"/>
                    </a:lnTo>
                    <a:lnTo>
                      <a:pt x="337" y="140"/>
                    </a:lnTo>
                    <a:lnTo>
                      <a:pt x="325" y="140"/>
                    </a:lnTo>
                    <a:lnTo>
                      <a:pt x="325" y="128"/>
                    </a:lnTo>
                    <a:lnTo>
                      <a:pt x="313" y="128"/>
                    </a:lnTo>
                    <a:lnTo>
                      <a:pt x="313" y="128"/>
                    </a:lnTo>
                    <a:lnTo>
                      <a:pt x="302" y="117"/>
                    </a:lnTo>
                    <a:lnTo>
                      <a:pt x="302" y="117"/>
                    </a:lnTo>
                    <a:lnTo>
                      <a:pt x="290" y="117"/>
                    </a:lnTo>
                    <a:lnTo>
                      <a:pt x="290" y="117"/>
                    </a:lnTo>
                    <a:lnTo>
                      <a:pt x="279" y="105"/>
                    </a:lnTo>
                    <a:lnTo>
                      <a:pt x="267" y="105"/>
                    </a:lnTo>
                    <a:lnTo>
                      <a:pt x="267" y="105"/>
                    </a:lnTo>
                    <a:lnTo>
                      <a:pt x="255" y="93"/>
                    </a:lnTo>
                    <a:lnTo>
                      <a:pt x="244" y="93"/>
                    </a:lnTo>
                    <a:lnTo>
                      <a:pt x="244" y="82"/>
                    </a:lnTo>
                    <a:lnTo>
                      <a:pt x="232" y="82"/>
                    </a:lnTo>
                    <a:lnTo>
                      <a:pt x="232" y="70"/>
                    </a:lnTo>
                    <a:lnTo>
                      <a:pt x="220" y="70"/>
                    </a:lnTo>
                    <a:lnTo>
                      <a:pt x="220" y="70"/>
                    </a:lnTo>
                    <a:lnTo>
                      <a:pt x="209" y="59"/>
                    </a:lnTo>
                    <a:lnTo>
                      <a:pt x="197" y="59"/>
                    </a:lnTo>
                    <a:lnTo>
                      <a:pt x="197" y="59"/>
                    </a:lnTo>
                    <a:lnTo>
                      <a:pt x="186" y="47"/>
                    </a:lnTo>
                    <a:lnTo>
                      <a:pt x="186" y="47"/>
                    </a:lnTo>
                    <a:lnTo>
                      <a:pt x="174" y="47"/>
                    </a:lnTo>
                    <a:lnTo>
                      <a:pt x="174" y="35"/>
                    </a:lnTo>
                    <a:lnTo>
                      <a:pt x="162" y="35"/>
                    </a:lnTo>
                    <a:lnTo>
                      <a:pt x="151" y="35"/>
                    </a:lnTo>
                    <a:lnTo>
                      <a:pt x="151" y="24"/>
                    </a:lnTo>
                    <a:lnTo>
                      <a:pt x="139" y="24"/>
                    </a:lnTo>
                    <a:lnTo>
                      <a:pt x="127" y="24"/>
                    </a:lnTo>
                    <a:lnTo>
                      <a:pt x="116" y="24"/>
                    </a:lnTo>
                    <a:lnTo>
                      <a:pt x="116" y="24"/>
                    </a:lnTo>
                    <a:lnTo>
                      <a:pt x="104" y="24"/>
                    </a:lnTo>
                    <a:lnTo>
                      <a:pt x="104" y="12"/>
                    </a:lnTo>
                    <a:lnTo>
                      <a:pt x="93" y="12"/>
                    </a:lnTo>
                    <a:lnTo>
                      <a:pt x="81" y="12"/>
                    </a:lnTo>
                    <a:lnTo>
                      <a:pt x="81" y="12"/>
                    </a:lnTo>
                    <a:lnTo>
                      <a:pt x="69" y="12"/>
                    </a:lnTo>
                    <a:lnTo>
                      <a:pt x="69" y="12"/>
                    </a:lnTo>
                    <a:lnTo>
                      <a:pt x="58" y="0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35"/>
                    </a:lnTo>
                    <a:lnTo>
                      <a:pt x="11" y="35"/>
                    </a:lnTo>
                    <a:lnTo>
                      <a:pt x="11" y="47"/>
                    </a:lnTo>
                    <a:lnTo>
                      <a:pt x="23" y="47"/>
                    </a:lnTo>
                    <a:lnTo>
                      <a:pt x="23" y="47"/>
                    </a:lnTo>
                    <a:lnTo>
                      <a:pt x="34" y="47"/>
                    </a:lnTo>
                    <a:lnTo>
                      <a:pt x="46" y="47"/>
                    </a:lnTo>
                    <a:lnTo>
                      <a:pt x="46" y="47"/>
                    </a:lnTo>
                    <a:lnTo>
                      <a:pt x="58" y="47"/>
                    </a:lnTo>
                    <a:lnTo>
                      <a:pt x="58" y="59"/>
                    </a:lnTo>
                    <a:lnTo>
                      <a:pt x="69" y="59"/>
                    </a:lnTo>
                    <a:lnTo>
                      <a:pt x="69" y="70"/>
                    </a:lnTo>
                    <a:lnTo>
                      <a:pt x="81" y="70"/>
                    </a:lnTo>
                    <a:lnTo>
                      <a:pt x="81" y="82"/>
                    </a:lnTo>
                    <a:lnTo>
                      <a:pt x="81" y="93"/>
                    </a:lnTo>
                    <a:lnTo>
                      <a:pt x="81" y="93"/>
                    </a:lnTo>
                    <a:lnTo>
                      <a:pt x="81" y="105"/>
                    </a:lnTo>
                    <a:lnTo>
                      <a:pt x="81" y="117"/>
                    </a:lnTo>
                    <a:lnTo>
                      <a:pt x="81" y="117"/>
                    </a:lnTo>
                    <a:lnTo>
                      <a:pt x="81" y="128"/>
                    </a:lnTo>
                    <a:lnTo>
                      <a:pt x="93" y="128"/>
                    </a:lnTo>
                    <a:lnTo>
                      <a:pt x="93" y="140"/>
                    </a:lnTo>
                    <a:lnTo>
                      <a:pt x="93" y="140"/>
                    </a:lnTo>
                    <a:lnTo>
                      <a:pt x="104" y="152"/>
                    </a:lnTo>
                    <a:lnTo>
                      <a:pt x="104" y="152"/>
                    </a:lnTo>
                    <a:lnTo>
                      <a:pt x="116" y="152"/>
                    </a:lnTo>
                    <a:lnTo>
                      <a:pt x="116" y="152"/>
                    </a:lnTo>
                    <a:lnTo>
                      <a:pt x="127" y="152"/>
                    </a:lnTo>
                    <a:lnTo>
                      <a:pt x="127" y="152"/>
                    </a:lnTo>
                    <a:lnTo>
                      <a:pt x="139" y="152"/>
                    </a:lnTo>
                    <a:lnTo>
                      <a:pt x="151" y="152"/>
                    </a:lnTo>
                    <a:lnTo>
                      <a:pt x="151" y="152"/>
                    </a:lnTo>
                    <a:lnTo>
                      <a:pt x="162" y="152"/>
                    </a:lnTo>
                    <a:lnTo>
                      <a:pt x="162" y="152"/>
                    </a:lnTo>
                    <a:lnTo>
                      <a:pt x="174" y="163"/>
                    </a:lnTo>
                    <a:lnTo>
                      <a:pt x="174" y="175"/>
                    </a:lnTo>
                    <a:lnTo>
                      <a:pt x="186" y="175"/>
                    </a:lnTo>
                    <a:lnTo>
                      <a:pt x="186" y="186"/>
                    </a:lnTo>
                    <a:lnTo>
                      <a:pt x="197" y="186"/>
                    </a:lnTo>
                    <a:lnTo>
                      <a:pt x="197" y="198"/>
                    </a:lnTo>
                    <a:lnTo>
                      <a:pt x="209" y="198"/>
                    </a:lnTo>
                    <a:lnTo>
                      <a:pt x="209" y="198"/>
                    </a:lnTo>
                    <a:lnTo>
                      <a:pt x="220" y="198"/>
                    </a:lnTo>
                    <a:lnTo>
                      <a:pt x="220" y="198"/>
                    </a:lnTo>
                    <a:lnTo>
                      <a:pt x="232" y="210"/>
                    </a:lnTo>
                    <a:lnTo>
                      <a:pt x="232" y="210"/>
                    </a:lnTo>
                    <a:lnTo>
                      <a:pt x="232" y="221"/>
                    </a:lnTo>
                    <a:lnTo>
                      <a:pt x="232" y="233"/>
                    </a:lnTo>
                    <a:lnTo>
                      <a:pt x="232" y="233"/>
                    </a:lnTo>
                    <a:lnTo>
                      <a:pt x="232" y="245"/>
                    </a:lnTo>
                    <a:lnTo>
                      <a:pt x="232" y="245"/>
                    </a:lnTo>
                    <a:lnTo>
                      <a:pt x="232" y="256"/>
                    </a:lnTo>
                    <a:lnTo>
                      <a:pt x="244" y="268"/>
                    </a:lnTo>
                    <a:lnTo>
                      <a:pt x="244" y="268"/>
                    </a:lnTo>
                    <a:lnTo>
                      <a:pt x="244" y="279"/>
                    </a:lnTo>
                    <a:lnTo>
                      <a:pt x="255" y="291"/>
                    </a:lnTo>
                    <a:lnTo>
                      <a:pt x="255" y="291"/>
                    </a:lnTo>
                    <a:lnTo>
                      <a:pt x="267" y="303"/>
                    </a:lnTo>
                    <a:lnTo>
                      <a:pt x="279" y="303"/>
                    </a:lnTo>
                    <a:lnTo>
                      <a:pt x="279" y="303"/>
                    </a:lnTo>
                    <a:lnTo>
                      <a:pt x="290" y="303"/>
                    </a:lnTo>
                    <a:lnTo>
                      <a:pt x="290" y="314"/>
                    </a:lnTo>
                    <a:lnTo>
                      <a:pt x="302" y="314"/>
                    </a:lnTo>
                    <a:lnTo>
                      <a:pt x="313" y="314"/>
                    </a:lnTo>
                    <a:lnTo>
                      <a:pt x="325" y="314"/>
                    </a:lnTo>
                    <a:lnTo>
                      <a:pt x="337" y="326"/>
                    </a:lnTo>
                    <a:lnTo>
                      <a:pt x="348" y="326"/>
                    </a:lnTo>
                    <a:lnTo>
                      <a:pt x="360" y="338"/>
                    </a:lnTo>
                    <a:lnTo>
                      <a:pt x="372" y="338"/>
                    </a:lnTo>
                    <a:lnTo>
                      <a:pt x="395" y="349"/>
                    </a:lnTo>
                    <a:lnTo>
                      <a:pt x="406" y="349"/>
                    </a:lnTo>
                    <a:lnTo>
                      <a:pt x="418" y="361"/>
                    </a:lnTo>
                    <a:lnTo>
                      <a:pt x="430" y="361"/>
                    </a:lnTo>
                    <a:lnTo>
                      <a:pt x="441" y="361"/>
                    </a:lnTo>
                    <a:lnTo>
                      <a:pt x="453" y="372"/>
                    </a:lnTo>
                    <a:lnTo>
                      <a:pt x="453" y="372"/>
                    </a:lnTo>
                    <a:lnTo>
                      <a:pt x="465" y="361"/>
                    </a:lnTo>
                    <a:lnTo>
                      <a:pt x="465" y="349"/>
                    </a:lnTo>
                    <a:lnTo>
                      <a:pt x="465" y="349"/>
                    </a:lnTo>
                    <a:lnTo>
                      <a:pt x="465" y="338"/>
                    </a:lnTo>
                    <a:lnTo>
                      <a:pt x="453" y="338"/>
                    </a:lnTo>
                    <a:lnTo>
                      <a:pt x="453" y="338"/>
                    </a:lnTo>
                    <a:lnTo>
                      <a:pt x="441" y="338"/>
                    </a:lnTo>
                    <a:lnTo>
                      <a:pt x="430" y="338"/>
                    </a:lnTo>
                    <a:lnTo>
                      <a:pt x="418" y="338"/>
                    </a:lnTo>
                    <a:lnTo>
                      <a:pt x="418" y="326"/>
                    </a:lnTo>
                    <a:lnTo>
                      <a:pt x="406" y="326"/>
                    </a:lnTo>
                    <a:lnTo>
                      <a:pt x="395" y="326"/>
                    </a:lnTo>
                    <a:lnTo>
                      <a:pt x="395" y="326"/>
                    </a:lnTo>
                    <a:lnTo>
                      <a:pt x="383" y="314"/>
                    </a:lnTo>
                    <a:lnTo>
                      <a:pt x="383" y="314"/>
                    </a:lnTo>
                    <a:lnTo>
                      <a:pt x="372" y="314"/>
                    </a:lnTo>
                    <a:lnTo>
                      <a:pt x="372" y="303"/>
                    </a:lnTo>
                    <a:lnTo>
                      <a:pt x="360" y="303"/>
                    </a:lnTo>
                    <a:lnTo>
                      <a:pt x="360" y="291"/>
                    </a:lnTo>
                    <a:lnTo>
                      <a:pt x="348" y="291"/>
                    </a:lnTo>
                    <a:lnTo>
                      <a:pt x="348" y="291"/>
                    </a:lnTo>
                    <a:lnTo>
                      <a:pt x="337" y="291"/>
                    </a:lnTo>
                    <a:lnTo>
                      <a:pt x="337" y="279"/>
                    </a:lnTo>
                    <a:lnTo>
                      <a:pt x="325" y="279"/>
                    </a:lnTo>
                    <a:lnTo>
                      <a:pt x="325" y="279"/>
                    </a:lnTo>
                    <a:lnTo>
                      <a:pt x="313" y="268"/>
                    </a:lnTo>
                    <a:lnTo>
                      <a:pt x="313" y="268"/>
                    </a:lnTo>
                    <a:lnTo>
                      <a:pt x="302" y="256"/>
                    </a:lnTo>
                    <a:lnTo>
                      <a:pt x="302" y="256"/>
                    </a:lnTo>
                    <a:lnTo>
                      <a:pt x="313" y="245"/>
                    </a:lnTo>
                    <a:lnTo>
                      <a:pt x="313" y="245"/>
                    </a:lnTo>
                    <a:lnTo>
                      <a:pt x="325" y="245"/>
                    </a:lnTo>
                    <a:lnTo>
                      <a:pt x="337" y="245"/>
                    </a:lnTo>
                    <a:lnTo>
                      <a:pt x="348" y="245"/>
                    </a:lnTo>
                    <a:lnTo>
                      <a:pt x="348" y="256"/>
                    </a:lnTo>
                    <a:lnTo>
                      <a:pt x="360" y="256"/>
                    </a:lnTo>
                    <a:lnTo>
                      <a:pt x="360" y="256"/>
                    </a:lnTo>
                    <a:lnTo>
                      <a:pt x="372" y="268"/>
                    </a:lnTo>
                    <a:lnTo>
                      <a:pt x="372" y="268"/>
                    </a:lnTo>
                    <a:lnTo>
                      <a:pt x="383" y="268"/>
                    </a:lnTo>
                    <a:lnTo>
                      <a:pt x="383" y="268"/>
                    </a:lnTo>
                    <a:lnTo>
                      <a:pt x="395" y="268"/>
                    </a:lnTo>
                    <a:lnTo>
                      <a:pt x="395" y="268"/>
                    </a:lnTo>
                    <a:lnTo>
                      <a:pt x="395" y="268"/>
                    </a:lnTo>
                    <a:lnTo>
                      <a:pt x="395" y="256"/>
                    </a:lnTo>
                    <a:lnTo>
                      <a:pt x="395" y="256"/>
                    </a:lnTo>
                    <a:lnTo>
                      <a:pt x="395" y="245"/>
                    </a:lnTo>
                    <a:lnTo>
                      <a:pt x="383" y="245"/>
                    </a:lnTo>
                    <a:lnTo>
                      <a:pt x="372" y="245"/>
                    </a:lnTo>
                    <a:lnTo>
                      <a:pt x="372" y="233"/>
                    </a:lnTo>
                    <a:lnTo>
                      <a:pt x="360" y="233"/>
                    </a:lnTo>
                    <a:lnTo>
                      <a:pt x="360" y="221"/>
                    </a:lnTo>
                    <a:lnTo>
                      <a:pt x="360" y="210"/>
                    </a:lnTo>
                    <a:lnTo>
                      <a:pt x="360" y="210"/>
                    </a:lnTo>
                    <a:lnTo>
                      <a:pt x="360" y="198"/>
                    </a:lnTo>
                    <a:lnTo>
                      <a:pt x="360" y="198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30" name="Group 161"/>
            <p:cNvGrpSpPr>
              <a:grpSpLocks/>
            </p:cNvGrpSpPr>
            <p:nvPr/>
          </p:nvGrpSpPr>
          <p:grpSpPr bwMode="auto">
            <a:xfrm>
              <a:off x="855" y="2992"/>
              <a:ext cx="476" cy="372"/>
              <a:chOff x="714" y="2386"/>
              <a:chExt cx="476" cy="372"/>
            </a:xfrm>
          </p:grpSpPr>
          <p:sp>
            <p:nvSpPr>
              <p:cNvPr id="17570" name="Freeform 162"/>
              <p:cNvSpPr>
                <a:spLocks/>
              </p:cNvSpPr>
              <p:nvPr/>
            </p:nvSpPr>
            <p:spPr bwMode="auto">
              <a:xfrm>
                <a:off x="714" y="2386"/>
                <a:ext cx="476" cy="372"/>
              </a:xfrm>
              <a:custGeom>
                <a:avLst/>
                <a:gdLst/>
                <a:ahLst/>
                <a:cxnLst>
                  <a:cxn ang="0">
                    <a:pos x="453" y="0"/>
                  </a:cxn>
                  <a:cxn ang="0">
                    <a:pos x="418" y="0"/>
                  </a:cxn>
                  <a:cxn ang="0">
                    <a:pos x="383" y="0"/>
                  </a:cxn>
                  <a:cxn ang="0">
                    <a:pos x="348" y="0"/>
                  </a:cxn>
                  <a:cxn ang="0">
                    <a:pos x="314" y="23"/>
                  </a:cxn>
                  <a:cxn ang="0">
                    <a:pos x="267" y="23"/>
                  </a:cxn>
                  <a:cxn ang="0">
                    <a:pos x="232" y="47"/>
                  </a:cxn>
                  <a:cxn ang="0">
                    <a:pos x="244" y="81"/>
                  </a:cxn>
                  <a:cxn ang="0">
                    <a:pos x="221" y="116"/>
                  </a:cxn>
                  <a:cxn ang="0">
                    <a:pos x="186" y="116"/>
                  </a:cxn>
                  <a:cxn ang="0">
                    <a:pos x="162" y="163"/>
                  </a:cxn>
                  <a:cxn ang="0">
                    <a:pos x="128" y="198"/>
                  </a:cxn>
                  <a:cxn ang="0">
                    <a:pos x="116" y="174"/>
                  </a:cxn>
                  <a:cxn ang="0">
                    <a:pos x="81" y="186"/>
                  </a:cxn>
                  <a:cxn ang="0">
                    <a:pos x="58" y="221"/>
                  </a:cxn>
                  <a:cxn ang="0">
                    <a:pos x="35" y="267"/>
                  </a:cxn>
                  <a:cxn ang="0">
                    <a:pos x="11" y="302"/>
                  </a:cxn>
                  <a:cxn ang="0">
                    <a:pos x="0" y="337"/>
                  </a:cxn>
                  <a:cxn ang="0">
                    <a:pos x="35" y="349"/>
                  </a:cxn>
                  <a:cxn ang="0">
                    <a:pos x="58" y="326"/>
                  </a:cxn>
                  <a:cxn ang="0">
                    <a:pos x="81" y="302"/>
                  </a:cxn>
                  <a:cxn ang="0">
                    <a:pos x="116" y="302"/>
                  </a:cxn>
                  <a:cxn ang="0">
                    <a:pos x="162" y="291"/>
                  </a:cxn>
                  <a:cxn ang="0">
                    <a:pos x="197" y="267"/>
                  </a:cxn>
                  <a:cxn ang="0">
                    <a:pos x="232" y="267"/>
                  </a:cxn>
                  <a:cxn ang="0">
                    <a:pos x="267" y="279"/>
                  </a:cxn>
                  <a:cxn ang="0">
                    <a:pos x="279" y="302"/>
                  </a:cxn>
                  <a:cxn ang="0">
                    <a:pos x="255" y="326"/>
                  </a:cxn>
                  <a:cxn ang="0">
                    <a:pos x="209" y="326"/>
                  </a:cxn>
                  <a:cxn ang="0">
                    <a:pos x="186" y="349"/>
                  </a:cxn>
                  <a:cxn ang="0">
                    <a:pos x="209" y="372"/>
                  </a:cxn>
                  <a:cxn ang="0">
                    <a:pos x="244" y="372"/>
                  </a:cxn>
                  <a:cxn ang="0">
                    <a:pos x="267" y="349"/>
                  </a:cxn>
                  <a:cxn ang="0">
                    <a:pos x="302" y="326"/>
                  </a:cxn>
                  <a:cxn ang="0">
                    <a:pos x="302" y="291"/>
                  </a:cxn>
                  <a:cxn ang="0">
                    <a:pos x="290" y="267"/>
                  </a:cxn>
                  <a:cxn ang="0">
                    <a:pos x="267" y="233"/>
                  </a:cxn>
                  <a:cxn ang="0">
                    <a:pos x="290" y="198"/>
                  </a:cxn>
                  <a:cxn ang="0">
                    <a:pos x="325" y="174"/>
                  </a:cxn>
                  <a:cxn ang="0">
                    <a:pos x="337" y="140"/>
                  </a:cxn>
                  <a:cxn ang="0">
                    <a:pos x="348" y="105"/>
                  </a:cxn>
                  <a:cxn ang="0">
                    <a:pos x="372" y="81"/>
                  </a:cxn>
                  <a:cxn ang="0">
                    <a:pos x="407" y="81"/>
                  </a:cxn>
                  <a:cxn ang="0">
                    <a:pos x="418" y="116"/>
                  </a:cxn>
                  <a:cxn ang="0">
                    <a:pos x="407" y="151"/>
                  </a:cxn>
                  <a:cxn ang="0">
                    <a:pos x="383" y="186"/>
                  </a:cxn>
                  <a:cxn ang="0">
                    <a:pos x="372" y="233"/>
                  </a:cxn>
                  <a:cxn ang="0">
                    <a:pos x="383" y="267"/>
                  </a:cxn>
                  <a:cxn ang="0">
                    <a:pos x="418" y="267"/>
                  </a:cxn>
                  <a:cxn ang="0">
                    <a:pos x="418" y="244"/>
                  </a:cxn>
                  <a:cxn ang="0">
                    <a:pos x="407" y="221"/>
                  </a:cxn>
                  <a:cxn ang="0">
                    <a:pos x="418" y="174"/>
                  </a:cxn>
                  <a:cxn ang="0">
                    <a:pos x="441" y="140"/>
                  </a:cxn>
                  <a:cxn ang="0">
                    <a:pos x="453" y="105"/>
                  </a:cxn>
                  <a:cxn ang="0">
                    <a:pos x="453" y="81"/>
                  </a:cxn>
                  <a:cxn ang="0">
                    <a:pos x="476" y="58"/>
                  </a:cxn>
                  <a:cxn ang="0">
                    <a:pos x="476" y="23"/>
                  </a:cxn>
                </a:cxnLst>
                <a:rect l="0" t="0" r="r" b="b"/>
                <a:pathLst>
                  <a:path w="476" h="372">
                    <a:moveTo>
                      <a:pt x="476" y="23"/>
                    </a:moveTo>
                    <a:lnTo>
                      <a:pt x="476" y="12"/>
                    </a:lnTo>
                    <a:lnTo>
                      <a:pt x="465" y="12"/>
                    </a:lnTo>
                    <a:lnTo>
                      <a:pt x="465" y="0"/>
                    </a:lnTo>
                    <a:lnTo>
                      <a:pt x="453" y="0"/>
                    </a:lnTo>
                    <a:lnTo>
                      <a:pt x="453" y="0"/>
                    </a:lnTo>
                    <a:lnTo>
                      <a:pt x="441" y="0"/>
                    </a:lnTo>
                    <a:lnTo>
                      <a:pt x="441" y="0"/>
                    </a:lnTo>
                    <a:lnTo>
                      <a:pt x="430" y="0"/>
                    </a:lnTo>
                    <a:lnTo>
                      <a:pt x="418" y="0"/>
                    </a:lnTo>
                    <a:lnTo>
                      <a:pt x="407" y="0"/>
                    </a:lnTo>
                    <a:lnTo>
                      <a:pt x="407" y="0"/>
                    </a:lnTo>
                    <a:lnTo>
                      <a:pt x="395" y="0"/>
                    </a:lnTo>
                    <a:lnTo>
                      <a:pt x="395" y="0"/>
                    </a:lnTo>
                    <a:lnTo>
                      <a:pt x="383" y="0"/>
                    </a:lnTo>
                    <a:lnTo>
                      <a:pt x="383" y="0"/>
                    </a:lnTo>
                    <a:lnTo>
                      <a:pt x="372" y="0"/>
                    </a:lnTo>
                    <a:lnTo>
                      <a:pt x="360" y="0"/>
                    </a:lnTo>
                    <a:lnTo>
                      <a:pt x="360" y="0"/>
                    </a:lnTo>
                    <a:lnTo>
                      <a:pt x="348" y="0"/>
                    </a:lnTo>
                    <a:lnTo>
                      <a:pt x="337" y="0"/>
                    </a:lnTo>
                    <a:lnTo>
                      <a:pt x="337" y="0"/>
                    </a:lnTo>
                    <a:lnTo>
                      <a:pt x="325" y="12"/>
                    </a:lnTo>
                    <a:lnTo>
                      <a:pt x="314" y="12"/>
                    </a:lnTo>
                    <a:lnTo>
                      <a:pt x="314" y="23"/>
                    </a:lnTo>
                    <a:lnTo>
                      <a:pt x="302" y="23"/>
                    </a:lnTo>
                    <a:lnTo>
                      <a:pt x="290" y="23"/>
                    </a:lnTo>
                    <a:lnTo>
                      <a:pt x="290" y="23"/>
                    </a:lnTo>
                    <a:lnTo>
                      <a:pt x="279" y="23"/>
                    </a:lnTo>
                    <a:lnTo>
                      <a:pt x="267" y="23"/>
                    </a:lnTo>
                    <a:lnTo>
                      <a:pt x="267" y="35"/>
                    </a:lnTo>
                    <a:lnTo>
                      <a:pt x="255" y="35"/>
                    </a:lnTo>
                    <a:lnTo>
                      <a:pt x="244" y="35"/>
                    </a:lnTo>
                    <a:lnTo>
                      <a:pt x="244" y="47"/>
                    </a:lnTo>
                    <a:lnTo>
                      <a:pt x="232" y="47"/>
                    </a:lnTo>
                    <a:lnTo>
                      <a:pt x="232" y="58"/>
                    </a:lnTo>
                    <a:lnTo>
                      <a:pt x="232" y="58"/>
                    </a:lnTo>
                    <a:lnTo>
                      <a:pt x="232" y="70"/>
                    </a:lnTo>
                    <a:lnTo>
                      <a:pt x="244" y="70"/>
                    </a:lnTo>
                    <a:lnTo>
                      <a:pt x="244" y="81"/>
                    </a:lnTo>
                    <a:lnTo>
                      <a:pt x="244" y="93"/>
                    </a:lnTo>
                    <a:lnTo>
                      <a:pt x="244" y="105"/>
                    </a:lnTo>
                    <a:lnTo>
                      <a:pt x="232" y="105"/>
                    </a:lnTo>
                    <a:lnTo>
                      <a:pt x="232" y="116"/>
                    </a:lnTo>
                    <a:lnTo>
                      <a:pt x="221" y="116"/>
                    </a:lnTo>
                    <a:lnTo>
                      <a:pt x="209" y="116"/>
                    </a:lnTo>
                    <a:lnTo>
                      <a:pt x="209" y="116"/>
                    </a:lnTo>
                    <a:lnTo>
                      <a:pt x="197" y="116"/>
                    </a:lnTo>
                    <a:lnTo>
                      <a:pt x="197" y="116"/>
                    </a:lnTo>
                    <a:lnTo>
                      <a:pt x="186" y="116"/>
                    </a:lnTo>
                    <a:lnTo>
                      <a:pt x="174" y="128"/>
                    </a:lnTo>
                    <a:lnTo>
                      <a:pt x="174" y="140"/>
                    </a:lnTo>
                    <a:lnTo>
                      <a:pt x="174" y="151"/>
                    </a:lnTo>
                    <a:lnTo>
                      <a:pt x="162" y="163"/>
                    </a:lnTo>
                    <a:lnTo>
                      <a:pt x="162" y="163"/>
                    </a:lnTo>
                    <a:lnTo>
                      <a:pt x="151" y="186"/>
                    </a:lnTo>
                    <a:lnTo>
                      <a:pt x="151" y="186"/>
                    </a:lnTo>
                    <a:lnTo>
                      <a:pt x="139" y="198"/>
                    </a:lnTo>
                    <a:lnTo>
                      <a:pt x="139" y="198"/>
                    </a:lnTo>
                    <a:lnTo>
                      <a:pt x="128" y="198"/>
                    </a:lnTo>
                    <a:lnTo>
                      <a:pt x="128" y="198"/>
                    </a:lnTo>
                    <a:lnTo>
                      <a:pt x="128" y="186"/>
                    </a:lnTo>
                    <a:lnTo>
                      <a:pt x="128" y="186"/>
                    </a:lnTo>
                    <a:lnTo>
                      <a:pt x="116" y="174"/>
                    </a:lnTo>
                    <a:lnTo>
                      <a:pt x="116" y="174"/>
                    </a:lnTo>
                    <a:lnTo>
                      <a:pt x="104" y="174"/>
                    </a:lnTo>
                    <a:lnTo>
                      <a:pt x="104" y="174"/>
                    </a:lnTo>
                    <a:lnTo>
                      <a:pt x="93" y="174"/>
                    </a:lnTo>
                    <a:lnTo>
                      <a:pt x="93" y="186"/>
                    </a:lnTo>
                    <a:lnTo>
                      <a:pt x="81" y="186"/>
                    </a:lnTo>
                    <a:lnTo>
                      <a:pt x="81" y="198"/>
                    </a:lnTo>
                    <a:lnTo>
                      <a:pt x="69" y="209"/>
                    </a:lnTo>
                    <a:lnTo>
                      <a:pt x="69" y="209"/>
                    </a:lnTo>
                    <a:lnTo>
                      <a:pt x="69" y="221"/>
                    </a:lnTo>
                    <a:lnTo>
                      <a:pt x="58" y="221"/>
                    </a:lnTo>
                    <a:lnTo>
                      <a:pt x="58" y="233"/>
                    </a:lnTo>
                    <a:lnTo>
                      <a:pt x="46" y="244"/>
                    </a:lnTo>
                    <a:lnTo>
                      <a:pt x="46" y="244"/>
                    </a:lnTo>
                    <a:lnTo>
                      <a:pt x="35" y="256"/>
                    </a:lnTo>
                    <a:lnTo>
                      <a:pt x="35" y="267"/>
                    </a:lnTo>
                    <a:lnTo>
                      <a:pt x="35" y="267"/>
                    </a:lnTo>
                    <a:lnTo>
                      <a:pt x="23" y="279"/>
                    </a:lnTo>
                    <a:lnTo>
                      <a:pt x="23" y="279"/>
                    </a:lnTo>
                    <a:lnTo>
                      <a:pt x="23" y="291"/>
                    </a:lnTo>
                    <a:lnTo>
                      <a:pt x="11" y="302"/>
                    </a:lnTo>
                    <a:lnTo>
                      <a:pt x="11" y="314"/>
                    </a:lnTo>
                    <a:lnTo>
                      <a:pt x="0" y="314"/>
                    </a:lnTo>
                    <a:lnTo>
                      <a:pt x="0" y="326"/>
                    </a:lnTo>
                    <a:lnTo>
                      <a:pt x="0" y="337"/>
                    </a:lnTo>
                    <a:lnTo>
                      <a:pt x="0" y="337"/>
                    </a:lnTo>
                    <a:lnTo>
                      <a:pt x="0" y="349"/>
                    </a:lnTo>
                    <a:lnTo>
                      <a:pt x="11" y="349"/>
                    </a:lnTo>
                    <a:lnTo>
                      <a:pt x="23" y="349"/>
                    </a:lnTo>
                    <a:lnTo>
                      <a:pt x="23" y="349"/>
                    </a:lnTo>
                    <a:lnTo>
                      <a:pt x="35" y="349"/>
                    </a:lnTo>
                    <a:lnTo>
                      <a:pt x="35" y="349"/>
                    </a:lnTo>
                    <a:lnTo>
                      <a:pt x="46" y="349"/>
                    </a:lnTo>
                    <a:lnTo>
                      <a:pt x="46" y="337"/>
                    </a:lnTo>
                    <a:lnTo>
                      <a:pt x="46" y="326"/>
                    </a:lnTo>
                    <a:lnTo>
                      <a:pt x="58" y="326"/>
                    </a:lnTo>
                    <a:lnTo>
                      <a:pt x="58" y="326"/>
                    </a:lnTo>
                    <a:lnTo>
                      <a:pt x="69" y="314"/>
                    </a:lnTo>
                    <a:lnTo>
                      <a:pt x="69" y="302"/>
                    </a:lnTo>
                    <a:lnTo>
                      <a:pt x="81" y="302"/>
                    </a:lnTo>
                    <a:lnTo>
                      <a:pt x="81" y="302"/>
                    </a:lnTo>
                    <a:lnTo>
                      <a:pt x="93" y="302"/>
                    </a:lnTo>
                    <a:lnTo>
                      <a:pt x="93" y="302"/>
                    </a:lnTo>
                    <a:lnTo>
                      <a:pt x="104" y="302"/>
                    </a:lnTo>
                    <a:lnTo>
                      <a:pt x="116" y="302"/>
                    </a:lnTo>
                    <a:lnTo>
                      <a:pt x="116" y="302"/>
                    </a:lnTo>
                    <a:lnTo>
                      <a:pt x="128" y="302"/>
                    </a:lnTo>
                    <a:lnTo>
                      <a:pt x="139" y="291"/>
                    </a:lnTo>
                    <a:lnTo>
                      <a:pt x="139" y="291"/>
                    </a:lnTo>
                    <a:lnTo>
                      <a:pt x="151" y="291"/>
                    </a:lnTo>
                    <a:lnTo>
                      <a:pt x="162" y="291"/>
                    </a:lnTo>
                    <a:lnTo>
                      <a:pt x="162" y="279"/>
                    </a:lnTo>
                    <a:lnTo>
                      <a:pt x="174" y="279"/>
                    </a:lnTo>
                    <a:lnTo>
                      <a:pt x="174" y="267"/>
                    </a:lnTo>
                    <a:lnTo>
                      <a:pt x="186" y="267"/>
                    </a:lnTo>
                    <a:lnTo>
                      <a:pt x="197" y="267"/>
                    </a:lnTo>
                    <a:lnTo>
                      <a:pt x="197" y="267"/>
                    </a:lnTo>
                    <a:lnTo>
                      <a:pt x="209" y="267"/>
                    </a:lnTo>
                    <a:lnTo>
                      <a:pt x="221" y="267"/>
                    </a:lnTo>
                    <a:lnTo>
                      <a:pt x="221" y="267"/>
                    </a:lnTo>
                    <a:lnTo>
                      <a:pt x="232" y="267"/>
                    </a:lnTo>
                    <a:lnTo>
                      <a:pt x="244" y="267"/>
                    </a:lnTo>
                    <a:lnTo>
                      <a:pt x="244" y="267"/>
                    </a:lnTo>
                    <a:lnTo>
                      <a:pt x="255" y="267"/>
                    </a:lnTo>
                    <a:lnTo>
                      <a:pt x="255" y="279"/>
                    </a:lnTo>
                    <a:lnTo>
                      <a:pt x="267" y="279"/>
                    </a:lnTo>
                    <a:lnTo>
                      <a:pt x="267" y="279"/>
                    </a:lnTo>
                    <a:lnTo>
                      <a:pt x="279" y="291"/>
                    </a:lnTo>
                    <a:lnTo>
                      <a:pt x="279" y="291"/>
                    </a:lnTo>
                    <a:lnTo>
                      <a:pt x="279" y="302"/>
                    </a:lnTo>
                    <a:lnTo>
                      <a:pt x="279" y="302"/>
                    </a:lnTo>
                    <a:lnTo>
                      <a:pt x="279" y="314"/>
                    </a:lnTo>
                    <a:lnTo>
                      <a:pt x="279" y="326"/>
                    </a:lnTo>
                    <a:lnTo>
                      <a:pt x="267" y="326"/>
                    </a:lnTo>
                    <a:lnTo>
                      <a:pt x="267" y="326"/>
                    </a:lnTo>
                    <a:lnTo>
                      <a:pt x="255" y="326"/>
                    </a:lnTo>
                    <a:lnTo>
                      <a:pt x="244" y="326"/>
                    </a:lnTo>
                    <a:lnTo>
                      <a:pt x="244" y="326"/>
                    </a:lnTo>
                    <a:lnTo>
                      <a:pt x="232" y="326"/>
                    </a:lnTo>
                    <a:lnTo>
                      <a:pt x="221" y="326"/>
                    </a:lnTo>
                    <a:lnTo>
                      <a:pt x="209" y="326"/>
                    </a:lnTo>
                    <a:lnTo>
                      <a:pt x="209" y="326"/>
                    </a:lnTo>
                    <a:lnTo>
                      <a:pt x="197" y="326"/>
                    </a:lnTo>
                    <a:lnTo>
                      <a:pt x="197" y="326"/>
                    </a:lnTo>
                    <a:lnTo>
                      <a:pt x="186" y="337"/>
                    </a:lnTo>
                    <a:lnTo>
                      <a:pt x="186" y="349"/>
                    </a:lnTo>
                    <a:lnTo>
                      <a:pt x="186" y="360"/>
                    </a:lnTo>
                    <a:lnTo>
                      <a:pt x="186" y="360"/>
                    </a:lnTo>
                    <a:lnTo>
                      <a:pt x="197" y="372"/>
                    </a:lnTo>
                    <a:lnTo>
                      <a:pt x="197" y="372"/>
                    </a:lnTo>
                    <a:lnTo>
                      <a:pt x="209" y="372"/>
                    </a:lnTo>
                    <a:lnTo>
                      <a:pt x="209" y="372"/>
                    </a:lnTo>
                    <a:lnTo>
                      <a:pt x="221" y="372"/>
                    </a:lnTo>
                    <a:lnTo>
                      <a:pt x="221" y="372"/>
                    </a:lnTo>
                    <a:lnTo>
                      <a:pt x="232" y="372"/>
                    </a:lnTo>
                    <a:lnTo>
                      <a:pt x="244" y="372"/>
                    </a:lnTo>
                    <a:lnTo>
                      <a:pt x="244" y="372"/>
                    </a:lnTo>
                    <a:lnTo>
                      <a:pt x="255" y="360"/>
                    </a:lnTo>
                    <a:lnTo>
                      <a:pt x="255" y="360"/>
                    </a:lnTo>
                    <a:lnTo>
                      <a:pt x="267" y="360"/>
                    </a:lnTo>
                    <a:lnTo>
                      <a:pt x="267" y="349"/>
                    </a:lnTo>
                    <a:lnTo>
                      <a:pt x="279" y="349"/>
                    </a:lnTo>
                    <a:lnTo>
                      <a:pt x="290" y="349"/>
                    </a:lnTo>
                    <a:lnTo>
                      <a:pt x="290" y="337"/>
                    </a:lnTo>
                    <a:lnTo>
                      <a:pt x="302" y="337"/>
                    </a:lnTo>
                    <a:lnTo>
                      <a:pt x="302" y="326"/>
                    </a:lnTo>
                    <a:lnTo>
                      <a:pt x="302" y="326"/>
                    </a:lnTo>
                    <a:lnTo>
                      <a:pt x="302" y="314"/>
                    </a:lnTo>
                    <a:lnTo>
                      <a:pt x="302" y="302"/>
                    </a:lnTo>
                    <a:lnTo>
                      <a:pt x="302" y="302"/>
                    </a:lnTo>
                    <a:lnTo>
                      <a:pt x="302" y="291"/>
                    </a:lnTo>
                    <a:lnTo>
                      <a:pt x="302" y="291"/>
                    </a:lnTo>
                    <a:lnTo>
                      <a:pt x="302" y="279"/>
                    </a:lnTo>
                    <a:lnTo>
                      <a:pt x="302" y="279"/>
                    </a:lnTo>
                    <a:lnTo>
                      <a:pt x="290" y="267"/>
                    </a:lnTo>
                    <a:lnTo>
                      <a:pt x="290" y="267"/>
                    </a:lnTo>
                    <a:lnTo>
                      <a:pt x="279" y="256"/>
                    </a:lnTo>
                    <a:lnTo>
                      <a:pt x="267" y="256"/>
                    </a:lnTo>
                    <a:lnTo>
                      <a:pt x="267" y="244"/>
                    </a:lnTo>
                    <a:lnTo>
                      <a:pt x="267" y="244"/>
                    </a:lnTo>
                    <a:lnTo>
                      <a:pt x="267" y="233"/>
                    </a:lnTo>
                    <a:lnTo>
                      <a:pt x="267" y="221"/>
                    </a:lnTo>
                    <a:lnTo>
                      <a:pt x="267" y="221"/>
                    </a:lnTo>
                    <a:lnTo>
                      <a:pt x="279" y="209"/>
                    </a:lnTo>
                    <a:lnTo>
                      <a:pt x="279" y="209"/>
                    </a:lnTo>
                    <a:lnTo>
                      <a:pt x="290" y="198"/>
                    </a:lnTo>
                    <a:lnTo>
                      <a:pt x="290" y="198"/>
                    </a:lnTo>
                    <a:lnTo>
                      <a:pt x="302" y="198"/>
                    </a:lnTo>
                    <a:lnTo>
                      <a:pt x="302" y="186"/>
                    </a:lnTo>
                    <a:lnTo>
                      <a:pt x="314" y="186"/>
                    </a:lnTo>
                    <a:lnTo>
                      <a:pt x="325" y="174"/>
                    </a:lnTo>
                    <a:lnTo>
                      <a:pt x="325" y="174"/>
                    </a:lnTo>
                    <a:lnTo>
                      <a:pt x="337" y="163"/>
                    </a:lnTo>
                    <a:lnTo>
                      <a:pt x="337" y="163"/>
                    </a:lnTo>
                    <a:lnTo>
                      <a:pt x="337" y="151"/>
                    </a:lnTo>
                    <a:lnTo>
                      <a:pt x="337" y="140"/>
                    </a:lnTo>
                    <a:lnTo>
                      <a:pt x="337" y="140"/>
                    </a:lnTo>
                    <a:lnTo>
                      <a:pt x="348" y="128"/>
                    </a:lnTo>
                    <a:lnTo>
                      <a:pt x="348" y="116"/>
                    </a:lnTo>
                    <a:lnTo>
                      <a:pt x="348" y="105"/>
                    </a:lnTo>
                    <a:lnTo>
                      <a:pt x="348" y="105"/>
                    </a:lnTo>
                    <a:lnTo>
                      <a:pt x="348" y="93"/>
                    </a:lnTo>
                    <a:lnTo>
                      <a:pt x="360" y="93"/>
                    </a:lnTo>
                    <a:lnTo>
                      <a:pt x="360" y="81"/>
                    </a:lnTo>
                    <a:lnTo>
                      <a:pt x="372" y="81"/>
                    </a:lnTo>
                    <a:lnTo>
                      <a:pt x="372" y="81"/>
                    </a:lnTo>
                    <a:lnTo>
                      <a:pt x="383" y="81"/>
                    </a:lnTo>
                    <a:lnTo>
                      <a:pt x="383" y="81"/>
                    </a:lnTo>
                    <a:lnTo>
                      <a:pt x="395" y="81"/>
                    </a:lnTo>
                    <a:lnTo>
                      <a:pt x="407" y="81"/>
                    </a:lnTo>
                    <a:lnTo>
                      <a:pt x="407" y="81"/>
                    </a:lnTo>
                    <a:lnTo>
                      <a:pt x="418" y="81"/>
                    </a:lnTo>
                    <a:lnTo>
                      <a:pt x="418" y="93"/>
                    </a:lnTo>
                    <a:lnTo>
                      <a:pt x="418" y="105"/>
                    </a:lnTo>
                    <a:lnTo>
                      <a:pt x="418" y="105"/>
                    </a:lnTo>
                    <a:lnTo>
                      <a:pt x="418" y="116"/>
                    </a:lnTo>
                    <a:lnTo>
                      <a:pt x="418" y="116"/>
                    </a:lnTo>
                    <a:lnTo>
                      <a:pt x="418" y="128"/>
                    </a:lnTo>
                    <a:lnTo>
                      <a:pt x="418" y="140"/>
                    </a:lnTo>
                    <a:lnTo>
                      <a:pt x="407" y="151"/>
                    </a:lnTo>
                    <a:lnTo>
                      <a:pt x="407" y="151"/>
                    </a:lnTo>
                    <a:lnTo>
                      <a:pt x="395" y="163"/>
                    </a:lnTo>
                    <a:lnTo>
                      <a:pt x="395" y="163"/>
                    </a:lnTo>
                    <a:lnTo>
                      <a:pt x="383" y="174"/>
                    </a:lnTo>
                    <a:lnTo>
                      <a:pt x="383" y="186"/>
                    </a:lnTo>
                    <a:lnTo>
                      <a:pt x="383" y="186"/>
                    </a:lnTo>
                    <a:lnTo>
                      <a:pt x="383" y="198"/>
                    </a:lnTo>
                    <a:lnTo>
                      <a:pt x="372" y="209"/>
                    </a:lnTo>
                    <a:lnTo>
                      <a:pt x="372" y="221"/>
                    </a:lnTo>
                    <a:lnTo>
                      <a:pt x="372" y="221"/>
                    </a:lnTo>
                    <a:lnTo>
                      <a:pt x="372" y="233"/>
                    </a:lnTo>
                    <a:lnTo>
                      <a:pt x="372" y="233"/>
                    </a:lnTo>
                    <a:lnTo>
                      <a:pt x="372" y="244"/>
                    </a:lnTo>
                    <a:lnTo>
                      <a:pt x="372" y="256"/>
                    </a:lnTo>
                    <a:lnTo>
                      <a:pt x="383" y="256"/>
                    </a:lnTo>
                    <a:lnTo>
                      <a:pt x="383" y="267"/>
                    </a:lnTo>
                    <a:lnTo>
                      <a:pt x="395" y="267"/>
                    </a:lnTo>
                    <a:lnTo>
                      <a:pt x="395" y="267"/>
                    </a:lnTo>
                    <a:lnTo>
                      <a:pt x="407" y="267"/>
                    </a:lnTo>
                    <a:lnTo>
                      <a:pt x="407" y="267"/>
                    </a:lnTo>
                    <a:lnTo>
                      <a:pt x="418" y="267"/>
                    </a:lnTo>
                    <a:lnTo>
                      <a:pt x="418" y="267"/>
                    </a:lnTo>
                    <a:lnTo>
                      <a:pt x="418" y="256"/>
                    </a:lnTo>
                    <a:lnTo>
                      <a:pt x="418" y="256"/>
                    </a:lnTo>
                    <a:lnTo>
                      <a:pt x="418" y="244"/>
                    </a:lnTo>
                    <a:lnTo>
                      <a:pt x="418" y="244"/>
                    </a:lnTo>
                    <a:lnTo>
                      <a:pt x="407" y="244"/>
                    </a:lnTo>
                    <a:lnTo>
                      <a:pt x="407" y="244"/>
                    </a:lnTo>
                    <a:lnTo>
                      <a:pt x="407" y="233"/>
                    </a:lnTo>
                    <a:lnTo>
                      <a:pt x="407" y="221"/>
                    </a:lnTo>
                    <a:lnTo>
                      <a:pt x="407" y="221"/>
                    </a:lnTo>
                    <a:lnTo>
                      <a:pt x="407" y="209"/>
                    </a:lnTo>
                    <a:lnTo>
                      <a:pt x="407" y="198"/>
                    </a:lnTo>
                    <a:lnTo>
                      <a:pt x="407" y="186"/>
                    </a:lnTo>
                    <a:lnTo>
                      <a:pt x="418" y="186"/>
                    </a:lnTo>
                    <a:lnTo>
                      <a:pt x="418" y="174"/>
                    </a:lnTo>
                    <a:lnTo>
                      <a:pt x="430" y="174"/>
                    </a:lnTo>
                    <a:lnTo>
                      <a:pt x="430" y="163"/>
                    </a:lnTo>
                    <a:lnTo>
                      <a:pt x="441" y="163"/>
                    </a:lnTo>
                    <a:lnTo>
                      <a:pt x="441" y="151"/>
                    </a:lnTo>
                    <a:lnTo>
                      <a:pt x="441" y="140"/>
                    </a:lnTo>
                    <a:lnTo>
                      <a:pt x="441" y="140"/>
                    </a:lnTo>
                    <a:lnTo>
                      <a:pt x="441" y="128"/>
                    </a:lnTo>
                    <a:lnTo>
                      <a:pt x="453" y="128"/>
                    </a:lnTo>
                    <a:lnTo>
                      <a:pt x="453" y="116"/>
                    </a:lnTo>
                    <a:lnTo>
                      <a:pt x="453" y="105"/>
                    </a:lnTo>
                    <a:lnTo>
                      <a:pt x="453" y="105"/>
                    </a:lnTo>
                    <a:lnTo>
                      <a:pt x="453" y="93"/>
                    </a:lnTo>
                    <a:lnTo>
                      <a:pt x="453" y="93"/>
                    </a:lnTo>
                    <a:lnTo>
                      <a:pt x="453" y="81"/>
                    </a:lnTo>
                    <a:lnTo>
                      <a:pt x="453" y="81"/>
                    </a:lnTo>
                    <a:lnTo>
                      <a:pt x="453" y="70"/>
                    </a:lnTo>
                    <a:lnTo>
                      <a:pt x="465" y="70"/>
                    </a:lnTo>
                    <a:lnTo>
                      <a:pt x="465" y="70"/>
                    </a:lnTo>
                    <a:lnTo>
                      <a:pt x="476" y="58"/>
                    </a:lnTo>
                    <a:lnTo>
                      <a:pt x="476" y="58"/>
                    </a:lnTo>
                    <a:lnTo>
                      <a:pt x="476" y="47"/>
                    </a:lnTo>
                    <a:lnTo>
                      <a:pt x="476" y="47"/>
                    </a:lnTo>
                    <a:lnTo>
                      <a:pt x="476" y="35"/>
                    </a:lnTo>
                    <a:lnTo>
                      <a:pt x="476" y="35"/>
                    </a:lnTo>
                    <a:lnTo>
                      <a:pt x="476" y="23"/>
                    </a:lnTo>
                    <a:lnTo>
                      <a:pt x="465" y="12"/>
                    </a:lnTo>
                    <a:lnTo>
                      <a:pt x="476" y="23"/>
                    </a:lnTo>
                    <a:close/>
                  </a:path>
                </a:pathLst>
              </a:custGeom>
              <a:solidFill>
                <a:srgbClr val="00AE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71" name="Freeform 163"/>
              <p:cNvSpPr>
                <a:spLocks/>
              </p:cNvSpPr>
              <p:nvPr/>
            </p:nvSpPr>
            <p:spPr bwMode="auto">
              <a:xfrm>
                <a:off x="714" y="2386"/>
                <a:ext cx="476" cy="372"/>
              </a:xfrm>
              <a:custGeom>
                <a:avLst/>
                <a:gdLst/>
                <a:ahLst/>
                <a:cxnLst>
                  <a:cxn ang="0">
                    <a:pos x="453" y="0"/>
                  </a:cxn>
                  <a:cxn ang="0">
                    <a:pos x="418" y="0"/>
                  </a:cxn>
                  <a:cxn ang="0">
                    <a:pos x="383" y="0"/>
                  </a:cxn>
                  <a:cxn ang="0">
                    <a:pos x="348" y="0"/>
                  </a:cxn>
                  <a:cxn ang="0">
                    <a:pos x="314" y="23"/>
                  </a:cxn>
                  <a:cxn ang="0">
                    <a:pos x="267" y="23"/>
                  </a:cxn>
                  <a:cxn ang="0">
                    <a:pos x="232" y="47"/>
                  </a:cxn>
                  <a:cxn ang="0">
                    <a:pos x="244" y="81"/>
                  </a:cxn>
                  <a:cxn ang="0">
                    <a:pos x="221" y="116"/>
                  </a:cxn>
                  <a:cxn ang="0">
                    <a:pos x="186" y="116"/>
                  </a:cxn>
                  <a:cxn ang="0">
                    <a:pos x="162" y="163"/>
                  </a:cxn>
                  <a:cxn ang="0">
                    <a:pos x="128" y="198"/>
                  </a:cxn>
                  <a:cxn ang="0">
                    <a:pos x="116" y="174"/>
                  </a:cxn>
                  <a:cxn ang="0">
                    <a:pos x="81" y="186"/>
                  </a:cxn>
                  <a:cxn ang="0">
                    <a:pos x="58" y="221"/>
                  </a:cxn>
                  <a:cxn ang="0">
                    <a:pos x="35" y="267"/>
                  </a:cxn>
                  <a:cxn ang="0">
                    <a:pos x="11" y="302"/>
                  </a:cxn>
                  <a:cxn ang="0">
                    <a:pos x="0" y="337"/>
                  </a:cxn>
                  <a:cxn ang="0">
                    <a:pos x="35" y="349"/>
                  </a:cxn>
                  <a:cxn ang="0">
                    <a:pos x="58" y="326"/>
                  </a:cxn>
                  <a:cxn ang="0">
                    <a:pos x="81" y="302"/>
                  </a:cxn>
                  <a:cxn ang="0">
                    <a:pos x="116" y="302"/>
                  </a:cxn>
                  <a:cxn ang="0">
                    <a:pos x="162" y="291"/>
                  </a:cxn>
                  <a:cxn ang="0">
                    <a:pos x="197" y="267"/>
                  </a:cxn>
                  <a:cxn ang="0">
                    <a:pos x="232" y="267"/>
                  </a:cxn>
                  <a:cxn ang="0">
                    <a:pos x="267" y="279"/>
                  </a:cxn>
                  <a:cxn ang="0">
                    <a:pos x="279" y="302"/>
                  </a:cxn>
                  <a:cxn ang="0">
                    <a:pos x="255" y="326"/>
                  </a:cxn>
                  <a:cxn ang="0">
                    <a:pos x="209" y="326"/>
                  </a:cxn>
                  <a:cxn ang="0">
                    <a:pos x="186" y="349"/>
                  </a:cxn>
                  <a:cxn ang="0">
                    <a:pos x="209" y="372"/>
                  </a:cxn>
                  <a:cxn ang="0">
                    <a:pos x="244" y="372"/>
                  </a:cxn>
                  <a:cxn ang="0">
                    <a:pos x="267" y="349"/>
                  </a:cxn>
                  <a:cxn ang="0">
                    <a:pos x="302" y="326"/>
                  </a:cxn>
                  <a:cxn ang="0">
                    <a:pos x="302" y="291"/>
                  </a:cxn>
                  <a:cxn ang="0">
                    <a:pos x="290" y="267"/>
                  </a:cxn>
                  <a:cxn ang="0">
                    <a:pos x="267" y="233"/>
                  </a:cxn>
                  <a:cxn ang="0">
                    <a:pos x="290" y="198"/>
                  </a:cxn>
                  <a:cxn ang="0">
                    <a:pos x="325" y="174"/>
                  </a:cxn>
                  <a:cxn ang="0">
                    <a:pos x="337" y="140"/>
                  </a:cxn>
                  <a:cxn ang="0">
                    <a:pos x="348" y="105"/>
                  </a:cxn>
                  <a:cxn ang="0">
                    <a:pos x="372" y="81"/>
                  </a:cxn>
                  <a:cxn ang="0">
                    <a:pos x="407" y="81"/>
                  </a:cxn>
                  <a:cxn ang="0">
                    <a:pos x="418" y="116"/>
                  </a:cxn>
                  <a:cxn ang="0">
                    <a:pos x="407" y="151"/>
                  </a:cxn>
                  <a:cxn ang="0">
                    <a:pos x="383" y="186"/>
                  </a:cxn>
                  <a:cxn ang="0">
                    <a:pos x="372" y="233"/>
                  </a:cxn>
                  <a:cxn ang="0">
                    <a:pos x="383" y="267"/>
                  </a:cxn>
                  <a:cxn ang="0">
                    <a:pos x="418" y="267"/>
                  </a:cxn>
                  <a:cxn ang="0">
                    <a:pos x="418" y="244"/>
                  </a:cxn>
                  <a:cxn ang="0">
                    <a:pos x="407" y="221"/>
                  </a:cxn>
                  <a:cxn ang="0">
                    <a:pos x="418" y="174"/>
                  </a:cxn>
                  <a:cxn ang="0">
                    <a:pos x="441" y="140"/>
                  </a:cxn>
                  <a:cxn ang="0">
                    <a:pos x="453" y="105"/>
                  </a:cxn>
                  <a:cxn ang="0">
                    <a:pos x="453" y="81"/>
                  </a:cxn>
                  <a:cxn ang="0">
                    <a:pos x="476" y="58"/>
                  </a:cxn>
                  <a:cxn ang="0">
                    <a:pos x="476" y="23"/>
                  </a:cxn>
                </a:cxnLst>
                <a:rect l="0" t="0" r="r" b="b"/>
                <a:pathLst>
                  <a:path w="476" h="372">
                    <a:moveTo>
                      <a:pt x="476" y="23"/>
                    </a:moveTo>
                    <a:lnTo>
                      <a:pt x="476" y="12"/>
                    </a:lnTo>
                    <a:lnTo>
                      <a:pt x="465" y="12"/>
                    </a:lnTo>
                    <a:lnTo>
                      <a:pt x="465" y="0"/>
                    </a:lnTo>
                    <a:lnTo>
                      <a:pt x="453" y="0"/>
                    </a:lnTo>
                    <a:lnTo>
                      <a:pt x="453" y="0"/>
                    </a:lnTo>
                    <a:lnTo>
                      <a:pt x="441" y="0"/>
                    </a:lnTo>
                    <a:lnTo>
                      <a:pt x="441" y="0"/>
                    </a:lnTo>
                    <a:lnTo>
                      <a:pt x="430" y="0"/>
                    </a:lnTo>
                    <a:lnTo>
                      <a:pt x="418" y="0"/>
                    </a:lnTo>
                    <a:lnTo>
                      <a:pt x="407" y="0"/>
                    </a:lnTo>
                    <a:lnTo>
                      <a:pt x="407" y="0"/>
                    </a:lnTo>
                    <a:lnTo>
                      <a:pt x="395" y="0"/>
                    </a:lnTo>
                    <a:lnTo>
                      <a:pt x="395" y="0"/>
                    </a:lnTo>
                    <a:lnTo>
                      <a:pt x="383" y="0"/>
                    </a:lnTo>
                    <a:lnTo>
                      <a:pt x="383" y="0"/>
                    </a:lnTo>
                    <a:lnTo>
                      <a:pt x="372" y="0"/>
                    </a:lnTo>
                    <a:lnTo>
                      <a:pt x="360" y="0"/>
                    </a:lnTo>
                    <a:lnTo>
                      <a:pt x="360" y="0"/>
                    </a:lnTo>
                    <a:lnTo>
                      <a:pt x="348" y="0"/>
                    </a:lnTo>
                    <a:lnTo>
                      <a:pt x="337" y="0"/>
                    </a:lnTo>
                    <a:lnTo>
                      <a:pt x="337" y="0"/>
                    </a:lnTo>
                    <a:lnTo>
                      <a:pt x="325" y="12"/>
                    </a:lnTo>
                    <a:lnTo>
                      <a:pt x="314" y="12"/>
                    </a:lnTo>
                    <a:lnTo>
                      <a:pt x="314" y="23"/>
                    </a:lnTo>
                    <a:lnTo>
                      <a:pt x="302" y="23"/>
                    </a:lnTo>
                    <a:lnTo>
                      <a:pt x="290" y="23"/>
                    </a:lnTo>
                    <a:lnTo>
                      <a:pt x="290" y="23"/>
                    </a:lnTo>
                    <a:lnTo>
                      <a:pt x="279" y="23"/>
                    </a:lnTo>
                    <a:lnTo>
                      <a:pt x="267" y="23"/>
                    </a:lnTo>
                    <a:lnTo>
                      <a:pt x="267" y="35"/>
                    </a:lnTo>
                    <a:lnTo>
                      <a:pt x="255" y="35"/>
                    </a:lnTo>
                    <a:lnTo>
                      <a:pt x="244" y="35"/>
                    </a:lnTo>
                    <a:lnTo>
                      <a:pt x="244" y="47"/>
                    </a:lnTo>
                    <a:lnTo>
                      <a:pt x="232" y="47"/>
                    </a:lnTo>
                    <a:lnTo>
                      <a:pt x="232" y="58"/>
                    </a:lnTo>
                    <a:lnTo>
                      <a:pt x="232" y="58"/>
                    </a:lnTo>
                    <a:lnTo>
                      <a:pt x="232" y="70"/>
                    </a:lnTo>
                    <a:lnTo>
                      <a:pt x="244" y="70"/>
                    </a:lnTo>
                    <a:lnTo>
                      <a:pt x="244" y="81"/>
                    </a:lnTo>
                    <a:lnTo>
                      <a:pt x="244" y="93"/>
                    </a:lnTo>
                    <a:lnTo>
                      <a:pt x="244" y="105"/>
                    </a:lnTo>
                    <a:lnTo>
                      <a:pt x="232" y="105"/>
                    </a:lnTo>
                    <a:lnTo>
                      <a:pt x="232" y="116"/>
                    </a:lnTo>
                    <a:lnTo>
                      <a:pt x="221" y="116"/>
                    </a:lnTo>
                    <a:lnTo>
                      <a:pt x="209" y="116"/>
                    </a:lnTo>
                    <a:lnTo>
                      <a:pt x="209" y="116"/>
                    </a:lnTo>
                    <a:lnTo>
                      <a:pt x="197" y="116"/>
                    </a:lnTo>
                    <a:lnTo>
                      <a:pt x="197" y="116"/>
                    </a:lnTo>
                    <a:lnTo>
                      <a:pt x="186" y="116"/>
                    </a:lnTo>
                    <a:lnTo>
                      <a:pt x="174" y="128"/>
                    </a:lnTo>
                    <a:lnTo>
                      <a:pt x="174" y="140"/>
                    </a:lnTo>
                    <a:lnTo>
                      <a:pt x="174" y="151"/>
                    </a:lnTo>
                    <a:lnTo>
                      <a:pt x="162" y="163"/>
                    </a:lnTo>
                    <a:lnTo>
                      <a:pt x="162" y="163"/>
                    </a:lnTo>
                    <a:lnTo>
                      <a:pt x="151" y="186"/>
                    </a:lnTo>
                    <a:lnTo>
                      <a:pt x="151" y="186"/>
                    </a:lnTo>
                    <a:lnTo>
                      <a:pt x="139" y="198"/>
                    </a:lnTo>
                    <a:lnTo>
                      <a:pt x="139" y="198"/>
                    </a:lnTo>
                    <a:lnTo>
                      <a:pt x="128" y="198"/>
                    </a:lnTo>
                    <a:lnTo>
                      <a:pt x="128" y="198"/>
                    </a:lnTo>
                    <a:lnTo>
                      <a:pt x="128" y="186"/>
                    </a:lnTo>
                    <a:lnTo>
                      <a:pt x="128" y="186"/>
                    </a:lnTo>
                    <a:lnTo>
                      <a:pt x="116" y="174"/>
                    </a:lnTo>
                    <a:lnTo>
                      <a:pt x="116" y="174"/>
                    </a:lnTo>
                    <a:lnTo>
                      <a:pt x="104" y="174"/>
                    </a:lnTo>
                    <a:lnTo>
                      <a:pt x="104" y="174"/>
                    </a:lnTo>
                    <a:lnTo>
                      <a:pt x="93" y="174"/>
                    </a:lnTo>
                    <a:lnTo>
                      <a:pt x="93" y="186"/>
                    </a:lnTo>
                    <a:lnTo>
                      <a:pt x="81" y="186"/>
                    </a:lnTo>
                    <a:lnTo>
                      <a:pt x="81" y="198"/>
                    </a:lnTo>
                    <a:lnTo>
                      <a:pt x="69" y="209"/>
                    </a:lnTo>
                    <a:lnTo>
                      <a:pt x="69" y="209"/>
                    </a:lnTo>
                    <a:lnTo>
                      <a:pt x="69" y="221"/>
                    </a:lnTo>
                    <a:lnTo>
                      <a:pt x="58" y="221"/>
                    </a:lnTo>
                    <a:lnTo>
                      <a:pt x="58" y="233"/>
                    </a:lnTo>
                    <a:lnTo>
                      <a:pt x="46" y="244"/>
                    </a:lnTo>
                    <a:lnTo>
                      <a:pt x="46" y="244"/>
                    </a:lnTo>
                    <a:lnTo>
                      <a:pt x="35" y="256"/>
                    </a:lnTo>
                    <a:lnTo>
                      <a:pt x="35" y="267"/>
                    </a:lnTo>
                    <a:lnTo>
                      <a:pt x="35" y="267"/>
                    </a:lnTo>
                    <a:lnTo>
                      <a:pt x="23" y="279"/>
                    </a:lnTo>
                    <a:lnTo>
                      <a:pt x="23" y="279"/>
                    </a:lnTo>
                    <a:lnTo>
                      <a:pt x="23" y="291"/>
                    </a:lnTo>
                    <a:lnTo>
                      <a:pt x="11" y="302"/>
                    </a:lnTo>
                    <a:lnTo>
                      <a:pt x="11" y="314"/>
                    </a:lnTo>
                    <a:lnTo>
                      <a:pt x="0" y="314"/>
                    </a:lnTo>
                    <a:lnTo>
                      <a:pt x="0" y="326"/>
                    </a:lnTo>
                    <a:lnTo>
                      <a:pt x="0" y="337"/>
                    </a:lnTo>
                    <a:lnTo>
                      <a:pt x="0" y="337"/>
                    </a:lnTo>
                    <a:lnTo>
                      <a:pt x="0" y="349"/>
                    </a:lnTo>
                    <a:lnTo>
                      <a:pt x="11" y="349"/>
                    </a:lnTo>
                    <a:lnTo>
                      <a:pt x="23" y="349"/>
                    </a:lnTo>
                    <a:lnTo>
                      <a:pt x="23" y="349"/>
                    </a:lnTo>
                    <a:lnTo>
                      <a:pt x="35" y="349"/>
                    </a:lnTo>
                    <a:lnTo>
                      <a:pt x="35" y="349"/>
                    </a:lnTo>
                    <a:lnTo>
                      <a:pt x="46" y="349"/>
                    </a:lnTo>
                    <a:lnTo>
                      <a:pt x="46" y="337"/>
                    </a:lnTo>
                    <a:lnTo>
                      <a:pt x="46" y="326"/>
                    </a:lnTo>
                    <a:lnTo>
                      <a:pt x="58" y="326"/>
                    </a:lnTo>
                    <a:lnTo>
                      <a:pt x="58" y="326"/>
                    </a:lnTo>
                    <a:lnTo>
                      <a:pt x="69" y="314"/>
                    </a:lnTo>
                    <a:lnTo>
                      <a:pt x="69" y="302"/>
                    </a:lnTo>
                    <a:lnTo>
                      <a:pt x="81" y="302"/>
                    </a:lnTo>
                    <a:lnTo>
                      <a:pt x="81" y="302"/>
                    </a:lnTo>
                    <a:lnTo>
                      <a:pt x="93" y="302"/>
                    </a:lnTo>
                    <a:lnTo>
                      <a:pt x="93" y="302"/>
                    </a:lnTo>
                    <a:lnTo>
                      <a:pt x="104" y="302"/>
                    </a:lnTo>
                    <a:lnTo>
                      <a:pt x="116" y="302"/>
                    </a:lnTo>
                    <a:lnTo>
                      <a:pt x="116" y="302"/>
                    </a:lnTo>
                    <a:lnTo>
                      <a:pt x="128" y="302"/>
                    </a:lnTo>
                    <a:lnTo>
                      <a:pt x="139" y="291"/>
                    </a:lnTo>
                    <a:lnTo>
                      <a:pt x="139" y="291"/>
                    </a:lnTo>
                    <a:lnTo>
                      <a:pt x="151" y="291"/>
                    </a:lnTo>
                    <a:lnTo>
                      <a:pt x="162" y="291"/>
                    </a:lnTo>
                    <a:lnTo>
                      <a:pt x="162" y="279"/>
                    </a:lnTo>
                    <a:lnTo>
                      <a:pt x="174" y="279"/>
                    </a:lnTo>
                    <a:lnTo>
                      <a:pt x="174" y="267"/>
                    </a:lnTo>
                    <a:lnTo>
                      <a:pt x="186" y="267"/>
                    </a:lnTo>
                    <a:lnTo>
                      <a:pt x="197" y="267"/>
                    </a:lnTo>
                    <a:lnTo>
                      <a:pt x="197" y="267"/>
                    </a:lnTo>
                    <a:lnTo>
                      <a:pt x="209" y="267"/>
                    </a:lnTo>
                    <a:lnTo>
                      <a:pt x="221" y="267"/>
                    </a:lnTo>
                    <a:lnTo>
                      <a:pt x="221" y="267"/>
                    </a:lnTo>
                    <a:lnTo>
                      <a:pt x="232" y="267"/>
                    </a:lnTo>
                    <a:lnTo>
                      <a:pt x="244" y="267"/>
                    </a:lnTo>
                    <a:lnTo>
                      <a:pt x="244" y="267"/>
                    </a:lnTo>
                    <a:lnTo>
                      <a:pt x="255" y="267"/>
                    </a:lnTo>
                    <a:lnTo>
                      <a:pt x="255" y="279"/>
                    </a:lnTo>
                    <a:lnTo>
                      <a:pt x="267" y="279"/>
                    </a:lnTo>
                    <a:lnTo>
                      <a:pt x="267" y="279"/>
                    </a:lnTo>
                    <a:lnTo>
                      <a:pt x="279" y="291"/>
                    </a:lnTo>
                    <a:lnTo>
                      <a:pt x="279" y="291"/>
                    </a:lnTo>
                    <a:lnTo>
                      <a:pt x="279" y="302"/>
                    </a:lnTo>
                    <a:lnTo>
                      <a:pt x="279" y="302"/>
                    </a:lnTo>
                    <a:lnTo>
                      <a:pt x="279" y="314"/>
                    </a:lnTo>
                    <a:lnTo>
                      <a:pt x="279" y="326"/>
                    </a:lnTo>
                    <a:lnTo>
                      <a:pt x="267" y="326"/>
                    </a:lnTo>
                    <a:lnTo>
                      <a:pt x="267" y="326"/>
                    </a:lnTo>
                    <a:lnTo>
                      <a:pt x="255" y="326"/>
                    </a:lnTo>
                    <a:lnTo>
                      <a:pt x="244" y="326"/>
                    </a:lnTo>
                    <a:lnTo>
                      <a:pt x="244" y="326"/>
                    </a:lnTo>
                    <a:lnTo>
                      <a:pt x="232" y="326"/>
                    </a:lnTo>
                    <a:lnTo>
                      <a:pt x="221" y="326"/>
                    </a:lnTo>
                    <a:lnTo>
                      <a:pt x="209" y="326"/>
                    </a:lnTo>
                    <a:lnTo>
                      <a:pt x="209" y="326"/>
                    </a:lnTo>
                    <a:lnTo>
                      <a:pt x="197" y="326"/>
                    </a:lnTo>
                    <a:lnTo>
                      <a:pt x="197" y="326"/>
                    </a:lnTo>
                    <a:lnTo>
                      <a:pt x="186" y="337"/>
                    </a:lnTo>
                    <a:lnTo>
                      <a:pt x="186" y="349"/>
                    </a:lnTo>
                    <a:lnTo>
                      <a:pt x="186" y="360"/>
                    </a:lnTo>
                    <a:lnTo>
                      <a:pt x="186" y="360"/>
                    </a:lnTo>
                    <a:lnTo>
                      <a:pt x="197" y="372"/>
                    </a:lnTo>
                    <a:lnTo>
                      <a:pt x="197" y="372"/>
                    </a:lnTo>
                    <a:lnTo>
                      <a:pt x="209" y="372"/>
                    </a:lnTo>
                    <a:lnTo>
                      <a:pt x="209" y="372"/>
                    </a:lnTo>
                    <a:lnTo>
                      <a:pt x="221" y="372"/>
                    </a:lnTo>
                    <a:lnTo>
                      <a:pt x="221" y="372"/>
                    </a:lnTo>
                    <a:lnTo>
                      <a:pt x="232" y="372"/>
                    </a:lnTo>
                    <a:lnTo>
                      <a:pt x="244" y="372"/>
                    </a:lnTo>
                    <a:lnTo>
                      <a:pt x="244" y="372"/>
                    </a:lnTo>
                    <a:lnTo>
                      <a:pt x="255" y="360"/>
                    </a:lnTo>
                    <a:lnTo>
                      <a:pt x="255" y="360"/>
                    </a:lnTo>
                    <a:lnTo>
                      <a:pt x="267" y="360"/>
                    </a:lnTo>
                    <a:lnTo>
                      <a:pt x="267" y="349"/>
                    </a:lnTo>
                    <a:lnTo>
                      <a:pt x="279" y="349"/>
                    </a:lnTo>
                    <a:lnTo>
                      <a:pt x="290" y="349"/>
                    </a:lnTo>
                    <a:lnTo>
                      <a:pt x="290" y="337"/>
                    </a:lnTo>
                    <a:lnTo>
                      <a:pt x="302" y="337"/>
                    </a:lnTo>
                    <a:lnTo>
                      <a:pt x="302" y="326"/>
                    </a:lnTo>
                    <a:lnTo>
                      <a:pt x="302" y="326"/>
                    </a:lnTo>
                    <a:lnTo>
                      <a:pt x="302" y="314"/>
                    </a:lnTo>
                    <a:lnTo>
                      <a:pt x="302" y="302"/>
                    </a:lnTo>
                    <a:lnTo>
                      <a:pt x="302" y="302"/>
                    </a:lnTo>
                    <a:lnTo>
                      <a:pt x="302" y="291"/>
                    </a:lnTo>
                    <a:lnTo>
                      <a:pt x="302" y="291"/>
                    </a:lnTo>
                    <a:lnTo>
                      <a:pt x="302" y="279"/>
                    </a:lnTo>
                    <a:lnTo>
                      <a:pt x="302" y="279"/>
                    </a:lnTo>
                    <a:lnTo>
                      <a:pt x="290" y="267"/>
                    </a:lnTo>
                    <a:lnTo>
                      <a:pt x="290" y="267"/>
                    </a:lnTo>
                    <a:lnTo>
                      <a:pt x="279" y="256"/>
                    </a:lnTo>
                    <a:lnTo>
                      <a:pt x="267" y="256"/>
                    </a:lnTo>
                    <a:lnTo>
                      <a:pt x="267" y="244"/>
                    </a:lnTo>
                    <a:lnTo>
                      <a:pt x="267" y="244"/>
                    </a:lnTo>
                    <a:lnTo>
                      <a:pt x="267" y="233"/>
                    </a:lnTo>
                    <a:lnTo>
                      <a:pt x="267" y="221"/>
                    </a:lnTo>
                    <a:lnTo>
                      <a:pt x="267" y="221"/>
                    </a:lnTo>
                    <a:lnTo>
                      <a:pt x="279" y="209"/>
                    </a:lnTo>
                    <a:lnTo>
                      <a:pt x="279" y="209"/>
                    </a:lnTo>
                    <a:lnTo>
                      <a:pt x="290" y="198"/>
                    </a:lnTo>
                    <a:lnTo>
                      <a:pt x="290" y="198"/>
                    </a:lnTo>
                    <a:lnTo>
                      <a:pt x="302" y="198"/>
                    </a:lnTo>
                    <a:lnTo>
                      <a:pt x="302" y="186"/>
                    </a:lnTo>
                    <a:lnTo>
                      <a:pt x="314" y="186"/>
                    </a:lnTo>
                    <a:lnTo>
                      <a:pt x="325" y="174"/>
                    </a:lnTo>
                    <a:lnTo>
                      <a:pt x="325" y="174"/>
                    </a:lnTo>
                    <a:lnTo>
                      <a:pt x="337" y="163"/>
                    </a:lnTo>
                    <a:lnTo>
                      <a:pt x="337" y="163"/>
                    </a:lnTo>
                    <a:lnTo>
                      <a:pt x="337" y="151"/>
                    </a:lnTo>
                    <a:lnTo>
                      <a:pt x="337" y="140"/>
                    </a:lnTo>
                    <a:lnTo>
                      <a:pt x="337" y="140"/>
                    </a:lnTo>
                    <a:lnTo>
                      <a:pt x="348" y="128"/>
                    </a:lnTo>
                    <a:lnTo>
                      <a:pt x="348" y="116"/>
                    </a:lnTo>
                    <a:lnTo>
                      <a:pt x="348" y="105"/>
                    </a:lnTo>
                    <a:lnTo>
                      <a:pt x="348" y="105"/>
                    </a:lnTo>
                    <a:lnTo>
                      <a:pt x="348" y="93"/>
                    </a:lnTo>
                    <a:lnTo>
                      <a:pt x="360" y="93"/>
                    </a:lnTo>
                    <a:lnTo>
                      <a:pt x="360" y="81"/>
                    </a:lnTo>
                    <a:lnTo>
                      <a:pt x="372" y="81"/>
                    </a:lnTo>
                    <a:lnTo>
                      <a:pt x="372" y="81"/>
                    </a:lnTo>
                    <a:lnTo>
                      <a:pt x="383" y="81"/>
                    </a:lnTo>
                    <a:lnTo>
                      <a:pt x="383" y="81"/>
                    </a:lnTo>
                    <a:lnTo>
                      <a:pt x="395" y="81"/>
                    </a:lnTo>
                    <a:lnTo>
                      <a:pt x="407" y="81"/>
                    </a:lnTo>
                    <a:lnTo>
                      <a:pt x="407" y="81"/>
                    </a:lnTo>
                    <a:lnTo>
                      <a:pt x="418" y="81"/>
                    </a:lnTo>
                    <a:lnTo>
                      <a:pt x="418" y="93"/>
                    </a:lnTo>
                    <a:lnTo>
                      <a:pt x="418" y="105"/>
                    </a:lnTo>
                    <a:lnTo>
                      <a:pt x="418" y="105"/>
                    </a:lnTo>
                    <a:lnTo>
                      <a:pt x="418" y="116"/>
                    </a:lnTo>
                    <a:lnTo>
                      <a:pt x="418" y="116"/>
                    </a:lnTo>
                    <a:lnTo>
                      <a:pt x="418" y="128"/>
                    </a:lnTo>
                    <a:lnTo>
                      <a:pt x="418" y="140"/>
                    </a:lnTo>
                    <a:lnTo>
                      <a:pt x="407" y="151"/>
                    </a:lnTo>
                    <a:lnTo>
                      <a:pt x="407" y="151"/>
                    </a:lnTo>
                    <a:lnTo>
                      <a:pt x="395" y="163"/>
                    </a:lnTo>
                    <a:lnTo>
                      <a:pt x="395" y="163"/>
                    </a:lnTo>
                    <a:lnTo>
                      <a:pt x="383" y="174"/>
                    </a:lnTo>
                    <a:lnTo>
                      <a:pt x="383" y="186"/>
                    </a:lnTo>
                    <a:lnTo>
                      <a:pt x="383" y="186"/>
                    </a:lnTo>
                    <a:lnTo>
                      <a:pt x="383" y="198"/>
                    </a:lnTo>
                    <a:lnTo>
                      <a:pt x="372" y="209"/>
                    </a:lnTo>
                    <a:lnTo>
                      <a:pt x="372" y="221"/>
                    </a:lnTo>
                    <a:lnTo>
                      <a:pt x="372" y="221"/>
                    </a:lnTo>
                    <a:lnTo>
                      <a:pt x="372" y="233"/>
                    </a:lnTo>
                    <a:lnTo>
                      <a:pt x="372" y="233"/>
                    </a:lnTo>
                    <a:lnTo>
                      <a:pt x="372" y="244"/>
                    </a:lnTo>
                    <a:lnTo>
                      <a:pt x="372" y="256"/>
                    </a:lnTo>
                    <a:lnTo>
                      <a:pt x="383" y="256"/>
                    </a:lnTo>
                    <a:lnTo>
                      <a:pt x="383" y="267"/>
                    </a:lnTo>
                    <a:lnTo>
                      <a:pt x="395" y="267"/>
                    </a:lnTo>
                    <a:lnTo>
                      <a:pt x="395" y="267"/>
                    </a:lnTo>
                    <a:lnTo>
                      <a:pt x="407" y="267"/>
                    </a:lnTo>
                    <a:lnTo>
                      <a:pt x="407" y="267"/>
                    </a:lnTo>
                    <a:lnTo>
                      <a:pt x="418" y="267"/>
                    </a:lnTo>
                    <a:lnTo>
                      <a:pt x="418" y="267"/>
                    </a:lnTo>
                    <a:lnTo>
                      <a:pt x="418" y="256"/>
                    </a:lnTo>
                    <a:lnTo>
                      <a:pt x="418" y="256"/>
                    </a:lnTo>
                    <a:lnTo>
                      <a:pt x="418" y="244"/>
                    </a:lnTo>
                    <a:lnTo>
                      <a:pt x="418" y="244"/>
                    </a:lnTo>
                    <a:lnTo>
                      <a:pt x="407" y="244"/>
                    </a:lnTo>
                    <a:lnTo>
                      <a:pt x="407" y="244"/>
                    </a:lnTo>
                    <a:lnTo>
                      <a:pt x="407" y="233"/>
                    </a:lnTo>
                    <a:lnTo>
                      <a:pt x="407" y="221"/>
                    </a:lnTo>
                    <a:lnTo>
                      <a:pt x="407" y="221"/>
                    </a:lnTo>
                    <a:lnTo>
                      <a:pt x="407" y="209"/>
                    </a:lnTo>
                    <a:lnTo>
                      <a:pt x="407" y="198"/>
                    </a:lnTo>
                    <a:lnTo>
                      <a:pt x="407" y="186"/>
                    </a:lnTo>
                    <a:lnTo>
                      <a:pt x="418" y="186"/>
                    </a:lnTo>
                    <a:lnTo>
                      <a:pt x="418" y="174"/>
                    </a:lnTo>
                    <a:lnTo>
                      <a:pt x="430" y="174"/>
                    </a:lnTo>
                    <a:lnTo>
                      <a:pt x="430" y="163"/>
                    </a:lnTo>
                    <a:lnTo>
                      <a:pt x="441" y="163"/>
                    </a:lnTo>
                    <a:lnTo>
                      <a:pt x="441" y="151"/>
                    </a:lnTo>
                    <a:lnTo>
                      <a:pt x="441" y="140"/>
                    </a:lnTo>
                    <a:lnTo>
                      <a:pt x="441" y="140"/>
                    </a:lnTo>
                    <a:lnTo>
                      <a:pt x="441" y="128"/>
                    </a:lnTo>
                    <a:lnTo>
                      <a:pt x="453" y="128"/>
                    </a:lnTo>
                    <a:lnTo>
                      <a:pt x="453" y="116"/>
                    </a:lnTo>
                    <a:lnTo>
                      <a:pt x="453" y="105"/>
                    </a:lnTo>
                    <a:lnTo>
                      <a:pt x="453" y="105"/>
                    </a:lnTo>
                    <a:lnTo>
                      <a:pt x="453" y="93"/>
                    </a:lnTo>
                    <a:lnTo>
                      <a:pt x="453" y="93"/>
                    </a:lnTo>
                    <a:lnTo>
                      <a:pt x="453" y="81"/>
                    </a:lnTo>
                    <a:lnTo>
                      <a:pt x="453" y="81"/>
                    </a:lnTo>
                    <a:lnTo>
                      <a:pt x="453" y="70"/>
                    </a:lnTo>
                    <a:lnTo>
                      <a:pt x="465" y="70"/>
                    </a:lnTo>
                    <a:lnTo>
                      <a:pt x="465" y="70"/>
                    </a:lnTo>
                    <a:lnTo>
                      <a:pt x="476" y="58"/>
                    </a:lnTo>
                    <a:lnTo>
                      <a:pt x="476" y="58"/>
                    </a:lnTo>
                    <a:lnTo>
                      <a:pt x="476" y="47"/>
                    </a:lnTo>
                    <a:lnTo>
                      <a:pt x="476" y="47"/>
                    </a:lnTo>
                    <a:lnTo>
                      <a:pt x="476" y="35"/>
                    </a:lnTo>
                    <a:lnTo>
                      <a:pt x="476" y="35"/>
                    </a:lnTo>
                    <a:lnTo>
                      <a:pt x="476" y="23"/>
                    </a:lnTo>
                    <a:lnTo>
                      <a:pt x="465" y="12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33" name="Group 164"/>
            <p:cNvGrpSpPr>
              <a:grpSpLocks/>
            </p:cNvGrpSpPr>
            <p:nvPr/>
          </p:nvGrpSpPr>
          <p:grpSpPr bwMode="auto">
            <a:xfrm>
              <a:off x="1308" y="3225"/>
              <a:ext cx="116" cy="93"/>
              <a:chOff x="1167" y="2619"/>
              <a:chExt cx="116" cy="93"/>
            </a:xfrm>
          </p:grpSpPr>
          <p:sp>
            <p:nvSpPr>
              <p:cNvPr id="17573" name="Freeform 165"/>
              <p:cNvSpPr>
                <a:spLocks/>
              </p:cNvSpPr>
              <p:nvPr/>
            </p:nvSpPr>
            <p:spPr bwMode="auto">
              <a:xfrm>
                <a:off x="1167" y="2619"/>
                <a:ext cx="116" cy="93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12" y="11"/>
                  </a:cxn>
                  <a:cxn ang="0">
                    <a:pos x="12" y="11"/>
                  </a:cxn>
                  <a:cxn ang="0">
                    <a:pos x="23" y="11"/>
                  </a:cxn>
                  <a:cxn ang="0">
                    <a:pos x="35" y="11"/>
                  </a:cxn>
                  <a:cxn ang="0">
                    <a:pos x="35" y="11"/>
                  </a:cxn>
                  <a:cxn ang="0">
                    <a:pos x="47" y="0"/>
                  </a:cxn>
                  <a:cxn ang="0">
                    <a:pos x="58" y="0"/>
                  </a:cxn>
                  <a:cxn ang="0">
                    <a:pos x="58" y="0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81" y="0"/>
                  </a:cxn>
                  <a:cxn ang="0">
                    <a:pos x="93" y="11"/>
                  </a:cxn>
                  <a:cxn ang="0">
                    <a:pos x="93" y="11"/>
                  </a:cxn>
                  <a:cxn ang="0">
                    <a:pos x="105" y="23"/>
                  </a:cxn>
                  <a:cxn ang="0">
                    <a:pos x="105" y="34"/>
                  </a:cxn>
                  <a:cxn ang="0">
                    <a:pos x="116" y="34"/>
                  </a:cxn>
                  <a:cxn ang="0">
                    <a:pos x="116" y="46"/>
                  </a:cxn>
                  <a:cxn ang="0">
                    <a:pos x="116" y="46"/>
                  </a:cxn>
                  <a:cxn ang="0">
                    <a:pos x="116" y="58"/>
                  </a:cxn>
                  <a:cxn ang="0">
                    <a:pos x="116" y="69"/>
                  </a:cxn>
                  <a:cxn ang="0">
                    <a:pos x="116" y="69"/>
                  </a:cxn>
                  <a:cxn ang="0">
                    <a:pos x="116" y="81"/>
                  </a:cxn>
                  <a:cxn ang="0">
                    <a:pos x="116" y="81"/>
                  </a:cxn>
                  <a:cxn ang="0">
                    <a:pos x="105" y="93"/>
                  </a:cxn>
                  <a:cxn ang="0">
                    <a:pos x="93" y="93"/>
                  </a:cxn>
                  <a:cxn ang="0">
                    <a:pos x="93" y="81"/>
                  </a:cxn>
                  <a:cxn ang="0">
                    <a:pos x="93" y="81"/>
                  </a:cxn>
                  <a:cxn ang="0">
                    <a:pos x="93" y="69"/>
                  </a:cxn>
                  <a:cxn ang="0">
                    <a:pos x="93" y="69"/>
                  </a:cxn>
                  <a:cxn ang="0">
                    <a:pos x="93" y="58"/>
                  </a:cxn>
                  <a:cxn ang="0">
                    <a:pos x="81" y="58"/>
                  </a:cxn>
                  <a:cxn ang="0">
                    <a:pos x="81" y="46"/>
                  </a:cxn>
                  <a:cxn ang="0">
                    <a:pos x="70" y="46"/>
                  </a:cxn>
                  <a:cxn ang="0">
                    <a:pos x="70" y="34"/>
                  </a:cxn>
                  <a:cxn ang="0">
                    <a:pos x="58" y="34"/>
                  </a:cxn>
                  <a:cxn ang="0">
                    <a:pos x="58" y="34"/>
                  </a:cxn>
                  <a:cxn ang="0">
                    <a:pos x="47" y="34"/>
                  </a:cxn>
                  <a:cxn ang="0">
                    <a:pos x="47" y="34"/>
                  </a:cxn>
                  <a:cxn ang="0">
                    <a:pos x="35" y="34"/>
                  </a:cxn>
                  <a:cxn ang="0">
                    <a:pos x="23" y="34"/>
                  </a:cxn>
                  <a:cxn ang="0">
                    <a:pos x="23" y="34"/>
                  </a:cxn>
                  <a:cxn ang="0">
                    <a:pos x="12" y="34"/>
                  </a:cxn>
                  <a:cxn ang="0">
                    <a:pos x="12" y="34"/>
                  </a:cxn>
                  <a:cxn ang="0">
                    <a:pos x="0" y="34"/>
                  </a:cxn>
                  <a:cxn ang="0">
                    <a:pos x="0" y="34"/>
                  </a:cxn>
                  <a:cxn ang="0">
                    <a:pos x="0" y="23"/>
                  </a:cxn>
                </a:cxnLst>
                <a:rect l="0" t="0" r="r" b="b"/>
                <a:pathLst>
                  <a:path w="116" h="93">
                    <a:moveTo>
                      <a:pt x="0" y="23"/>
                    </a:moveTo>
                    <a:lnTo>
                      <a:pt x="12" y="11"/>
                    </a:lnTo>
                    <a:lnTo>
                      <a:pt x="12" y="11"/>
                    </a:lnTo>
                    <a:lnTo>
                      <a:pt x="23" y="11"/>
                    </a:lnTo>
                    <a:lnTo>
                      <a:pt x="35" y="11"/>
                    </a:lnTo>
                    <a:lnTo>
                      <a:pt x="35" y="11"/>
                    </a:lnTo>
                    <a:lnTo>
                      <a:pt x="47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81" y="0"/>
                    </a:lnTo>
                    <a:lnTo>
                      <a:pt x="93" y="11"/>
                    </a:lnTo>
                    <a:lnTo>
                      <a:pt x="93" y="11"/>
                    </a:lnTo>
                    <a:lnTo>
                      <a:pt x="105" y="23"/>
                    </a:lnTo>
                    <a:lnTo>
                      <a:pt x="105" y="34"/>
                    </a:lnTo>
                    <a:lnTo>
                      <a:pt x="116" y="34"/>
                    </a:lnTo>
                    <a:lnTo>
                      <a:pt x="116" y="46"/>
                    </a:lnTo>
                    <a:lnTo>
                      <a:pt x="116" y="46"/>
                    </a:lnTo>
                    <a:lnTo>
                      <a:pt x="116" y="58"/>
                    </a:lnTo>
                    <a:lnTo>
                      <a:pt x="116" y="69"/>
                    </a:lnTo>
                    <a:lnTo>
                      <a:pt x="116" y="69"/>
                    </a:lnTo>
                    <a:lnTo>
                      <a:pt x="116" y="81"/>
                    </a:lnTo>
                    <a:lnTo>
                      <a:pt x="116" y="81"/>
                    </a:lnTo>
                    <a:lnTo>
                      <a:pt x="105" y="93"/>
                    </a:lnTo>
                    <a:lnTo>
                      <a:pt x="93" y="93"/>
                    </a:lnTo>
                    <a:lnTo>
                      <a:pt x="93" y="81"/>
                    </a:lnTo>
                    <a:lnTo>
                      <a:pt x="93" y="81"/>
                    </a:lnTo>
                    <a:lnTo>
                      <a:pt x="93" y="69"/>
                    </a:lnTo>
                    <a:lnTo>
                      <a:pt x="93" y="69"/>
                    </a:lnTo>
                    <a:lnTo>
                      <a:pt x="93" y="58"/>
                    </a:lnTo>
                    <a:lnTo>
                      <a:pt x="81" y="58"/>
                    </a:lnTo>
                    <a:lnTo>
                      <a:pt x="81" y="46"/>
                    </a:lnTo>
                    <a:lnTo>
                      <a:pt x="70" y="46"/>
                    </a:lnTo>
                    <a:lnTo>
                      <a:pt x="70" y="34"/>
                    </a:lnTo>
                    <a:lnTo>
                      <a:pt x="58" y="34"/>
                    </a:lnTo>
                    <a:lnTo>
                      <a:pt x="58" y="34"/>
                    </a:lnTo>
                    <a:lnTo>
                      <a:pt x="47" y="34"/>
                    </a:lnTo>
                    <a:lnTo>
                      <a:pt x="47" y="34"/>
                    </a:lnTo>
                    <a:lnTo>
                      <a:pt x="35" y="34"/>
                    </a:lnTo>
                    <a:lnTo>
                      <a:pt x="23" y="34"/>
                    </a:lnTo>
                    <a:lnTo>
                      <a:pt x="23" y="34"/>
                    </a:lnTo>
                    <a:lnTo>
                      <a:pt x="12" y="34"/>
                    </a:lnTo>
                    <a:lnTo>
                      <a:pt x="12" y="34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AE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74" name="Freeform 166"/>
              <p:cNvSpPr>
                <a:spLocks/>
              </p:cNvSpPr>
              <p:nvPr/>
            </p:nvSpPr>
            <p:spPr bwMode="auto">
              <a:xfrm>
                <a:off x="1167" y="2619"/>
                <a:ext cx="116" cy="93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12" y="11"/>
                  </a:cxn>
                  <a:cxn ang="0">
                    <a:pos x="12" y="11"/>
                  </a:cxn>
                  <a:cxn ang="0">
                    <a:pos x="23" y="11"/>
                  </a:cxn>
                  <a:cxn ang="0">
                    <a:pos x="35" y="11"/>
                  </a:cxn>
                  <a:cxn ang="0">
                    <a:pos x="35" y="11"/>
                  </a:cxn>
                  <a:cxn ang="0">
                    <a:pos x="47" y="0"/>
                  </a:cxn>
                  <a:cxn ang="0">
                    <a:pos x="58" y="0"/>
                  </a:cxn>
                  <a:cxn ang="0">
                    <a:pos x="58" y="0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81" y="0"/>
                  </a:cxn>
                  <a:cxn ang="0">
                    <a:pos x="93" y="11"/>
                  </a:cxn>
                  <a:cxn ang="0">
                    <a:pos x="93" y="11"/>
                  </a:cxn>
                  <a:cxn ang="0">
                    <a:pos x="105" y="23"/>
                  </a:cxn>
                  <a:cxn ang="0">
                    <a:pos x="105" y="34"/>
                  </a:cxn>
                  <a:cxn ang="0">
                    <a:pos x="116" y="34"/>
                  </a:cxn>
                  <a:cxn ang="0">
                    <a:pos x="116" y="46"/>
                  </a:cxn>
                  <a:cxn ang="0">
                    <a:pos x="116" y="46"/>
                  </a:cxn>
                  <a:cxn ang="0">
                    <a:pos x="116" y="58"/>
                  </a:cxn>
                  <a:cxn ang="0">
                    <a:pos x="116" y="69"/>
                  </a:cxn>
                  <a:cxn ang="0">
                    <a:pos x="116" y="69"/>
                  </a:cxn>
                  <a:cxn ang="0">
                    <a:pos x="116" y="81"/>
                  </a:cxn>
                  <a:cxn ang="0">
                    <a:pos x="116" y="81"/>
                  </a:cxn>
                  <a:cxn ang="0">
                    <a:pos x="105" y="93"/>
                  </a:cxn>
                  <a:cxn ang="0">
                    <a:pos x="93" y="93"/>
                  </a:cxn>
                  <a:cxn ang="0">
                    <a:pos x="93" y="81"/>
                  </a:cxn>
                  <a:cxn ang="0">
                    <a:pos x="93" y="81"/>
                  </a:cxn>
                  <a:cxn ang="0">
                    <a:pos x="93" y="69"/>
                  </a:cxn>
                  <a:cxn ang="0">
                    <a:pos x="93" y="69"/>
                  </a:cxn>
                  <a:cxn ang="0">
                    <a:pos x="93" y="58"/>
                  </a:cxn>
                  <a:cxn ang="0">
                    <a:pos x="81" y="58"/>
                  </a:cxn>
                  <a:cxn ang="0">
                    <a:pos x="81" y="46"/>
                  </a:cxn>
                  <a:cxn ang="0">
                    <a:pos x="70" y="46"/>
                  </a:cxn>
                  <a:cxn ang="0">
                    <a:pos x="70" y="34"/>
                  </a:cxn>
                  <a:cxn ang="0">
                    <a:pos x="58" y="34"/>
                  </a:cxn>
                  <a:cxn ang="0">
                    <a:pos x="58" y="34"/>
                  </a:cxn>
                  <a:cxn ang="0">
                    <a:pos x="47" y="34"/>
                  </a:cxn>
                  <a:cxn ang="0">
                    <a:pos x="47" y="34"/>
                  </a:cxn>
                  <a:cxn ang="0">
                    <a:pos x="35" y="34"/>
                  </a:cxn>
                  <a:cxn ang="0">
                    <a:pos x="23" y="34"/>
                  </a:cxn>
                  <a:cxn ang="0">
                    <a:pos x="23" y="34"/>
                  </a:cxn>
                  <a:cxn ang="0">
                    <a:pos x="12" y="34"/>
                  </a:cxn>
                  <a:cxn ang="0">
                    <a:pos x="12" y="34"/>
                  </a:cxn>
                  <a:cxn ang="0">
                    <a:pos x="0" y="34"/>
                  </a:cxn>
                  <a:cxn ang="0">
                    <a:pos x="0" y="34"/>
                  </a:cxn>
                  <a:cxn ang="0">
                    <a:pos x="0" y="23"/>
                  </a:cxn>
                </a:cxnLst>
                <a:rect l="0" t="0" r="r" b="b"/>
                <a:pathLst>
                  <a:path w="116" h="93">
                    <a:moveTo>
                      <a:pt x="0" y="23"/>
                    </a:moveTo>
                    <a:lnTo>
                      <a:pt x="12" y="11"/>
                    </a:lnTo>
                    <a:lnTo>
                      <a:pt x="12" y="11"/>
                    </a:lnTo>
                    <a:lnTo>
                      <a:pt x="23" y="11"/>
                    </a:lnTo>
                    <a:lnTo>
                      <a:pt x="35" y="11"/>
                    </a:lnTo>
                    <a:lnTo>
                      <a:pt x="35" y="11"/>
                    </a:lnTo>
                    <a:lnTo>
                      <a:pt x="47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81" y="0"/>
                    </a:lnTo>
                    <a:lnTo>
                      <a:pt x="93" y="11"/>
                    </a:lnTo>
                    <a:lnTo>
                      <a:pt x="93" y="11"/>
                    </a:lnTo>
                    <a:lnTo>
                      <a:pt x="105" y="23"/>
                    </a:lnTo>
                    <a:lnTo>
                      <a:pt x="105" y="34"/>
                    </a:lnTo>
                    <a:lnTo>
                      <a:pt x="116" y="34"/>
                    </a:lnTo>
                    <a:lnTo>
                      <a:pt x="116" y="46"/>
                    </a:lnTo>
                    <a:lnTo>
                      <a:pt x="116" y="46"/>
                    </a:lnTo>
                    <a:lnTo>
                      <a:pt x="116" y="58"/>
                    </a:lnTo>
                    <a:lnTo>
                      <a:pt x="116" y="69"/>
                    </a:lnTo>
                    <a:lnTo>
                      <a:pt x="116" y="69"/>
                    </a:lnTo>
                    <a:lnTo>
                      <a:pt x="116" y="81"/>
                    </a:lnTo>
                    <a:lnTo>
                      <a:pt x="116" y="81"/>
                    </a:lnTo>
                    <a:lnTo>
                      <a:pt x="105" y="93"/>
                    </a:lnTo>
                    <a:lnTo>
                      <a:pt x="93" y="93"/>
                    </a:lnTo>
                    <a:lnTo>
                      <a:pt x="93" y="81"/>
                    </a:lnTo>
                    <a:lnTo>
                      <a:pt x="93" y="81"/>
                    </a:lnTo>
                    <a:lnTo>
                      <a:pt x="93" y="69"/>
                    </a:lnTo>
                    <a:lnTo>
                      <a:pt x="93" y="69"/>
                    </a:lnTo>
                    <a:lnTo>
                      <a:pt x="93" y="58"/>
                    </a:lnTo>
                    <a:lnTo>
                      <a:pt x="81" y="58"/>
                    </a:lnTo>
                    <a:lnTo>
                      <a:pt x="81" y="46"/>
                    </a:lnTo>
                    <a:lnTo>
                      <a:pt x="70" y="46"/>
                    </a:lnTo>
                    <a:lnTo>
                      <a:pt x="70" y="34"/>
                    </a:lnTo>
                    <a:lnTo>
                      <a:pt x="58" y="34"/>
                    </a:lnTo>
                    <a:lnTo>
                      <a:pt x="58" y="34"/>
                    </a:lnTo>
                    <a:lnTo>
                      <a:pt x="47" y="34"/>
                    </a:lnTo>
                    <a:lnTo>
                      <a:pt x="47" y="34"/>
                    </a:lnTo>
                    <a:lnTo>
                      <a:pt x="35" y="34"/>
                    </a:lnTo>
                    <a:lnTo>
                      <a:pt x="23" y="34"/>
                    </a:lnTo>
                    <a:lnTo>
                      <a:pt x="23" y="34"/>
                    </a:lnTo>
                    <a:lnTo>
                      <a:pt x="12" y="34"/>
                    </a:lnTo>
                    <a:lnTo>
                      <a:pt x="12" y="34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0" y="23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36" name="Group 167"/>
            <p:cNvGrpSpPr>
              <a:grpSpLocks/>
            </p:cNvGrpSpPr>
            <p:nvPr/>
          </p:nvGrpSpPr>
          <p:grpSpPr bwMode="auto">
            <a:xfrm>
              <a:off x="1599" y="1132"/>
              <a:ext cx="662" cy="372"/>
              <a:chOff x="1458" y="526"/>
              <a:chExt cx="662" cy="372"/>
            </a:xfrm>
          </p:grpSpPr>
          <p:sp>
            <p:nvSpPr>
              <p:cNvPr id="17576" name="Freeform 168"/>
              <p:cNvSpPr>
                <a:spLocks/>
              </p:cNvSpPr>
              <p:nvPr/>
            </p:nvSpPr>
            <p:spPr bwMode="auto">
              <a:xfrm>
                <a:off x="1458" y="526"/>
                <a:ext cx="662" cy="372"/>
              </a:xfrm>
              <a:custGeom>
                <a:avLst/>
                <a:gdLst/>
                <a:ahLst/>
                <a:cxnLst>
                  <a:cxn ang="0">
                    <a:pos x="627" y="302"/>
                  </a:cxn>
                  <a:cxn ang="0">
                    <a:pos x="651" y="279"/>
                  </a:cxn>
                  <a:cxn ang="0">
                    <a:pos x="662" y="256"/>
                  </a:cxn>
                  <a:cxn ang="0">
                    <a:pos x="662" y="221"/>
                  </a:cxn>
                  <a:cxn ang="0">
                    <a:pos x="662" y="198"/>
                  </a:cxn>
                  <a:cxn ang="0">
                    <a:pos x="662" y="175"/>
                  </a:cxn>
                  <a:cxn ang="0">
                    <a:pos x="662" y="151"/>
                  </a:cxn>
                  <a:cxn ang="0">
                    <a:pos x="639" y="128"/>
                  </a:cxn>
                  <a:cxn ang="0">
                    <a:pos x="616" y="105"/>
                  </a:cxn>
                  <a:cxn ang="0">
                    <a:pos x="593" y="82"/>
                  </a:cxn>
                  <a:cxn ang="0">
                    <a:pos x="569" y="58"/>
                  </a:cxn>
                  <a:cxn ang="0">
                    <a:pos x="546" y="47"/>
                  </a:cxn>
                  <a:cxn ang="0">
                    <a:pos x="523" y="35"/>
                  </a:cxn>
                  <a:cxn ang="0">
                    <a:pos x="500" y="23"/>
                  </a:cxn>
                  <a:cxn ang="0">
                    <a:pos x="476" y="23"/>
                  </a:cxn>
                  <a:cxn ang="0">
                    <a:pos x="441" y="12"/>
                  </a:cxn>
                  <a:cxn ang="0">
                    <a:pos x="418" y="12"/>
                  </a:cxn>
                  <a:cxn ang="0">
                    <a:pos x="383" y="0"/>
                  </a:cxn>
                  <a:cxn ang="0">
                    <a:pos x="360" y="0"/>
                  </a:cxn>
                  <a:cxn ang="0">
                    <a:pos x="337" y="0"/>
                  </a:cxn>
                  <a:cxn ang="0">
                    <a:pos x="302" y="0"/>
                  </a:cxn>
                  <a:cxn ang="0">
                    <a:pos x="279" y="0"/>
                  </a:cxn>
                  <a:cxn ang="0">
                    <a:pos x="244" y="0"/>
                  </a:cxn>
                  <a:cxn ang="0">
                    <a:pos x="221" y="12"/>
                  </a:cxn>
                  <a:cxn ang="0">
                    <a:pos x="197" y="12"/>
                  </a:cxn>
                  <a:cxn ang="0">
                    <a:pos x="174" y="35"/>
                  </a:cxn>
                  <a:cxn ang="0">
                    <a:pos x="151" y="47"/>
                  </a:cxn>
                  <a:cxn ang="0">
                    <a:pos x="128" y="58"/>
                  </a:cxn>
                  <a:cxn ang="0">
                    <a:pos x="93" y="82"/>
                  </a:cxn>
                  <a:cxn ang="0">
                    <a:pos x="69" y="116"/>
                  </a:cxn>
                  <a:cxn ang="0">
                    <a:pos x="58" y="140"/>
                  </a:cxn>
                  <a:cxn ang="0">
                    <a:pos x="35" y="175"/>
                  </a:cxn>
                  <a:cxn ang="0">
                    <a:pos x="11" y="209"/>
                  </a:cxn>
                  <a:cxn ang="0">
                    <a:pos x="11" y="244"/>
                  </a:cxn>
                  <a:cxn ang="0">
                    <a:pos x="0" y="268"/>
                  </a:cxn>
                  <a:cxn ang="0">
                    <a:pos x="0" y="291"/>
                  </a:cxn>
                  <a:cxn ang="0">
                    <a:pos x="11" y="326"/>
                  </a:cxn>
                  <a:cxn ang="0">
                    <a:pos x="35" y="337"/>
                  </a:cxn>
                  <a:cxn ang="0">
                    <a:pos x="58" y="361"/>
                  </a:cxn>
                  <a:cxn ang="0">
                    <a:pos x="81" y="372"/>
                  </a:cxn>
                  <a:cxn ang="0">
                    <a:pos x="104" y="372"/>
                  </a:cxn>
                  <a:cxn ang="0">
                    <a:pos x="128" y="372"/>
                  </a:cxn>
                  <a:cxn ang="0">
                    <a:pos x="151" y="372"/>
                  </a:cxn>
                  <a:cxn ang="0">
                    <a:pos x="174" y="372"/>
                  </a:cxn>
                  <a:cxn ang="0">
                    <a:pos x="197" y="372"/>
                  </a:cxn>
                  <a:cxn ang="0">
                    <a:pos x="221" y="361"/>
                  </a:cxn>
                  <a:cxn ang="0">
                    <a:pos x="244" y="361"/>
                  </a:cxn>
                  <a:cxn ang="0">
                    <a:pos x="279" y="361"/>
                  </a:cxn>
                  <a:cxn ang="0">
                    <a:pos x="302" y="361"/>
                  </a:cxn>
                  <a:cxn ang="0">
                    <a:pos x="325" y="349"/>
                  </a:cxn>
                  <a:cxn ang="0">
                    <a:pos x="348" y="349"/>
                  </a:cxn>
                  <a:cxn ang="0">
                    <a:pos x="372" y="349"/>
                  </a:cxn>
                  <a:cxn ang="0">
                    <a:pos x="395" y="337"/>
                  </a:cxn>
                  <a:cxn ang="0">
                    <a:pos x="418" y="337"/>
                  </a:cxn>
                  <a:cxn ang="0">
                    <a:pos x="453" y="337"/>
                  </a:cxn>
                  <a:cxn ang="0">
                    <a:pos x="476" y="326"/>
                  </a:cxn>
                  <a:cxn ang="0">
                    <a:pos x="500" y="326"/>
                  </a:cxn>
                  <a:cxn ang="0">
                    <a:pos x="534" y="314"/>
                  </a:cxn>
                  <a:cxn ang="0">
                    <a:pos x="558" y="302"/>
                  </a:cxn>
                  <a:cxn ang="0">
                    <a:pos x="581" y="302"/>
                  </a:cxn>
                  <a:cxn ang="0">
                    <a:pos x="604" y="302"/>
                  </a:cxn>
                </a:cxnLst>
                <a:rect l="0" t="0" r="r" b="b"/>
                <a:pathLst>
                  <a:path w="662" h="372">
                    <a:moveTo>
                      <a:pt x="616" y="302"/>
                    </a:moveTo>
                    <a:lnTo>
                      <a:pt x="627" y="302"/>
                    </a:lnTo>
                    <a:lnTo>
                      <a:pt x="639" y="291"/>
                    </a:lnTo>
                    <a:lnTo>
                      <a:pt x="651" y="279"/>
                    </a:lnTo>
                    <a:lnTo>
                      <a:pt x="651" y="268"/>
                    </a:lnTo>
                    <a:lnTo>
                      <a:pt x="662" y="256"/>
                    </a:lnTo>
                    <a:lnTo>
                      <a:pt x="662" y="244"/>
                    </a:lnTo>
                    <a:lnTo>
                      <a:pt x="662" y="221"/>
                    </a:lnTo>
                    <a:lnTo>
                      <a:pt x="662" y="209"/>
                    </a:lnTo>
                    <a:lnTo>
                      <a:pt x="662" y="198"/>
                    </a:lnTo>
                    <a:lnTo>
                      <a:pt x="662" y="186"/>
                    </a:lnTo>
                    <a:lnTo>
                      <a:pt x="662" y="175"/>
                    </a:lnTo>
                    <a:lnTo>
                      <a:pt x="662" y="163"/>
                    </a:lnTo>
                    <a:lnTo>
                      <a:pt x="662" y="151"/>
                    </a:lnTo>
                    <a:lnTo>
                      <a:pt x="651" y="140"/>
                    </a:lnTo>
                    <a:lnTo>
                      <a:pt x="639" y="128"/>
                    </a:lnTo>
                    <a:lnTo>
                      <a:pt x="627" y="116"/>
                    </a:lnTo>
                    <a:lnTo>
                      <a:pt x="616" y="105"/>
                    </a:lnTo>
                    <a:lnTo>
                      <a:pt x="604" y="93"/>
                    </a:lnTo>
                    <a:lnTo>
                      <a:pt x="593" y="82"/>
                    </a:lnTo>
                    <a:lnTo>
                      <a:pt x="581" y="70"/>
                    </a:lnTo>
                    <a:lnTo>
                      <a:pt x="569" y="58"/>
                    </a:lnTo>
                    <a:lnTo>
                      <a:pt x="558" y="58"/>
                    </a:lnTo>
                    <a:lnTo>
                      <a:pt x="546" y="47"/>
                    </a:lnTo>
                    <a:lnTo>
                      <a:pt x="534" y="35"/>
                    </a:lnTo>
                    <a:lnTo>
                      <a:pt x="523" y="35"/>
                    </a:lnTo>
                    <a:lnTo>
                      <a:pt x="511" y="35"/>
                    </a:lnTo>
                    <a:lnTo>
                      <a:pt x="500" y="23"/>
                    </a:lnTo>
                    <a:lnTo>
                      <a:pt x="488" y="23"/>
                    </a:lnTo>
                    <a:lnTo>
                      <a:pt x="476" y="23"/>
                    </a:lnTo>
                    <a:lnTo>
                      <a:pt x="465" y="23"/>
                    </a:lnTo>
                    <a:lnTo>
                      <a:pt x="441" y="12"/>
                    </a:lnTo>
                    <a:lnTo>
                      <a:pt x="430" y="12"/>
                    </a:lnTo>
                    <a:lnTo>
                      <a:pt x="418" y="12"/>
                    </a:lnTo>
                    <a:lnTo>
                      <a:pt x="407" y="12"/>
                    </a:lnTo>
                    <a:lnTo>
                      <a:pt x="383" y="0"/>
                    </a:lnTo>
                    <a:lnTo>
                      <a:pt x="372" y="0"/>
                    </a:lnTo>
                    <a:lnTo>
                      <a:pt x="360" y="0"/>
                    </a:lnTo>
                    <a:lnTo>
                      <a:pt x="348" y="0"/>
                    </a:lnTo>
                    <a:lnTo>
                      <a:pt x="337" y="0"/>
                    </a:lnTo>
                    <a:lnTo>
                      <a:pt x="325" y="0"/>
                    </a:lnTo>
                    <a:lnTo>
                      <a:pt x="302" y="0"/>
                    </a:lnTo>
                    <a:lnTo>
                      <a:pt x="290" y="0"/>
                    </a:lnTo>
                    <a:lnTo>
                      <a:pt x="279" y="0"/>
                    </a:lnTo>
                    <a:lnTo>
                      <a:pt x="267" y="0"/>
                    </a:lnTo>
                    <a:lnTo>
                      <a:pt x="244" y="0"/>
                    </a:lnTo>
                    <a:lnTo>
                      <a:pt x="232" y="0"/>
                    </a:lnTo>
                    <a:lnTo>
                      <a:pt x="221" y="12"/>
                    </a:lnTo>
                    <a:lnTo>
                      <a:pt x="209" y="12"/>
                    </a:lnTo>
                    <a:lnTo>
                      <a:pt x="197" y="12"/>
                    </a:lnTo>
                    <a:lnTo>
                      <a:pt x="186" y="23"/>
                    </a:lnTo>
                    <a:lnTo>
                      <a:pt x="174" y="35"/>
                    </a:lnTo>
                    <a:lnTo>
                      <a:pt x="162" y="35"/>
                    </a:lnTo>
                    <a:lnTo>
                      <a:pt x="151" y="47"/>
                    </a:lnTo>
                    <a:lnTo>
                      <a:pt x="139" y="47"/>
                    </a:lnTo>
                    <a:lnTo>
                      <a:pt x="128" y="58"/>
                    </a:lnTo>
                    <a:lnTo>
                      <a:pt x="104" y="70"/>
                    </a:lnTo>
                    <a:lnTo>
                      <a:pt x="93" y="82"/>
                    </a:lnTo>
                    <a:lnTo>
                      <a:pt x="81" y="105"/>
                    </a:lnTo>
                    <a:lnTo>
                      <a:pt x="69" y="116"/>
                    </a:lnTo>
                    <a:lnTo>
                      <a:pt x="69" y="128"/>
                    </a:lnTo>
                    <a:lnTo>
                      <a:pt x="58" y="140"/>
                    </a:lnTo>
                    <a:lnTo>
                      <a:pt x="46" y="163"/>
                    </a:lnTo>
                    <a:lnTo>
                      <a:pt x="35" y="175"/>
                    </a:lnTo>
                    <a:lnTo>
                      <a:pt x="23" y="198"/>
                    </a:lnTo>
                    <a:lnTo>
                      <a:pt x="11" y="209"/>
                    </a:lnTo>
                    <a:lnTo>
                      <a:pt x="11" y="221"/>
                    </a:lnTo>
                    <a:lnTo>
                      <a:pt x="11" y="244"/>
                    </a:lnTo>
                    <a:lnTo>
                      <a:pt x="0" y="256"/>
                    </a:lnTo>
                    <a:lnTo>
                      <a:pt x="0" y="268"/>
                    </a:lnTo>
                    <a:lnTo>
                      <a:pt x="0" y="279"/>
                    </a:lnTo>
                    <a:lnTo>
                      <a:pt x="0" y="291"/>
                    </a:lnTo>
                    <a:lnTo>
                      <a:pt x="11" y="302"/>
                    </a:lnTo>
                    <a:lnTo>
                      <a:pt x="11" y="326"/>
                    </a:lnTo>
                    <a:lnTo>
                      <a:pt x="23" y="337"/>
                    </a:lnTo>
                    <a:lnTo>
                      <a:pt x="35" y="337"/>
                    </a:lnTo>
                    <a:lnTo>
                      <a:pt x="46" y="349"/>
                    </a:lnTo>
                    <a:lnTo>
                      <a:pt x="58" y="361"/>
                    </a:lnTo>
                    <a:lnTo>
                      <a:pt x="69" y="372"/>
                    </a:lnTo>
                    <a:lnTo>
                      <a:pt x="81" y="372"/>
                    </a:lnTo>
                    <a:lnTo>
                      <a:pt x="93" y="372"/>
                    </a:lnTo>
                    <a:lnTo>
                      <a:pt x="104" y="372"/>
                    </a:lnTo>
                    <a:lnTo>
                      <a:pt x="116" y="372"/>
                    </a:lnTo>
                    <a:lnTo>
                      <a:pt x="128" y="372"/>
                    </a:lnTo>
                    <a:lnTo>
                      <a:pt x="139" y="372"/>
                    </a:lnTo>
                    <a:lnTo>
                      <a:pt x="151" y="372"/>
                    </a:lnTo>
                    <a:lnTo>
                      <a:pt x="162" y="372"/>
                    </a:lnTo>
                    <a:lnTo>
                      <a:pt x="174" y="372"/>
                    </a:lnTo>
                    <a:lnTo>
                      <a:pt x="186" y="372"/>
                    </a:lnTo>
                    <a:lnTo>
                      <a:pt x="197" y="372"/>
                    </a:lnTo>
                    <a:lnTo>
                      <a:pt x="209" y="372"/>
                    </a:lnTo>
                    <a:lnTo>
                      <a:pt x="221" y="361"/>
                    </a:lnTo>
                    <a:lnTo>
                      <a:pt x="232" y="361"/>
                    </a:lnTo>
                    <a:lnTo>
                      <a:pt x="244" y="361"/>
                    </a:lnTo>
                    <a:lnTo>
                      <a:pt x="267" y="361"/>
                    </a:lnTo>
                    <a:lnTo>
                      <a:pt x="279" y="361"/>
                    </a:lnTo>
                    <a:lnTo>
                      <a:pt x="290" y="361"/>
                    </a:lnTo>
                    <a:lnTo>
                      <a:pt x="302" y="361"/>
                    </a:lnTo>
                    <a:lnTo>
                      <a:pt x="314" y="361"/>
                    </a:lnTo>
                    <a:lnTo>
                      <a:pt x="325" y="349"/>
                    </a:lnTo>
                    <a:lnTo>
                      <a:pt x="337" y="349"/>
                    </a:lnTo>
                    <a:lnTo>
                      <a:pt x="348" y="349"/>
                    </a:lnTo>
                    <a:lnTo>
                      <a:pt x="360" y="349"/>
                    </a:lnTo>
                    <a:lnTo>
                      <a:pt x="372" y="349"/>
                    </a:lnTo>
                    <a:lnTo>
                      <a:pt x="383" y="349"/>
                    </a:lnTo>
                    <a:lnTo>
                      <a:pt x="395" y="337"/>
                    </a:lnTo>
                    <a:lnTo>
                      <a:pt x="407" y="337"/>
                    </a:lnTo>
                    <a:lnTo>
                      <a:pt x="418" y="337"/>
                    </a:lnTo>
                    <a:lnTo>
                      <a:pt x="430" y="337"/>
                    </a:lnTo>
                    <a:lnTo>
                      <a:pt x="453" y="337"/>
                    </a:lnTo>
                    <a:lnTo>
                      <a:pt x="465" y="337"/>
                    </a:lnTo>
                    <a:lnTo>
                      <a:pt x="476" y="326"/>
                    </a:lnTo>
                    <a:lnTo>
                      <a:pt x="488" y="326"/>
                    </a:lnTo>
                    <a:lnTo>
                      <a:pt x="500" y="326"/>
                    </a:lnTo>
                    <a:lnTo>
                      <a:pt x="523" y="314"/>
                    </a:lnTo>
                    <a:lnTo>
                      <a:pt x="534" y="314"/>
                    </a:lnTo>
                    <a:lnTo>
                      <a:pt x="546" y="314"/>
                    </a:lnTo>
                    <a:lnTo>
                      <a:pt x="558" y="302"/>
                    </a:lnTo>
                    <a:lnTo>
                      <a:pt x="569" y="302"/>
                    </a:lnTo>
                    <a:lnTo>
                      <a:pt x="581" y="302"/>
                    </a:lnTo>
                    <a:lnTo>
                      <a:pt x="593" y="302"/>
                    </a:lnTo>
                    <a:lnTo>
                      <a:pt x="604" y="302"/>
                    </a:lnTo>
                    <a:lnTo>
                      <a:pt x="616" y="302"/>
                    </a:lnTo>
                    <a:close/>
                  </a:path>
                </a:pathLst>
              </a:custGeom>
              <a:solidFill>
                <a:srgbClr val="91919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77" name="Freeform 169"/>
              <p:cNvSpPr>
                <a:spLocks/>
              </p:cNvSpPr>
              <p:nvPr/>
            </p:nvSpPr>
            <p:spPr bwMode="auto">
              <a:xfrm>
                <a:off x="1458" y="526"/>
                <a:ext cx="662" cy="372"/>
              </a:xfrm>
              <a:custGeom>
                <a:avLst/>
                <a:gdLst/>
                <a:ahLst/>
                <a:cxnLst>
                  <a:cxn ang="0">
                    <a:pos x="627" y="302"/>
                  </a:cxn>
                  <a:cxn ang="0">
                    <a:pos x="651" y="279"/>
                  </a:cxn>
                  <a:cxn ang="0">
                    <a:pos x="662" y="256"/>
                  </a:cxn>
                  <a:cxn ang="0">
                    <a:pos x="662" y="221"/>
                  </a:cxn>
                  <a:cxn ang="0">
                    <a:pos x="662" y="198"/>
                  </a:cxn>
                  <a:cxn ang="0">
                    <a:pos x="662" y="175"/>
                  </a:cxn>
                  <a:cxn ang="0">
                    <a:pos x="662" y="151"/>
                  </a:cxn>
                  <a:cxn ang="0">
                    <a:pos x="639" y="128"/>
                  </a:cxn>
                  <a:cxn ang="0">
                    <a:pos x="616" y="105"/>
                  </a:cxn>
                  <a:cxn ang="0">
                    <a:pos x="593" y="82"/>
                  </a:cxn>
                  <a:cxn ang="0">
                    <a:pos x="569" y="58"/>
                  </a:cxn>
                  <a:cxn ang="0">
                    <a:pos x="546" y="47"/>
                  </a:cxn>
                  <a:cxn ang="0">
                    <a:pos x="523" y="35"/>
                  </a:cxn>
                  <a:cxn ang="0">
                    <a:pos x="500" y="23"/>
                  </a:cxn>
                  <a:cxn ang="0">
                    <a:pos x="476" y="23"/>
                  </a:cxn>
                  <a:cxn ang="0">
                    <a:pos x="441" y="12"/>
                  </a:cxn>
                  <a:cxn ang="0">
                    <a:pos x="418" y="12"/>
                  </a:cxn>
                  <a:cxn ang="0">
                    <a:pos x="383" y="0"/>
                  </a:cxn>
                  <a:cxn ang="0">
                    <a:pos x="360" y="0"/>
                  </a:cxn>
                  <a:cxn ang="0">
                    <a:pos x="337" y="0"/>
                  </a:cxn>
                  <a:cxn ang="0">
                    <a:pos x="302" y="0"/>
                  </a:cxn>
                  <a:cxn ang="0">
                    <a:pos x="279" y="0"/>
                  </a:cxn>
                  <a:cxn ang="0">
                    <a:pos x="244" y="0"/>
                  </a:cxn>
                  <a:cxn ang="0">
                    <a:pos x="221" y="12"/>
                  </a:cxn>
                  <a:cxn ang="0">
                    <a:pos x="197" y="12"/>
                  </a:cxn>
                  <a:cxn ang="0">
                    <a:pos x="174" y="35"/>
                  </a:cxn>
                  <a:cxn ang="0">
                    <a:pos x="151" y="47"/>
                  </a:cxn>
                  <a:cxn ang="0">
                    <a:pos x="128" y="58"/>
                  </a:cxn>
                  <a:cxn ang="0">
                    <a:pos x="93" y="82"/>
                  </a:cxn>
                  <a:cxn ang="0">
                    <a:pos x="69" y="116"/>
                  </a:cxn>
                  <a:cxn ang="0">
                    <a:pos x="58" y="140"/>
                  </a:cxn>
                  <a:cxn ang="0">
                    <a:pos x="35" y="175"/>
                  </a:cxn>
                  <a:cxn ang="0">
                    <a:pos x="11" y="209"/>
                  </a:cxn>
                  <a:cxn ang="0">
                    <a:pos x="11" y="244"/>
                  </a:cxn>
                  <a:cxn ang="0">
                    <a:pos x="0" y="268"/>
                  </a:cxn>
                  <a:cxn ang="0">
                    <a:pos x="0" y="291"/>
                  </a:cxn>
                  <a:cxn ang="0">
                    <a:pos x="11" y="326"/>
                  </a:cxn>
                  <a:cxn ang="0">
                    <a:pos x="35" y="337"/>
                  </a:cxn>
                  <a:cxn ang="0">
                    <a:pos x="58" y="361"/>
                  </a:cxn>
                  <a:cxn ang="0">
                    <a:pos x="81" y="372"/>
                  </a:cxn>
                  <a:cxn ang="0">
                    <a:pos x="104" y="372"/>
                  </a:cxn>
                  <a:cxn ang="0">
                    <a:pos x="128" y="372"/>
                  </a:cxn>
                  <a:cxn ang="0">
                    <a:pos x="151" y="372"/>
                  </a:cxn>
                  <a:cxn ang="0">
                    <a:pos x="174" y="372"/>
                  </a:cxn>
                  <a:cxn ang="0">
                    <a:pos x="197" y="372"/>
                  </a:cxn>
                  <a:cxn ang="0">
                    <a:pos x="221" y="361"/>
                  </a:cxn>
                  <a:cxn ang="0">
                    <a:pos x="244" y="361"/>
                  </a:cxn>
                  <a:cxn ang="0">
                    <a:pos x="279" y="361"/>
                  </a:cxn>
                  <a:cxn ang="0">
                    <a:pos x="302" y="361"/>
                  </a:cxn>
                  <a:cxn ang="0">
                    <a:pos x="325" y="349"/>
                  </a:cxn>
                  <a:cxn ang="0">
                    <a:pos x="348" y="349"/>
                  </a:cxn>
                  <a:cxn ang="0">
                    <a:pos x="372" y="349"/>
                  </a:cxn>
                  <a:cxn ang="0">
                    <a:pos x="395" y="337"/>
                  </a:cxn>
                  <a:cxn ang="0">
                    <a:pos x="418" y="337"/>
                  </a:cxn>
                  <a:cxn ang="0">
                    <a:pos x="453" y="337"/>
                  </a:cxn>
                  <a:cxn ang="0">
                    <a:pos x="476" y="326"/>
                  </a:cxn>
                  <a:cxn ang="0">
                    <a:pos x="500" y="326"/>
                  </a:cxn>
                  <a:cxn ang="0">
                    <a:pos x="534" y="314"/>
                  </a:cxn>
                  <a:cxn ang="0">
                    <a:pos x="558" y="302"/>
                  </a:cxn>
                  <a:cxn ang="0">
                    <a:pos x="581" y="302"/>
                  </a:cxn>
                  <a:cxn ang="0">
                    <a:pos x="604" y="302"/>
                  </a:cxn>
                </a:cxnLst>
                <a:rect l="0" t="0" r="r" b="b"/>
                <a:pathLst>
                  <a:path w="662" h="372">
                    <a:moveTo>
                      <a:pt x="616" y="302"/>
                    </a:moveTo>
                    <a:lnTo>
                      <a:pt x="627" y="302"/>
                    </a:lnTo>
                    <a:lnTo>
                      <a:pt x="639" y="291"/>
                    </a:lnTo>
                    <a:lnTo>
                      <a:pt x="651" y="279"/>
                    </a:lnTo>
                    <a:lnTo>
                      <a:pt x="651" y="268"/>
                    </a:lnTo>
                    <a:lnTo>
                      <a:pt x="662" y="256"/>
                    </a:lnTo>
                    <a:lnTo>
                      <a:pt x="662" y="244"/>
                    </a:lnTo>
                    <a:lnTo>
                      <a:pt x="662" y="221"/>
                    </a:lnTo>
                    <a:lnTo>
                      <a:pt x="662" y="209"/>
                    </a:lnTo>
                    <a:lnTo>
                      <a:pt x="662" y="198"/>
                    </a:lnTo>
                    <a:lnTo>
                      <a:pt x="662" y="186"/>
                    </a:lnTo>
                    <a:lnTo>
                      <a:pt x="662" y="175"/>
                    </a:lnTo>
                    <a:lnTo>
                      <a:pt x="662" y="163"/>
                    </a:lnTo>
                    <a:lnTo>
                      <a:pt x="662" y="151"/>
                    </a:lnTo>
                    <a:lnTo>
                      <a:pt x="651" y="140"/>
                    </a:lnTo>
                    <a:lnTo>
                      <a:pt x="639" y="128"/>
                    </a:lnTo>
                    <a:lnTo>
                      <a:pt x="627" y="116"/>
                    </a:lnTo>
                    <a:lnTo>
                      <a:pt x="616" y="105"/>
                    </a:lnTo>
                    <a:lnTo>
                      <a:pt x="604" y="93"/>
                    </a:lnTo>
                    <a:lnTo>
                      <a:pt x="593" y="82"/>
                    </a:lnTo>
                    <a:lnTo>
                      <a:pt x="581" y="70"/>
                    </a:lnTo>
                    <a:lnTo>
                      <a:pt x="569" y="58"/>
                    </a:lnTo>
                    <a:lnTo>
                      <a:pt x="558" y="58"/>
                    </a:lnTo>
                    <a:lnTo>
                      <a:pt x="546" y="47"/>
                    </a:lnTo>
                    <a:lnTo>
                      <a:pt x="534" y="35"/>
                    </a:lnTo>
                    <a:lnTo>
                      <a:pt x="523" y="35"/>
                    </a:lnTo>
                    <a:lnTo>
                      <a:pt x="511" y="35"/>
                    </a:lnTo>
                    <a:lnTo>
                      <a:pt x="500" y="23"/>
                    </a:lnTo>
                    <a:lnTo>
                      <a:pt x="488" y="23"/>
                    </a:lnTo>
                    <a:lnTo>
                      <a:pt x="476" y="23"/>
                    </a:lnTo>
                    <a:lnTo>
                      <a:pt x="465" y="23"/>
                    </a:lnTo>
                    <a:lnTo>
                      <a:pt x="441" y="12"/>
                    </a:lnTo>
                    <a:lnTo>
                      <a:pt x="430" y="12"/>
                    </a:lnTo>
                    <a:lnTo>
                      <a:pt x="418" y="12"/>
                    </a:lnTo>
                    <a:lnTo>
                      <a:pt x="407" y="12"/>
                    </a:lnTo>
                    <a:lnTo>
                      <a:pt x="383" y="0"/>
                    </a:lnTo>
                    <a:lnTo>
                      <a:pt x="372" y="0"/>
                    </a:lnTo>
                    <a:lnTo>
                      <a:pt x="360" y="0"/>
                    </a:lnTo>
                    <a:lnTo>
                      <a:pt x="348" y="0"/>
                    </a:lnTo>
                    <a:lnTo>
                      <a:pt x="337" y="0"/>
                    </a:lnTo>
                    <a:lnTo>
                      <a:pt x="325" y="0"/>
                    </a:lnTo>
                    <a:lnTo>
                      <a:pt x="302" y="0"/>
                    </a:lnTo>
                    <a:lnTo>
                      <a:pt x="290" y="0"/>
                    </a:lnTo>
                    <a:lnTo>
                      <a:pt x="279" y="0"/>
                    </a:lnTo>
                    <a:lnTo>
                      <a:pt x="267" y="0"/>
                    </a:lnTo>
                    <a:lnTo>
                      <a:pt x="244" y="0"/>
                    </a:lnTo>
                    <a:lnTo>
                      <a:pt x="232" y="0"/>
                    </a:lnTo>
                    <a:lnTo>
                      <a:pt x="221" y="12"/>
                    </a:lnTo>
                    <a:lnTo>
                      <a:pt x="209" y="12"/>
                    </a:lnTo>
                    <a:lnTo>
                      <a:pt x="197" y="12"/>
                    </a:lnTo>
                    <a:lnTo>
                      <a:pt x="186" y="23"/>
                    </a:lnTo>
                    <a:lnTo>
                      <a:pt x="174" y="35"/>
                    </a:lnTo>
                    <a:lnTo>
                      <a:pt x="162" y="35"/>
                    </a:lnTo>
                    <a:lnTo>
                      <a:pt x="151" y="47"/>
                    </a:lnTo>
                    <a:lnTo>
                      <a:pt x="139" y="47"/>
                    </a:lnTo>
                    <a:lnTo>
                      <a:pt x="128" y="58"/>
                    </a:lnTo>
                    <a:lnTo>
                      <a:pt x="104" y="70"/>
                    </a:lnTo>
                    <a:lnTo>
                      <a:pt x="93" y="82"/>
                    </a:lnTo>
                    <a:lnTo>
                      <a:pt x="81" y="105"/>
                    </a:lnTo>
                    <a:lnTo>
                      <a:pt x="69" y="116"/>
                    </a:lnTo>
                    <a:lnTo>
                      <a:pt x="69" y="128"/>
                    </a:lnTo>
                    <a:lnTo>
                      <a:pt x="58" y="140"/>
                    </a:lnTo>
                    <a:lnTo>
                      <a:pt x="46" y="163"/>
                    </a:lnTo>
                    <a:lnTo>
                      <a:pt x="35" y="175"/>
                    </a:lnTo>
                    <a:lnTo>
                      <a:pt x="23" y="198"/>
                    </a:lnTo>
                    <a:lnTo>
                      <a:pt x="11" y="209"/>
                    </a:lnTo>
                    <a:lnTo>
                      <a:pt x="11" y="221"/>
                    </a:lnTo>
                    <a:lnTo>
                      <a:pt x="11" y="244"/>
                    </a:lnTo>
                    <a:lnTo>
                      <a:pt x="0" y="256"/>
                    </a:lnTo>
                    <a:lnTo>
                      <a:pt x="0" y="268"/>
                    </a:lnTo>
                    <a:lnTo>
                      <a:pt x="0" y="279"/>
                    </a:lnTo>
                    <a:lnTo>
                      <a:pt x="0" y="291"/>
                    </a:lnTo>
                    <a:lnTo>
                      <a:pt x="11" y="302"/>
                    </a:lnTo>
                    <a:lnTo>
                      <a:pt x="11" y="326"/>
                    </a:lnTo>
                    <a:lnTo>
                      <a:pt x="23" y="337"/>
                    </a:lnTo>
                    <a:lnTo>
                      <a:pt x="35" y="337"/>
                    </a:lnTo>
                    <a:lnTo>
                      <a:pt x="46" y="349"/>
                    </a:lnTo>
                    <a:lnTo>
                      <a:pt x="58" y="361"/>
                    </a:lnTo>
                    <a:lnTo>
                      <a:pt x="69" y="372"/>
                    </a:lnTo>
                    <a:lnTo>
                      <a:pt x="81" y="372"/>
                    </a:lnTo>
                    <a:lnTo>
                      <a:pt x="93" y="372"/>
                    </a:lnTo>
                    <a:lnTo>
                      <a:pt x="104" y="372"/>
                    </a:lnTo>
                    <a:lnTo>
                      <a:pt x="116" y="372"/>
                    </a:lnTo>
                    <a:lnTo>
                      <a:pt x="128" y="372"/>
                    </a:lnTo>
                    <a:lnTo>
                      <a:pt x="139" y="372"/>
                    </a:lnTo>
                    <a:lnTo>
                      <a:pt x="151" y="372"/>
                    </a:lnTo>
                    <a:lnTo>
                      <a:pt x="162" y="372"/>
                    </a:lnTo>
                    <a:lnTo>
                      <a:pt x="174" y="372"/>
                    </a:lnTo>
                    <a:lnTo>
                      <a:pt x="186" y="372"/>
                    </a:lnTo>
                    <a:lnTo>
                      <a:pt x="197" y="372"/>
                    </a:lnTo>
                    <a:lnTo>
                      <a:pt x="209" y="372"/>
                    </a:lnTo>
                    <a:lnTo>
                      <a:pt x="221" y="361"/>
                    </a:lnTo>
                    <a:lnTo>
                      <a:pt x="232" y="361"/>
                    </a:lnTo>
                    <a:lnTo>
                      <a:pt x="244" y="361"/>
                    </a:lnTo>
                    <a:lnTo>
                      <a:pt x="267" y="361"/>
                    </a:lnTo>
                    <a:lnTo>
                      <a:pt x="279" y="361"/>
                    </a:lnTo>
                    <a:lnTo>
                      <a:pt x="290" y="361"/>
                    </a:lnTo>
                    <a:lnTo>
                      <a:pt x="302" y="361"/>
                    </a:lnTo>
                    <a:lnTo>
                      <a:pt x="314" y="361"/>
                    </a:lnTo>
                    <a:lnTo>
                      <a:pt x="325" y="349"/>
                    </a:lnTo>
                    <a:lnTo>
                      <a:pt x="337" y="349"/>
                    </a:lnTo>
                    <a:lnTo>
                      <a:pt x="348" y="349"/>
                    </a:lnTo>
                    <a:lnTo>
                      <a:pt x="360" y="349"/>
                    </a:lnTo>
                    <a:lnTo>
                      <a:pt x="372" y="349"/>
                    </a:lnTo>
                    <a:lnTo>
                      <a:pt x="383" y="349"/>
                    </a:lnTo>
                    <a:lnTo>
                      <a:pt x="395" y="337"/>
                    </a:lnTo>
                    <a:lnTo>
                      <a:pt x="407" y="337"/>
                    </a:lnTo>
                    <a:lnTo>
                      <a:pt x="418" y="337"/>
                    </a:lnTo>
                    <a:lnTo>
                      <a:pt x="430" y="337"/>
                    </a:lnTo>
                    <a:lnTo>
                      <a:pt x="453" y="337"/>
                    </a:lnTo>
                    <a:lnTo>
                      <a:pt x="465" y="337"/>
                    </a:lnTo>
                    <a:lnTo>
                      <a:pt x="476" y="326"/>
                    </a:lnTo>
                    <a:lnTo>
                      <a:pt x="488" y="326"/>
                    </a:lnTo>
                    <a:lnTo>
                      <a:pt x="500" y="326"/>
                    </a:lnTo>
                    <a:lnTo>
                      <a:pt x="523" y="314"/>
                    </a:lnTo>
                    <a:lnTo>
                      <a:pt x="534" y="314"/>
                    </a:lnTo>
                    <a:lnTo>
                      <a:pt x="546" y="314"/>
                    </a:lnTo>
                    <a:lnTo>
                      <a:pt x="558" y="302"/>
                    </a:lnTo>
                    <a:lnTo>
                      <a:pt x="569" y="302"/>
                    </a:lnTo>
                    <a:lnTo>
                      <a:pt x="581" y="302"/>
                    </a:lnTo>
                    <a:lnTo>
                      <a:pt x="593" y="302"/>
                    </a:lnTo>
                    <a:lnTo>
                      <a:pt x="604" y="302"/>
                    </a:lnTo>
                    <a:lnTo>
                      <a:pt x="616" y="302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39" name="Group 170"/>
            <p:cNvGrpSpPr>
              <a:grpSpLocks/>
            </p:cNvGrpSpPr>
            <p:nvPr/>
          </p:nvGrpSpPr>
          <p:grpSpPr bwMode="auto">
            <a:xfrm>
              <a:off x="1599" y="1132"/>
              <a:ext cx="662" cy="384"/>
              <a:chOff x="1458" y="526"/>
              <a:chExt cx="662" cy="384"/>
            </a:xfrm>
          </p:grpSpPr>
          <p:sp>
            <p:nvSpPr>
              <p:cNvPr id="17579" name="Freeform 171"/>
              <p:cNvSpPr>
                <a:spLocks/>
              </p:cNvSpPr>
              <p:nvPr/>
            </p:nvSpPr>
            <p:spPr bwMode="auto">
              <a:xfrm>
                <a:off x="1458" y="526"/>
                <a:ext cx="662" cy="384"/>
              </a:xfrm>
              <a:custGeom>
                <a:avLst/>
                <a:gdLst/>
                <a:ahLst/>
                <a:cxnLst>
                  <a:cxn ang="0">
                    <a:pos x="407" y="23"/>
                  </a:cxn>
                  <a:cxn ang="0">
                    <a:pos x="360" y="23"/>
                  </a:cxn>
                  <a:cxn ang="0">
                    <a:pos x="302" y="35"/>
                  </a:cxn>
                  <a:cxn ang="0">
                    <a:pos x="244" y="35"/>
                  </a:cxn>
                  <a:cxn ang="0">
                    <a:pos x="209" y="47"/>
                  </a:cxn>
                  <a:cxn ang="0">
                    <a:pos x="151" y="58"/>
                  </a:cxn>
                  <a:cxn ang="0">
                    <a:pos x="104" y="105"/>
                  </a:cxn>
                  <a:cxn ang="0">
                    <a:pos x="81" y="151"/>
                  </a:cxn>
                  <a:cxn ang="0">
                    <a:pos x="46" y="209"/>
                  </a:cxn>
                  <a:cxn ang="0">
                    <a:pos x="23" y="268"/>
                  </a:cxn>
                  <a:cxn ang="0">
                    <a:pos x="46" y="314"/>
                  </a:cxn>
                  <a:cxn ang="0">
                    <a:pos x="81" y="349"/>
                  </a:cxn>
                  <a:cxn ang="0">
                    <a:pos x="139" y="337"/>
                  </a:cxn>
                  <a:cxn ang="0">
                    <a:pos x="174" y="361"/>
                  </a:cxn>
                  <a:cxn ang="0">
                    <a:pos x="221" y="337"/>
                  </a:cxn>
                  <a:cxn ang="0">
                    <a:pos x="267" y="349"/>
                  </a:cxn>
                  <a:cxn ang="0">
                    <a:pos x="325" y="326"/>
                  </a:cxn>
                  <a:cxn ang="0">
                    <a:pos x="372" y="337"/>
                  </a:cxn>
                  <a:cxn ang="0">
                    <a:pos x="418" y="314"/>
                  </a:cxn>
                  <a:cxn ang="0">
                    <a:pos x="476" y="326"/>
                  </a:cxn>
                  <a:cxn ang="0">
                    <a:pos x="523" y="291"/>
                  </a:cxn>
                  <a:cxn ang="0">
                    <a:pos x="581" y="291"/>
                  </a:cxn>
                  <a:cxn ang="0">
                    <a:pos x="616" y="268"/>
                  </a:cxn>
                  <a:cxn ang="0">
                    <a:pos x="639" y="221"/>
                  </a:cxn>
                  <a:cxn ang="0">
                    <a:pos x="639" y="163"/>
                  </a:cxn>
                  <a:cxn ang="0">
                    <a:pos x="616" y="116"/>
                  </a:cxn>
                  <a:cxn ang="0">
                    <a:pos x="558" y="105"/>
                  </a:cxn>
                  <a:cxn ang="0">
                    <a:pos x="511" y="58"/>
                  </a:cxn>
                  <a:cxn ang="0">
                    <a:pos x="453" y="23"/>
                  </a:cxn>
                  <a:cxn ang="0">
                    <a:pos x="511" y="35"/>
                  </a:cxn>
                  <a:cxn ang="0">
                    <a:pos x="569" y="58"/>
                  </a:cxn>
                  <a:cxn ang="0">
                    <a:pos x="616" y="93"/>
                  </a:cxn>
                  <a:cxn ang="0">
                    <a:pos x="651" y="140"/>
                  </a:cxn>
                  <a:cxn ang="0">
                    <a:pos x="662" y="198"/>
                  </a:cxn>
                  <a:cxn ang="0">
                    <a:pos x="651" y="268"/>
                  </a:cxn>
                  <a:cxn ang="0">
                    <a:pos x="604" y="302"/>
                  </a:cxn>
                  <a:cxn ang="0">
                    <a:pos x="546" y="314"/>
                  </a:cxn>
                  <a:cxn ang="0">
                    <a:pos x="488" y="314"/>
                  </a:cxn>
                  <a:cxn ang="0">
                    <a:pos x="441" y="337"/>
                  </a:cxn>
                  <a:cxn ang="0">
                    <a:pos x="383" y="349"/>
                  </a:cxn>
                  <a:cxn ang="0">
                    <a:pos x="325" y="349"/>
                  </a:cxn>
                  <a:cxn ang="0">
                    <a:pos x="279" y="361"/>
                  </a:cxn>
                  <a:cxn ang="0">
                    <a:pos x="221" y="361"/>
                  </a:cxn>
                  <a:cxn ang="0">
                    <a:pos x="162" y="372"/>
                  </a:cxn>
                  <a:cxn ang="0">
                    <a:pos x="116" y="384"/>
                  </a:cxn>
                  <a:cxn ang="0">
                    <a:pos x="58" y="361"/>
                  </a:cxn>
                  <a:cxn ang="0">
                    <a:pos x="11" y="326"/>
                  </a:cxn>
                  <a:cxn ang="0">
                    <a:pos x="0" y="268"/>
                  </a:cxn>
                  <a:cxn ang="0">
                    <a:pos x="23" y="209"/>
                  </a:cxn>
                  <a:cxn ang="0">
                    <a:pos x="46" y="151"/>
                  </a:cxn>
                  <a:cxn ang="0">
                    <a:pos x="81" y="105"/>
                  </a:cxn>
                  <a:cxn ang="0">
                    <a:pos x="128" y="58"/>
                  </a:cxn>
                  <a:cxn ang="0">
                    <a:pos x="186" y="23"/>
                  </a:cxn>
                  <a:cxn ang="0">
                    <a:pos x="244" y="12"/>
                  </a:cxn>
                  <a:cxn ang="0">
                    <a:pos x="302" y="0"/>
                  </a:cxn>
                  <a:cxn ang="0">
                    <a:pos x="348" y="0"/>
                  </a:cxn>
                  <a:cxn ang="0">
                    <a:pos x="407" y="12"/>
                  </a:cxn>
                  <a:cxn ang="0">
                    <a:pos x="453" y="23"/>
                  </a:cxn>
                </a:cxnLst>
                <a:rect l="0" t="0" r="r" b="b"/>
                <a:pathLst>
                  <a:path w="662" h="384">
                    <a:moveTo>
                      <a:pt x="453" y="35"/>
                    </a:moveTo>
                    <a:lnTo>
                      <a:pt x="453" y="35"/>
                    </a:lnTo>
                    <a:lnTo>
                      <a:pt x="441" y="35"/>
                    </a:lnTo>
                    <a:lnTo>
                      <a:pt x="441" y="35"/>
                    </a:lnTo>
                    <a:lnTo>
                      <a:pt x="430" y="35"/>
                    </a:lnTo>
                    <a:lnTo>
                      <a:pt x="430" y="35"/>
                    </a:lnTo>
                    <a:lnTo>
                      <a:pt x="418" y="35"/>
                    </a:lnTo>
                    <a:lnTo>
                      <a:pt x="418" y="35"/>
                    </a:lnTo>
                    <a:lnTo>
                      <a:pt x="407" y="23"/>
                    </a:lnTo>
                    <a:lnTo>
                      <a:pt x="407" y="23"/>
                    </a:lnTo>
                    <a:lnTo>
                      <a:pt x="395" y="23"/>
                    </a:lnTo>
                    <a:lnTo>
                      <a:pt x="395" y="23"/>
                    </a:lnTo>
                    <a:lnTo>
                      <a:pt x="383" y="23"/>
                    </a:lnTo>
                    <a:lnTo>
                      <a:pt x="383" y="23"/>
                    </a:lnTo>
                    <a:lnTo>
                      <a:pt x="372" y="23"/>
                    </a:lnTo>
                    <a:lnTo>
                      <a:pt x="372" y="23"/>
                    </a:lnTo>
                    <a:lnTo>
                      <a:pt x="360" y="23"/>
                    </a:lnTo>
                    <a:lnTo>
                      <a:pt x="360" y="23"/>
                    </a:lnTo>
                    <a:lnTo>
                      <a:pt x="348" y="23"/>
                    </a:lnTo>
                    <a:lnTo>
                      <a:pt x="348" y="23"/>
                    </a:lnTo>
                    <a:lnTo>
                      <a:pt x="337" y="23"/>
                    </a:lnTo>
                    <a:lnTo>
                      <a:pt x="337" y="23"/>
                    </a:lnTo>
                    <a:lnTo>
                      <a:pt x="325" y="23"/>
                    </a:lnTo>
                    <a:lnTo>
                      <a:pt x="325" y="23"/>
                    </a:lnTo>
                    <a:lnTo>
                      <a:pt x="314" y="35"/>
                    </a:lnTo>
                    <a:lnTo>
                      <a:pt x="314" y="35"/>
                    </a:lnTo>
                    <a:lnTo>
                      <a:pt x="302" y="35"/>
                    </a:lnTo>
                    <a:lnTo>
                      <a:pt x="302" y="35"/>
                    </a:lnTo>
                    <a:lnTo>
                      <a:pt x="290" y="23"/>
                    </a:lnTo>
                    <a:lnTo>
                      <a:pt x="279" y="23"/>
                    </a:lnTo>
                    <a:lnTo>
                      <a:pt x="279" y="23"/>
                    </a:lnTo>
                    <a:lnTo>
                      <a:pt x="267" y="12"/>
                    </a:lnTo>
                    <a:lnTo>
                      <a:pt x="255" y="12"/>
                    </a:lnTo>
                    <a:lnTo>
                      <a:pt x="255" y="23"/>
                    </a:lnTo>
                    <a:lnTo>
                      <a:pt x="244" y="23"/>
                    </a:lnTo>
                    <a:lnTo>
                      <a:pt x="244" y="35"/>
                    </a:lnTo>
                    <a:lnTo>
                      <a:pt x="244" y="35"/>
                    </a:lnTo>
                    <a:lnTo>
                      <a:pt x="232" y="35"/>
                    </a:lnTo>
                    <a:lnTo>
                      <a:pt x="232" y="35"/>
                    </a:lnTo>
                    <a:lnTo>
                      <a:pt x="221" y="35"/>
                    </a:lnTo>
                    <a:lnTo>
                      <a:pt x="221" y="35"/>
                    </a:lnTo>
                    <a:lnTo>
                      <a:pt x="209" y="35"/>
                    </a:lnTo>
                    <a:lnTo>
                      <a:pt x="209" y="35"/>
                    </a:lnTo>
                    <a:lnTo>
                      <a:pt x="209" y="47"/>
                    </a:lnTo>
                    <a:lnTo>
                      <a:pt x="209" y="47"/>
                    </a:lnTo>
                    <a:lnTo>
                      <a:pt x="197" y="47"/>
                    </a:lnTo>
                    <a:lnTo>
                      <a:pt x="197" y="47"/>
                    </a:lnTo>
                    <a:lnTo>
                      <a:pt x="186" y="47"/>
                    </a:lnTo>
                    <a:lnTo>
                      <a:pt x="186" y="47"/>
                    </a:lnTo>
                    <a:lnTo>
                      <a:pt x="174" y="47"/>
                    </a:lnTo>
                    <a:lnTo>
                      <a:pt x="162" y="47"/>
                    </a:lnTo>
                    <a:lnTo>
                      <a:pt x="162" y="58"/>
                    </a:lnTo>
                    <a:lnTo>
                      <a:pt x="151" y="58"/>
                    </a:lnTo>
                    <a:lnTo>
                      <a:pt x="151" y="58"/>
                    </a:lnTo>
                    <a:lnTo>
                      <a:pt x="139" y="70"/>
                    </a:lnTo>
                    <a:lnTo>
                      <a:pt x="139" y="82"/>
                    </a:lnTo>
                    <a:lnTo>
                      <a:pt x="139" y="82"/>
                    </a:lnTo>
                    <a:lnTo>
                      <a:pt x="128" y="82"/>
                    </a:lnTo>
                    <a:lnTo>
                      <a:pt x="116" y="82"/>
                    </a:lnTo>
                    <a:lnTo>
                      <a:pt x="116" y="93"/>
                    </a:lnTo>
                    <a:lnTo>
                      <a:pt x="116" y="105"/>
                    </a:lnTo>
                    <a:lnTo>
                      <a:pt x="116" y="105"/>
                    </a:lnTo>
                    <a:lnTo>
                      <a:pt x="104" y="105"/>
                    </a:lnTo>
                    <a:lnTo>
                      <a:pt x="104" y="105"/>
                    </a:lnTo>
                    <a:lnTo>
                      <a:pt x="104" y="116"/>
                    </a:lnTo>
                    <a:lnTo>
                      <a:pt x="104" y="128"/>
                    </a:lnTo>
                    <a:lnTo>
                      <a:pt x="104" y="128"/>
                    </a:lnTo>
                    <a:lnTo>
                      <a:pt x="104" y="140"/>
                    </a:lnTo>
                    <a:lnTo>
                      <a:pt x="93" y="140"/>
                    </a:lnTo>
                    <a:lnTo>
                      <a:pt x="93" y="151"/>
                    </a:lnTo>
                    <a:lnTo>
                      <a:pt x="81" y="151"/>
                    </a:lnTo>
                    <a:lnTo>
                      <a:pt x="81" y="151"/>
                    </a:lnTo>
                    <a:lnTo>
                      <a:pt x="81" y="163"/>
                    </a:lnTo>
                    <a:lnTo>
                      <a:pt x="81" y="163"/>
                    </a:lnTo>
                    <a:lnTo>
                      <a:pt x="81" y="175"/>
                    </a:lnTo>
                    <a:lnTo>
                      <a:pt x="81" y="186"/>
                    </a:lnTo>
                    <a:lnTo>
                      <a:pt x="69" y="186"/>
                    </a:lnTo>
                    <a:lnTo>
                      <a:pt x="69" y="198"/>
                    </a:lnTo>
                    <a:lnTo>
                      <a:pt x="58" y="209"/>
                    </a:lnTo>
                    <a:lnTo>
                      <a:pt x="46" y="209"/>
                    </a:lnTo>
                    <a:lnTo>
                      <a:pt x="46" y="209"/>
                    </a:lnTo>
                    <a:lnTo>
                      <a:pt x="46" y="221"/>
                    </a:lnTo>
                    <a:lnTo>
                      <a:pt x="46" y="221"/>
                    </a:lnTo>
                    <a:lnTo>
                      <a:pt x="46" y="233"/>
                    </a:lnTo>
                    <a:lnTo>
                      <a:pt x="46" y="233"/>
                    </a:lnTo>
                    <a:lnTo>
                      <a:pt x="35" y="244"/>
                    </a:lnTo>
                    <a:lnTo>
                      <a:pt x="35" y="244"/>
                    </a:lnTo>
                    <a:lnTo>
                      <a:pt x="23" y="256"/>
                    </a:lnTo>
                    <a:lnTo>
                      <a:pt x="23" y="256"/>
                    </a:lnTo>
                    <a:lnTo>
                      <a:pt x="23" y="268"/>
                    </a:lnTo>
                    <a:lnTo>
                      <a:pt x="23" y="268"/>
                    </a:lnTo>
                    <a:lnTo>
                      <a:pt x="35" y="279"/>
                    </a:lnTo>
                    <a:lnTo>
                      <a:pt x="35" y="279"/>
                    </a:lnTo>
                    <a:lnTo>
                      <a:pt x="46" y="279"/>
                    </a:lnTo>
                    <a:lnTo>
                      <a:pt x="46" y="279"/>
                    </a:lnTo>
                    <a:lnTo>
                      <a:pt x="46" y="291"/>
                    </a:lnTo>
                    <a:lnTo>
                      <a:pt x="46" y="291"/>
                    </a:lnTo>
                    <a:lnTo>
                      <a:pt x="46" y="302"/>
                    </a:lnTo>
                    <a:lnTo>
                      <a:pt x="46" y="314"/>
                    </a:lnTo>
                    <a:lnTo>
                      <a:pt x="46" y="314"/>
                    </a:lnTo>
                    <a:lnTo>
                      <a:pt x="58" y="314"/>
                    </a:lnTo>
                    <a:lnTo>
                      <a:pt x="58" y="326"/>
                    </a:lnTo>
                    <a:lnTo>
                      <a:pt x="69" y="326"/>
                    </a:lnTo>
                    <a:lnTo>
                      <a:pt x="69" y="326"/>
                    </a:lnTo>
                    <a:lnTo>
                      <a:pt x="81" y="326"/>
                    </a:lnTo>
                    <a:lnTo>
                      <a:pt x="81" y="337"/>
                    </a:lnTo>
                    <a:lnTo>
                      <a:pt x="81" y="337"/>
                    </a:lnTo>
                    <a:lnTo>
                      <a:pt x="81" y="349"/>
                    </a:lnTo>
                    <a:lnTo>
                      <a:pt x="93" y="349"/>
                    </a:lnTo>
                    <a:lnTo>
                      <a:pt x="93" y="349"/>
                    </a:lnTo>
                    <a:lnTo>
                      <a:pt x="104" y="349"/>
                    </a:lnTo>
                    <a:lnTo>
                      <a:pt x="104" y="349"/>
                    </a:lnTo>
                    <a:lnTo>
                      <a:pt x="116" y="337"/>
                    </a:lnTo>
                    <a:lnTo>
                      <a:pt x="116" y="337"/>
                    </a:lnTo>
                    <a:lnTo>
                      <a:pt x="128" y="337"/>
                    </a:lnTo>
                    <a:lnTo>
                      <a:pt x="128" y="337"/>
                    </a:lnTo>
                    <a:lnTo>
                      <a:pt x="139" y="337"/>
                    </a:lnTo>
                    <a:lnTo>
                      <a:pt x="139" y="337"/>
                    </a:lnTo>
                    <a:lnTo>
                      <a:pt x="151" y="337"/>
                    </a:lnTo>
                    <a:lnTo>
                      <a:pt x="151" y="337"/>
                    </a:lnTo>
                    <a:lnTo>
                      <a:pt x="151" y="349"/>
                    </a:lnTo>
                    <a:lnTo>
                      <a:pt x="151" y="349"/>
                    </a:lnTo>
                    <a:lnTo>
                      <a:pt x="162" y="361"/>
                    </a:lnTo>
                    <a:lnTo>
                      <a:pt x="162" y="361"/>
                    </a:lnTo>
                    <a:lnTo>
                      <a:pt x="174" y="361"/>
                    </a:lnTo>
                    <a:lnTo>
                      <a:pt x="174" y="361"/>
                    </a:lnTo>
                    <a:lnTo>
                      <a:pt x="186" y="361"/>
                    </a:lnTo>
                    <a:lnTo>
                      <a:pt x="186" y="361"/>
                    </a:lnTo>
                    <a:lnTo>
                      <a:pt x="197" y="361"/>
                    </a:lnTo>
                    <a:lnTo>
                      <a:pt x="197" y="361"/>
                    </a:lnTo>
                    <a:lnTo>
                      <a:pt x="197" y="349"/>
                    </a:lnTo>
                    <a:lnTo>
                      <a:pt x="209" y="349"/>
                    </a:lnTo>
                    <a:lnTo>
                      <a:pt x="209" y="337"/>
                    </a:lnTo>
                    <a:lnTo>
                      <a:pt x="209" y="337"/>
                    </a:lnTo>
                    <a:lnTo>
                      <a:pt x="221" y="337"/>
                    </a:lnTo>
                    <a:lnTo>
                      <a:pt x="221" y="337"/>
                    </a:lnTo>
                    <a:lnTo>
                      <a:pt x="232" y="337"/>
                    </a:lnTo>
                    <a:lnTo>
                      <a:pt x="232" y="337"/>
                    </a:lnTo>
                    <a:lnTo>
                      <a:pt x="244" y="337"/>
                    </a:lnTo>
                    <a:lnTo>
                      <a:pt x="244" y="349"/>
                    </a:lnTo>
                    <a:lnTo>
                      <a:pt x="255" y="349"/>
                    </a:lnTo>
                    <a:lnTo>
                      <a:pt x="255" y="349"/>
                    </a:lnTo>
                    <a:lnTo>
                      <a:pt x="267" y="349"/>
                    </a:lnTo>
                    <a:lnTo>
                      <a:pt x="267" y="349"/>
                    </a:lnTo>
                    <a:lnTo>
                      <a:pt x="279" y="349"/>
                    </a:lnTo>
                    <a:lnTo>
                      <a:pt x="279" y="349"/>
                    </a:lnTo>
                    <a:lnTo>
                      <a:pt x="290" y="349"/>
                    </a:lnTo>
                    <a:lnTo>
                      <a:pt x="290" y="349"/>
                    </a:lnTo>
                    <a:lnTo>
                      <a:pt x="302" y="337"/>
                    </a:lnTo>
                    <a:lnTo>
                      <a:pt x="302" y="326"/>
                    </a:lnTo>
                    <a:lnTo>
                      <a:pt x="314" y="326"/>
                    </a:lnTo>
                    <a:lnTo>
                      <a:pt x="314" y="326"/>
                    </a:lnTo>
                    <a:lnTo>
                      <a:pt x="325" y="326"/>
                    </a:lnTo>
                    <a:lnTo>
                      <a:pt x="325" y="326"/>
                    </a:lnTo>
                    <a:lnTo>
                      <a:pt x="337" y="326"/>
                    </a:lnTo>
                    <a:lnTo>
                      <a:pt x="337" y="326"/>
                    </a:lnTo>
                    <a:lnTo>
                      <a:pt x="348" y="326"/>
                    </a:lnTo>
                    <a:lnTo>
                      <a:pt x="348" y="326"/>
                    </a:lnTo>
                    <a:lnTo>
                      <a:pt x="360" y="326"/>
                    </a:lnTo>
                    <a:lnTo>
                      <a:pt x="360" y="337"/>
                    </a:lnTo>
                    <a:lnTo>
                      <a:pt x="372" y="337"/>
                    </a:lnTo>
                    <a:lnTo>
                      <a:pt x="372" y="337"/>
                    </a:lnTo>
                    <a:lnTo>
                      <a:pt x="383" y="337"/>
                    </a:lnTo>
                    <a:lnTo>
                      <a:pt x="383" y="337"/>
                    </a:lnTo>
                    <a:lnTo>
                      <a:pt x="395" y="337"/>
                    </a:lnTo>
                    <a:lnTo>
                      <a:pt x="395" y="337"/>
                    </a:lnTo>
                    <a:lnTo>
                      <a:pt x="395" y="326"/>
                    </a:lnTo>
                    <a:lnTo>
                      <a:pt x="407" y="326"/>
                    </a:lnTo>
                    <a:lnTo>
                      <a:pt x="407" y="314"/>
                    </a:lnTo>
                    <a:lnTo>
                      <a:pt x="418" y="314"/>
                    </a:lnTo>
                    <a:lnTo>
                      <a:pt x="418" y="314"/>
                    </a:lnTo>
                    <a:lnTo>
                      <a:pt x="430" y="314"/>
                    </a:lnTo>
                    <a:lnTo>
                      <a:pt x="430" y="314"/>
                    </a:lnTo>
                    <a:lnTo>
                      <a:pt x="441" y="314"/>
                    </a:lnTo>
                    <a:lnTo>
                      <a:pt x="441" y="314"/>
                    </a:lnTo>
                    <a:lnTo>
                      <a:pt x="453" y="314"/>
                    </a:lnTo>
                    <a:lnTo>
                      <a:pt x="453" y="314"/>
                    </a:lnTo>
                    <a:lnTo>
                      <a:pt x="465" y="326"/>
                    </a:lnTo>
                    <a:lnTo>
                      <a:pt x="465" y="326"/>
                    </a:lnTo>
                    <a:lnTo>
                      <a:pt x="476" y="326"/>
                    </a:lnTo>
                    <a:lnTo>
                      <a:pt x="476" y="326"/>
                    </a:lnTo>
                    <a:lnTo>
                      <a:pt x="488" y="314"/>
                    </a:lnTo>
                    <a:lnTo>
                      <a:pt x="488" y="314"/>
                    </a:lnTo>
                    <a:lnTo>
                      <a:pt x="488" y="302"/>
                    </a:lnTo>
                    <a:lnTo>
                      <a:pt x="500" y="302"/>
                    </a:lnTo>
                    <a:lnTo>
                      <a:pt x="500" y="302"/>
                    </a:lnTo>
                    <a:lnTo>
                      <a:pt x="511" y="291"/>
                    </a:lnTo>
                    <a:lnTo>
                      <a:pt x="511" y="291"/>
                    </a:lnTo>
                    <a:lnTo>
                      <a:pt x="523" y="291"/>
                    </a:lnTo>
                    <a:lnTo>
                      <a:pt x="523" y="279"/>
                    </a:lnTo>
                    <a:lnTo>
                      <a:pt x="534" y="279"/>
                    </a:lnTo>
                    <a:lnTo>
                      <a:pt x="546" y="279"/>
                    </a:lnTo>
                    <a:lnTo>
                      <a:pt x="546" y="279"/>
                    </a:lnTo>
                    <a:lnTo>
                      <a:pt x="558" y="279"/>
                    </a:lnTo>
                    <a:lnTo>
                      <a:pt x="558" y="279"/>
                    </a:lnTo>
                    <a:lnTo>
                      <a:pt x="569" y="279"/>
                    </a:lnTo>
                    <a:lnTo>
                      <a:pt x="569" y="291"/>
                    </a:lnTo>
                    <a:lnTo>
                      <a:pt x="581" y="291"/>
                    </a:lnTo>
                    <a:lnTo>
                      <a:pt x="581" y="291"/>
                    </a:lnTo>
                    <a:lnTo>
                      <a:pt x="593" y="291"/>
                    </a:lnTo>
                    <a:lnTo>
                      <a:pt x="593" y="291"/>
                    </a:lnTo>
                    <a:lnTo>
                      <a:pt x="604" y="291"/>
                    </a:lnTo>
                    <a:lnTo>
                      <a:pt x="604" y="291"/>
                    </a:lnTo>
                    <a:lnTo>
                      <a:pt x="616" y="291"/>
                    </a:lnTo>
                    <a:lnTo>
                      <a:pt x="616" y="279"/>
                    </a:lnTo>
                    <a:lnTo>
                      <a:pt x="616" y="279"/>
                    </a:lnTo>
                    <a:lnTo>
                      <a:pt x="616" y="268"/>
                    </a:lnTo>
                    <a:lnTo>
                      <a:pt x="616" y="256"/>
                    </a:lnTo>
                    <a:lnTo>
                      <a:pt x="627" y="256"/>
                    </a:lnTo>
                    <a:lnTo>
                      <a:pt x="627" y="256"/>
                    </a:lnTo>
                    <a:lnTo>
                      <a:pt x="639" y="244"/>
                    </a:lnTo>
                    <a:lnTo>
                      <a:pt x="639" y="244"/>
                    </a:lnTo>
                    <a:lnTo>
                      <a:pt x="639" y="233"/>
                    </a:lnTo>
                    <a:lnTo>
                      <a:pt x="639" y="233"/>
                    </a:lnTo>
                    <a:lnTo>
                      <a:pt x="639" y="221"/>
                    </a:lnTo>
                    <a:lnTo>
                      <a:pt x="639" y="221"/>
                    </a:lnTo>
                    <a:lnTo>
                      <a:pt x="639" y="209"/>
                    </a:lnTo>
                    <a:lnTo>
                      <a:pt x="651" y="198"/>
                    </a:lnTo>
                    <a:lnTo>
                      <a:pt x="651" y="198"/>
                    </a:lnTo>
                    <a:lnTo>
                      <a:pt x="651" y="186"/>
                    </a:lnTo>
                    <a:lnTo>
                      <a:pt x="651" y="186"/>
                    </a:lnTo>
                    <a:lnTo>
                      <a:pt x="651" y="175"/>
                    </a:lnTo>
                    <a:lnTo>
                      <a:pt x="651" y="163"/>
                    </a:lnTo>
                    <a:lnTo>
                      <a:pt x="639" y="163"/>
                    </a:lnTo>
                    <a:lnTo>
                      <a:pt x="639" y="163"/>
                    </a:lnTo>
                    <a:lnTo>
                      <a:pt x="627" y="163"/>
                    </a:lnTo>
                    <a:lnTo>
                      <a:pt x="616" y="163"/>
                    </a:lnTo>
                    <a:lnTo>
                      <a:pt x="616" y="163"/>
                    </a:lnTo>
                    <a:lnTo>
                      <a:pt x="616" y="151"/>
                    </a:lnTo>
                    <a:lnTo>
                      <a:pt x="616" y="140"/>
                    </a:lnTo>
                    <a:lnTo>
                      <a:pt x="616" y="140"/>
                    </a:lnTo>
                    <a:lnTo>
                      <a:pt x="616" y="128"/>
                    </a:lnTo>
                    <a:lnTo>
                      <a:pt x="616" y="128"/>
                    </a:lnTo>
                    <a:lnTo>
                      <a:pt x="616" y="116"/>
                    </a:lnTo>
                    <a:lnTo>
                      <a:pt x="616" y="116"/>
                    </a:lnTo>
                    <a:lnTo>
                      <a:pt x="604" y="105"/>
                    </a:lnTo>
                    <a:lnTo>
                      <a:pt x="604" y="105"/>
                    </a:lnTo>
                    <a:lnTo>
                      <a:pt x="593" y="105"/>
                    </a:lnTo>
                    <a:lnTo>
                      <a:pt x="593" y="105"/>
                    </a:lnTo>
                    <a:lnTo>
                      <a:pt x="581" y="105"/>
                    </a:lnTo>
                    <a:lnTo>
                      <a:pt x="581" y="105"/>
                    </a:lnTo>
                    <a:lnTo>
                      <a:pt x="569" y="105"/>
                    </a:lnTo>
                    <a:lnTo>
                      <a:pt x="558" y="105"/>
                    </a:lnTo>
                    <a:lnTo>
                      <a:pt x="558" y="93"/>
                    </a:lnTo>
                    <a:lnTo>
                      <a:pt x="546" y="93"/>
                    </a:lnTo>
                    <a:lnTo>
                      <a:pt x="546" y="82"/>
                    </a:lnTo>
                    <a:lnTo>
                      <a:pt x="546" y="82"/>
                    </a:lnTo>
                    <a:lnTo>
                      <a:pt x="534" y="70"/>
                    </a:lnTo>
                    <a:lnTo>
                      <a:pt x="523" y="70"/>
                    </a:lnTo>
                    <a:lnTo>
                      <a:pt x="523" y="58"/>
                    </a:lnTo>
                    <a:lnTo>
                      <a:pt x="511" y="58"/>
                    </a:lnTo>
                    <a:lnTo>
                      <a:pt x="511" y="58"/>
                    </a:lnTo>
                    <a:lnTo>
                      <a:pt x="500" y="47"/>
                    </a:lnTo>
                    <a:lnTo>
                      <a:pt x="500" y="47"/>
                    </a:lnTo>
                    <a:lnTo>
                      <a:pt x="488" y="47"/>
                    </a:lnTo>
                    <a:lnTo>
                      <a:pt x="476" y="47"/>
                    </a:lnTo>
                    <a:lnTo>
                      <a:pt x="476" y="35"/>
                    </a:lnTo>
                    <a:lnTo>
                      <a:pt x="476" y="35"/>
                    </a:lnTo>
                    <a:lnTo>
                      <a:pt x="465" y="35"/>
                    </a:lnTo>
                    <a:lnTo>
                      <a:pt x="465" y="23"/>
                    </a:lnTo>
                    <a:lnTo>
                      <a:pt x="453" y="23"/>
                    </a:lnTo>
                    <a:lnTo>
                      <a:pt x="465" y="23"/>
                    </a:lnTo>
                    <a:lnTo>
                      <a:pt x="465" y="23"/>
                    </a:lnTo>
                    <a:lnTo>
                      <a:pt x="476" y="23"/>
                    </a:lnTo>
                    <a:lnTo>
                      <a:pt x="476" y="23"/>
                    </a:lnTo>
                    <a:lnTo>
                      <a:pt x="488" y="23"/>
                    </a:lnTo>
                    <a:lnTo>
                      <a:pt x="488" y="23"/>
                    </a:lnTo>
                    <a:lnTo>
                      <a:pt x="500" y="23"/>
                    </a:lnTo>
                    <a:lnTo>
                      <a:pt x="500" y="23"/>
                    </a:lnTo>
                    <a:lnTo>
                      <a:pt x="511" y="35"/>
                    </a:lnTo>
                    <a:lnTo>
                      <a:pt x="511" y="35"/>
                    </a:lnTo>
                    <a:lnTo>
                      <a:pt x="523" y="35"/>
                    </a:lnTo>
                    <a:lnTo>
                      <a:pt x="523" y="35"/>
                    </a:lnTo>
                    <a:lnTo>
                      <a:pt x="534" y="35"/>
                    </a:lnTo>
                    <a:lnTo>
                      <a:pt x="546" y="47"/>
                    </a:lnTo>
                    <a:lnTo>
                      <a:pt x="546" y="47"/>
                    </a:lnTo>
                    <a:lnTo>
                      <a:pt x="558" y="47"/>
                    </a:lnTo>
                    <a:lnTo>
                      <a:pt x="558" y="58"/>
                    </a:lnTo>
                    <a:lnTo>
                      <a:pt x="569" y="58"/>
                    </a:lnTo>
                    <a:lnTo>
                      <a:pt x="569" y="58"/>
                    </a:lnTo>
                    <a:lnTo>
                      <a:pt x="569" y="70"/>
                    </a:lnTo>
                    <a:lnTo>
                      <a:pt x="581" y="70"/>
                    </a:lnTo>
                    <a:lnTo>
                      <a:pt x="581" y="82"/>
                    </a:lnTo>
                    <a:lnTo>
                      <a:pt x="593" y="82"/>
                    </a:lnTo>
                    <a:lnTo>
                      <a:pt x="593" y="82"/>
                    </a:lnTo>
                    <a:lnTo>
                      <a:pt x="604" y="93"/>
                    </a:lnTo>
                    <a:lnTo>
                      <a:pt x="604" y="93"/>
                    </a:lnTo>
                    <a:lnTo>
                      <a:pt x="616" y="93"/>
                    </a:lnTo>
                    <a:lnTo>
                      <a:pt x="616" y="105"/>
                    </a:lnTo>
                    <a:lnTo>
                      <a:pt x="627" y="105"/>
                    </a:lnTo>
                    <a:lnTo>
                      <a:pt x="627" y="116"/>
                    </a:lnTo>
                    <a:lnTo>
                      <a:pt x="627" y="116"/>
                    </a:lnTo>
                    <a:lnTo>
                      <a:pt x="639" y="116"/>
                    </a:lnTo>
                    <a:lnTo>
                      <a:pt x="639" y="128"/>
                    </a:lnTo>
                    <a:lnTo>
                      <a:pt x="651" y="128"/>
                    </a:lnTo>
                    <a:lnTo>
                      <a:pt x="651" y="140"/>
                    </a:lnTo>
                    <a:lnTo>
                      <a:pt x="651" y="140"/>
                    </a:lnTo>
                    <a:lnTo>
                      <a:pt x="651" y="151"/>
                    </a:lnTo>
                    <a:lnTo>
                      <a:pt x="651" y="163"/>
                    </a:lnTo>
                    <a:lnTo>
                      <a:pt x="662" y="163"/>
                    </a:lnTo>
                    <a:lnTo>
                      <a:pt x="662" y="175"/>
                    </a:lnTo>
                    <a:lnTo>
                      <a:pt x="662" y="175"/>
                    </a:lnTo>
                    <a:lnTo>
                      <a:pt x="662" y="186"/>
                    </a:lnTo>
                    <a:lnTo>
                      <a:pt x="662" y="186"/>
                    </a:lnTo>
                    <a:lnTo>
                      <a:pt x="662" y="198"/>
                    </a:lnTo>
                    <a:lnTo>
                      <a:pt x="662" y="198"/>
                    </a:lnTo>
                    <a:lnTo>
                      <a:pt x="662" y="209"/>
                    </a:lnTo>
                    <a:lnTo>
                      <a:pt x="662" y="221"/>
                    </a:lnTo>
                    <a:lnTo>
                      <a:pt x="662" y="221"/>
                    </a:lnTo>
                    <a:lnTo>
                      <a:pt x="662" y="233"/>
                    </a:lnTo>
                    <a:lnTo>
                      <a:pt x="662" y="233"/>
                    </a:lnTo>
                    <a:lnTo>
                      <a:pt x="662" y="244"/>
                    </a:lnTo>
                    <a:lnTo>
                      <a:pt x="651" y="244"/>
                    </a:lnTo>
                    <a:lnTo>
                      <a:pt x="651" y="256"/>
                    </a:lnTo>
                    <a:lnTo>
                      <a:pt x="651" y="268"/>
                    </a:lnTo>
                    <a:lnTo>
                      <a:pt x="651" y="268"/>
                    </a:lnTo>
                    <a:lnTo>
                      <a:pt x="639" y="279"/>
                    </a:lnTo>
                    <a:lnTo>
                      <a:pt x="639" y="279"/>
                    </a:lnTo>
                    <a:lnTo>
                      <a:pt x="627" y="291"/>
                    </a:lnTo>
                    <a:lnTo>
                      <a:pt x="627" y="302"/>
                    </a:lnTo>
                    <a:lnTo>
                      <a:pt x="616" y="302"/>
                    </a:lnTo>
                    <a:lnTo>
                      <a:pt x="616" y="302"/>
                    </a:lnTo>
                    <a:lnTo>
                      <a:pt x="604" y="302"/>
                    </a:lnTo>
                    <a:lnTo>
                      <a:pt x="604" y="302"/>
                    </a:lnTo>
                    <a:lnTo>
                      <a:pt x="593" y="302"/>
                    </a:lnTo>
                    <a:lnTo>
                      <a:pt x="593" y="302"/>
                    </a:lnTo>
                    <a:lnTo>
                      <a:pt x="581" y="302"/>
                    </a:lnTo>
                    <a:lnTo>
                      <a:pt x="581" y="302"/>
                    </a:lnTo>
                    <a:lnTo>
                      <a:pt x="569" y="302"/>
                    </a:lnTo>
                    <a:lnTo>
                      <a:pt x="569" y="302"/>
                    </a:lnTo>
                    <a:lnTo>
                      <a:pt x="558" y="302"/>
                    </a:lnTo>
                    <a:lnTo>
                      <a:pt x="558" y="314"/>
                    </a:lnTo>
                    <a:lnTo>
                      <a:pt x="546" y="314"/>
                    </a:lnTo>
                    <a:lnTo>
                      <a:pt x="546" y="314"/>
                    </a:lnTo>
                    <a:lnTo>
                      <a:pt x="534" y="314"/>
                    </a:lnTo>
                    <a:lnTo>
                      <a:pt x="523" y="314"/>
                    </a:lnTo>
                    <a:lnTo>
                      <a:pt x="523" y="314"/>
                    </a:lnTo>
                    <a:lnTo>
                      <a:pt x="511" y="314"/>
                    </a:lnTo>
                    <a:lnTo>
                      <a:pt x="511" y="314"/>
                    </a:lnTo>
                    <a:lnTo>
                      <a:pt x="500" y="314"/>
                    </a:lnTo>
                    <a:lnTo>
                      <a:pt x="500" y="314"/>
                    </a:lnTo>
                    <a:lnTo>
                      <a:pt x="488" y="314"/>
                    </a:lnTo>
                    <a:lnTo>
                      <a:pt x="488" y="326"/>
                    </a:lnTo>
                    <a:lnTo>
                      <a:pt x="476" y="326"/>
                    </a:lnTo>
                    <a:lnTo>
                      <a:pt x="476" y="326"/>
                    </a:lnTo>
                    <a:lnTo>
                      <a:pt x="465" y="326"/>
                    </a:lnTo>
                    <a:lnTo>
                      <a:pt x="465" y="326"/>
                    </a:lnTo>
                    <a:lnTo>
                      <a:pt x="453" y="337"/>
                    </a:lnTo>
                    <a:lnTo>
                      <a:pt x="453" y="337"/>
                    </a:lnTo>
                    <a:lnTo>
                      <a:pt x="441" y="337"/>
                    </a:lnTo>
                    <a:lnTo>
                      <a:pt x="441" y="337"/>
                    </a:lnTo>
                    <a:lnTo>
                      <a:pt x="430" y="337"/>
                    </a:lnTo>
                    <a:lnTo>
                      <a:pt x="430" y="337"/>
                    </a:lnTo>
                    <a:lnTo>
                      <a:pt x="418" y="337"/>
                    </a:lnTo>
                    <a:lnTo>
                      <a:pt x="418" y="337"/>
                    </a:lnTo>
                    <a:lnTo>
                      <a:pt x="407" y="337"/>
                    </a:lnTo>
                    <a:lnTo>
                      <a:pt x="407" y="349"/>
                    </a:lnTo>
                    <a:lnTo>
                      <a:pt x="395" y="349"/>
                    </a:lnTo>
                    <a:lnTo>
                      <a:pt x="395" y="349"/>
                    </a:lnTo>
                    <a:lnTo>
                      <a:pt x="383" y="349"/>
                    </a:lnTo>
                    <a:lnTo>
                      <a:pt x="383" y="349"/>
                    </a:lnTo>
                    <a:lnTo>
                      <a:pt x="372" y="349"/>
                    </a:lnTo>
                    <a:lnTo>
                      <a:pt x="372" y="349"/>
                    </a:lnTo>
                    <a:lnTo>
                      <a:pt x="360" y="349"/>
                    </a:lnTo>
                    <a:lnTo>
                      <a:pt x="360" y="349"/>
                    </a:lnTo>
                    <a:lnTo>
                      <a:pt x="348" y="349"/>
                    </a:lnTo>
                    <a:lnTo>
                      <a:pt x="348" y="349"/>
                    </a:lnTo>
                    <a:lnTo>
                      <a:pt x="337" y="349"/>
                    </a:lnTo>
                    <a:lnTo>
                      <a:pt x="325" y="349"/>
                    </a:lnTo>
                    <a:lnTo>
                      <a:pt x="325" y="349"/>
                    </a:lnTo>
                    <a:lnTo>
                      <a:pt x="314" y="349"/>
                    </a:lnTo>
                    <a:lnTo>
                      <a:pt x="314" y="349"/>
                    </a:lnTo>
                    <a:lnTo>
                      <a:pt x="302" y="349"/>
                    </a:lnTo>
                    <a:lnTo>
                      <a:pt x="302" y="361"/>
                    </a:lnTo>
                    <a:lnTo>
                      <a:pt x="290" y="361"/>
                    </a:lnTo>
                    <a:lnTo>
                      <a:pt x="290" y="361"/>
                    </a:lnTo>
                    <a:lnTo>
                      <a:pt x="279" y="361"/>
                    </a:lnTo>
                    <a:lnTo>
                      <a:pt x="279" y="361"/>
                    </a:lnTo>
                    <a:lnTo>
                      <a:pt x="267" y="361"/>
                    </a:lnTo>
                    <a:lnTo>
                      <a:pt x="267" y="361"/>
                    </a:lnTo>
                    <a:lnTo>
                      <a:pt x="255" y="361"/>
                    </a:lnTo>
                    <a:lnTo>
                      <a:pt x="255" y="361"/>
                    </a:lnTo>
                    <a:lnTo>
                      <a:pt x="244" y="361"/>
                    </a:lnTo>
                    <a:lnTo>
                      <a:pt x="244" y="361"/>
                    </a:lnTo>
                    <a:lnTo>
                      <a:pt x="232" y="361"/>
                    </a:lnTo>
                    <a:lnTo>
                      <a:pt x="232" y="361"/>
                    </a:lnTo>
                    <a:lnTo>
                      <a:pt x="221" y="361"/>
                    </a:lnTo>
                    <a:lnTo>
                      <a:pt x="221" y="361"/>
                    </a:lnTo>
                    <a:lnTo>
                      <a:pt x="209" y="372"/>
                    </a:lnTo>
                    <a:lnTo>
                      <a:pt x="197" y="372"/>
                    </a:lnTo>
                    <a:lnTo>
                      <a:pt x="197" y="372"/>
                    </a:lnTo>
                    <a:lnTo>
                      <a:pt x="186" y="372"/>
                    </a:lnTo>
                    <a:lnTo>
                      <a:pt x="186" y="372"/>
                    </a:lnTo>
                    <a:lnTo>
                      <a:pt x="174" y="372"/>
                    </a:lnTo>
                    <a:lnTo>
                      <a:pt x="174" y="372"/>
                    </a:lnTo>
                    <a:lnTo>
                      <a:pt x="162" y="372"/>
                    </a:lnTo>
                    <a:lnTo>
                      <a:pt x="162" y="372"/>
                    </a:lnTo>
                    <a:lnTo>
                      <a:pt x="151" y="384"/>
                    </a:lnTo>
                    <a:lnTo>
                      <a:pt x="151" y="384"/>
                    </a:lnTo>
                    <a:lnTo>
                      <a:pt x="139" y="384"/>
                    </a:lnTo>
                    <a:lnTo>
                      <a:pt x="139" y="384"/>
                    </a:lnTo>
                    <a:lnTo>
                      <a:pt x="128" y="384"/>
                    </a:lnTo>
                    <a:lnTo>
                      <a:pt x="128" y="384"/>
                    </a:lnTo>
                    <a:lnTo>
                      <a:pt x="116" y="384"/>
                    </a:lnTo>
                    <a:lnTo>
                      <a:pt x="116" y="384"/>
                    </a:lnTo>
                    <a:lnTo>
                      <a:pt x="104" y="372"/>
                    </a:lnTo>
                    <a:lnTo>
                      <a:pt x="104" y="372"/>
                    </a:lnTo>
                    <a:lnTo>
                      <a:pt x="93" y="372"/>
                    </a:lnTo>
                    <a:lnTo>
                      <a:pt x="93" y="372"/>
                    </a:lnTo>
                    <a:lnTo>
                      <a:pt x="81" y="372"/>
                    </a:lnTo>
                    <a:lnTo>
                      <a:pt x="81" y="372"/>
                    </a:lnTo>
                    <a:lnTo>
                      <a:pt x="69" y="372"/>
                    </a:lnTo>
                    <a:lnTo>
                      <a:pt x="69" y="361"/>
                    </a:lnTo>
                    <a:lnTo>
                      <a:pt x="58" y="361"/>
                    </a:lnTo>
                    <a:lnTo>
                      <a:pt x="58" y="361"/>
                    </a:lnTo>
                    <a:lnTo>
                      <a:pt x="46" y="361"/>
                    </a:lnTo>
                    <a:lnTo>
                      <a:pt x="46" y="349"/>
                    </a:lnTo>
                    <a:lnTo>
                      <a:pt x="35" y="349"/>
                    </a:lnTo>
                    <a:lnTo>
                      <a:pt x="35" y="349"/>
                    </a:lnTo>
                    <a:lnTo>
                      <a:pt x="23" y="337"/>
                    </a:lnTo>
                    <a:lnTo>
                      <a:pt x="23" y="337"/>
                    </a:lnTo>
                    <a:lnTo>
                      <a:pt x="11" y="326"/>
                    </a:lnTo>
                    <a:lnTo>
                      <a:pt x="11" y="326"/>
                    </a:lnTo>
                    <a:lnTo>
                      <a:pt x="11" y="314"/>
                    </a:lnTo>
                    <a:lnTo>
                      <a:pt x="11" y="314"/>
                    </a:lnTo>
                    <a:lnTo>
                      <a:pt x="0" y="302"/>
                    </a:lnTo>
                    <a:lnTo>
                      <a:pt x="0" y="302"/>
                    </a:lnTo>
                    <a:lnTo>
                      <a:pt x="0" y="291"/>
                    </a:lnTo>
                    <a:lnTo>
                      <a:pt x="0" y="291"/>
                    </a:lnTo>
                    <a:lnTo>
                      <a:pt x="0" y="279"/>
                    </a:lnTo>
                    <a:lnTo>
                      <a:pt x="0" y="268"/>
                    </a:lnTo>
                    <a:lnTo>
                      <a:pt x="0" y="268"/>
                    </a:lnTo>
                    <a:lnTo>
                      <a:pt x="0" y="256"/>
                    </a:lnTo>
                    <a:lnTo>
                      <a:pt x="0" y="256"/>
                    </a:lnTo>
                    <a:lnTo>
                      <a:pt x="0" y="244"/>
                    </a:lnTo>
                    <a:lnTo>
                      <a:pt x="0" y="244"/>
                    </a:lnTo>
                    <a:lnTo>
                      <a:pt x="0" y="233"/>
                    </a:lnTo>
                    <a:lnTo>
                      <a:pt x="11" y="221"/>
                    </a:lnTo>
                    <a:lnTo>
                      <a:pt x="11" y="221"/>
                    </a:lnTo>
                    <a:lnTo>
                      <a:pt x="11" y="221"/>
                    </a:lnTo>
                    <a:lnTo>
                      <a:pt x="23" y="209"/>
                    </a:lnTo>
                    <a:lnTo>
                      <a:pt x="23" y="198"/>
                    </a:lnTo>
                    <a:lnTo>
                      <a:pt x="23" y="198"/>
                    </a:lnTo>
                    <a:lnTo>
                      <a:pt x="23" y="186"/>
                    </a:lnTo>
                    <a:lnTo>
                      <a:pt x="35" y="186"/>
                    </a:lnTo>
                    <a:lnTo>
                      <a:pt x="35" y="186"/>
                    </a:lnTo>
                    <a:lnTo>
                      <a:pt x="35" y="175"/>
                    </a:lnTo>
                    <a:lnTo>
                      <a:pt x="46" y="163"/>
                    </a:lnTo>
                    <a:lnTo>
                      <a:pt x="46" y="163"/>
                    </a:lnTo>
                    <a:lnTo>
                      <a:pt x="46" y="151"/>
                    </a:lnTo>
                    <a:lnTo>
                      <a:pt x="58" y="151"/>
                    </a:lnTo>
                    <a:lnTo>
                      <a:pt x="58" y="140"/>
                    </a:lnTo>
                    <a:lnTo>
                      <a:pt x="58" y="140"/>
                    </a:lnTo>
                    <a:lnTo>
                      <a:pt x="69" y="128"/>
                    </a:lnTo>
                    <a:lnTo>
                      <a:pt x="69" y="128"/>
                    </a:lnTo>
                    <a:lnTo>
                      <a:pt x="69" y="116"/>
                    </a:lnTo>
                    <a:lnTo>
                      <a:pt x="69" y="116"/>
                    </a:lnTo>
                    <a:lnTo>
                      <a:pt x="81" y="105"/>
                    </a:lnTo>
                    <a:lnTo>
                      <a:pt x="81" y="105"/>
                    </a:lnTo>
                    <a:lnTo>
                      <a:pt x="93" y="93"/>
                    </a:lnTo>
                    <a:lnTo>
                      <a:pt x="93" y="93"/>
                    </a:lnTo>
                    <a:lnTo>
                      <a:pt x="93" y="82"/>
                    </a:lnTo>
                    <a:lnTo>
                      <a:pt x="104" y="82"/>
                    </a:lnTo>
                    <a:lnTo>
                      <a:pt x="104" y="70"/>
                    </a:lnTo>
                    <a:lnTo>
                      <a:pt x="116" y="58"/>
                    </a:lnTo>
                    <a:lnTo>
                      <a:pt x="116" y="58"/>
                    </a:lnTo>
                    <a:lnTo>
                      <a:pt x="128" y="58"/>
                    </a:lnTo>
                    <a:lnTo>
                      <a:pt x="128" y="58"/>
                    </a:lnTo>
                    <a:lnTo>
                      <a:pt x="139" y="47"/>
                    </a:lnTo>
                    <a:lnTo>
                      <a:pt x="139" y="47"/>
                    </a:lnTo>
                    <a:lnTo>
                      <a:pt x="151" y="35"/>
                    </a:lnTo>
                    <a:lnTo>
                      <a:pt x="151" y="35"/>
                    </a:lnTo>
                    <a:lnTo>
                      <a:pt x="162" y="35"/>
                    </a:lnTo>
                    <a:lnTo>
                      <a:pt x="162" y="35"/>
                    </a:lnTo>
                    <a:lnTo>
                      <a:pt x="174" y="23"/>
                    </a:lnTo>
                    <a:lnTo>
                      <a:pt x="174" y="23"/>
                    </a:lnTo>
                    <a:lnTo>
                      <a:pt x="186" y="23"/>
                    </a:lnTo>
                    <a:lnTo>
                      <a:pt x="186" y="12"/>
                    </a:lnTo>
                    <a:lnTo>
                      <a:pt x="197" y="12"/>
                    </a:lnTo>
                    <a:lnTo>
                      <a:pt x="209" y="12"/>
                    </a:lnTo>
                    <a:lnTo>
                      <a:pt x="209" y="12"/>
                    </a:lnTo>
                    <a:lnTo>
                      <a:pt x="221" y="12"/>
                    </a:lnTo>
                    <a:lnTo>
                      <a:pt x="221" y="12"/>
                    </a:lnTo>
                    <a:lnTo>
                      <a:pt x="232" y="12"/>
                    </a:lnTo>
                    <a:lnTo>
                      <a:pt x="232" y="12"/>
                    </a:lnTo>
                    <a:lnTo>
                      <a:pt x="244" y="12"/>
                    </a:lnTo>
                    <a:lnTo>
                      <a:pt x="244" y="12"/>
                    </a:lnTo>
                    <a:lnTo>
                      <a:pt x="255" y="0"/>
                    </a:lnTo>
                    <a:lnTo>
                      <a:pt x="255" y="0"/>
                    </a:lnTo>
                    <a:lnTo>
                      <a:pt x="267" y="0"/>
                    </a:lnTo>
                    <a:lnTo>
                      <a:pt x="279" y="0"/>
                    </a:lnTo>
                    <a:lnTo>
                      <a:pt x="279" y="0"/>
                    </a:lnTo>
                    <a:lnTo>
                      <a:pt x="290" y="0"/>
                    </a:lnTo>
                    <a:lnTo>
                      <a:pt x="290" y="0"/>
                    </a:lnTo>
                    <a:lnTo>
                      <a:pt x="302" y="0"/>
                    </a:lnTo>
                    <a:lnTo>
                      <a:pt x="302" y="0"/>
                    </a:lnTo>
                    <a:lnTo>
                      <a:pt x="314" y="0"/>
                    </a:lnTo>
                    <a:lnTo>
                      <a:pt x="314" y="0"/>
                    </a:lnTo>
                    <a:lnTo>
                      <a:pt x="325" y="0"/>
                    </a:lnTo>
                    <a:lnTo>
                      <a:pt x="325" y="0"/>
                    </a:lnTo>
                    <a:lnTo>
                      <a:pt x="337" y="0"/>
                    </a:lnTo>
                    <a:lnTo>
                      <a:pt x="337" y="0"/>
                    </a:lnTo>
                    <a:lnTo>
                      <a:pt x="348" y="0"/>
                    </a:lnTo>
                    <a:lnTo>
                      <a:pt x="348" y="0"/>
                    </a:lnTo>
                    <a:lnTo>
                      <a:pt x="360" y="0"/>
                    </a:lnTo>
                    <a:lnTo>
                      <a:pt x="360" y="0"/>
                    </a:lnTo>
                    <a:lnTo>
                      <a:pt x="372" y="0"/>
                    </a:lnTo>
                    <a:lnTo>
                      <a:pt x="372" y="0"/>
                    </a:lnTo>
                    <a:lnTo>
                      <a:pt x="383" y="0"/>
                    </a:lnTo>
                    <a:lnTo>
                      <a:pt x="383" y="0"/>
                    </a:lnTo>
                    <a:lnTo>
                      <a:pt x="395" y="0"/>
                    </a:lnTo>
                    <a:lnTo>
                      <a:pt x="395" y="12"/>
                    </a:lnTo>
                    <a:lnTo>
                      <a:pt x="407" y="12"/>
                    </a:lnTo>
                    <a:lnTo>
                      <a:pt x="407" y="12"/>
                    </a:lnTo>
                    <a:lnTo>
                      <a:pt x="418" y="12"/>
                    </a:lnTo>
                    <a:lnTo>
                      <a:pt x="418" y="12"/>
                    </a:lnTo>
                    <a:lnTo>
                      <a:pt x="430" y="12"/>
                    </a:lnTo>
                    <a:lnTo>
                      <a:pt x="430" y="12"/>
                    </a:lnTo>
                    <a:lnTo>
                      <a:pt x="441" y="23"/>
                    </a:lnTo>
                    <a:lnTo>
                      <a:pt x="441" y="23"/>
                    </a:lnTo>
                    <a:lnTo>
                      <a:pt x="453" y="23"/>
                    </a:lnTo>
                    <a:lnTo>
                      <a:pt x="453" y="23"/>
                    </a:lnTo>
                    <a:lnTo>
                      <a:pt x="453" y="3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80" name="Freeform 172"/>
              <p:cNvSpPr>
                <a:spLocks/>
              </p:cNvSpPr>
              <p:nvPr/>
            </p:nvSpPr>
            <p:spPr bwMode="auto">
              <a:xfrm>
                <a:off x="1458" y="526"/>
                <a:ext cx="662" cy="384"/>
              </a:xfrm>
              <a:custGeom>
                <a:avLst/>
                <a:gdLst/>
                <a:ahLst/>
                <a:cxnLst>
                  <a:cxn ang="0">
                    <a:pos x="407" y="23"/>
                  </a:cxn>
                  <a:cxn ang="0">
                    <a:pos x="360" y="23"/>
                  </a:cxn>
                  <a:cxn ang="0">
                    <a:pos x="302" y="35"/>
                  </a:cxn>
                  <a:cxn ang="0">
                    <a:pos x="244" y="35"/>
                  </a:cxn>
                  <a:cxn ang="0">
                    <a:pos x="209" y="47"/>
                  </a:cxn>
                  <a:cxn ang="0">
                    <a:pos x="151" y="58"/>
                  </a:cxn>
                  <a:cxn ang="0">
                    <a:pos x="104" y="105"/>
                  </a:cxn>
                  <a:cxn ang="0">
                    <a:pos x="81" y="151"/>
                  </a:cxn>
                  <a:cxn ang="0">
                    <a:pos x="46" y="209"/>
                  </a:cxn>
                  <a:cxn ang="0">
                    <a:pos x="23" y="268"/>
                  </a:cxn>
                  <a:cxn ang="0">
                    <a:pos x="46" y="314"/>
                  </a:cxn>
                  <a:cxn ang="0">
                    <a:pos x="81" y="349"/>
                  </a:cxn>
                  <a:cxn ang="0">
                    <a:pos x="139" y="337"/>
                  </a:cxn>
                  <a:cxn ang="0">
                    <a:pos x="174" y="361"/>
                  </a:cxn>
                  <a:cxn ang="0">
                    <a:pos x="221" y="337"/>
                  </a:cxn>
                  <a:cxn ang="0">
                    <a:pos x="267" y="349"/>
                  </a:cxn>
                  <a:cxn ang="0">
                    <a:pos x="325" y="326"/>
                  </a:cxn>
                  <a:cxn ang="0">
                    <a:pos x="372" y="337"/>
                  </a:cxn>
                  <a:cxn ang="0">
                    <a:pos x="418" y="314"/>
                  </a:cxn>
                  <a:cxn ang="0">
                    <a:pos x="476" y="326"/>
                  </a:cxn>
                  <a:cxn ang="0">
                    <a:pos x="523" y="291"/>
                  </a:cxn>
                  <a:cxn ang="0">
                    <a:pos x="581" y="291"/>
                  </a:cxn>
                  <a:cxn ang="0">
                    <a:pos x="616" y="268"/>
                  </a:cxn>
                  <a:cxn ang="0">
                    <a:pos x="639" y="221"/>
                  </a:cxn>
                  <a:cxn ang="0">
                    <a:pos x="639" y="163"/>
                  </a:cxn>
                  <a:cxn ang="0">
                    <a:pos x="616" y="116"/>
                  </a:cxn>
                  <a:cxn ang="0">
                    <a:pos x="558" y="105"/>
                  </a:cxn>
                  <a:cxn ang="0">
                    <a:pos x="511" y="58"/>
                  </a:cxn>
                  <a:cxn ang="0">
                    <a:pos x="453" y="23"/>
                  </a:cxn>
                  <a:cxn ang="0">
                    <a:pos x="511" y="35"/>
                  </a:cxn>
                  <a:cxn ang="0">
                    <a:pos x="569" y="58"/>
                  </a:cxn>
                  <a:cxn ang="0">
                    <a:pos x="616" y="93"/>
                  </a:cxn>
                  <a:cxn ang="0">
                    <a:pos x="651" y="140"/>
                  </a:cxn>
                  <a:cxn ang="0">
                    <a:pos x="662" y="198"/>
                  </a:cxn>
                  <a:cxn ang="0">
                    <a:pos x="651" y="268"/>
                  </a:cxn>
                  <a:cxn ang="0">
                    <a:pos x="604" y="302"/>
                  </a:cxn>
                  <a:cxn ang="0">
                    <a:pos x="546" y="314"/>
                  </a:cxn>
                  <a:cxn ang="0">
                    <a:pos x="488" y="314"/>
                  </a:cxn>
                  <a:cxn ang="0">
                    <a:pos x="441" y="337"/>
                  </a:cxn>
                  <a:cxn ang="0">
                    <a:pos x="383" y="349"/>
                  </a:cxn>
                  <a:cxn ang="0">
                    <a:pos x="325" y="349"/>
                  </a:cxn>
                  <a:cxn ang="0">
                    <a:pos x="279" y="361"/>
                  </a:cxn>
                  <a:cxn ang="0">
                    <a:pos x="221" y="361"/>
                  </a:cxn>
                  <a:cxn ang="0">
                    <a:pos x="162" y="372"/>
                  </a:cxn>
                  <a:cxn ang="0">
                    <a:pos x="116" y="384"/>
                  </a:cxn>
                  <a:cxn ang="0">
                    <a:pos x="58" y="361"/>
                  </a:cxn>
                  <a:cxn ang="0">
                    <a:pos x="11" y="326"/>
                  </a:cxn>
                  <a:cxn ang="0">
                    <a:pos x="0" y="268"/>
                  </a:cxn>
                  <a:cxn ang="0">
                    <a:pos x="23" y="209"/>
                  </a:cxn>
                  <a:cxn ang="0">
                    <a:pos x="46" y="151"/>
                  </a:cxn>
                  <a:cxn ang="0">
                    <a:pos x="81" y="105"/>
                  </a:cxn>
                  <a:cxn ang="0">
                    <a:pos x="128" y="58"/>
                  </a:cxn>
                  <a:cxn ang="0">
                    <a:pos x="186" y="23"/>
                  </a:cxn>
                  <a:cxn ang="0">
                    <a:pos x="244" y="12"/>
                  </a:cxn>
                  <a:cxn ang="0">
                    <a:pos x="302" y="0"/>
                  </a:cxn>
                  <a:cxn ang="0">
                    <a:pos x="348" y="0"/>
                  </a:cxn>
                  <a:cxn ang="0">
                    <a:pos x="407" y="12"/>
                  </a:cxn>
                  <a:cxn ang="0">
                    <a:pos x="453" y="23"/>
                  </a:cxn>
                </a:cxnLst>
                <a:rect l="0" t="0" r="r" b="b"/>
                <a:pathLst>
                  <a:path w="662" h="384">
                    <a:moveTo>
                      <a:pt x="453" y="35"/>
                    </a:moveTo>
                    <a:lnTo>
                      <a:pt x="453" y="35"/>
                    </a:lnTo>
                    <a:lnTo>
                      <a:pt x="441" y="35"/>
                    </a:lnTo>
                    <a:lnTo>
                      <a:pt x="441" y="35"/>
                    </a:lnTo>
                    <a:lnTo>
                      <a:pt x="430" y="35"/>
                    </a:lnTo>
                    <a:lnTo>
                      <a:pt x="430" y="35"/>
                    </a:lnTo>
                    <a:lnTo>
                      <a:pt x="418" y="35"/>
                    </a:lnTo>
                    <a:lnTo>
                      <a:pt x="418" y="35"/>
                    </a:lnTo>
                    <a:lnTo>
                      <a:pt x="407" y="23"/>
                    </a:lnTo>
                    <a:lnTo>
                      <a:pt x="407" y="23"/>
                    </a:lnTo>
                    <a:lnTo>
                      <a:pt x="395" y="23"/>
                    </a:lnTo>
                    <a:lnTo>
                      <a:pt x="395" y="23"/>
                    </a:lnTo>
                    <a:lnTo>
                      <a:pt x="383" y="23"/>
                    </a:lnTo>
                    <a:lnTo>
                      <a:pt x="383" y="23"/>
                    </a:lnTo>
                    <a:lnTo>
                      <a:pt x="372" y="23"/>
                    </a:lnTo>
                    <a:lnTo>
                      <a:pt x="372" y="23"/>
                    </a:lnTo>
                    <a:lnTo>
                      <a:pt x="360" y="23"/>
                    </a:lnTo>
                    <a:lnTo>
                      <a:pt x="360" y="23"/>
                    </a:lnTo>
                    <a:lnTo>
                      <a:pt x="348" y="23"/>
                    </a:lnTo>
                    <a:lnTo>
                      <a:pt x="348" y="23"/>
                    </a:lnTo>
                    <a:lnTo>
                      <a:pt x="337" y="23"/>
                    </a:lnTo>
                    <a:lnTo>
                      <a:pt x="337" y="23"/>
                    </a:lnTo>
                    <a:lnTo>
                      <a:pt x="325" y="23"/>
                    </a:lnTo>
                    <a:lnTo>
                      <a:pt x="325" y="23"/>
                    </a:lnTo>
                    <a:lnTo>
                      <a:pt x="314" y="35"/>
                    </a:lnTo>
                    <a:lnTo>
                      <a:pt x="314" y="35"/>
                    </a:lnTo>
                    <a:lnTo>
                      <a:pt x="302" y="35"/>
                    </a:lnTo>
                    <a:lnTo>
                      <a:pt x="302" y="35"/>
                    </a:lnTo>
                    <a:lnTo>
                      <a:pt x="290" y="23"/>
                    </a:lnTo>
                    <a:lnTo>
                      <a:pt x="279" y="23"/>
                    </a:lnTo>
                    <a:lnTo>
                      <a:pt x="279" y="23"/>
                    </a:lnTo>
                    <a:lnTo>
                      <a:pt x="267" y="12"/>
                    </a:lnTo>
                    <a:lnTo>
                      <a:pt x="255" y="12"/>
                    </a:lnTo>
                    <a:lnTo>
                      <a:pt x="255" y="23"/>
                    </a:lnTo>
                    <a:lnTo>
                      <a:pt x="244" y="23"/>
                    </a:lnTo>
                    <a:lnTo>
                      <a:pt x="244" y="35"/>
                    </a:lnTo>
                    <a:lnTo>
                      <a:pt x="244" y="35"/>
                    </a:lnTo>
                    <a:lnTo>
                      <a:pt x="232" y="35"/>
                    </a:lnTo>
                    <a:lnTo>
                      <a:pt x="232" y="35"/>
                    </a:lnTo>
                    <a:lnTo>
                      <a:pt x="221" y="35"/>
                    </a:lnTo>
                    <a:lnTo>
                      <a:pt x="221" y="35"/>
                    </a:lnTo>
                    <a:lnTo>
                      <a:pt x="209" y="35"/>
                    </a:lnTo>
                    <a:lnTo>
                      <a:pt x="209" y="35"/>
                    </a:lnTo>
                    <a:lnTo>
                      <a:pt x="209" y="47"/>
                    </a:lnTo>
                    <a:lnTo>
                      <a:pt x="209" y="47"/>
                    </a:lnTo>
                    <a:lnTo>
                      <a:pt x="197" y="47"/>
                    </a:lnTo>
                    <a:lnTo>
                      <a:pt x="197" y="47"/>
                    </a:lnTo>
                    <a:lnTo>
                      <a:pt x="186" y="47"/>
                    </a:lnTo>
                    <a:lnTo>
                      <a:pt x="186" y="47"/>
                    </a:lnTo>
                    <a:lnTo>
                      <a:pt x="174" y="47"/>
                    </a:lnTo>
                    <a:lnTo>
                      <a:pt x="162" y="47"/>
                    </a:lnTo>
                    <a:lnTo>
                      <a:pt x="162" y="58"/>
                    </a:lnTo>
                    <a:lnTo>
                      <a:pt x="151" y="58"/>
                    </a:lnTo>
                    <a:lnTo>
                      <a:pt x="151" y="58"/>
                    </a:lnTo>
                    <a:lnTo>
                      <a:pt x="139" y="70"/>
                    </a:lnTo>
                    <a:lnTo>
                      <a:pt x="139" y="82"/>
                    </a:lnTo>
                    <a:lnTo>
                      <a:pt x="139" y="82"/>
                    </a:lnTo>
                    <a:lnTo>
                      <a:pt x="128" y="82"/>
                    </a:lnTo>
                    <a:lnTo>
                      <a:pt x="116" y="82"/>
                    </a:lnTo>
                    <a:lnTo>
                      <a:pt x="116" y="93"/>
                    </a:lnTo>
                    <a:lnTo>
                      <a:pt x="116" y="105"/>
                    </a:lnTo>
                    <a:lnTo>
                      <a:pt x="116" y="105"/>
                    </a:lnTo>
                    <a:lnTo>
                      <a:pt x="104" y="105"/>
                    </a:lnTo>
                    <a:lnTo>
                      <a:pt x="104" y="105"/>
                    </a:lnTo>
                    <a:lnTo>
                      <a:pt x="104" y="116"/>
                    </a:lnTo>
                    <a:lnTo>
                      <a:pt x="104" y="128"/>
                    </a:lnTo>
                    <a:lnTo>
                      <a:pt x="104" y="128"/>
                    </a:lnTo>
                    <a:lnTo>
                      <a:pt x="104" y="140"/>
                    </a:lnTo>
                    <a:lnTo>
                      <a:pt x="93" y="140"/>
                    </a:lnTo>
                    <a:lnTo>
                      <a:pt x="93" y="151"/>
                    </a:lnTo>
                    <a:lnTo>
                      <a:pt x="81" y="151"/>
                    </a:lnTo>
                    <a:lnTo>
                      <a:pt x="81" y="151"/>
                    </a:lnTo>
                    <a:lnTo>
                      <a:pt x="81" y="163"/>
                    </a:lnTo>
                    <a:lnTo>
                      <a:pt x="81" y="163"/>
                    </a:lnTo>
                    <a:lnTo>
                      <a:pt x="81" y="175"/>
                    </a:lnTo>
                    <a:lnTo>
                      <a:pt x="81" y="186"/>
                    </a:lnTo>
                    <a:lnTo>
                      <a:pt x="69" y="186"/>
                    </a:lnTo>
                    <a:lnTo>
                      <a:pt x="69" y="198"/>
                    </a:lnTo>
                    <a:lnTo>
                      <a:pt x="58" y="209"/>
                    </a:lnTo>
                    <a:lnTo>
                      <a:pt x="46" y="209"/>
                    </a:lnTo>
                    <a:lnTo>
                      <a:pt x="46" y="209"/>
                    </a:lnTo>
                    <a:lnTo>
                      <a:pt x="46" y="221"/>
                    </a:lnTo>
                    <a:lnTo>
                      <a:pt x="46" y="221"/>
                    </a:lnTo>
                    <a:lnTo>
                      <a:pt x="46" y="233"/>
                    </a:lnTo>
                    <a:lnTo>
                      <a:pt x="46" y="233"/>
                    </a:lnTo>
                    <a:lnTo>
                      <a:pt x="35" y="244"/>
                    </a:lnTo>
                    <a:lnTo>
                      <a:pt x="35" y="244"/>
                    </a:lnTo>
                    <a:lnTo>
                      <a:pt x="23" y="256"/>
                    </a:lnTo>
                    <a:lnTo>
                      <a:pt x="23" y="256"/>
                    </a:lnTo>
                    <a:lnTo>
                      <a:pt x="23" y="268"/>
                    </a:lnTo>
                    <a:lnTo>
                      <a:pt x="23" y="268"/>
                    </a:lnTo>
                    <a:lnTo>
                      <a:pt x="35" y="279"/>
                    </a:lnTo>
                    <a:lnTo>
                      <a:pt x="35" y="279"/>
                    </a:lnTo>
                    <a:lnTo>
                      <a:pt x="46" y="279"/>
                    </a:lnTo>
                    <a:lnTo>
                      <a:pt x="46" y="279"/>
                    </a:lnTo>
                    <a:lnTo>
                      <a:pt x="46" y="291"/>
                    </a:lnTo>
                    <a:lnTo>
                      <a:pt x="46" y="291"/>
                    </a:lnTo>
                    <a:lnTo>
                      <a:pt x="46" y="302"/>
                    </a:lnTo>
                    <a:lnTo>
                      <a:pt x="46" y="314"/>
                    </a:lnTo>
                    <a:lnTo>
                      <a:pt x="46" y="314"/>
                    </a:lnTo>
                    <a:lnTo>
                      <a:pt x="58" y="314"/>
                    </a:lnTo>
                    <a:lnTo>
                      <a:pt x="58" y="326"/>
                    </a:lnTo>
                    <a:lnTo>
                      <a:pt x="69" y="326"/>
                    </a:lnTo>
                    <a:lnTo>
                      <a:pt x="69" y="326"/>
                    </a:lnTo>
                    <a:lnTo>
                      <a:pt x="81" y="326"/>
                    </a:lnTo>
                    <a:lnTo>
                      <a:pt x="81" y="337"/>
                    </a:lnTo>
                    <a:lnTo>
                      <a:pt x="81" y="337"/>
                    </a:lnTo>
                    <a:lnTo>
                      <a:pt x="81" y="349"/>
                    </a:lnTo>
                    <a:lnTo>
                      <a:pt x="93" y="349"/>
                    </a:lnTo>
                    <a:lnTo>
                      <a:pt x="93" y="349"/>
                    </a:lnTo>
                    <a:lnTo>
                      <a:pt x="104" y="349"/>
                    </a:lnTo>
                    <a:lnTo>
                      <a:pt x="104" y="349"/>
                    </a:lnTo>
                    <a:lnTo>
                      <a:pt x="116" y="337"/>
                    </a:lnTo>
                    <a:lnTo>
                      <a:pt x="116" y="337"/>
                    </a:lnTo>
                    <a:lnTo>
                      <a:pt x="128" y="337"/>
                    </a:lnTo>
                    <a:lnTo>
                      <a:pt x="128" y="337"/>
                    </a:lnTo>
                    <a:lnTo>
                      <a:pt x="139" y="337"/>
                    </a:lnTo>
                    <a:lnTo>
                      <a:pt x="139" y="337"/>
                    </a:lnTo>
                    <a:lnTo>
                      <a:pt x="151" y="337"/>
                    </a:lnTo>
                    <a:lnTo>
                      <a:pt x="151" y="337"/>
                    </a:lnTo>
                    <a:lnTo>
                      <a:pt x="151" y="349"/>
                    </a:lnTo>
                    <a:lnTo>
                      <a:pt x="151" y="349"/>
                    </a:lnTo>
                    <a:lnTo>
                      <a:pt x="162" y="361"/>
                    </a:lnTo>
                    <a:lnTo>
                      <a:pt x="162" y="361"/>
                    </a:lnTo>
                    <a:lnTo>
                      <a:pt x="174" y="361"/>
                    </a:lnTo>
                    <a:lnTo>
                      <a:pt x="174" y="361"/>
                    </a:lnTo>
                    <a:lnTo>
                      <a:pt x="186" y="361"/>
                    </a:lnTo>
                    <a:lnTo>
                      <a:pt x="186" y="361"/>
                    </a:lnTo>
                    <a:lnTo>
                      <a:pt x="197" y="361"/>
                    </a:lnTo>
                    <a:lnTo>
                      <a:pt x="197" y="361"/>
                    </a:lnTo>
                    <a:lnTo>
                      <a:pt x="197" y="349"/>
                    </a:lnTo>
                    <a:lnTo>
                      <a:pt x="209" y="349"/>
                    </a:lnTo>
                    <a:lnTo>
                      <a:pt x="209" y="337"/>
                    </a:lnTo>
                    <a:lnTo>
                      <a:pt x="209" y="337"/>
                    </a:lnTo>
                    <a:lnTo>
                      <a:pt x="221" y="337"/>
                    </a:lnTo>
                    <a:lnTo>
                      <a:pt x="221" y="337"/>
                    </a:lnTo>
                    <a:lnTo>
                      <a:pt x="232" y="337"/>
                    </a:lnTo>
                    <a:lnTo>
                      <a:pt x="232" y="337"/>
                    </a:lnTo>
                    <a:lnTo>
                      <a:pt x="244" y="337"/>
                    </a:lnTo>
                    <a:lnTo>
                      <a:pt x="244" y="349"/>
                    </a:lnTo>
                    <a:lnTo>
                      <a:pt x="255" y="349"/>
                    </a:lnTo>
                    <a:lnTo>
                      <a:pt x="255" y="349"/>
                    </a:lnTo>
                    <a:lnTo>
                      <a:pt x="267" y="349"/>
                    </a:lnTo>
                    <a:lnTo>
                      <a:pt x="267" y="349"/>
                    </a:lnTo>
                    <a:lnTo>
                      <a:pt x="279" y="349"/>
                    </a:lnTo>
                    <a:lnTo>
                      <a:pt x="279" y="349"/>
                    </a:lnTo>
                    <a:lnTo>
                      <a:pt x="290" y="349"/>
                    </a:lnTo>
                    <a:lnTo>
                      <a:pt x="290" y="349"/>
                    </a:lnTo>
                    <a:lnTo>
                      <a:pt x="302" y="337"/>
                    </a:lnTo>
                    <a:lnTo>
                      <a:pt x="302" y="326"/>
                    </a:lnTo>
                    <a:lnTo>
                      <a:pt x="314" y="326"/>
                    </a:lnTo>
                    <a:lnTo>
                      <a:pt x="314" y="326"/>
                    </a:lnTo>
                    <a:lnTo>
                      <a:pt x="325" y="326"/>
                    </a:lnTo>
                    <a:lnTo>
                      <a:pt x="325" y="326"/>
                    </a:lnTo>
                    <a:lnTo>
                      <a:pt x="337" y="326"/>
                    </a:lnTo>
                    <a:lnTo>
                      <a:pt x="337" y="326"/>
                    </a:lnTo>
                    <a:lnTo>
                      <a:pt x="348" y="326"/>
                    </a:lnTo>
                    <a:lnTo>
                      <a:pt x="348" y="326"/>
                    </a:lnTo>
                    <a:lnTo>
                      <a:pt x="360" y="326"/>
                    </a:lnTo>
                    <a:lnTo>
                      <a:pt x="360" y="337"/>
                    </a:lnTo>
                    <a:lnTo>
                      <a:pt x="372" y="337"/>
                    </a:lnTo>
                    <a:lnTo>
                      <a:pt x="372" y="337"/>
                    </a:lnTo>
                    <a:lnTo>
                      <a:pt x="383" y="337"/>
                    </a:lnTo>
                    <a:lnTo>
                      <a:pt x="383" y="337"/>
                    </a:lnTo>
                    <a:lnTo>
                      <a:pt x="395" y="337"/>
                    </a:lnTo>
                    <a:lnTo>
                      <a:pt x="395" y="337"/>
                    </a:lnTo>
                    <a:lnTo>
                      <a:pt x="395" y="326"/>
                    </a:lnTo>
                    <a:lnTo>
                      <a:pt x="407" y="326"/>
                    </a:lnTo>
                    <a:lnTo>
                      <a:pt x="407" y="314"/>
                    </a:lnTo>
                    <a:lnTo>
                      <a:pt x="418" y="314"/>
                    </a:lnTo>
                    <a:lnTo>
                      <a:pt x="418" y="314"/>
                    </a:lnTo>
                    <a:lnTo>
                      <a:pt x="430" y="314"/>
                    </a:lnTo>
                    <a:lnTo>
                      <a:pt x="430" y="314"/>
                    </a:lnTo>
                    <a:lnTo>
                      <a:pt x="441" y="314"/>
                    </a:lnTo>
                    <a:lnTo>
                      <a:pt x="441" y="314"/>
                    </a:lnTo>
                    <a:lnTo>
                      <a:pt x="453" y="314"/>
                    </a:lnTo>
                    <a:lnTo>
                      <a:pt x="453" y="314"/>
                    </a:lnTo>
                    <a:lnTo>
                      <a:pt x="465" y="326"/>
                    </a:lnTo>
                    <a:lnTo>
                      <a:pt x="465" y="326"/>
                    </a:lnTo>
                    <a:lnTo>
                      <a:pt x="476" y="326"/>
                    </a:lnTo>
                    <a:lnTo>
                      <a:pt x="476" y="326"/>
                    </a:lnTo>
                    <a:lnTo>
                      <a:pt x="488" y="314"/>
                    </a:lnTo>
                    <a:lnTo>
                      <a:pt x="488" y="314"/>
                    </a:lnTo>
                    <a:lnTo>
                      <a:pt x="488" y="302"/>
                    </a:lnTo>
                    <a:lnTo>
                      <a:pt x="500" y="302"/>
                    </a:lnTo>
                    <a:lnTo>
                      <a:pt x="500" y="302"/>
                    </a:lnTo>
                    <a:lnTo>
                      <a:pt x="511" y="291"/>
                    </a:lnTo>
                    <a:lnTo>
                      <a:pt x="511" y="291"/>
                    </a:lnTo>
                    <a:lnTo>
                      <a:pt x="523" y="291"/>
                    </a:lnTo>
                    <a:lnTo>
                      <a:pt x="523" y="279"/>
                    </a:lnTo>
                    <a:lnTo>
                      <a:pt x="534" y="279"/>
                    </a:lnTo>
                    <a:lnTo>
                      <a:pt x="546" y="279"/>
                    </a:lnTo>
                    <a:lnTo>
                      <a:pt x="546" y="279"/>
                    </a:lnTo>
                    <a:lnTo>
                      <a:pt x="558" y="279"/>
                    </a:lnTo>
                    <a:lnTo>
                      <a:pt x="558" y="279"/>
                    </a:lnTo>
                    <a:lnTo>
                      <a:pt x="569" y="279"/>
                    </a:lnTo>
                    <a:lnTo>
                      <a:pt x="569" y="291"/>
                    </a:lnTo>
                    <a:lnTo>
                      <a:pt x="581" y="291"/>
                    </a:lnTo>
                    <a:lnTo>
                      <a:pt x="581" y="291"/>
                    </a:lnTo>
                    <a:lnTo>
                      <a:pt x="593" y="291"/>
                    </a:lnTo>
                    <a:lnTo>
                      <a:pt x="593" y="291"/>
                    </a:lnTo>
                    <a:lnTo>
                      <a:pt x="604" y="291"/>
                    </a:lnTo>
                    <a:lnTo>
                      <a:pt x="604" y="291"/>
                    </a:lnTo>
                    <a:lnTo>
                      <a:pt x="616" y="291"/>
                    </a:lnTo>
                    <a:lnTo>
                      <a:pt x="616" y="279"/>
                    </a:lnTo>
                    <a:lnTo>
                      <a:pt x="616" y="279"/>
                    </a:lnTo>
                    <a:lnTo>
                      <a:pt x="616" y="268"/>
                    </a:lnTo>
                    <a:lnTo>
                      <a:pt x="616" y="256"/>
                    </a:lnTo>
                    <a:lnTo>
                      <a:pt x="627" y="256"/>
                    </a:lnTo>
                    <a:lnTo>
                      <a:pt x="627" y="256"/>
                    </a:lnTo>
                    <a:lnTo>
                      <a:pt x="639" y="244"/>
                    </a:lnTo>
                    <a:lnTo>
                      <a:pt x="639" y="244"/>
                    </a:lnTo>
                    <a:lnTo>
                      <a:pt x="639" y="233"/>
                    </a:lnTo>
                    <a:lnTo>
                      <a:pt x="639" y="233"/>
                    </a:lnTo>
                    <a:lnTo>
                      <a:pt x="639" y="221"/>
                    </a:lnTo>
                    <a:lnTo>
                      <a:pt x="639" y="221"/>
                    </a:lnTo>
                    <a:lnTo>
                      <a:pt x="639" y="209"/>
                    </a:lnTo>
                    <a:lnTo>
                      <a:pt x="651" y="198"/>
                    </a:lnTo>
                    <a:lnTo>
                      <a:pt x="651" y="198"/>
                    </a:lnTo>
                    <a:lnTo>
                      <a:pt x="651" y="186"/>
                    </a:lnTo>
                    <a:lnTo>
                      <a:pt x="651" y="186"/>
                    </a:lnTo>
                    <a:lnTo>
                      <a:pt x="651" y="175"/>
                    </a:lnTo>
                    <a:lnTo>
                      <a:pt x="651" y="163"/>
                    </a:lnTo>
                    <a:lnTo>
                      <a:pt x="639" y="163"/>
                    </a:lnTo>
                    <a:lnTo>
                      <a:pt x="639" y="163"/>
                    </a:lnTo>
                    <a:lnTo>
                      <a:pt x="627" y="163"/>
                    </a:lnTo>
                    <a:lnTo>
                      <a:pt x="616" y="163"/>
                    </a:lnTo>
                    <a:lnTo>
                      <a:pt x="616" y="163"/>
                    </a:lnTo>
                    <a:lnTo>
                      <a:pt x="616" y="151"/>
                    </a:lnTo>
                    <a:lnTo>
                      <a:pt x="616" y="140"/>
                    </a:lnTo>
                    <a:lnTo>
                      <a:pt x="616" y="140"/>
                    </a:lnTo>
                    <a:lnTo>
                      <a:pt x="616" y="128"/>
                    </a:lnTo>
                    <a:lnTo>
                      <a:pt x="616" y="128"/>
                    </a:lnTo>
                    <a:lnTo>
                      <a:pt x="616" y="116"/>
                    </a:lnTo>
                    <a:lnTo>
                      <a:pt x="616" y="116"/>
                    </a:lnTo>
                    <a:lnTo>
                      <a:pt x="604" y="105"/>
                    </a:lnTo>
                    <a:lnTo>
                      <a:pt x="604" y="105"/>
                    </a:lnTo>
                    <a:lnTo>
                      <a:pt x="593" y="105"/>
                    </a:lnTo>
                    <a:lnTo>
                      <a:pt x="593" y="105"/>
                    </a:lnTo>
                    <a:lnTo>
                      <a:pt x="581" y="105"/>
                    </a:lnTo>
                    <a:lnTo>
                      <a:pt x="581" y="105"/>
                    </a:lnTo>
                    <a:lnTo>
                      <a:pt x="569" y="105"/>
                    </a:lnTo>
                    <a:lnTo>
                      <a:pt x="558" y="105"/>
                    </a:lnTo>
                    <a:lnTo>
                      <a:pt x="558" y="93"/>
                    </a:lnTo>
                    <a:lnTo>
                      <a:pt x="546" y="93"/>
                    </a:lnTo>
                    <a:lnTo>
                      <a:pt x="546" y="82"/>
                    </a:lnTo>
                    <a:lnTo>
                      <a:pt x="546" y="82"/>
                    </a:lnTo>
                    <a:lnTo>
                      <a:pt x="534" y="70"/>
                    </a:lnTo>
                    <a:lnTo>
                      <a:pt x="523" y="70"/>
                    </a:lnTo>
                    <a:lnTo>
                      <a:pt x="523" y="58"/>
                    </a:lnTo>
                    <a:lnTo>
                      <a:pt x="511" y="58"/>
                    </a:lnTo>
                    <a:lnTo>
                      <a:pt x="511" y="58"/>
                    </a:lnTo>
                    <a:lnTo>
                      <a:pt x="500" y="47"/>
                    </a:lnTo>
                    <a:lnTo>
                      <a:pt x="500" y="47"/>
                    </a:lnTo>
                    <a:lnTo>
                      <a:pt x="488" y="47"/>
                    </a:lnTo>
                    <a:lnTo>
                      <a:pt x="476" y="47"/>
                    </a:lnTo>
                    <a:lnTo>
                      <a:pt x="476" y="35"/>
                    </a:lnTo>
                    <a:lnTo>
                      <a:pt x="476" y="35"/>
                    </a:lnTo>
                    <a:lnTo>
                      <a:pt x="465" y="35"/>
                    </a:lnTo>
                    <a:lnTo>
                      <a:pt x="465" y="23"/>
                    </a:lnTo>
                    <a:lnTo>
                      <a:pt x="453" y="23"/>
                    </a:lnTo>
                    <a:lnTo>
                      <a:pt x="465" y="23"/>
                    </a:lnTo>
                    <a:lnTo>
                      <a:pt x="465" y="23"/>
                    </a:lnTo>
                    <a:lnTo>
                      <a:pt x="476" y="23"/>
                    </a:lnTo>
                    <a:lnTo>
                      <a:pt x="476" y="23"/>
                    </a:lnTo>
                    <a:lnTo>
                      <a:pt x="488" y="23"/>
                    </a:lnTo>
                    <a:lnTo>
                      <a:pt x="488" y="23"/>
                    </a:lnTo>
                    <a:lnTo>
                      <a:pt x="500" y="23"/>
                    </a:lnTo>
                    <a:lnTo>
                      <a:pt x="500" y="23"/>
                    </a:lnTo>
                    <a:lnTo>
                      <a:pt x="511" y="35"/>
                    </a:lnTo>
                    <a:lnTo>
                      <a:pt x="511" y="35"/>
                    </a:lnTo>
                    <a:lnTo>
                      <a:pt x="523" y="35"/>
                    </a:lnTo>
                    <a:lnTo>
                      <a:pt x="523" y="35"/>
                    </a:lnTo>
                    <a:lnTo>
                      <a:pt x="534" y="35"/>
                    </a:lnTo>
                    <a:lnTo>
                      <a:pt x="546" y="47"/>
                    </a:lnTo>
                    <a:lnTo>
                      <a:pt x="546" y="47"/>
                    </a:lnTo>
                    <a:lnTo>
                      <a:pt x="558" y="47"/>
                    </a:lnTo>
                    <a:lnTo>
                      <a:pt x="558" y="58"/>
                    </a:lnTo>
                    <a:lnTo>
                      <a:pt x="569" y="58"/>
                    </a:lnTo>
                    <a:lnTo>
                      <a:pt x="569" y="58"/>
                    </a:lnTo>
                    <a:lnTo>
                      <a:pt x="569" y="70"/>
                    </a:lnTo>
                    <a:lnTo>
                      <a:pt x="581" y="70"/>
                    </a:lnTo>
                    <a:lnTo>
                      <a:pt x="581" y="82"/>
                    </a:lnTo>
                    <a:lnTo>
                      <a:pt x="593" y="82"/>
                    </a:lnTo>
                    <a:lnTo>
                      <a:pt x="593" y="82"/>
                    </a:lnTo>
                    <a:lnTo>
                      <a:pt x="604" y="93"/>
                    </a:lnTo>
                    <a:lnTo>
                      <a:pt x="604" y="93"/>
                    </a:lnTo>
                    <a:lnTo>
                      <a:pt x="616" y="93"/>
                    </a:lnTo>
                    <a:lnTo>
                      <a:pt x="616" y="105"/>
                    </a:lnTo>
                    <a:lnTo>
                      <a:pt x="627" y="105"/>
                    </a:lnTo>
                    <a:lnTo>
                      <a:pt x="627" y="116"/>
                    </a:lnTo>
                    <a:lnTo>
                      <a:pt x="627" y="116"/>
                    </a:lnTo>
                    <a:lnTo>
                      <a:pt x="639" y="116"/>
                    </a:lnTo>
                    <a:lnTo>
                      <a:pt x="639" y="128"/>
                    </a:lnTo>
                    <a:lnTo>
                      <a:pt x="651" y="128"/>
                    </a:lnTo>
                    <a:lnTo>
                      <a:pt x="651" y="140"/>
                    </a:lnTo>
                    <a:lnTo>
                      <a:pt x="651" y="140"/>
                    </a:lnTo>
                    <a:lnTo>
                      <a:pt x="651" y="151"/>
                    </a:lnTo>
                    <a:lnTo>
                      <a:pt x="651" y="163"/>
                    </a:lnTo>
                    <a:lnTo>
                      <a:pt x="662" y="163"/>
                    </a:lnTo>
                    <a:lnTo>
                      <a:pt x="662" y="175"/>
                    </a:lnTo>
                    <a:lnTo>
                      <a:pt x="662" y="175"/>
                    </a:lnTo>
                    <a:lnTo>
                      <a:pt x="662" y="186"/>
                    </a:lnTo>
                    <a:lnTo>
                      <a:pt x="662" y="186"/>
                    </a:lnTo>
                    <a:lnTo>
                      <a:pt x="662" y="198"/>
                    </a:lnTo>
                    <a:lnTo>
                      <a:pt x="662" y="198"/>
                    </a:lnTo>
                    <a:lnTo>
                      <a:pt x="662" y="209"/>
                    </a:lnTo>
                    <a:lnTo>
                      <a:pt x="662" y="221"/>
                    </a:lnTo>
                    <a:lnTo>
                      <a:pt x="662" y="221"/>
                    </a:lnTo>
                    <a:lnTo>
                      <a:pt x="662" y="233"/>
                    </a:lnTo>
                    <a:lnTo>
                      <a:pt x="662" y="233"/>
                    </a:lnTo>
                    <a:lnTo>
                      <a:pt x="662" y="244"/>
                    </a:lnTo>
                    <a:lnTo>
                      <a:pt x="651" y="244"/>
                    </a:lnTo>
                    <a:lnTo>
                      <a:pt x="651" y="256"/>
                    </a:lnTo>
                    <a:lnTo>
                      <a:pt x="651" y="268"/>
                    </a:lnTo>
                    <a:lnTo>
                      <a:pt x="651" y="268"/>
                    </a:lnTo>
                    <a:lnTo>
                      <a:pt x="639" y="279"/>
                    </a:lnTo>
                    <a:lnTo>
                      <a:pt x="639" y="279"/>
                    </a:lnTo>
                    <a:lnTo>
                      <a:pt x="627" y="291"/>
                    </a:lnTo>
                    <a:lnTo>
                      <a:pt x="627" y="302"/>
                    </a:lnTo>
                    <a:lnTo>
                      <a:pt x="616" y="302"/>
                    </a:lnTo>
                    <a:lnTo>
                      <a:pt x="616" y="302"/>
                    </a:lnTo>
                    <a:lnTo>
                      <a:pt x="604" y="302"/>
                    </a:lnTo>
                    <a:lnTo>
                      <a:pt x="604" y="302"/>
                    </a:lnTo>
                    <a:lnTo>
                      <a:pt x="593" y="302"/>
                    </a:lnTo>
                    <a:lnTo>
                      <a:pt x="593" y="302"/>
                    </a:lnTo>
                    <a:lnTo>
                      <a:pt x="581" y="302"/>
                    </a:lnTo>
                    <a:lnTo>
                      <a:pt x="581" y="302"/>
                    </a:lnTo>
                    <a:lnTo>
                      <a:pt x="569" y="302"/>
                    </a:lnTo>
                    <a:lnTo>
                      <a:pt x="569" y="302"/>
                    </a:lnTo>
                    <a:lnTo>
                      <a:pt x="558" y="302"/>
                    </a:lnTo>
                    <a:lnTo>
                      <a:pt x="558" y="314"/>
                    </a:lnTo>
                    <a:lnTo>
                      <a:pt x="546" y="314"/>
                    </a:lnTo>
                    <a:lnTo>
                      <a:pt x="546" y="314"/>
                    </a:lnTo>
                    <a:lnTo>
                      <a:pt x="534" y="314"/>
                    </a:lnTo>
                    <a:lnTo>
                      <a:pt x="523" y="314"/>
                    </a:lnTo>
                    <a:lnTo>
                      <a:pt x="523" y="314"/>
                    </a:lnTo>
                    <a:lnTo>
                      <a:pt x="511" y="314"/>
                    </a:lnTo>
                    <a:lnTo>
                      <a:pt x="511" y="314"/>
                    </a:lnTo>
                    <a:lnTo>
                      <a:pt x="500" y="314"/>
                    </a:lnTo>
                    <a:lnTo>
                      <a:pt x="500" y="314"/>
                    </a:lnTo>
                    <a:lnTo>
                      <a:pt x="488" y="314"/>
                    </a:lnTo>
                    <a:lnTo>
                      <a:pt x="488" y="326"/>
                    </a:lnTo>
                    <a:lnTo>
                      <a:pt x="476" y="326"/>
                    </a:lnTo>
                    <a:lnTo>
                      <a:pt x="476" y="326"/>
                    </a:lnTo>
                    <a:lnTo>
                      <a:pt x="465" y="326"/>
                    </a:lnTo>
                    <a:lnTo>
                      <a:pt x="465" y="326"/>
                    </a:lnTo>
                    <a:lnTo>
                      <a:pt x="453" y="337"/>
                    </a:lnTo>
                    <a:lnTo>
                      <a:pt x="453" y="337"/>
                    </a:lnTo>
                    <a:lnTo>
                      <a:pt x="441" y="337"/>
                    </a:lnTo>
                    <a:lnTo>
                      <a:pt x="441" y="337"/>
                    </a:lnTo>
                    <a:lnTo>
                      <a:pt x="430" y="337"/>
                    </a:lnTo>
                    <a:lnTo>
                      <a:pt x="430" y="337"/>
                    </a:lnTo>
                    <a:lnTo>
                      <a:pt x="418" y="337"/>
                    </a:lnTo>
                    <a:lnTo>
                      <a:pt x="418" y="337"/>
                    </a:lnTo>
                    <a:lnTo>
                      <a:pt x="407" y="337"/>
                    </a:lnTo>
                    <a:lnTo>
                      <a:pt x="407" y="349"/>
                    </a:lnTo>
                    <a:lnTo>
                      <a:pt x="395" y="349"/>
                    </a:lnTo>
                    <a:lnTo>
                      <a:pt x="395" y="349"/>
                    </a:lnTo>
                    <a:lnTo>
                      <a:pt x="383" y="349"/>
                    </a:lnTo>
                    <a:lnTo>
                      <a:pt x="383" y="349"/>
                    </a:lnTo>
                    <a:lnTo>
                      <a:pt x="372" y="349"/>
                    </a:lnTo>
                    <a:lnTo>
                      <a:pt x="372" y="349"/>
                    </a:lnTo>
                    <a:lnTo>
                      <a:pt x="360" y="349"/>
                    </a:lnTo>
                    <a:lnTo>
                      <a:pt x="360" y="349"/>
                    </a:lnTo>
                    <a:lnTo>
                      <a:pt x="348" y="349"/>
                    </a:lnTo>
                    <a:lnTo>
                      <a:pt x="348" y="349"/>
                    </a:lnTo>
                    <a:lnTo>
                      <a:pt x="337" y="349"/>
                    </a:lnTo>
                    <a:lnTo>
                      <a:pt x="325" y="349"/>
                    </a:lnTo>
                    <a:lnTo>
                      <a:pt x="325" y="349"/>
                    </a:lnTo>
                    <a:lnTo>
                      <a:pt x="314" y="349"/>
                    </a:lnTo>
                    <a:lnTo>
                      <a:pt x="314" y="349"/>
                    </a:lnTo>
                    <a:lnTo>
                      <a:pt x="302" y="349"/>
                    </a:lnTo>
                    <a:lnTo>
                      <a:pt x="302" y="361"/>
                    </a:lnTo>
                    <a:lnTo>
                      <a:pt x="290" y="361"/>
                    </a:lnTo>
                    <a:lnTo>
                      <a:pt x="290" y="361"/>
                    </a:lnTo>
                    <a:lnTo>
                      <a:pt x="279" y="361"/>
                    </a:lnTo>
                    <a:lnTo>
                      <a:pt x="279" y="361"/>
                    </a:lnTo>
                    <a:lnTo>
                      <a:pt x="267" y="361"/>
                    </a:lnTo>
                    <a:lnTo>
                      <a:pt x="267" y="361"/>
                    </a:lnTo>
                    <a:lnTo>
                      <a:pt x="255" y="361"/>
                    </a:lnTo>
                    <a:lnTo>
                      <a:pt x="255" y="361"/>
                    </a:lnTo>
                    <a:lnTo>
                      <a:pt x="244" y="361"/>
                    </a:lnTo>
                    <a:lnTo>
                      <a:pt x="244" y="361"/>
                    </a:lnTo>
                    <a:lnTo>
                      <a:pt x="232" y="361"/>
                    </a:lnTo>
                    <a:lnTo>
                      <a:pt x="232" y="361"/>
                    </a:lnTo>
                    <a:lnTo>
                      <a:pt x="221" y="361"/>
                    </a:lnTo>
                    <a:lnTo>
                      <a:pt x="221" y="361"/>
                    </a:lnTo>
                    <a:lnTo>
                      <a:pt x="209" y="372"/>
                    </a:lnTo>
                    <a:lnTo>
                      <a:pt x="197" y="372"/>
                    </a:lnTo>
                    <a:lnTo>
                      <a:pt x="197" y="372"/>
                    </a:lnTo>
                    <a:lnTo>
                      <a:pt x="186" y="372"/>
                    </a:lnTo>
                    <a:lnTo>
                      <a:pt x="186" y="372"/>
                    </a:lnTo>
                    <a:lnTo>
                      <a:pt x="174" y="372"/>
                    </a:lnTo>
                    <a:lnTo>
                      <a:pt x="174" y="372"/>
                    </a:lnTo>
                    <a:lnTo>
                      <a:pt x="162" y="372"/>
                    </a:lnTo>
                    <a:lnTo>
                      <a:pt x="162" y="372"/>
                    </a:lnTo>
                    <a:lnTo>
                      <a:pt x="151" y="384"/>
                    </a:lnTo>
                    <a:lnTo>
                      <a:pt x="151" y="384"/>
                    </a:lnTo>
                    <a:lnTo>
                      <a:pt x="139" y="384"/>
                    </a:lnTo>
                    <a:lnTo>
                      <a:pt x="139" y="384"/>
                    </a:lnTo>
                    <a:lnTo>
                      <a:pt x="128" y="384"/>
                    </a:lnTo>
                    <a:lnTo>
                      <a:pt x="128" y="384"/>
                    </a:lnTo>
                    <a:lnTo>
                      <a:pt x="116" y="384"/>
                    </a:lnTo>
                    <a:lnTo>
                      <a:pt x="116" y="384"/>
                    </a:lnTo>
                    <a:lnTo>
                      <a:pt x="104" y="372"/>
                    </a:lnTo>
                    <a:lnTo>
                      <a:pt x="104" y="372"/>
                    </a:lnTo>
                    <a:lnTo>
                      <a:pt x="93" y="372"/>
                    </a:lnTo>
                    <a:lnTo>
                      <a:pt x="93" y="372"/>
                    </a:lnTo>
                    <a:lnTo>
                      <a:pt x="81" y="372"/>
                    </a:lnTo>
                    <a:lnTo>
                      <a:pt x="81" y="372"/>
                    </a:lnTo>
                    <a:lnTo>
                      <a:pt x="69" y="372"/>
                    </a:lnTo>
                    <a:lnTo>
                      <a:pt x="69" y="361"/>
                    </a:lnTo>
                    <a:lnTo>
                      <a:pt x="58" y="361"/>
                    </a:lnTo>
                    <a:lnTo>
                      <a:pt x="58" y="361"/>
                    </a:lnTo>
                    <a:lnTo>
                      <a:pt x="46" y="361"/>
                    </a:lnTo>
                    <a:lnTo>
                      <a:pt x="46" y="349"/>
                    </a:lnTo>
                    <a:lnTo>
                      <a:pt x="35" y="349"/>
                    </a:lnTo>
                    <a:lnTo>
                      <a:pt x="35" y="349"/>
                    </a:lnTo>
                    <a:lnTo>
                      <a:pt x="23" y="337"/>
                    </a:lnTo>
                    <a:lnTo>
                      <a:pt x="23" y="337"/>
                    </a:lnTo>
                    <a:lnTo>
                      <a:pt x="11" y="326"/>
                    </a:lnTo>
                    <a:lnTo>
                      <a:pt x="11" y="326"/>
                    </a:lnTo>
                    <a:lnTo>
                      <a:pt x="11" y="314"/>
                    </a:lnTo>
                    <a:lnTo>
                      <a:pt x="11" y="314"/>
                    </a:lnTo>
                    <a:lnTo>
                      <a:pt x="0" y="302"/>
                    </a:lnTo>
                    <a:lnTo>
                      <a:pt x="0" y="302"/>
                    </a:lnTo>
                    <a:lnTo>
                      <a:pt x="0" y="291"/>
                    </a:lnTo>
                    <a:lnTo>
                      <a:pt x="0" y="291"/>
                    </a:lnTo>
                    <a:lnTo>
                      <a:pt x="0" y="279"/>
                    </a:lnTo>
                    <a:lnTo>
                      <a:pt x="0" y="268"/>
                    </a:lnTo>
                    <a:lnTo>
                      <a:pt x="0" y="268"/>
                    </a:lnTo>
                    <a:lnTo>
                      <a:pt x="0" y="256"/>
                    </a:lnTo>
                    <a:lnTo>
                      <a:pt x="0" y="256"/>
                    </a:lnTo>
                    <a:lnTo>
                      <a:pt x="0" y="244"/>
                    </a:lnTo>
                    <a:lnTo>
                      <a:pt x="0" y="244"/>
                    </a:lnTo>
                    <a:lnTo>
                      <a:pt x="0" y="233"/>
                    </a:lnTo>
                    <a:lnTo>
                      <a:pt x="11" y="221"/>
                    </a:lnTo>
                    <a:lnTo>
                      <a:pt x="11" y="221"/>
                    </a:lnTo>
                    <a:lnTo>
                      <a:pt x="11" y="221"/>
                    </a:lnTo>
                    <a:lnTo>
                      <a:pt x="23" y="209"/>
                    </a:lnTo>
                    <a:lnTo>
                      <a:pt x="23" y="198"/>
                    </a:lnTo>
                    <a:lnTo>
                      <a:pt x="23" y="198"/>
                    </a:lnTo>
                    <a:lnTo>
                      <a:pt x="23" y="186"/>
                    </a:lnTo>
                    <a:lnTo>
                      <a:pt x="35" y="186"/>
                    </a:lnTo>
                    <a:lnTo>
                      <a:pt x="35" y="186"/>
                    </a:lnTo>
                    <a:lnTo>
                      <a:pt x="35" y="175"/>
                    </a:lnTo>
                    <a:lnTo>
                      <a:pt x="46" y="163"/>
                    </a:lnTo>
                    <a:lnTo>
                      <a:pt x="46" y="163"/>
                    </a:lnTo>
                    <a:lnTo>
                      <a:pt x="46" y="151"/>
                    </a:lnTo>
                    <a:lnTo>
                      <a:pt x="58" y="151"/>
                    </a:lnTo>
                    <a:lnTo>
                      <a:pt x="58" y="140"/>
                    </a:lnTo>
                    <a:lnTo>
                      <a:pt x="58" y="140"/>
                    </a:lnTo>
                    <a:lnTo>
                      <a:pt x="69" y="128"/>
                    </a:lnTo>
                    <a:lnTo>
                      <a:pt x="69" y="128"/>
                    </a:lnTo>
                    <a:lnTo>
                      <a:pt x="69" y="116"/>
                    </a:lnTo>
                    <a:lnTo>
                      <a:pt x="69" y="116"/>
                    </a:lnTo>
                    <a:lnTo>
                      <a:pt x="81" y="105"/>
                    </a:lnTo>
                    <a:lnTo>
                      <a:pt x="81" y="105"/>
                    </a:lnTo>
                    <a:lnTo>
                      <a:pt x="93" y="93"/>
                    </a:lnTo>
                    <a:lnTo>
                      <a:pt x="93" y="93"/>
                    </a:lnTo>
                    <a:lnTo>
                      <a:pt x="93" y="82"/>
                    </a:lnTo>
                    <a:lnTo>
                      <a:pt x="104" y="82"/>
                    </a:lnTo>
                    <a:lnTo>
                      <a:pt x="104" y="70"/>
                    </a:lnTo>
                    <a:lnTo>
                      <a:pt x="116" y="58"/>
                    </a:lnTo>
                    <a:lnTo>
                      <a:pt x="116" y="58"/>
                    </a:lnTo>
                    <a:lnTo>
                      <a:pt x="128" y="58"/>
                    </a:lnTo>
                    <a:lnTo>
                      <a:pt x="128" y="58"/>
                    </a:lnTo>
                    <a:lnTo>
                      <a:pt x="139" y="47"/>
                    </a:lnTo>
                    <a:lnTo>
                      <a:pt x="139" y="47"/>
                    </a:lnTo>
                    <a:lnTo>
                      <a:pt x="151" y="35"/>
                    </a:lnTo>
                    <a:lnTo>
                      <a:pt x="151" y="35"/>
                    </a:lnTo>
                    <a:lnTo>
                      <a:pt x="162" y="35"/>
                    </a:lnTo>
                    <a:lnTo>
                      <a:pt x="162" y="35"/>
                    </a:lnTo>
                    <a:lnTo>
                      <a:pt x="174" y="23"/>
                    </a:lnTo>
                    <a:lnTo>
                      <a:pt x="174" y="23"/>
                    </a:lnTo>
                    <a:lnTo>
                      <a:pt x="186" y="23"/>
                    </a:lnTo>
                    <a:lnTo>
                      <a:pt x="186" y="12"/>
                    </a:lnTo>
                    <a:lnTo>
                      <a:pt x="197" y="12"/>
                    </a:lnTo>
                    <a:lnTo>
                      <a:pt x="209" y="12"/>
                    </a:lnTo>
                    <a:lnTo>
                      <a:pt x="209" y="12"/>
                    </a:lnTo>
                    <a:lnTo>
                      <a:pt x="221" y="12"/>
                    </a:lnTo>
                    <a:lnTo>
                      <a:pt x="221" y="12"/>
                    </a:lnTo>
                    <a:lnTo>
                      <a:pt x="232" y="12"/>
                    </a:lnTo>
                    <a:lnTo>
                      <a:pt x="232" y="12"/>
                    </a:lnTo>
                    <a:lnTo>
                      <a:pt x="244" y="12"/>
                    </a:lnTo>
                    <a:lnTo>
                      <a:pt x="244" y="12"/>
                    </a:lnTo>
                    <a:lnTo>
                      <a:pt x="255" y="0"/>
                    </a:lnTo>
                    <a:lnTo>
                      <a:pt x="255" y="0"/>
                    </a:lnTo>
                    <a:lnTo>
                      <a:pt x="267" y="0"/>
                    </a:lnTo>
                    <a:lnTo>
                      <a:pt x="279" y="0"/>
                    </a:lnTo>
                    <a:lnTo>
                      <a:pt x="279" y="0"/>
                    </a:lnTo>
                    <a:lnTo>
                      <a:pt x="290" y="0"/>
                    </a:lnTo>
                    <a:lnTo>
                      <a:pt x="290" y="0"/>
                    </a:lnTo>
                    <a:lnTo>
                      <a:pt x="302" y="0"/>
                    </a:lnTo>
                    <a:lnTo>
                      <a:pt x="302" y="0"/>
                    </a:lnTo>
                    <a:lnTo>
                      <a:pt x="314" y="0"/>
                    </a:lnTo>
                    <a:lnTo>
                      <a:pt x="314" y="0"/>
                    </a:lnTo>
                    <a:lnTo>
                      <a:pt x="325" y="0"/>
                    </a:lnTo>
                    <a:lnTo>
                      <a:pt x="325" y="0"/>
                    </a:lnTo>
                    <a:lnTo>
                      <a:pt x="337" y="0"/>
                    </a:lnTo>
                    <a:lnTo>
                      <a:pt x="337" y="0"/>
                    </a:lnTo>
                    <a:lnTo>
                      <a:pt x="348" y="0"/>
                    </a:lnTo>
                    <a:lnTo>
                      <a:pt x="348" y="0"/>
                    </a:lnTo>
                    <a:lnTo>
                      <a:pt x="360" y="0"/>
                    </a:lnTo>
                    <a:lnTo>
                      <a:pt x="360" y="0"/>
                    </a:lnTo>
                    <a:lnTo>
                      <a:pt x="372" y="0"/>
                    </a:lnTo>
                    <a:lnTo>
                      <a:pt x="372" y="0"/>
                    </a:lnTo>
                    <a:lnTo>
                      <a:pt x="383" y="0"/>
                    </a:lnTo>
                    <a:lnTo>
                      <a:pt x="383" y="0"/>
                    </a:lnTo>
                    <a:lnTo>
                      <a:pt x="395" y="0"/>
                    </a:lnTo>
                    <a:lnTo>
                      <a:pt x="395" y="12"/>
                    </a:lnTo>
                    <a:lnTo>
                      <a:pt x="407" y="12"/>
                    </a:lnTo>
                    <a:lnTo>
                      <a:pt x="407" y="12"/>
                    </a:lnTo>
                    <a:lnTo>
                      <a:pt x="418" y="12"/>
                    </a:lnTo>
                    <a:lnTo>
                      <a:pt x="418" y="12"/>
                    </a:lnTo>
                    <a:lnTo>
                      <a:pt x="430" y="12"/>
                    </a:lnTo>
                    <a:lnTo>
                      <a:pt x="430" y="12"/>
                    </a:lnTo>
                    <a:lnTo>
                      <a:pt x="441" y="23"/>
                    </a:lnTo>
                    <a:lnTo>
                      <a:pt x="441" y="23"/>
                    </a:lnTo>
                    <a:lnTo>
                      <a:pt x="453" y="23"/>
                    </a:lnTo>
                    <a:lnTo>
                      <a:pt x="453" y="23"/>
                    </a:lnTo>
                    <a:lnTo>
                      <a:pt x="453" y="35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42" name="Group 173"/>
            <p:cNvGrpSpPr>
              <a:grpSpLocks/>
            </p:cNvGrpSpPr>
            <p:nvPr/>
          </p:nvGrpSpPr>
          <p:grpSpPr bwMode="auto">
            <a:xfrm>
              <a:off x="1854" y="1248"/>
              <a:ext cx="117" cy="105"/>
              <a:chOff x="1713" y="642"/>
              <a:chExt cx="117" cy="105"/>
            </a:xfrm>
          </p:grpSpPr>
          <p:sp>
            <p:nvSpPr>
              <p:cNvPr id="17582" name="Freeform 174"/>
              <p:cNvSpPr>
                <a:spLocks/>
              </p:cNvSpPr>
              <p:nvPr/>
            </p:nvSpPr>
            <p:spPr bwMode="auto">
              <a:xfrm>
                <a:off x="1713" y="642"/>
                <a:ext cx="117" cy="105"/>
              </a:xfrm>
              <a:custGeom>
                <a:avLst/>
                <a:gdLst/>
                <a:ahLst/>
                <a:cxnLst>
                  <a:cxn ang="0">
                    <a:pos x="105" y="47"/>
                  </a:cxn>
                  <a:cxn ang="0">
                    <a:pos x="117" y="35"/>
                  </a:cxn>
                  <a:cxn ang="0">
                    <a:pos x="105" y="24"/>
                  </a:cxn>
                  <a:cxn ang="0">
                    <a:pos x="105" y="24"/>
                  </a:cxn>
                  <a:cxn ang="0">
                    <a:pos x="93" y="12"/>
                  </a:cxn>
                  <a:cxn ang="0">
                    <a:pos x="82" y="12"/>
                  </a:cxn>
                  <a:cxn ang="0">
                    <a:pos x="70" y="12"/>
                  </a:cxn>
                  <a:cxn ang="0">
                    <a:pos x="70" y="0"/>
                  </a:cxn>
                  <a:cxn ang="0">
                    <a:pos x="59" y="0"/>
                  </a:cxn>
                  <a:cxn ang="0">
                    <a:pos x="59" y="0"/>
                  </a:cxn>
                  <a:cxn ang="0">
                    <a:pos x="47" y="0"/>
                  </a:cxn>
                  <a:cxn ang="0">
                    <a:pos x="35" y="0"/>
                  </a:cxn>
                  <a:cxn ang="0">
                    <a:pos x="35" y="0"/>
                  </a:cxn>
                  <a:cxn ang="0">
                    <a:pos x="24" y="12"/>
                  </a:cxn>
                  <a:cxn ang="0">
                    <a:pos x="24" y="12"/>
                  </a:cxn>
                  <a:cxn ang="0">
                    <a:pos x="12" y="24"/>
                  </a:cxn>
                  <a:cxn ang="0">
                    <a:pos x="12" y="24"/>
                  </a:cxn>
                  <a:cxn ang="0">
                    <a:pos x="0" y="35"/>
                  </a:cxn>
                  <a:cxn ang="0">
                    <a:pos x="0" y="47"/>
                  </a:cxn>
                  <a:cxn ang="0">
                    <a:pos x="0" y="47"/>
                  </a:cxn>
                  <a:cxn ang="0">
                    <a:pos x="0" y="59"/>
                  </a:cxn>
                  <a:cxn ang="0">
                    <a:pos x="0" y="70"/>
                  </a:cxn>
                  <a:cxn ang="0">
                    <a:pos x="0" y="70"/>
                  </a:cxn>
                  <a:cxn ang="0">
                    <a:pos x="0" y="82"/>
                  </a:cxn>
                  <a:cxn ang="0">
                    <a:pos x="0" y="93"/>
                  </a:cxn>
                  <a:cxn ang="0">
                    <a:pos x="12" y="93"/>
                  </a:cxn>
                  <a:cxn ang="0">
                    <a:pos x="12" y="105"/>
                  </a:cxn>
                  <a:cxn ang="0">
                    <a:pos x="24" y="105"/>
                  </a:cxn>
                  <a:cxn ang="0">
                    <a:pos x="35" y="105"/>
                  </a:cxn>
                  <a:cxn ang="0">
                    <a:pos x="35" y="105"/>
                  </a:cxn>
                  <a:cxn ang="0">
                    <a:pos x="47" y="105"/>
                  </a:cxn>
                  <a:cxn ang="0">
                    <a:pos x="59" y="105"/>
                  </a:cxn>
                  <a:cxn ang="0">
                    <a:pos x="59" y="105"/>
                  </a:cxn>
                  <a:cxn ang="0">
                    <a:pos x="70" y="105"/>
                  </a:cxn>
                  <a:cxn ang="0">
                    <a:pos x="82" y="105"/>
                  </a:cxn>
                  <a:cxn ang="0">
                    <a:pos x="82" y="105"/>
                  </a:cxn>
                  <a:cxn ang="0">
                    <a:pos x="93" y="105"/>
                  </a:cxn>
                  <a:cxn ang="0">
                    <a:pos x="105" y="93"/>
                  </a:cxn>
                  <a:cxn ang="0">
                    <a:pos x="105" y="93"/>
                  </a:cxn>
                  <a:cxn ang="0">
                    <a:pos x="105" y="82"/>
                  </a:cxn>
                  <a:cxn ang="0">
                    <a:pos x="105" y="82"/>
                  </a:cxn>
                  <a:cxn ang="0">
                    <a:pos x="117" y="70"/>
                  </a:cxn>
                  <a:cxn ang="0">
                    <a:pos x="117" y="70"/>
                  </a:cxn>
                  <a:cxn ang="0">
                    <a:pos x="117" y="59"/>
                  </a:cxn>
                  <a:cxn ang="0">
                    <a:pos x="117" y="47"/>
                  </a:cxn>
                  <a:cxn ang="0">
                    <a:pos x="117" y="47"/>
                  </a:cxn>
                  <a:cxn ang="0">
                    <a:pos x="105" y="47"/>
                  </a:cxn>
                </a:cxnLst>
                <a:rect l="0" t="0" r="r" b="b"/>
                <a:pathLst>
                  <a:path w="117" h="105">
                    <a:moveTo>
                      <a:pt x="105" y="47"/>
                    </a:moveTo>
                    <a:lnTo>
                      <a:pt x="117" y="35"/>
                    </a:lnTo>
                    <a:lnTo>
                      <a:pt x="105" y="24"/>
                    </a:lnTo>
                    <a:lnTo>
                      <a:pt x="105" y="24"/>
                    </a:lnTo>
                    <a:lnTo>
                      <a:pt x="93" y="12"/>
                    </a:lnTo>
                    <a:lnTo>
                      <a:pt x="82" y="12"/>
                    </a:lnTo>
                    <a:lnTo>
                      <a:pt x="70" y="12"/>
                    </a:lnTo>
                    <a:lnTo>
                      <a:pt x="70" y="0"/>
                    </a:lnTo>
                    <a:lnTo>
                      <a:pt x="59" y="0"/>
                    </a:lnTo>
                    <a:lnTo>
                      <a:pt x="59" y="0"/>
                    </a:lnTo>
                    <a:lnTo>
                      <a:pt x="47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0" y="35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0" y="59"/>
                    </a:lnTo>
                    <a:lnTo>
                      <a:pt x="0" y="70"/>
                    </a:lnTo>
                    <a:lnTo>
                      <a:pt x="0" y="70"/>
                    </a:lnTo>
                    <a:lnTo>
                      <a:pt x="0" y="82"/>
                    </a:lnTo>
                    <a:lnTo>
                      <a:pt x="0" y="93"/>
                    </a:lnTo>
                    <a:lnTo>
                      <a:pt x="12" y="93"/>
                    </a:lnTo>
                    <a:lnTo>
                      <a:pt x="12" y="105"/>
                    </a:lnTo>
                    <a:lnTo>
                      <a:pt x="24" y="105"/>
                    </a:lnTo>
                    <a:lnTo>
                      <a:pt x="35" y="105"/>
                    </a:lnTo>
                    <a:lnTo>
                      <a:pt x="35" y="105"/>
                    </a:lnTo>
                    <a:lnTo>
                      <a:pt x="47" y="105"/>
                    </a:lnTo>
                    <a:lnTo>
                      <a:pt x="59" y="105"/>
                    </a:lnTo>
                    <a:lnTo>
                      <a:pt x="59" y="105"/>
                    </a:lnTo>
                    <a:lnTo>
                      <a:pt x="70" y="105"/>
                    </a:lnTo>
                    <a:lnTo>
                      <a:pt x="82" y="105"/>
                    </a:lnTo>
                    <a:lnTo>
                      <a:pt x="82" y="105"/>
                    </a:lnTo>
                    <a:lnTo>
                      <a:pt x="93" y="105"/>
                    </a:lnTo>
                    <a:lnTo>
                      <a:pt x="105" y="93"/>
                    </a:lnTo>
                    <a:lnTo>
                      <a:pt x="105" y="93"/>
                    </a:lnTo>
                    <a:lnTo>
                      <a:pt x="105" y="82"/>
                    </a:lnTo>
                    <a:lnTo>
                      <a:pt x="105" y="82"/>
                    </a:lnTo>
                    <a:lnTo>
                      <a:pt x="117" y="70"/>
                    </a:lnTo>
                    <a:lnTo>
                      <a:pt x="117" y="70"/>
                    </a:lnTo>
                    <a:lnTo>
                      <a:pt x="117" y="59"/>
                    </a:lnTo>
                    <a:lnTo>
                      <a:pt x="117" y="47"/>
                    </a:lnTo>
                    <a:lnTo>
                      <a:pt x="117" y="47"/>
                    </a:lnTo>
                    <a:lnTo>
                      <a:pt x="105" y="47"/>
                    </a:lnTo>
                    <a:close/>
                  </a:path>
                </a:pathLst>
              </a:custGeom>
              <a:solidFill>
                <a:srgbClr val="91919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83" name="Freeform 175"/>
              <p:cNvSpPr>
                <a:spLocks/>
              </p:cNvSpPr>
              <p:nvPr/>
            </p:nvSpPr>
            <p:spPr bwMode="auto">
              <a:xfrm>
                <a:off x="1713" y="642"/>
                <a:ext cx="117" cy="105"/>
              </a:xfrm>
              <a:custGeom>
                <a:avLst/>
                <a:gdLst/>
                <a:ahLst/>
                <a:cxnLst>
                  <a:cxn ang="0">
                    <a:pos x="105" y="47"/>
                  </a:cxn>
                  <a:cxn ang="0">
                    <a:pos x="117" y="35"/>
                  </a:cxn>
                  <a:cxn ang="0">
                    <a:pos x="105" y="24"/>
                  </a:cxn>
                  <a:cxn ang="0">
                    <a:pos x="105" y="24"/>
                  </a:cxn>
                  <a:cxn ang="0">
                    <a:pos x="93" y="12"/>
                  </a:cxn>
                  <a:cxn ang="0">
                    <a:pos x="82" y="12"/>
                  </a:cxn>
                  <a:cxn ang="0">
                    <a:pos x="70" y="12"/>
                  </a:cxn>
                  <a:cxn ang="0">
                    <a:pos x="70" y="0"/>
                  </a:cxn>
                  <a:cxn ang="0">
                    <a:pos x="59" y="0"/>
                  </a:cxn>
                  <a:cxn ang="0">
                    <a:pos x="59" y="0"/>
                  </a:cxn>
                  <a:cxn ang="0">
                    <a:pos x="47" y="0"/>
                  </a:cxn>
                  <a:cxn ang="0">
                    <a:pos x="35" y="0"/>
                  </a:cxn>
                  <a:cxn ang="0">
                    <a:pos x="35" y="0"/>
                  </a:cxn>
                  <a:cxn ang="0">
                    <a:pos x="24" y="12"/>
                  </a:cxn>
                  <a:cxn ang="0">
                    <a:pos x="24" y="12"/>
                  </a:cxn>
                  <a:cxn ang="0">
                    <a:pos x="12" y="24"/>
                  </a:cxn>
                  <a:cxn ang="0">
                    <a:pos x="12" y="24"/>
                  </a:cxn>
                  <a:cxn ang="0">
                    <a:pos x="0" y="35"/>
                  </a:cxn>
                  <a:cxn ang="0">
                    <a:pos x="0" y="47"/>
                  </a:cxn>
                  <a:cxn ang="0">
                    <a:pos x="0" y="47"/>
                  </a:cxn>
                  <a:cxn ang="0">
                    <a:pos x="0" y="59"/>
                  </a:cxn>
                  <a:cxn ang="0">
                    <a:pos x="0" y="70"/>
                  </a:cxn>
                  <a:cxn ang="0">
                    <a:pos x="0" y="70"/>
                  </a:cxn>
                  <a:cxn ang="0">
                    <a:pos x="0" y="82"/>
                  </a:cxn>
                  <a:cxn ang="0">
                    <a:pos x="0" y="93"/>
                  </a:cxn>
                  <a:cxn ang="0">
                    <a:pos x="12" y="93"/>
                  </a:cxn>
                  <a:cxn ang="0">
                    <a:pos x="12" y="105"/>
                  </a:cxn>
                  <a:cxn ang="0">
                    <a:pos x="24" y="105"/>
                  </a:cxn>
                  <a:cxn ang="0">
                    <a:pos x="35" y="105"/>
                  </a:cxn>
                  <a:cxn ang="0">
                    <a:pos x="35" y="105"/>
                  </a:cxn>
                  <a:cxn ang="0">
                    <a:pos x="47" y="105"/>
                  </a:cxn>
                  <a:cxn ang="0">
                    <a:pos x="59" y="105"/>
                  </a:cxn>
                  <a:cxn ang="0">
                    <a:pos x="59" y="105"/>
                  </a:cxn>
                  <a:cxn ang="0">
                    <a:pos x="70" y="105"/>
                  </a:cxn>
                  <a:cxn ang="0">
                    <a:pos x="82" y="105"/>
                  </a:cxn>
                  <a:cxn ang="0">
                    <a:pos x="82" y="105"/>
                  </a:cxn>
                  <a:cxn ang="0">
                    <a:pos x="93" y="105"/>
                  </a:cxn>
                  <a:cxn ang="0">
                    <a:pos x="105" y="93"/>
                  </a:cxn>
                  <a:cxn ang="0">
                    <a:pos x="105" y="93"/>
                  </a:cxn>
                  <a:cxn ang="0">
                    <a:pos x="105" y="82"/>
                  </a:cxn>
                  <a:cxn ang="0">
                    <a:pos x="105" y="82"/>
                  </a:cxn>
                  <a:cxn ang="0">
                    <a:pos x="117" y="70"/>
                  </a:cxn>
                  <a:cxn ang="0">
                    <a:pos x="117" y="70"/>
                  </a:cxn>
                  <a:cxn ang="0">
                    <a:pos x="117" y="59"/>
                  </a:cxn>
                  <a:cxn ang="0">
                    <a:pos x="117" y="47"/>
                  </a:cxn>
                  <a:cxn ang="0">
                    <a:pos x="117" y="47"/>
                  </a:cxn>
                  <a:cxn ang="0">
                    <a:pos x="105" y="47"/>
                  </a:cxn>
                </a:cxnLst>
                <a:rect l="0" t="0" r="r" b="b"/>
                <a:pathLst>
                  <a:path w="117" h="105">
                    <a:moveTo>
                      <a:pt x="105" y="47"/>
                    </a:moveTo>
                    <a:lnTo>
                      <a:pt x="117" y="35"/>
                    </a:lnTo>
                    <a:lnTo>
                      <a:pt x="105" y="24"/>
                    </a:lnTo>
                    <a:lnTo>
                      <a:pt x="105" y="24"/>
                    </a:lnTo>
                    <a:lnTo>
                      <a:pt x="93" y="12"/>
                    </a:lnTo>
                    <a:lnTo>
                      <a:pt x="82" y="12"/>
                    </a:lnTo>
                    <a:lnTo>
                      <a:pt x="70" y="12"/>
                    </a:lnTo>
                    <a:lnTo>
                      <a:pt x="70" y="0"/>
                    </a:lnTo>
                    <a:lnTo>
                      <a:pt x="59" y="0"/>
                    </a:lnTo>
                    <a:lnTo>
                      <a:pt x="59" y="0"/>
                    </a:lnTo>
                    <a:lnTo>
                      <a:pt x="47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0" y="35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0" y="59"/>
                    </a:lnTo>
                    <a:lnTo>
                      <a:pt x="0" y="70"/>
                    </a:lnTo>
                    <a:lnTo>
                      <a:pt x="0" y="70"/>
                    </a:lnTo>
                    <a:lnTo>
                      <a:pt x="0" y="82"/>
                    </a:lnTo>
                    <a:lnTo>
                      <a:pt x="0" y="93"/>
                    </a:lnTo>
                    <a:lnTo>
                      <a:pt x="12" y="93"/>
                    </a:lnTo>
                    <a:lnTo>
                      <a:pt x="12" y="105"/>
                    </a:lnTo>
                    <a:lnTo>
                      <a:pt x="24" y="105"/>
                    </a:lnTo>
                    <a:lnTo>
                      <a:pt x="35" y="105"/>
                    </a:lnTo>
                    <a:lnTo>
                      <a:pt x="35" y="105"/>
                    </a:lnTo>
                    <a:lnTo>
                      <a:pt x="47" y="105"/>
                    </a:lnTo>
                    <a:lnTo>
                      <a:pt x="59" y="105"/>
                    </a:lnTo>
                    <a:lnTo>
                      <a:pt x="59" y="105"/>
                    </a:lnTo>
                    <a:lnTo>
                      <a:pt x="70" y="105"/>
                    </a:lnTo>
                    <a:lnTo>
                      <a:pt x="82" y="105"/>
                    </a:lnTo>
                    <a:lnTo>
                      <a:pt x="82" y="105"/>
                    </a:lnTo>
                    <a:lnTo>
                      <a:pt x="93" y="105"/>
                    </a:lnTo>
                    <a:lnTo>
                      <a:pt x="105" y="93"/>
                    </a:lnTo>
                    <a:lnTo>
                      <a:pt x="105" y="93"/>
                    </a:lnTo>
                    <a:lnTo>
                      <a:pt x="105" y="82"/>
                    </a:lnTo>
                    <a:lnTo>
                      <a:pt x="105" y="82"/>
                    </a:lnTo>
                    <a:lnTo>
                      <a:pt x="117" y="70"/>
                    </a:lnTo>
                    <a:lnTo>
                      <a:pt x="117" y="70"/>
                    </a:lnTo>
                    <a:lnTo>
                      <a:pt x="117" y="59"/>
                    </a:lnTo>
                    <a:lnTo>
                      <a:pt x="117" y="47"/>
                    </a:lnTo>
                    <a:lnTo>
                      <a:pt x="117" y="47"/>
                    </a:lnTo>
                    <a:lnTo>
                      <a:pt x="105" y="47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45" name="Group 176"/>
            <p:cNvGrpSpPr>
              <a:grpSpLocks/>
            </p:cNvGrpSpPr>
            <p:nvPr/>
          </p:nvGrpSpPr>
          <p:grpSpPr bwMode="auto">
            <a:xfrm>
              <a:off x="1854" y="1248"/>
              <a:ext cx="117" cy="117"/>
              <a:chOff x="1713" y="642"/>
              <a:chExt cx="117" cy="117"/>
            </a:xfrm>
          </p:grpSpPr>
          <p:sp>
            <p:nvSpPr>
              <p:cNvPr id="17585" name="Freeform 177"/>
              <p:cNvSpPr>
                <a:spLocks/>
              </p:cNvSpPr>
              <p:nvPr/>
            </p:nvSpPr>
            <p:spPr bwMode="auto">
              <a:xfrm>
                <a:off x="1713" y="642"/>
                <a:ext cx="117" cy="117"/>
              </a:xfrm>
              <a:custGeom>
                <a:avLst/>
                <a:gdLst/>
                <a:ahLst/>
                <a:cxnLst>
                  <a:cxn ang="0">
                    <a:pos x="70" y="12"/>
                  </a:cxn>
                  <a:cxn ang="0">
                    <a:pos x="70" y="24"/>
                  </a:cxn>
                  <a:cxn ang="0">
                    <a:pos x="59" y="24"/>
                  </a:cxn>
                  <a:cxn ang="0">
                    <a:pos x="47" y="24"/>
                  </a:cxn>
                  <a:cxn ang="0">
                    <a:pos x="35" y="24"/>
                  </a:cxn>
                  <a:cxn ang="0">
                    <a:pos x="35" y="35"/>
                  </a:cxn>
                  <a:cxn ang="0">
                    <a:pos x="24" y="47"/>
                  </a:cxn>
                  <a:cxn ang="0">
                    <a:pos x="24" y="59"/>
                  </a:cxn>
                  <a:cxn ang="0">
                    <a:pos x="24" y="70"/>
                  </a:cxn>
                  <a:cxn ang="0">
                    <a:pos x="35" y="70"/>
                  </a:cxn>
                  <a:cxn ang="0">
                    <a:pos x="47" y="82"/>
                  </a:cxn>
                  <a:cxn ang="0">
                    <a:pos x="59" y="82"/>
                  </a:cxn>
                  <a:cxn ang="0">
                    <a:pos x="59" y="70"/>
                  </a:cxn>
                  <a:cxn ang="0">
                    <a:pos x="59" y="59"/>
                  </a:cxn>
                  <a:cxn ang="0">
                    <a:pos x="70" y="70"/>
                  </a:cxn>
                  <a:cxn ang="0">
                    <a:pos x="93" y="70"/>
                  </a:cxn>
                  <a:cxn ang="0">
                    <a:pos x="93" y="59"/>
                  </a:cxn>
                  <a:cxn ang="0">
                    <a:pos x="93" y="47"/>
                  </a:cxn>
                  <a:cxn ang="0">
                    <a:pos x="82" y="47"/>
                  </a:cxn>
                  <a:cxn ang="0">
                    <a:pos x="82" y="35"/>
                  </a:cxn>
                  <a:cxn ang="0">
                    <a:pos x="70" y="24"/>
                  </a:cxn>
                  <a:cxn ang="0">
                    <a:pos x="82" y="12"/>
                  </a:cxn>
                  <a:cxn ang="0">
                    <a:pos x="93" y="12"/>
                  </a:cxn>
                  <a:cxn ang="0">
                    <a:pos x="93" y="24"/>
                  </a:cxn>
                  <a:cxn ang="0">
                    <a:pos x="105" y="35"/>
                  </a:cxn>
                  <a:cxn ang="0">
                    <a:pos x="117" y="47"/>
                  </a:cxn>
                  <a:cxn ang="0">
                    <a:pos x="117" y="59"/>
                  </a:cxn>
                  <a:cxn ang="0">
                    <a:pos x="105" y="82"/>
                  </a:cxn>
                  <a:cxn ang="0">
                    <a:pos x="105" y="93"/>
                  </a:cxn>
                  <a:cxn ang="0">
                    <a:pos x="93" y="93"/>
                  </a:cxn>
                  <a:cxn ang="0">
                    <a:pos x="82" y="105"/>
                  </a:cxn>
                  <a:cxn ang="0">
                    <a:pos x="70" y="105"/>
                  </a:cxn>
                  <a:cxn ang="0">
                    <a:pos x="59" y="117"/>
                  </a:cxn>
                  <a:cxn ang="0">
                    <a:pos x="47" y="117"/>
                  </a:cxn>
                  <a:cxn ang="0">
                    <a:pos x="35" y="117"/>
                  </a:cxn>
                  <a:cxn ang="0">
                    <a:pos x="24" y="105"/>
                  </a:cxn>
                  <a:cxn ang="0">
                    <a:pos x="12" y="105"/>
                  </a:cxn>
                  <a:cxn ang="0">
                    <a:pos x="0" y="93"/>
                  </a:cxn>
                  <a:cxn ang="0">
                    <a:pos x="0" y="82"/>
                  </a:cxn>
                  <a:cxn ang="0">
                    <a:pos x="0" y="70"/>
                  </a:cxn>
                  <a:cxn ang="0">
                    <a:pos x="0" y="47"/>
                  </a:cxn>
                  <a:cxn ang="0">
                    <a:pos x="0" y="35"/>
                  </a:cxn>
                  <a:cxn ang="0">
                    <a:pos x="0" y="24"/>
                  </a:cxn>
                  <a:cxn ang="0">
                    <a:pos x="12" y="12"/>
                  </a:cxn>
                  <a:cxn ang="0">
                    <a:pos x="24" y="12"/>
                  </a:cxn>
                  <a:cxn ang="0">
                    <a:pos x="35" y="0"/>
                  </a:cxn>
                  <a:cxn ang="0">
                    <a:pos x="47" y="0"/>
                  </a:cxn>
                  <a:cxn ang="0">
                    <a:pos x="59" y="0"/>
                  </a:cxn>
                  <a:cxn ang="0">
                    <a:pos x="70" y="12"/>
                  </a:cxn>
                  <a:cxn ang="0">
                    <a:pos x="82" y="12"/>
                  </a:cxn>
                </a:cxnLst>
                <a:rect l="0" t="0" r="r" b="b"/>
                <a:pathLst>
                  <a:path w="117" h="117">
                    <a:moveTo>
                      <a:pt x="82" y="12"/>
                    </a:moveTo>
                    <a:lnTo>
                      <a:pt x="70" y="12"/>
                    </a:lnTo>
                    <a:lnTo>
                      <a:pt x="70" y="12"/>
                    </a:lnTo>
                    <a:lnTo>
                      <a:pt x="70" y="24"/>
                    </a:lnTo>
                    <a:lnTo>
                      <a:pt x="70" y="24"/>
                    </a:lnTo>
                    <a:lnTo>
                      <a:pt x="59" y="24"/>
                    </a:lnTo>
                    <a:lnTo>
                      <a:pt x="59" y="24"/>
                    </a:lnTo>
                    <a:lnTo>
                      <a:pt x="47" y="24"/>
                    </a:lnTo>
                    <a:lnTo>
                      <a:pt x="47" y="24"/>
                    </a:lnTo>
                    <a:lnTo>
                      <a:pt x="35" y="24"/>
                    </a:lnTo>
                    <a:lnTo>
                      <a:pt x="35" y="35"/>
                    </a:lnTo>
                    <a:lnTo>
                      <a:pt x="35" y="35"/>
                    </a:lnTo>
                    <a:lnTo>
                      <a:pt x="24" y="35"/>
                    </a:lnTo>
                    <a:lnTo>
                      <a:pt x="24" y="47"/>
                    </a:lnTo>
                    <a:lnTo>
                      <a:pt x="24" y="47"/>
                    </a:lnTo>
                    <a:lnTo>
                      <a:pt x="24" y="59"/>
                    </a:lnTo>
                    <a:lnTo>
                      <a:pt x="24" y="70"/>
                    </a:lnTo>
                    <a:lnTo>
                      <a:pt x="24" y="70"/>
                    </a:lnTo>
                    <a:lnTo>
                      <a:pt x="35" y="70"/>
                    </a:lnTo>
                    <a:lnTo>
                      <a:pt x="35" y="70"/>
                    </a:lnTo>
                    <a:lnTo>
                      <a:pt x="35" y="82"/>
                    </a:lnTo>
                    <a:lnTo>
                      <a:pt x="47" y="82"/>
                    </a:lnTo>
                    <a:lnTo>
                      <a:pt x="47" y="82"/>
                    </a:lnTo>
                    <a:lnTo>
                      <a:pt x="59" y="82"/>
                    </a:lnTo>
                    <a:lnTo>
                      <a:pt x="59" y="82"/>
                    </a:lnTo>
                    <a:lnTo>
                      <a:pt x="59" y="70"/>
                    </a:lnTo>
                    <a:lnTo>
                      <a:pt x="59" y="59"/>
                    </a:lnTo>
                    <a:lnTo>
                      <a:pt x="59" y="59"/>
                    </a:lnTo>
                    <a:lnTo>
                      <a:pt x="70" y="59"/>
                    </a:lnTo>
                    <a:lnTo>
                      <a:pt x="70" y="70"/>
                    </a:lnTo>
                    <a:lnTo>
                      <a:pt x="82" y="70"/>
                    </a:lnTo>
                    <a:lnTo>
                      <a:pt x="93" y="70"/>
                    </a:lnTo>
                    <a:lnTo>
                      <a:pt x="93" y="70"/>
                    </a:lnTo>
                    <a:lnTo>
                      <a:pt x="93" y="59"/>
                    </a:lnTo>
                    <a:lnTo>
                      <a:pt x="93" y="59"/>
                    </a:lnTo>
                    <a:lnTo>
                      <a:pt x="93" y="47"/>
                    </a:lnTo>
                    <a:lnTo>
                      <a:pt x="93" y="47"/>
                    </a:lnTo>
                    <a:lnTo>
                      <a:pt x="82" y="47"/>
                    </a:lnTo>
                    <a:lnTo>
                      <a:pt x="82" y="35"/>
                    </a:lnTo>
                    <a:lnTo>
                      <a:pt x="82" y="35"/>
                    </a:lnTo>
                    <a:lnTo>
                      <a:pt x="82" y="24"/>
                    </a:lnTo>
                    <a:lnTo>
                      <a:pt x="70" y="24"/>
                    </a:lnTo>
                    <a:lnTo>
                      <a:pt x="70" y="12"/>
                    </a:lnTo>
                    <a:lnTo>
                      <a:pt x="82" y="12"/>
                    </a:lnTo>
                    <a:lnTo>
                      <a:pt x="82" y="12"/>
                    </a:lnTo>
                    <a:lnTo>
                      <a:pt x="93" y="12"/>
                    </a:lnTo>
                    <a:lnTo>
                      <a:pt x="93" y="24"/>
                    </a:lnTo>
                    <a:lnTo>
                      <a:pt x="93" y="24"/>
                    </a:lnTo>
                    <a:lnTo>
                      <a:pt x="105" y="35"/>
                    </a:lnTo>
                    <a:lnTo>
                      <a:pt x="105" y="35"/>
                    </a:lnTo>
                    <a:lnTo>
                      <a:pt x="117" y="47"/>
                    </a:lnTo>
                    <a:lnTo>
                      <a:pt x="117" y="47"/>
                    </a:lnTo>
                    <a:lnTo>
                      <a:pt x="117" y="59"/>
                    </a:lnTo>
                    <a:lnTo>
                      <a:pt x="117" y="59"/>
                    </a:lnTo>
                    <a:lnTo>
                      <a:pt x="117" y="70"/>
                    </a:lnTo>
                    <a:lnTo>
                      <a:pt x="105" y="82"/>
                    </a:lnTo>
                    <a:lnTo>
                      <a:pt x="105" y="82"/>
                    </a:lnTo>
                    <a:lnTo>
                      <a:pt x="105" y="93"/>
                    </a:lnTo>
                    <a:lnTo>
                      <a:pt x="105" y="93"/>
                    </a:lnTo>
                    <a:lnTo>
                      <a:pt x="93" y="93"/>
                    </a:lnTo>
                    <a:lnTo>
                      <a:pt x="93" y="105"/>
                    </a:lnTo>
                    <a:lnTo>
                      <a:pt x="82" y="105"/>
                    </a:lnTo>
                    <a:lnTo>
                      <a:pt x="82" y="105"/>
                    </a:lnTo>
                    <a:lnTo>
                      <a:pt x="70" y="105"/>
                    </a:lnTo>
                    <a:lnTo>
                      <a:pt x="70" y="105"/>
                    </a:lnTo>
                    <a:lnTo>
                      <a:pt x="59" y="117"/>
                    </a:lnTo>
                    <a:lnTo>
                      <a:pt x="59" y="117"/>
                    </a:lnTo>
                    <a:lnTo>
                      <a:pt x="47" y="117"/>
                    </a:lnTo>
                    <a:lnTo>
                      <a:pt x="47" y="117"/>
                    </a:lnTo>
                    <a:lnTo>
                      <a:pt x="35" y="117"/>
                    </a:lnTo>
                    <a:lnTo>
                      <a:pt x="35" y="117"/>
                    </a:lnTo>
                    <a:lnTo>
                      <a:pt x="24" y="105"/>
                    </a:lnTo>
                    <a:lnTo>
                      <a:pt x="24" y="105"/>
                    </a:lnTo>
                    <a:lnTo>
                      <a:pt x="12" y="105"/>
                    </a:lnTo>
                    <a:lnTo>
                      <a:pt x="12" y="93"/>
                    </a:lnTo>
                    <a:lnTo>
                      <a:pt x="0" y="93"/>
                    </a:lnTo>
                    <a:lnTo>
                      <a:pt x="0" y="82"/>
                    </a:lnTo>
                    <a:lnTo>
                      <a:pt x="0" y="82"/>
                    </a:lnTo>
                    <a:lnTo>
                      <a:pt x="0" y="70"/>
                    </a:lnTo>
                    <a:lnTo>
                      <a:pt x="0" y="70"/>
                    </a:lnTo>
                    <a:lnTo>
                      <a:pt x="0" y="59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0" y="24"/>
                    </a:lnTo>
                    <a:lnTo>
                      <a:pt x="12" y="24"/>
                    </a:lnTo>
                    <a:lnTo>
                      <a:pt x="12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59" y="0"/>
                    </a:lnTo>
                    <a:lnTo>
                      <a:pt x="59" y="0"/>
                    </a:lnTo>
                    <a:lnTo>
                      <a:pt x="70" y="12"/>
                    </a:lnTo>
                    <a:lnTo>
                      <a:pt x="70" y="12"/>
                    </a:lnTo>
                    <a:lnTo>
                      <a:pt x="82" y="12"/>
                    </a:lnTo>
                    <a:lnTo>
                      <a:pt x="82" y="1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86" name="Freeform 178"/>
              <p:cNvSpPr>
                <a:spLocks/>
              </p:cNvSpPr>
              <p:nvPr/>
            </p:nvSpPr>
            <p:spPr bwMode="auto">
              <a:xfrm>
                <a:off x="1713" y="642"/>
                <a:ext cx="117" cy="117"/>
              </a:xfrm>
              <a:custGeom>
                <a:avLst/>
                <a:gdLst/>
                <a:ahLst/>
                <a:cxnLst>
                  <a:cxn ang="0">
                    <a:pos x="70" y="12"/>
                  </a:cxn>
                  <a:cxn ang="0">
                    <a:pos x="70" y="24"/>
                  </a:cxn>
                  <a:cxn ang="0">
                    <a:pos x="59" y="24"/>
                  </a:cxn>
                  <a:cxn ang="0">
                    <a:pos x="47" y="24"/>
                  </a:cxn>
                  <a:cxn ang="0">
                    <a:pos x="35" y="24"/>
                  </a:cxn>
                  <a:cxn ang="0">
                    <a:pos x="35" y="35"/>
                  </a:cxn>
                  <a:cxn ang="0">
                    <a:pos x="24" y="47"/>
                  </a:cxn>
                  <a:cxn ang="0">
                    <a:pos x="24" y="59"/>
                  </a:cxn>
                  <a:cxn ang="0">
                    <a:pos x="24" y="70"/>
                  </a:cxn>
                  <a:cxn ang="0">
                    <a:pos x="35" y="70"/>
                  </a:cxn>
                  <a:cxn ang="0">
                    <a:pos x="47" y="82"/>
                  </a:cxn>
                  <a:cxn ang="0">
                    <a:pos x="59" y="82"/>
                  </a:cxn>
                  <a:cxn ang="0">
                    <a:pos x="59" y="70"/>
                  </a:cxn>
                  <a:cxn ang="0">
                    <a:pos x="59" y="59"/>
                  </a:cxn>
                  <a:cxn ang="0">
                    <a:pos x="70" y="70"/>
                  </a:cxn>
                  <a:cxn ang="0">
                    <a:pos x="93" y="70"/>
                  </a:cxn>
                  <a:cxn ang="0">
                    <a:pos x="93" y="59"/>
                  </a:cxn>
                  <a:cxn ang="0">
                    <a:pos x="93" y="47"/>
                  </a:cxn>
                  <a:cxn ang="0">
                    <a:pos x="82" y="47"/>
                  </a:cxn>
                  <a:cxn ang="0">
                    <a:pos x="82" y="35"/>
                  </a:cxn>
                  <a:cxn ang="0">
                    <a:pos x="70" y="24"/>
                  </a:cxn>
                  <a:cxn ang="0">
                    <a:pos x="82" y="12"/>
                  </a:cxn>
                  <a:cxn ang="0">
                    <a:pos x="93" y="12"/>
                  </a:cxn>
                  <a:cxn ang="0">
                    <a:pos x="93" y="24"/>
                  </a:cxn>
                  <a:cxn ang="0">
                    <a:pos x="105" y="35"/>
                  </a:cxn>
                  <a:cxn ang="0">
                    <a:pos x="117" y="47"/>
                  </a:cxn>
                  <a:cxn ang="0">
                    <a:pos x="117" y="59"/>
                  </a:cxn>
                  <a:cxn ang="0">
                    <a:pos x="105" y="82"/>
                  </a:cxn>
                  <a:cxn ang="0">
                    <a:pos x="105" y="93"/>
                  </a:cxn>
                  <a:cxn ang="0">
                    <a:pos x="93" y="93"/>
                  </a:cxn>
                  <a:cxn ang="0">
                    <a:pos x="82" y="105"/>
                  </a:cxn>
                  <a:cxn ang="0">
                    <a:pos x="70" y="105"/>
                  </a:cxn>
                  <a:cxn ang="0">
                    <a:pos x="59" y="117"/>
                  </a:cxn>
                  <a:cxn ang="0">
                    <a:pos x="47" y="117"/>
                  </a:cxn>
                  <a:cxn ang="0">
                    <a:pos x="35" y="117"/>
                  </a:cxn>
                  <a:cxn ang="0">
                    <a:pos x="24" y="105"/>
                  </a:cxn>
                  <a:cxn ang="0">
                    <a:pos x="12" y="105"/>
                  </a:cxn>
                  <a:cxn ang="0">
                    <a:pos x="0" y="93"/>
                  </a:cxn>
                  <a:cxn ang="0">
                    <a:pos x="0" y="82"/>
                  </a:cxn>
                  <a:cxn ang="0">
                    <a:pos x="0" y="70"/>
                  </a:cxn>
                  <a:cxn ang="0">
                    <a:pos x="0" y="47"/>
                  </a:cxn>
                  <a:cxn ang="0">
                    <a:pos x="0" y="35"/>
                  </a:cxn>
                  <a:cxn ang="0">
                    <a:pos x="0" y="24"/>
                  </a:cxn>
                  <a:cxn ang="0">
                    <a:pos x="12" y="12"/>
                  </a:cxn>
                  <a:cxn ang="0">
                    <a:pos x="24" y="12"/>
                  </a:cxn>
                  <a:cxn ang="0">
                    <a:pos x="35" y="0"/>
                  </a:cxn>
                  <a:cxn ang="0">
                    <a:pos x="47" y="0"/>
                  </a:cxn>
                  <a:cxn ang="0">
                    <a:pos x="59" y="0"/>
                  </a:cxn>
                  <a:cxn ang="0">
                    <a:pos x="70" y="12"/>
                  </a:cxn>
                  <a:cxn ang="0">
                    <a:pos x="82" y="12"/>
                  </a:cxn>
                </a:cxnLst>
                <a:rect l="0" t="0" r="r" b="b"/>
                <a:pathLst>
                  <a:path w="117" h="117">
                    <a:moveTo>
                      <a:pt x="82" y="12"/>
                    </a:moveTo>
                    <a:lnTo>
                      <a:pt x="70" y="12"/>
                    </a:lnTo>
                    <a:lnTo>
                      <a:pt x="70" y="12"/>
                    </a:lnTo>
                    <a:lnTo>
                      <a:pt x="70" y="24"/>
                    </a:lnTo>
                    <a:lnTo>
                      <a:pt x="70" y="24"/>
                    </a:lnTo>
                    <a:lnTo>
                      <a:pt x="59" y="24"/>
                    </a:lnTo>
                    <a:lnTo>
                      <a:pt x="59" y="24"/>
                    </a:lnTo>
                    <a:lnTo>
                      <a:pt x="47" y="24"/>
                    </a:lnTo>
                    <a:lnTo>
                      <a:pt x="47" y="24"/>
                    </a:lnTo>
                    <a:lnTo>
                      <a:pt x="35" y="24"/>
                    </a:lnTo>
                    <a:lnTo>
                      <a:pt x="35" y="35"/>
                    </a:lnTo>
                    <a:lnTo>
                      <a:pt x="35" y="35"/>
                    </a:lnTo>
                    <a:lnTo>
                      <a:pt x="24" y="35"/>
                    </a:lnTo>
                    <a:lnTo>
                      <a:pt x="24" y="47"/>
                    </a:lnTo>
                    <a:lnTo>
                      <a:pt x="24" y="47"/>
                    </a:lnTo>
                    <a:lnTo>
                      <a:pt x="24" y="59"/>
                    </a:lnTo>
                    <a:lnTo>
                      <a:pt x="24" y="70"/>
                    </a:lnTo>
                    <a:lnTo>
                      <a:pt x="24" y="70"/>
                    </a:lnTo>
                    <a:lnTo>
                      <a:pt x="35" y="70"/>
                    </a:lnTo>
                    <a:lnTo>
                      <a:pt x="35" y="70"/>
                    </a:lnTo>
                    <a:lnTo>
                      <a:pt x="35" y="82"/>
                    </a:lnTo>
                    <a:lnTo>
                      <a:pt x="47" y="82"/>
                    </a:lnTo>
                    <a:lnTo>
                      <a:pt x="47" y="82"/>
                    </a:lnTo>
                    <a:lnTo>
                      <a:pt x="59" y="82"/>
                    </a:lnTo>
                    <a:lnTo>
                      <a:pt x="59" y="82"/>
                    </a:lnTo>
                    <a:lnTo>
                      <a:pt x="59" y="70"/>
                    </a:lnTo>
                    <a:lnTo>
                      <a:pt x="59" y="59"/>
                    </a:lnTo>
                    <a:lnTo>
                      <a:pt x="59" y="59"/>
                    </a:lnTo>
                    <a:lnTo>
                      <a:pt x="70" y="59"/>
                    </a:lnTo>
                    <a:lnTo>
                      <a:pt x="70" y="70"/>
                    </a:lnTo>
                    <a:lnTo>
                      <a:pt x="82" y="70"/>
                    </a:lnTo>
                    <a:lnTo>
                      <a:pt x="93" y="70"/>
                    </a:lnTo>
                    <a:lnTo>
                      <a:pt x="93" y="70"/>
                    </a:lnTo>
                    <a:lnTo>
                      <a:pt x="93" y="59"/>
                    </a:lnTo>
                    <a:lnTo>
                      <a:pt x="93" y="59"/>
                    </a:lnTo>
                    <a:lnTo>
                      <a:pt x="93" y="47"/>
                    </a:lnTo>
                    <a:lnTo>
                      <a:pt x="93" y="47"/>
                    </a:lnTo>
                    <a:lnTo>
                      <a:pt x="82" y="47"/>
                    </a:lnTo>
                    <a:lnTo>
                      <a:pt x="82" y="35"/>
                    </a:lnTo>
                    <a:lnTo>
                      <a:pt x="82" y="35"/>
                    </a:lnTo>
                    <a:lnTo>
                      <a:pt x="82" y="24"/>
                    </a:lnTo>
                    <a:lnTo>
                      <a:pt x="70" y="24"/>
                    </a:lnTo>
                    <a:lnTo>
                      <a:pt x="70" y="12"/>
                    </a:lnTo>
                    <a:lnTo>
                      <a:pt x="82" y="12"/>
                    </a:lnTo>
                    <a:lnTo>
                      <a:pt x="82" y="12"/>
                    </a:lnTo>
                    <a:lnTo>
                      <a:pt x="93" y="12"/>
                    </a:lnTo>
                    <a:lnTo>
                      <a:pt x="93" y="24"/>
                    </a:lnTo>
                    <a:lnTo>
                      <a:pt x="93" y="24"/>
                    </a:lnTo>
                    <a:lnTo>
                      <a:pt x="105" y="35"/>
                    </a:lnTo>
                    <a:lnTo>
                      <a:pt x="105" y="35"/>
                    </a:lnTo>
                    <a:lnTo>
                      <a:pt x="117" y="47"/>
                    </a:lnTo>
                    <a:lnTo>
                      <a:pt x="117" y="47"/>
                    </a:lnTo>
                    <a:lnTo>
                      <a:pt x="117" y="59"/>
                    </a:lnTo>
                    <a:lnTo>
                      <a:pt x="117" y="59"/>
                    </a:lnTo>
                    <a:lnTo>
                      <a:pt x="117" y="70"/>
                    </a:lnTo>
                    <a:lnTo>
                      <a:pt x="105" y="82"/>
                    </a:lnTo>
                    <a:lnTo>
                      <a:pt x="105" y="82"/>
                    </a:lnTo>
                    <a:lnTo>
                      <a:pt x="105" y="93"/>
                    </a:lnTo>
                    <a:lnTo>
                      <a:pt x="105" y="93"/>
                    </a:lnTo>
                    <a:lnTo>
                      <a:pt x="93" y="93"/>
                    </a:lnTo>
                    <a:lnTo>
                      <a:pt x="93" y="105"/>
                    </a:lnTo>
                    <a:lnTo>
                      <a:pt x="82" y="105"/>
                    </a:lnTo>
                    <a:lnTo>
                      <a:pt x="82" y="105"/>
                    </a:lnTo>
                    <a:lnTo>
                      <a:pt x="70" y="105"/>
                    </a:lnTo>
                    <a:lnTo>
                      <a:pt x="70" y="105"/>
                    </a:lnTo>
                    <a:lnTo>
                      <a:pt x="59" y="117"/>
                    </a:lnTo>
                    <a:lnTo>
                      <a:pt x="59" y="117"/>
                    </a:lnTo>
                    <a:lnTo>
                      <a:pt x="47" y="117"/>
                    </a:lnTo>
                    <a:lnTo>
                      <a:pt x="47" y="117"/>
                    </a:lnTo>
                    <a:lnTo>
                      <a:pt x="35" y="117"/>
                    </a:lnTo>
                    <a:lnTo>
                      <a:pt x="35" y="117"/>
                    </a:lnTo>
                    <a:lnTo>
                      <a:pt x="24" y="105"/>
                    </a:lnTo>
                    <a:lnTo>
                      <a:pt x="24" y="105"/>
                    </a:lnTo>
                    <a:lnTo>
                      <a:pt x="12" y="105"/>
                    </a:lnTo>
                    <a:lnTo>
                      <a:pt x="12" y="93"/>
                    </a:lnTo>
                    <a:lnTo>
                      <a:pt x="0" y="93"/>
                    </a:lnTo>
                    <a:lnTo>
                      <a:pt x="0" y="82"/>
                    </a:lnTo>
                    <a:lnTo>
                      <a:pt x="0" y="82"/>
                    </a:lnTo>
                    <a:lnTo>
                      <a:pt x="0" y="70"/>
                    </a:lnTo>
                    <a:lnTo>
                      <a:pt x="0" y="70"/>
                    </a:lnTo>
                    <a:lnTo>
                      <a:pt x="0" y="59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0" y="24"/>
                    </a:lnTo>
                    <a:lnTo>
                      <a:pt x="12" y="24"/>
                    </a:lnTo>
                    <a:lnTo>
                      <a:pt x="12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59" y="0"/>
                    </a:lnTo>
                    <a:lnTo>
                      <a:pt x="59" y="0"/>
                    </a:lnTo>
                    <a:lnTo>
                      <a:pt x="70" y="12"/>
                    </a:lnTo>
                    <a:lnTo>
                      <a:pt x="70" y="12"/>
                    </a:lnTo>
                    <a:lnTo>
                      <a:pt x="82" y="12"/>
                    </a:lnTo>
                    <a:lnTo>
                      <a:pt x="82" y="12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48" name="Group 179"/>
            <p:cNvGrpSpPr>
              <a:grpSpLocks/>
            </p:cNvGrpSpPr>
            <p:nvPr/>
          </p:nvGrpSpPr>
          <p:grpSpPr bwMode="auto">
            <a:xfrm>
              <a:off x="1413" y="1783"/>
              <a:ext cx="128" cy="58"/>
              <a:chOff x="1272" y="1177"/>
              <a:chExt cx="128" cy="58"/>
            </a:xfrm>
          </p:grpSpPr>
          <p:sp>
            <p:nvSpPr>
              <p:cNvPr id="17588" name="Freeform 180"/>
              <p:cNvSpPr>
                <a:spLocks/>
              </p:cNvSpPr>
              <p:nvPr/>
            </p:nvSpPr>
            <p:spPr bwMode="auto">
              <a:xfrm>
                <a:off x="1272" y="1177"/>
                <a:ext cx="128" cy="58"/>
              </a:xfrm>
              <a:custGeom>
                <a:avLst/>
                <a:gdLst/>
                <a:ahLst/>
                <a:cxnLst>
                  <a:cxn ang="0">
                    <a:pos x="116" y="12"/>
                  </a:cxn>
                  <a:cxn ang="0">
                    <a:pos x="104" y="12"/>
                  </a:cxn>
                  <a:cxn ang="0">
                    <a:pos x="93" y="12"/>
                  </a:cxn>
                  <a:cxn ang="0">
                    <a:pos x="93" y="12"/>
                  </a:cxn>
                  <a:cxn ang="0">
                    <a:pos x="81" y="23"/>
                  </a:cxn>
                  <a:cxn ang="0">
                    <a:pos x="69" y="23"/>
                  </a:cxn>
                  <a:cxn ang="0">
                    <a:pos x="69" y="23"/>
                  </a:cxn>
                  <a:cxn ang="0">
                    <a:pos x="58" y="23"/>
                  </a:cxn>
                  <a:cxn ang="0">
                    <a:pos x="46" y="23"/>
                  </a:cxn>
                  <a:cxn ang="0">
                    <a:pos x="35" y="23"/>
                  </a:cxn>
                  <a:cxn ang="0">
                    <a:pos x="23" y="23"/>
                  </a:cxn>
                  <a:cxn ang="0">
                    <a:pos x="23" y="23"/>
                  </a:cxn>
                  <a:cxn ang="0">
                    <a:pos x="11" y="23"/>
                  </a:cxn>
                  <a:cxn ang="0">
                    <a:pos x="0" y="35"/>
                  </a:cxn>
                  <a:cxn ang="0">
                    <a:pos x="0" y="47"/>
                  </a:cxn>
                  <a:cxn ang="0">
                    <a:pos x="11" y="58"/>
                  </a:cxn>
                  <a:cxn ang="0">
                    <a:pos x="23" y="58"/>
                  </a:cxn>
                  <a:cxn ang="0">
                    <a:pos x="35" y="58"/>
                  </a:cxn>
                  <a:cxn ang="0">
                    <a:pos x="46" y="58"/>
                  </a:cxn>
                  <a:cxn ang="0">
                    <a:pos x="46" y="58"/>
                  </a:cxn>
                  <a:cxn ang="0">
                    <a:pos x="58" y="58"/>
                  </a:cxn>
                  <a:cxn ang="0">
                    <a:pos x="69" y="58"/>
                  </a:cxn>
                  <a:cxn ang="0">
                    <a:pos x="69" y="47"/>
                  </a:cxn>
                  <a:cxn ang="0">
                    <a:pos x="81" y="47"/>
                  </a:cxn>
                  <a:cxn ang="0">
                    <a:pos x="93" y="35"/>
                  </a:cxn>
                  <a:cxn ang="0">
                    <a:pos x="93" y="35"/>
                  </a:cxn>
                  <a:cxn ang="0">
                    <a:pos x="104" y="35"/>
                  </a:cxn>
                  <a:cxn ang="0">
                    <a:pos x="116" y="23"/>
                  </a:cxn>
                  <a:cxn ang="0">
                    <a:pos x="116" y="23"/>
                  </a:cxn>
                  <a:cxn ang="0">
                    <a:pos x="128" y="12"/>
                  </a:cxn>
                  <a:cxn ang="0">
                    <a:pos x="128" y="0"/>
                  </a:cxn>
                  <a:cxn ang="0">
                    <a:pos x="116" y="12"/>
                  </a:cxn>
                </a:cxnLst>
                <a:rect l="0" t="0" r="r" b="b"/>
                <a:pathLst>
                  <a:path w="128" h="58">
                    <a:moveTo>
                      <a:pt x="116" y="12"/>
                    </a:moveTo>
                    <a:lnTo>
                      <a:pt x="104" y="12"/>
                    </a:lnTo>
                    <a:lnTo>
                      <a:pt x="93" y="12"/>
                    </a:lnTo>
                    <a:lnTo>
                      <a:pt x="93" y="12"/>
                    </a:lnTo>
                    <a:lnTo>
                      <a:pt x="81" y="23"/>
                    </a:lnTo>
                    <a:lnTo>
                      <a:pt x="69" y="23"/>
                    </a:lnTo>
                    <a:lnTo>
                      <a:pt x="69" y="23"/>
                    </a:lnTo>
                    <a:lnTo>
                      <a:pt x="58" y="23"/>
                    </a:lnTo>
                    <a:lnTo>
                      <a:pt x="46" y="23"/>
                    </a:lnTo>
                    <a:lnTo>
                      <a:pt x="35" y="23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11" y="23"/>
                    </a:lnTo>
                    <a:lnTo>
                      <a:pt x="0" y="35"/>
                    </a:lnTo>
                    <a:lnTo>
                      <a:pt x="0" y="47"/>
                    </a:lnTo>
                    <a:lnTo>
                      <a:pt x="11" y="58"/>
                    </a:lnTo>
                    <a:lnTo>
                      <a:pt x="23" y="58"/>
                    </a:lnTo>
                    <a:lnTo>
                      <a:pt x="35" y="58"/>
                    </a:lnTo>
                    <a:lnTo>
                      <a:pt x="46" y="58"/>
                    </a:lnTo>
                    <a:lnTo>
                      <a:pt x="46" y="58"/>
                    </a:lnTo>
                    <a:lnTo>
                      <a:pt x="58" y="58"/>
                    </a:lnTo>
                    <a:lnTo>
                      <a:pt x="69" y="58"/>
                    </a:lnTo>
                    <a:lnTo>
                      <a:pt x="69" y="47"/>
                    </a:lnTo>
                    <a:lnTo>
                      <a:pt x="81" y="47"/>
                    </a:lnTo>
                    <a:lnTo>
                      <a:pt x="93" y="35"/>
                    </a:lnTo>
                    <a:lnTo>
                      <a:pt x="93" y="35"/>
                    </a:lnTo>
                    <a:lnTo>
                      <a:pt x="104" y="35"/>
                    </a:lnTo>
                    <a:lnTo>
                      <a:pt x="116" y="23"/>
                    </a:lnTo>
                    <a:lnTo>
                      <a:pt x="116" y="23"/>
                    </a:lnTo>
                    <a:lnTo>
                      <a:pt x="128" y="12"/>
                    </a:lnTo>
                    <a:lnTo>
                      <a:pt x="128" y="0"/>
                    </a:lnTo>
                    <a:lnTo>
                      <a:pt x="116" y="1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89" name="Freeform 181"/>
              <p:cNvSpPr>
                <a:spLocks/>
              </p:cNvSpPr>
              <p:nvPr/>
            </p:nvSpPr>
            <p:spPr bwMode="auto">
              <a:xfrm>
                <a:off x="1272" y="1177"/>
                <a:ext cx="128" cy="58"/>
              </a:xfrm>
              <a:custGeom>
                <a:avLst/>
                <a:gdLst/>
                <a:ahLst/>
                <a:cxnLst>
                  <a:cxn ang="0">
                    <a:pos x="116" y="12"/>
                  </a:cxn>
                  <a:cxn ang="0">
                    <a:pos x="104" y="12"/>
                  </a:cxn>
                  <a:cxn ang="0">
                    <a:pos x="93" y="12"/>
                  </a:cxn>
                  <a:cxn ang="0">
                    <a:pos x="93" y="12"/>
                  </a:cxn>
                  <a:cxn ang="0">
                    <a:pos x="81" y="23"/>
                  </a:cxn>
                  <a:cxn ang="0">
                    <a:pos x="69" y="23"/>
                  </a:cxn>
                  <a:cxn ang="0">
                    <a:pos x="69" y="23"/>
                  </a:cxn>
                  <a:cxn ang="0">
                    <a:pos x="58" y="23"/>
                  </a:cxn>
                  <a:cxn ang="0">
                    <a:pos x="46" y="23"/>
                  </a:cxn>
                  <a:cxn ang="0">
                    <a:pos x="35" y="23"/>
                  </a:cxn>
                  <a:cxn ang="0">
                    <a:pos x="23" y="23"/>
                  </a:cxn>
                  <a:cxn ang="0">
                    <a:pos x="23" y="23"/>
                  </a:cxn>
                  <a:cxn ang="0">
                    <a:pos x="11" y="23"/>
                  </a:cxn>
                  <a:cxn ang="0">
                    <a:pos x="0" y="35"/>
                  </a:cxn>
                  <a:cxn ang="0">
                    <a:pos x="0" y="47"/>
                  </a:cxn>
                  <a:cxn ang="0">
                    <a:pos x="11" y="58"/>
                  </a:cxn>
                  <a:cxn ang="0">
                    <a:pos x="23" y="58"/>
                  </a:cxn>
                  <a:cxn ang="0">
                    <a:pos x="35" y="58"/>
                  </a:cxn>
                  <a:cxn ang="0">
                    <a:pos x="46" y="58"/>
                  </a:cxn>
                  <a:cxn ang="0">
                    <a:pos x="46" y="58"/>
                  </a:cxn>
                  <a:cxn ang="0">
                    <a:pos x="58" y="58"/>
                  </a:cxn>
                  <a:cxn ang="0">
                    <a:pos x="69" y="58"/>
                  </a:cxn>
                  <a:cxn ang="0">
                    <a:pos x="69" y="47"/>
                  </a:cxn>
                  <a:cxn ang="0">
                    <a:pos x="81" y="47"/>
                  </a:cxn>
                  <a:cxn ang="0">
                    <a:pos x="93" y="35"/>
                  </a:cxn>
                  <a:cxn ang="0">
                    <a:pos x="93" y="35"/>
                  </a:cxn>
                  <a:cxn ang="0">
                    <a:pos x="104" y="35"/>
                  </a:cxn>
                  <a:cxn ang="0">
                    <a:pos x="116" y="23"/>
                  </a:cxn>
                  <a:cxn ang="0">
                    <a:pos x="116" y="23"/>
                  </a:cxn>
                  <a:cxn ang="0">
                    <a:pos x="128" y="12"/>
                  </a:cxn>
                  <a:cxn ang="0">
                    <a:pos x="128" y="0"/>
                  </a:cxn>
                  <a:cxn ang="0">
                    <a:pos x="116" y="12"/>
                  </a:cxn>
                </a:cxnLst>
                <a:rect l="0" t="0" r="r" b="b"/>
                <a:pathLst>
                  <a:path w="128" h="58">
                    <a:moveTo>
                      <a:pt x="116" y="12"/>
                    </a:moveTo>
                    <a:lnTo>
                      <a:pt x="104" y="12"/>
                    </a:lnTo>
                    <a:lnTo>
                      <a:pt x="93" y="12"/>
                    </a:lnTo>
                    <a:lnTo>
                      <a:pt x="93" y="12"/>
                    </a:lnTo>
                    <a:lnTo>
                      <a:pt x="81" y="23"/>
                    </a:lnTo>
                    <a:lnTo>
                      <a:pt x="69" y="23"/>
                    </a:lnTo>
                    <a:lnTo>
                      <a:pt x="69" y="23"/>
                    </a:lnTo>
                    <a:lnTo>
                      <a:pt x="58" y="23"/>
                    </a:lnTo>
                    <a:lnTo>
                      <a:pt x="46" y="23"/>
                    </a:lnTo>
                    <a:lnTo>
                      <a:pt x="35" y="23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11" y="23"/>
                    </a:lnTo>
                    <a:lnTo>
                      <a:pt x="0" y="35"/>
                    </a:lnTo>
                    <a:lnTo>
                      <a:pt x="0" y="47"/>
                    </a:lnTo>
                    <a:lnTo>
                      <a:pt x="11" y="58"/>
                    </a:lnTo>
                    <a:lnTo>
                      <a:pt x="23" y="58"/>
                    </a:lnTo>
                    <a:lnTo>
                      <a:pt x="35" y="58"/>
                    </a:lnTo>
                    <a:lnTo>
                      <a:pt x="46" y="58"/>
                    </a:lnTo>
                    <a:lnTo>
                      <a:pt x="46" y="58"/>
                    </a:lnTo>
                    <a:lnTo>
                      <a:pt x="58" y="58"/>
                    </a:lnTo>
                    <a:lnTo>
                      <a:pt x="69" y="58"/>
                    </a:lnTo>
                    <a:lnTo>
                      <a:pt x="69" y="47"/>
                    </a:lnTo>
                    <a:lnTo>
                      <a:pt x="81" y="47"/>
                    </a:lnTo>
                    <a:lnTo>
                      <a:pt x="93" y="35"/>
                    </a:lnTo>
                    <a:lnTo>
                      <a:pt x="93" y="35"/>
                    </a:lnTo>
                    <a:lnTo>
                      <a:pt x="104" y="35"/>
                    </a:lnTo>
                    <a:lnTo>
                      <a:pt x="116" y="23"/>
                    </a:lnTo>
                    <a:lnTo>
                      <a:pt x="116" y="23"/>
                    </a:lnTo>
                    <a:lnTo>
                      <a:pt x="128" y="12"/>
                    </a:lnTo>
                    <a:lnTo>
                      <a:pt x="128" y="0"/>
                    </a:lnTo>
                    <a:lnTo>
                      <a:pt x="116" y="12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51" name="Group 182"/>
            <p:cNvGrpSpPr>
              <a:grpSpLocks/>
            </p:cNvGrpSpPr>
            <p:nvPr/>
          </p:nvGrpSpPr>
          <p:grpSpPr bwMode="auto">
            <a:xfrm>
              <a:off x="924" y="2306"/>
              <a:ext cx="152" cy="140"/>
              <a:chOff x="783" y="1700"/>
              <a:chExt cx="152" cy="140"/>
            </a:xfrm>
          </p:grpSpPr>
          <p:sp>
            <p:nvSpPr>
              <p:cNvPr id="17591" name="Freeform 183"/>
              <p:cNvSpPr>
                <a:spLocks/>
              </p:cNvSpPr>
              <p:nvPr/>
            </p:nvSpPr>
            <p:spPr bwMode="auto">
              <a:xfrm>
                <a:off x="783" y="1700"/>
                <a:ext cx="152" cy="140"/>
              </a:xfrm>
              <a:custGeom>
                <a:avLst/>
                <a:gdLst/>
                <a:ahLst/>
                <a:cxnLst>
                  <a:cxn ang="0">
                    <a:pos x="140" y="58"/>
                  </a:cxn>
                  <a:cxn ang="0">
                    <a:pos x="140" y="47"/>
                  </a:cxn>
                  <a:cxn ang="0">
                    <a:pos x="128" y="35"/>
                  </a:cxn>
                  <a:cxn ang="0">
                    <a:pos x="105" y="24"/>
                  </a:cxn>
                  <a:cxn ang="0">
                    <a:pos x="93" y="24"/>
                  </a:cxn>
                  <a:cxn ang="0">
                    <a:pos x="93" y="0"/>
                  </a:cxn>
                  <a:cxn ang="0">
                    <a:pos x="82" y="0"/>
                  </a:cxn>
                  <a:cxn ang="0">
                    <a:pos x="59" y="0"/>
                  </a:cxn>
                  <a:cxn ang="0">
                    <a:pos x="47" y="0"/>
                  </a:cxn>
                  <a:cxn ang="0">
                    <a:pos x="35" y="12"/>
                  </a:cxn>
                  <a:cxn ang="0">
                    <a:pos x="24" y="24"/>
                  </a:cxn>
                  <a:cxn ang="0">
                    <a:pos x="12" y="35"/>
                  </a:cxn>
                  <a:cxn ang="0">
                    <a:pos x="0" y="47"/>
                  </a:cxn>
                  <a:cxn ang="0">
                    <a:pos x="0" y="58"/>
                  </a:cxn>
                  <a:cxn ang="0">
                    <a:pos x="0" y="82"/>
                  </a:cxn>
                  <a:cxn ang="0">
                    <a:pos x="12" y="82"/>
                  </a:cxn>
                  <a:cxn ang="0">
                    <a:pos x="35" y="82"/>
                  </a:cxn>
                  <a:cxn ang="0">
                    <a:pos x="47" y="93"/>
                  </a:cxn>
                  <a:cxn ang="0">
                    <a:pos x="47" y="105"/>
                  </a:cxn>
                  <a:cxn ang="0">
                    <a:pos x="59" y="128"/>
                  </a:cxn>
                  <a:cxn ang="0">
                    <a:pos x="70" y="128"/>
                  </a:cxn>
                  <a:cxn ang="0">
                    <a:pos x="82" y="140"/>
                  </a:cxn>
                  <a:cxn ang="0">
                    <a:pos x="105" y="140"/>
                  </a:cxn>
                  <a:cxn ang="0">
                    <a:pos x="117" y="140"/>
                  </a:cxn>
                  <a:cxn ang="0">
                    <a:pos x="128" y="140"/>
                  </a:cxn>
                  <a:cxn ang="0">
                    <a:pos x="128" y="128"/>
                  </a:cxn>
                  <a:cxn ang="0">
                    <a:pos x="128" y="105"/>
                  </a:cxn>
                  <a:cxn ang="0">
                    <a:pos x="117" y="93"/>
                  </a:cxn>
                  <a:cxn ang="0">
                    <a:pos x="128" y="82"/>
                  </a:cxn>
                  <a:cxn ang="0">
                    <a:pos x="140" y="82"/>
                  </a:cxn>
                  <a:cxn ang="0">
                    <a:pos x="152" y="70"/>
                  </a:cxn>
                  <a:cxn ang="0">
                    <a:pos x="140" y="58"/>
                  </a:cxn>
                </a:cxnLst>
                <a:rect l="0" t="0" r="r" b="b"/>
                <a:pathLst>
                  <a:path w="152" h="140">
                    <a:moveTo>
                      <a:pt x="140" y="58"/>
                    </a:moveTo>
                    <a:lnTo>
                      <a:pt x="140" y="58"/>
                    </a:lnTo>
                    <a:lnTo>
                      <a:pt x="140" y="58"/>
                    </a:lnTo>
                    <a:lnTo>
                      <a:pt x="140" y="47"/>
                    </a:lnTo>
                    <a:lnTo>
                      <a:pt x="128" y="47"/>
                    </a:lnTo>
                    <a:lnTo>
                      <a:pt x="128" y="35"/>
                    </a:lnTo>
                    <a:lnTo>
                      <a:pt x="117" y="35"/>
                    </a:lnTo>
                    <a:lnTo>
                      <a:pt x="105" y="24"/>
                    </a:lnTo>
                    <a:lnTo>
                      <a:pt x="105" y="24"/>
                    </a:lnTo>
                    <a:lnTo>
                      <a:pt x="93" y="24"/>
                    </a:lnTo>
                    <a:lnTo>
                      <a:pt x="93" y="12"/>
                    </a:lnTo>
                    <a:lnTo>
                      <a:pt x="93" y="0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70" y="0"/>
                    </a:lnTo>
                    <a:lnTo>
                      <a:pt x="59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35" y="0"/>
                    </a:lnTo>
                    <a:lnTo>
                      <a:pt x="35" y="12"/>
                    </a:lnTo>
                    <a:lnTo>
                      <a:pt x="24" y="12"/>
                    </a:lnTo>
                    <a:lnTo>
                      <a:pt x="24" y="24"/>
                    </a:lnTo>
                    <a:lnTo>
                      <a:pt x="12" y="24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0" y="47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0" y="70"/>
                    </a:lnTo>
                    <a:lnTo>
                      <a:pt x="0" y="82"/>
                    </a:lnTo>
                    <a:lnTo>
                      <a:pt x="12" y="82"/>
                    </a:lnTo>
                    <a:lnTo>
                      <a:pt x="12" y="82"/>
                    </a:lnTo>
                    <a:lnTo>
                      <a:pt x="24" y="82"/>
                    </a:lnTo>
                    <a:lnTo>
                      <a:pt x="35" y="82"/>
                    </a:lnTo>
                    <a:lnTo>
                      <a:pt x="35" y="82"/>
                    </a:lnTo>
                    <a:lnTo>
                      <a:pt x="47" y="93"/>
                    </a:lnTo>
                    <a:lnTo>
                      <a:pt x="47" y="105"/>
                    </a:lnTo>
                    <a:lnTo>
                      <a:pt x="47" y="105"/>
                    </a:lnTo>
                    <a:lnTo>
                      <a:pt x="47" y="117"/>
                    </a:lnTo>
                    <a:lnTo>
                      <a:pt x="59" y="128"/>
                    </a:lnTo>
                    <a:lnTo>
                      <a:pt x="59" y="128"/>
                    </a:lnTo>
                    <a:lnTo>
                      <a:pt x="70" y="128"/>
                    </a:lnTo>
                    <a:lnTo>
                      <a:pt x="82" y="140"/>
                    </a:lnTo>
                    <a:lnTo>
                      <a:pt x="82" y="140"/>
                    </a:lnTo>
                    <a:lnTo>
                      <a:pt x="93" y="140"/>
                    </a:lnTo>
                    <a:lnTo>
                      <a:pt x="105" y="140"/>
                    </a:lnTo>
                    <a:lnTo>
                      <a:pt x="105" y="140"/>
                    </a:lnTo>
                    <a:lnTo>
                      <a:pt x="117" y="140"/>
                    </a:lnTo>
                    <a:lnTo>
                      <a:pt x="117" y="140"/>
                    </a:lnTo>
                    <a:lnTo>
                      <a:pt x="128" y="140"/>
                    </a:lnTo>
                    <a:lnTo>
                      <a:pt x="128" y="128"/>
                    </a:lnTo>
                    <a:lnTo>
                      <a:pt x="128" y="128"/>
                    </a:lnTo>
                    <a:lnTo>
                      <a:pt x="128" y="117"/>
                    </a:lnTo>
                    <a:lnTo>
                      <a:pt x="128" y="105"/>
                    </a:lnTo>
                    <a:lnTo>
                      <a:pt x="117" y="105"/>
                    </a:lnTo>
                    <a:lnTo>
                      <a:pt x="117" y="93"/>
                    </a:lnTo>
                    <a:lnTo>
                      <a:pt x="117" y="82"/>
                    </a:lnTo>
                    <a:lnTo>
                      <a:pt x="128" y="82"/>
                    </a:lnTo>
                    <a:lnTo>
                      <a:pt x="140" y="82"/>
                    </a:lnTo>
                    <a:lnTo>
                      <a:pt x="140" y="82"/>
                    </a:lnTo>
                    <a:lnTo>
                      <a:pt x="152" y="82"/>
                    </a:lnTo>
                    <a:lnTo>
                      <a:pt x="152" y="70"/>
                    </a:lnTo>
                    <a:lnTo>
                      <a:pt x="152" y="70"/>
                    </a:lnTo>
                    <a:lnTo>
                      <a:pt x="140" y="58"/>
                    </a:lnTo>
                    <a:lnTo>
                      <a:pt x="140" y="5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92" name="Freeform 184"/>
              <p:cNvSpPr>
                <a:spLocks/>
              </p:cNvSpPr>
              <p:nvPr/>
            </p:nvSpPr>
            <p:spPr bwMode="auto">
              <a:xfrm>
                <a:off x="783" y="1700"/>
                <a:ext cx="152" cy="140"/>
              </a:xfrm>
              <a:custGeom>
                <a:avLst/>
                <a:gdLst/>
                <a:ahLst/>
                <a:cxnLst>
                  <a:cxn ang="0">
                    <a:pos x="140" y="58"/>
                  </a:cxn>
                  <a:cxn ang="0">
                    <a:pos x="140" y="47"/>
                  </a:cxn>
                  <a:cxn ang="0">
                    <a:pos x="128" y="35"/>
                  </a:cxn>
                  <a:cxn ang="0">
                    <a:pos x="105" y="24"/>
                  </a:cxn>
                  <a:cxn ang="0">
                    <a:pos x="93" y="24"/>
                  </a:cxn>
                  <a:cxn ang="0">
                    <a:pos x="93" y="0"/>
                  </a:cxn>
                  <a:cxn ang="0">
                    <a:pos x="82" y="0"/>
                  </a:cxn>
                  <a:cxn ang="0">
                    <a:pos x="59" y="0"/>
                  </a:cxn>
                  <a:cxn ang="0">
                    <a:pos x="47" y="0"/>
                  </a:cxn>
                  <a:cxn ang="0">
                    <a:pos x="35" y="12"/>
                  </a:cxn>
                  <a:cxn ang="0">
                    <a:pos x="24" y="24"/>
                  </a:cxn>
                  <a:cxn ang="0">
                    <a:pos x="12" y="35"/>
                  </a:cxn>
                  <a:cxn ang="0">
                    <a:pos x="0" y="47"/>
                  </a:cxn>
                  <a:cxn ang="0">
                    <a:pos x="0" y="58"/>
                  </a:cxn>
                  <a:cxn ang="0">
                    <a:pos x="0" y="82"/>
                  </a:cxn>
                  <a:cxn ang="0">
                    <a:pos x="12" y="82"/>
                  </a:cxn>
                  <a:cxn ang="0">
                    <a:pos x="35" y="82"/>
                  </a:cxn>
                  <a:cxn ang="0">
                    <a:pos x="47" y="93"/>
                  </a:cxn>
                  <a:cxn ang="0">
                    <a:pos x="47" y="105"/>
                  </a:cxn>
                  <a:cxn ang="0">
                    <a:pos x="59" y="128"/>
                  </a:cxn>
                  <a:cxn ang="0">
                    <a:pos x="70" y="128"/>
                  </a:cxn>
                  <a:cxn ang="0">
                    <a:pos x="82" y="140"/>
                  </a:cxn>
                  <a:cxn ang="0">
                    <a:pos x="105" y="140"/>
                  </a:cxn>
                  <a:cxn ang="0">
                    <a:pos x="117" y="140"/>
                  </a:cxn>
                  <a:cxn ang="0">
                    <a:pos x="128" y="140"/>
                  </a:cxn>
                  <a:cxn ang="0">
                    <a:pos x="128" y="128"/>
                  </a:cxn>
                  <a:cxn ang="0">
                    <a:pos x="128" y="105"/>
                  </a:cxn>
                  <a:cxn ang="0">
                    <a:pos x="117" y="93"/>
                  </a:cxn>
                  <a:cxn ang="0">
                    <a:pos x="128" y="82"/>
                  </a:cxn>
                  <a:cxn ang="0">
                    <a:pos x="140" y="82"/>
                  </a:cxn>
                  <a:cxn ang="0">
                    <a:pos x="152" y="70"/>
                  </a:cxn>
                  <a:cxn ang="0">
                    <a:pos x="140" y="58"/>
                  </a:cxn>
                </a:cxnLst>
                <a:rect l="0" t="0" r="r" b="b"/>
                <a:pathLst>
                  <a:path w="152" h="140">
                    <a:moveTo>
                      <a:pt x="140" y="58"/>
                    </a:moveTo>
                    <a:lnTo>
                      <a:pt x="140" y="58"/>
                    </a:lnTo>
                    <a:lnTo>
                      <a:pt x="140" y="58"/>
                    </a:lnTo>
                    <a:lnTo>
                      <a:pt x="140" y="47"/>
                    </a:lnTo>
                    <a:lnTo>
                      <a:pt x="128" y="47"/>
                    </a:lnTo>
                    <a:lnTo>
                      <a:pt x="128" y="35"/>
                    </a:lnTo>
                    <a:lnTo>
                      <a:pt x="117" y="35"/>
                    </a:lnTo>
                    <a:lnTo>
                      <a:pt x="105" y="24"/>
                    </a:lnTo>
                    <a:lnTo>
                      <a:pt x="105" y="24"/>
                    </a:lnTo>
                    <a:lnTo>
                      <a:pt x="93" y="24"/>
                    </a:lnTo>
                    <a:lnTo>
                      <a:pt x="93" y="12"/>
                    </a:lnTo>
                    <a:lnTo>
                      <a:pt x="93" y="0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70" y="0"/>
                    </a:lnTo>
                    <a:lnTo>
                      <a:pt x="59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35" y="0"/>
                    </a:lnTo>
                    <a:lnTo>
                      <a:pt x="35" y="12"/>
                    </a:lnTo>
                    <a:lnTo>
                      <a:pt x="24" y="12"/>
                    </a:lnTo>
                    <a:lnTo>
                      <a:pt x="24" y="24"/>
                    </a:lnTo>
                    <a:lnTo>
                      <a:pt x="12" y="24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0" y="47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0" y="70"/>
                    </a:lnTo>
                    <a:lnTo>
                      <a:pt x="0" y="82"/>
                    </a:lnTo>
                    <a:lnTo>
                      <a:pt x="12" y="82"/>
                    </a:lnTo>
                    <a:lnTo>
                      <a:pt x="12" y="82"/>
                    </a:lnTo>
                    <a:lnTo>
                      <a:pt x="24" y="82"/>
                    </a:lnTo>
                    <a:lnTo>
                      <a:pt x="35" y="82"/>
                    </a:lnTo>
                    <a:lnTo>
                      <a:pt x="35" y="82"/>
                    </a:lnTo>
                    <a:lnTo>
                      <a:pt x="47" y="93"/>
                    </a:lnTo>
                    <a:lnTo>
                      <a:pt x="47" y="105"/>
                    </a:lnTo>
                    <a:lnTo>
                      <a:pt x="47" y="105"/>
                    </a:lnTo>
                    <a:lnTo>
                      <a:pt x="47" y="117"/>
                    </a:lnTo>
                    <a:lnTo>
                      <a:pt x="59" y="128"/>
                    </a:lnTo>
                    <a:lnTo>
                      <a:pt x="59" y="128"/>
                    </a:lnTo>
                    <a:lnTo>
                      <a:pt x="70" y="128"/>
                    </a:lnTo>
                    <a:lnTo>
                      <a:pt x="82" y="140"/>
                    </a:lnTo>
                    <a:lnTo>
                      <a:pt x="82" y="140"/>
                    </a:lnTo>
                    <a:lnTo>
                      <a:pt x="93" y="140"/>
                    </a:lnTo>
                    <a:lnTo>
                      <a:pt x="105" y="140"/>
                    </a:lnTo>
                    <a:lnTo>
                      <a:pt x="105" y="140"/>
                    </a:lnTo>
                    <a:lnTo>
                      <a:pt x="117" y="140"/>
                    </a:lnTo>
                    <a:lnTo>
                      <a:pt x="117" y="140"/>
                    </a:lnTo>
                    <a:lnTo>
                      <a:pt x="128" y="140"/>
                    </a:lnTo>
                    <a:lnTo>
                      <a:pt x="128" y="128"/>
                    </a:lnTo>
                    <a:lnTo>
                      <a:pt x="128" y="128"/>
                    </a:lnTo>
                    <a:lnTo>
                      <a:pt x="128" y="117"/>
                    </a:lnTo>
                    <a:lnTo>
                      <a:pt x="128" y="105"/>
                    </a:lnTo>
                    <a:lnTo>
                      <a:pt x="117" y="105"/>
                    </a:lnTo>
                    <a:lnTo>
                      <a:pt x="117" y="93"/>
                    </a:lnTo>
                    <a:lnTo>
                      <a:pt x="117" y="82"/>
                    </a:lnTo>
                    <a:lnTo>
                      <a:pt x="128" y="82"/>
                    </a:lnTo>
                    <a:lnTo>
                      <a:pt x="140" y="82"/>
                    </a:lnTo>
                    <a:lnTo>
                      <a:pt x="140" y="82"/>
                    </a:lnTo>
                    <a:lnTo>
                      <a:pt x="152" y="82"/>
                    </a:lnTo>
                    <a:lnTo>
                      <a:pt x="152" y="70"/>
                    </a:lnTo>
                    <a:lnTo>
                      <a:pt x="152" y="70"/>
                    </a:lnTo>
                    <a:lnTo>
                      <a:pt x="140" y="58"/>
                    </a:lnTo>
                    <a:lnTo>
                      <a:pt x="140" y="58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54" name="Group 185"/>
            <p:cNvGrpSpPr>
              <a:grpSpLocks/>
            </p:cNvGrpSpPr>
            <p:nvPr/>
          </p:nvGrpSpPr>
          <p:grpSpPr bwMode="auto">
            <a:xfrm>
              <a:off x="831" y="2829"/>
              <a:ext cx="489" cy="256"/>
              <a:chOff x="690" y="2223"/>
              <a:chExt cx="489" cy="256"/>
            </a:xfrm>
          </p:grpSpPr>
          <p:sp>
            <p:nvSpPr>
              <p:cNvPr id="17594" name="Freeform 186"/>
              <p:cNvSpPr>
                <a:spLocks/>
              </p:cNvSpPr>
              <p:nvPr/>
            </p:nvSpPr>
            <p:spPr bwMode="auto">
              <a:xfrm>
                <a:off x="690" y="2223"/>
                <a:ext cx="489" cy="256"/>
              </a:xfrm>
              <a:custGeom>
                <a:avLst/>
                <a:gdLst/>
                <a:ahLst/>
                <a:cxnLst>
                  <a:cxn ang="0">
                    <a:pos x="477" y="24"/>
                  </a:cxn>
                  <a:cxn ang="0">
                    <a:pos x="454" y="0"/>
                  </a:cxn>
                  <a:cxn ang="0">
                    <a:pos x="431" y="0"/>
                  </a:cxn>
                  <a:cxn ang="0">
                    <a:pos x="407" y="24"/>
                  </a:cxn>
                  <a:cxn ang="0">
                    <a:pos x="384" y="47"/>
                  </a:cxn>
                  <a:cxn ang="0">
                    <a:pos x="361" y="35"/>
                  </a:cxn>
                  <a:cxn ang="0">
                    <a:pos x="338" y="24"/>
                  </a:cxn>
                  <a:cxn ang="0">
                    <a:pos x="314" y="24"/>
                  </a:cxn>
                  <a:cxn ang="0">
                    <a:pos x="279" y="12"/>
                  </a:cxn>
                  <a:cxn ang="0">
                    <a:pos x="256" y="12"/>
                  </a:cxn>
                  <a:cxn ang="0">
                    <a:pos x="233" y="12"/>
                  </a:cxn>
                  <a:cxn ang="0">
                    <a:pos x="198" y="0"/>
                  </a:cxn>
                  <a:cxn ang="0">
                    <a:pos x="163" y="0"/>
                  </a:cxn>
                  <a:cxn ang="0">
                    <a:pos x="140" y="24"/>
                  </a:cxn>
                  <a:cxn ang="0">
                    <a:pos x="128" y="58"/>
                  </a:cxn>
                  <a:cxn ang="0">
                    <a:pos x="117" y="70"/>
                  </a:cxn>
                  <a:cxn ang="0">
                    <a:pos x="82" y="82"/>
                  </a:cxn>
                  <a:cxn ang="0">
                    <a:pos x="59" y="93"/>
                  </a:cxn>
                  <a:cxn ang="0">
                    <a:pos x="24" y="105"/>
                  </a:cxn>
                  <a:cxn ang="0">
                    <a:pos x="12" y="128"/>
                  </a:cxn>
                  <a:cxn ang="0">
                    <a:pos x="12" y="163"/>
                  </a:cxn>
                  <a:cxn ang="0">
                    <a:pos x="12" y="198"/>
                  </a:cxn>
                  <a:cxn ang="0">
                    <a:pos x="0" y="233"/>
                  </a:cxn>
                  <a:cxn ang="0">
                    <a:pos x="24" y="256"/>
                  </a:cxn>
                  <a:cxn ang="0">
                    <a:pos x="47" y="256"/>
                  </a:cxn>
                  <a:cxn ang="0">
                    <a:pos x="70" y="233"/>
                  </a:cxn>
                  <a:cxn ang="0">
                    <a:pos x="82" y="198"/>
                  </a:cxn>
                  <a:cxn ang="0">
                    <a:pos x="117" y="186"/>
                  </a:cxn>
                  <a:cxn ang="0">
                    <a:pos x="140" y="163"/>
                  </a:cxn>
                  <a:cxn ang="0">
                    <a:pos x="163" y="140"/>
                  </a:cxn>
                  <a:cxn ang="0">
                    <a:pos x="175" y="105"/>
                  </a:cxn>
                  <a:cxn ang="0">
                    <a:pos x="198" y="105"/>
                  </a:cxn>
                  <a:cxn ang="0">
                    <a:pos x="221" y="117"/>
                  </a:cxn>
                  <a:cxn ang="0">
                    <a:pos x="245" y="117"/>
                  </a:cxn>
                  <a:cxn ang="0">
                    <a:pos x="268" y="117"/>
                  </a:cxn>
                  <a:cxn ang="0">
                    <a:pos x="291" y="105"/>
                  </a:cxn>
                  <a:cxn ang="0">
                    <a:pos x="314" y="82"/>
                  </a:cxn>
                  <a:cxn ang="0">
                    <a:pos x="349" y="70"/>
                  </a:cxn>
                  <a:cxn ang="0">
                    <a:pos x="372" y="70"/>
                  </a:cxn>
                  <a:cxn ang="0">
                    <a:pos x="396" y="70"/>
                  </a:cxn>
                  <a:cxn ang="0">
                    <a:pos x="431" y="58"/>
                  </a:cxn>
                  <a:cxn ang="0">
                    <a:pos x="454" y="58"/>
                  </a:cxn>
                  <a:cxn ang="0">
                    <a:pos x="477" y="47"/>
                  </a:cxn>
                </a:cxnLst>
                <a:rect l="0" t="0" r="r" b="b"/>
                <a:pathLst>
                  <a:path w="489" h="256">
                    <a:moveTo>
                      <a:pt x="477" y="47"/>
                    </a:moveTo>
                    <a:lnTo>
                      <a:pt x="489" y="35"/>
                    </a:lnTo>
                    <a:lnTo>
                      <a:pt x="477" y="24"/>
                    </a:lnTo>
                    <a:lnTo>
                      <a:pt x="477" y="12"/>
                    </a:lnTo>
                    <a:lnTo>
                      <a:pt x="465" y="12"/>
                    </a:lnTo>
                    <a:lnTo>
                      <a:pt x="454" y="0"/>
                    </a:lnTo>
                    <a:lnTo>
                      <a:pt x="442" y="0"/>
                    </a:lnTo>
                    <a:lnTo>
                      <a:pt x="442" y="0"/>
                    </a:lnTo>
                    <a:lnTo>
                      <a:pt x="431" y="0"/>
                    </a:lnTo>
                    <a:lnTo>
                      <a:pt x="419" y="12"/>
                    </a:lnTo>
                    <a:lnTo>
                      <a:pt x="407" y="12"/>
                    </a:lnTo>
                    <a:lnTo>
                      <a:pt x="407" y="24"/>
                    </a:lnTo>
                    <a:lnTo>
                      <a:pt x="407" y="35"/>
                    </a:lnTo>
                    <a:lnTo>
                      <a:pt x="396" y="35"/>
                    </a:lnTo>
                    <a:lnTo>
                      <a:pt x="384" y="47"/>
                    </a:lnTo>
                    <a:lnTo>
                      <a:pt x="384" y="47"/>
                    </a:lnTo>
                    <a:lnTo>
                      <a:pt x="372" y="47"/>
                    </a:lnTo>
                    <a:lnTo>
                      <a:pt x="361" y="35"/>
                    </a:lnTo>
                    <a:lnTo>
                      <a:pt x="361" y="35"/>
                    </a:lnTo>
                    <a:lnTo>
                      <a:pt x="349" y="24"/>
                    </a:lnTo>
                    <a:lnTo>
                      <a:pt x="338" y="24"/>
                    </a:lnTo>
                    <a:lnTo>
                      <a:pt x="326" y="24"/>
                    </a:lnTo>
                    <a:lnTo>
                      <a:pt x="326" y="24"/>
                    </a:lnTo>
                    <a:lnTo>
                      <a:pt x="314" y="24"/>
                    </a:lnTo>
                    <a:lnTo>
                      <a:pt x="303" y="12"/>
                    </a:lnTo>
                    <a:lnTo>
                      <a:pt x="291" y="12"/>
                    </a:lnTo>
                    <a:lnTo>
                      <a:pt x="279" y="12"/>
                    </a:lnTo>
                    <a:lnTo>
                      <a:pt x="268" y="12"/>
                    </a:lnTo>
                    <a:lnTo>
                      <a:pt x="268" y="12"/>
                    </a:lnTo>
                    <a:lnTo>
                      <a:pt x="256" y="12"/>
                    </a:lnTo>
                    <a:lnTo>
                      <a:pt x="245" y="12"/>
                    </a:lnTo>
                    <a:lnTo>
                      <a:pt x="233" y="12"/>
                    </a:lnTo>
                    <a:lnTo>
                      <a:pt x="233" y="12"/>
                    </a:lnTo>
                    <a:lnTo>
                      <a:pt x="221" y="0"/>
                    </a:lnTo>
                    <a:lnTo>
                      <a:pt x="210" y="0"/>
                    </a:lnTo>
                    <a:lnTo>
                      <a:pt x="198" y="0"/>
                    </a:lnTo>
                    <a:lnTo>
                      <a:pt x="186" y="0"/>
                    </a:lnTo>
                    <a:lnTo>
                      <a:pt x="163" y="0"/>
                    </a:lnTo>
                    <a:lnTo>
                      <a:pt x="163" y="0"/>
                    </a:lnTo>
                    <a:lnTo>
                      <a:pt x="152" y="12"/>
                    </a:lnTo>
                    <a:lnTo>
                      <a:pt x="140" y="12"/>
                    </a:lnTo>
                    <a:lnTo>
                      <a:pt x="140" y="24"/>
                    </a:lnTo>
                    <a:lnTo>
                      <a:pt x="128" y="35"/>
                    </a:lnTo>
                    <a:lnTo>
                      <a:pt x="128" y="47"/>
                    </a:lnTo>
                    <a:lnTo>
                      <a:pt x="128" y="58"/>
                    </a:lnTo>
                    <a:lnTo>
                      <a:pt x="128" y="58"/>
                    </a:lnTo>
                    <a:lnTo>
                      <a:pt x="128" y="70"/>
                    </a:lnTo>
                    <a:lnTo>
                      <a:pt x="117" y="70"/>
                    </a:lnTo>
                    <a:lnTo>
                      <a:pt x="105" y="70"/>
                    </a:lnTo>
                    <a:lnTo>
                      <a:pt x="93" y="70"/>
                    </a:lnTo>
                    <a:lnTo>
                      <a:pt x="82" y="82"/>
                    </a:lnTo>
                    <a:lnTo>
                      <a:pt x="70" y="93"/>
                    </a:lnTo>
                    <a:lnTo>
                      <a:pt x="59" y="93"/>
                    </a:lnTo>
                    <a:lnTo>
                      <a:pt x="59" y="93"/>
                    </a:lnTo>
                    <a:lnTo>
                      <a:pt x="47" y="93"/>
                    </a:lnTo>
                    <a:lnTo>
                      <a:pt x="35" y="105"/>
                    </a:lnTo>
                    <a:lnTo>
                      <a:pt x="24" y="105"/>
                    </a:lnTo>
                    <a:lnTo>
                      <a:pt x="12" y="117"/>
                    </a:lnTo>
                    <a:lnTo>
                      <a:pt x="12" y="128"/>
                    </a:lnTo>
                    <a:lnTo>
                      <a:pt x="12" y="128"/>
                    </a:lnTo>
                    <a:lnTo>
                      <a:pt x="12" y="140"/>
                    </a:lnTo>
                    <a:lnTo>
                      <a:pt x="12" y="151"/>
                    </a:lnTo>
                    <a:lnTo>
                      <a:pt x="12" y="163"/>
                    </a:lnTo>
                    <a:lnTo>
                      <a:pt x="12" y="175"/>
                    </a:lnTo>
                    <a:lnTo>
                      <a:pt x="12" y="186"/>
                    </a:lnTo>
                    <a:lnTo>
                      <a:pt x="12" y="198"/>
                    </a:lnTo>
                    <a:lnTo>
                      <a:pt x="12" y="210"/>
                    </a:lnTo>
                    <a:lnTo>
                      <a:pt x="0" y="221"/>
                    </a:lnTo>
                    <a:lnTo>
                      <a:pt x="0" y="233"/>
                    </a:lnTo>
                    <a:lnTo>
                      <a:pt x="0" y="244"/>
                    </a:lnTo>
                    <a:lnTo>
                      <a:pt x="12" y="256"/>
                    </a:lnTo>
                    <a:lnTo>
                      <a:pt x="24" y="256"/>
                    </a:lnTo>
                    <a:lnTo>
                      <a:pt x="35" y="256"/>
                    </a:lnTo>
                    <a:lnTo>
                      <a:pt x="47" y="256"/>
                    </a:lnTo>
                    <a:lnTo>
                      <a:pt x="47" y="256"/>
                    </a:lnTo>
                    <a:lnTo>
                      <a:pt x="59" y="256"/>
                    </a:lnTo>
                    <a:lnTo>
                      <a:pt x="70" y="244"/>
                    </a:lnTo>
                    <a:lnTo>
                      <a:pt x="70" y="233"/>
                    </a:lnTo>
                    <a:lnTo>
                      <a:pt x="70" y="221"/>
                    </a:lnTo>
                    <a:lnTo>
                      <a:pt x="82" y="210"/>
                    </a:lnTo>
                    <a:lnTo>
                      <a:pt x="82" y="198"/>
                    </a:lnTo>
                    <a:lnTo>
                      <a:pt x="93" y="186"/>
                    </a:lnTo>
                    <a:lnTo>
                      <a:pt x="105" y="186"/>
                    </a:lnTo>
                    <a:lnTo>
                      <a:pt x="117" y="186"/>
                    </a:lnTo>
                    <a:lnTo>
                      <a:pt x="128" y="175"/>
                    </a:lnTo>
                    <a:lnTo>
                      <a:pt x="140" y="175"/>
                    </a:lnTo>
                    <a:lnTo>
                      <a:pt x="140" y="163"/>
                    </a:lnTo>
                    <a:lnTo>
                      <a:pt x="152" y="163"/>
                    </a:lnTo>
                    <a:lnTo>
                      <a:pt x="152" y="151"/>
                    </a:lnTo>
                    <a:lnTo>
                      <a:pt x="163" y="140"/>
                    </a:lnTo>
                    <a:lnTo>
                      <a:pt x="163" y="128"/>
                    </a:lnTo>
                    <a:lnTo>
                      <a:pt x="163" y="117"/>
                    </a:lnTo>
                    <a:lnTo>
                      <a:pt x="175" y="105"/>
                    </a:lnTo>
                    <a:lnTo>
                      <a:pt x="186" y="105"/>
                    </a:lnTo>
                    <a:lnTo>
                      <a:pt x="186" y="105"/>
                    </a:lnTo>
                    <a:lnTo>
                      <a:pt x="198" y="105"/>
                    </a:lnTo>
                    <a:lnTo>
                      <a:pt x="210" y="117"/>
                    </a:lnTo>
                    <a:lnTo>
                      <a:pt x="210" y="117"/>
                    </a:lnTo>
                    <a:lnTo>
                      <a:pt x="221" y="117"/>
                    </a:lnTo>
                    <a:lnTo>
                      <a:pt x="233" y="117"/>
                    </a:lnTo>
                    <a:lnTo>
                      <a:pt x="233" y="117"/>
                    </a:lnTo>
                    <a:lnTo>
                      <a:pt x="245" y="117"/>
                    </a:lnTo>
                    <a:lnTo>
                      <a:pt x="256" y="117"/>
                    </a:lnTo>
                    <a:lnTo>
                      <a:pt x="268" y="117"/>
                    </a:lnTo>
                    <a:lnTo>
                      <a:pt x="268" y="117"/>
                    </a:lnTo>
                    <a:lnTo>
                      <a:pt x="279" y="117"/>
                    </a:lnTo>
                    <a:lnTo>
                      <a:pt x="291" y="105"/>
                    </a:lnTo>
                    <a:lnTo>
                      <a:pt x="291" y="105"/>
                    </a:lnTo>
                    <a:lnTo>
                      <a:pt x="303" y="93"/>
                    </a:lnTo>
                    <a:lnTo>
                      <a:pt x="314" y="82"/>
                    </a:lnTo>
                    <a:lnTo>
                      <a:pt x="314" y="82"/>
                    </a:lnTo>
                    <a:lnTo>
                      <a:pt x="326" y="82"/>
                    </a:lnTo>
                    <a:lnTo>
                      <a:pt x="338" y="82"/>
                    </a:lnTo>
                    <a:lnTo>
                      <a:pt x="349" y="70"/>
                    </a:lnTo>
                    <a:lnTo>
                      <a:pt x="361" y="70"/>
                    </a:lnTo>
                    <a:lnTo>
                      <a:pt x="372" y="70"/>
                    </a:lnTo>
                    <a:lnTo>
                      <a:pt x="372" y="70"/>
                    </a:lnTo>
                    <a:lnTo>
                      <a:pt x="384" y="70"/>
                    </a:lnTo>
                    <a:lnTo>
                      <a:pt x="396" y="70"/>
                    </a:lnTo>
                    <a:lnTo>
                      <a:pt x="396" y="70"/>
                    </a:lnTo>
                    <a:lnTo>
                      <a:pt x="407" y="70"/>
                    </a:lnTo>
                    <a:lnTo>
                      <a:pt x="419" y="70"/>
                    </a:lnTo>
                    <a:lnTo>
                      <a:pt x="431" y="58"/>
                    </a:lnTo>
                    <a:lnTo>
                      <a:pt x="431" y="58"/>
                    </a:lnTo>
                    <a:lnTo>
                      <a:pt x="442" y="58"/>
                    </a:lnTo>
                    <a:lnTo>
                      <a:pt x="454" y="58"/>
                    </a:lnTo>
                    <a:lnTo>
                      <a:pt x="454" y="58"/>
                    </a:lnTo>
                    <a:lnTo>
                      <a:pt x="465" y="58"/>
                    </a:lnTo>
                    <a:lnTo>
                      <a:pt x="477" y="47"/>
                    </a:lnTo>
                    <a:lnTo>
                      <a:pt x="477" y="47"/>
                    </a:lnTo>
                    <a:lnTo>
                      <a:pt x="477" y="4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95" name="Freeform 187"/>
              <p:cNvSpPr>
                <a:spLocks/>
              </p:cNvSpPr>
              <p:nvPr/>
            </p:nvSpPr>
            <p:spPr bwMode="auto">
              <a:xfrm>
                <a:off x="690" y="2223"/>
                <a:ext cx="489" cy="256"/>
              </a:xfrm>
              <a:custGeom>
                <a:avLst/>
                <a:gdLst/>
                <a:ahLst/>
                <a:cxnLst>
                  <a:cxn ang="0">
                    <a:pos x="477" y="24"/>
                  </a:cxn>
                  <a:cxn ang="0">
                    <a:pos x="454" y="0"/>
                  </a:cxn>
                  <a:cxn ang="0">
                    <a:pos x="431" y="0"/>
                  </a:cxn>
                  <a:cxn ang="0">
                    <a:pos x="407" y="24"/>
                  </a:cxn>
                  <a:cxn ang="0">
                    <a:pos x="384" y="47"/>
                  </a:cxn>
                  <a:cxn ang="0">
                    <a:pos x="361" y="35"/>
                  </a:cxn>
                  <a:cxn ang="0">
                    <a:pos x="338" y="24"/>
                  </a:cxn>
                  <a:cxn ang="0">
                    <a:pos x="314" y="24"/>
                  </a:cxn>
                  <a:cxn ang="0">
                    <a:pos x="279" y="12"/>
                  </a:cxn>
                  <a:cxn ang="0">
                    <a:pos x="256" y="12"/>
                  </a:cxn>
                  <a:cxn ang="0">
                    <a:pos x="233" y="12"/>
                  </a:cxn>
                  <a:cxn ang="0">
                    <a:pos x="198" y="0"/>
                  </a:cxn>
                  <a:cxn ang="0">
                    <a:pos x="163" y="0"/>
                  </a:cxn>
                  <a:cxn ang="0">
                    <a:pos x="140" y="24"/>
                  </a:cxn>
                  <a:cxn ang="0">
                    <a:pos x="128" y="58"/>
                  </a:cxn>
                  <a:cxn ang="0">
                    <a:pos x="117" y="70"/>
                  </a:cxn>
                  <a:cxn ang="0">
                    <a:pos x="82" y="82"/>
                  </a:cxn>
                  <a:cxn ang="0">
                    <a:pos x="59" y="93"/>
                  </a:cxn>
                  <a:cxn ang="0">
                    <a:pos x="24" y="105"/>
                  </a:cxn>
                  <a:cxn ang="0">
                    <a:pos x="12" y="128"/>
                  </a:cxn>
                  <a:cxn ang="0">
                    <a:pos x="12" y="163"/>
                  </a:cxn>
                  <a:cxn ang="0">
                    <a:pos x="12" y="198"/>
                  </a:cxn>
                  <a:cxn ang="0">
                    <a:pos x="0" y="233"/>
                  </a:cxn>
                  <a:cxn ang="0">
                    <a:pos x="24" y="256"/>
                  </a:cxn>
                  <a:cxn ang="0">
                    <a:pos x="47" y="256"/>
                  </a:cxn>
                  <a:cxn ang="0">
                    <a:pos x="70" y="233"/>
                  </a:cxn>
                  <a:cxn ang="0">
                    <a:pos x="82" y="198"/>
                  </a:cxn>
                  <a:cxn ang="0">
                    <a:pos x="117" y="186"/>
                  </a:cxn>
                  <a:cxn ang="0">
                    <a:pos x="140" y="163"/>
                  </a:cxn>
                  <a:cxn ang="0">
                    <a:pos x="163" y="140"/>
                  </a:cxn>
                  <a:cxn ang="0">
                    <a:pos x="175" y="105"/>
                  </a:cxn>
                  <a:cxn ang="0">
                    <a:pos x="198" y="105"/>
                  </a:cxn>
                  <a:cxn ang="0">
                    <a:pos x="221" y="117"/>
                  </a:cxn>
                  <a:cxn ang="0">
                    <a:pos x="245" y="117"/>
                  </a:cxn>
                  <a:cxn ang="0">
                    <a:pos x="268" y="117"/>
                  </a:cxn>
                  <a:cxn ang="0">
                    <a:pos x="291" y="105"/>
                  </a:cxn>
                  <a:cxn ang="0">
                    <a:pos x="314" y="82"/>
                  </a:cxn>
                  <a:cxn ang="0">
                    <a:pos x="349" y="70"/>
                  </a:cxn>
                  <a:cxn ang="0">
                    <a:pos x="372" y="70"/>
                  </a:cxn>
                  <a:cxn ang="0">
                    <a:pos x="396" y="70"/>
                  </a:cxn>
                  <a:cxn ang="0">
                    <a:pos x="431" y="58"/>
                  </a:cxn>
                  <a:cxn ang="0">
                    <a:pos x="454" y="58"/>
                  </a:cxn>
                  <a:cxn ang="0">
                    <a:pos x="477" y="47"/>
                  </a:cxn>
                </a:cxnLst>
                <a:rect l="0" t="0" r="r" b="b"/>
                <a:pathLst>
                  <a:path w="489" h="256">
                    <a:moveTo>
                      <a:pt x="477" y="47"/>
                    </a:moveTo>
                    <a:lnTo>
                      <a:pt x="489" y="35"/>
                    </a:lnTo>
                    <a:lnTo>
                      <a:pt x="477" y="24"/>
                    </a:lnTo>
                    <a:lnTo>
                      <a:pt x="477" y="12"/>
                    </a:lnTo>
                    <a:lnTo>
                      <a:pt x="465" y="12"/>
                    </a:lnTo>
                    <a:lnTo>
                      <a:pt x="454" y="0"/>
                    </a:lnTo>
                    <a:lnTo>
                      <a:pt x="442" y="0"/>
                    </a:lnTo>
                    <a:lnTo>
                      <a:pt x="442" y="0"/>
                    </a:lnTo>
                    <a:lnTo>
                      <a:pt x="431" y="0"/>
                    </a:lnTo>
                    <a:lnTo>
                      <a:pt x="419" y="12"/>
                    </a:lnTo>
                    <a:lnTo>
                      <a:pt x="407" y="12"/>
                    </a:lnTo>
                    <a:lnTo>
                      <a:pt x="407" y="24"/>
                    </a:lnTo>
                    <a:lnTo>
                      <a:pt x="407" y="35"/>
                    </a:lnTo>
                    <a:lnTo>
                      <a:pt x="396" y="35"/>
                    </a:lnTo>
                    <a:lnTo>
                      <a:pt x="384" y="47"/>
                    </a:lnTo>
                    <a:lnTo>
                      <a:pt x="384" y="47"/>
                    </a:lnTo>
                    <a:lnTo>
                      <a:pt x="372" y="47"/>
                    </a:lnTo>
                    <a:lnTo>
                      <a:pt x="361" y="35"/>
                    </a:lnTo>
                    <a:lnTo>
                      <a:pt x="361" y="35"/>
                    </a:lnTo>
                    <a:lnTo>
                      <a:pt x="349" y="24"/>
                    </a:lnTo>
                    <a:lnTo>
                      <a:pt x="338" y="24"/>
                    </a:lnTo>
                    <a:lnTo>
                      <a:pt x="326" y="24"/>
                    </a:lnTo>
                    <a:lnTo>
                      <a:pt x="326" y="24"/>
                    </a:lnTo>
                    <a:lnTo>
                      <a:pt x="314" y="24"/>
                    </a:lnTo>
                    <a:lnTo>
                      <a:pt x="303" y="12"/>
                    </a:lnTo>
                    <a:lnTo>
                      <a:pt x="291" y="12"/>
                    </a:lnTo>
                    <a:lnTo>
                      <a:pt x="279" y="12"/>
                    </a:lnTo>
                    <a:lnTo>
                      <a:pt x="268" y="12"/>
                    </a:lnTo>
                    <a:lnTo>
                      <a:pt x="268" y="12"/>
                    </a:lnTo>
                    <a:lnTo>
                      <a:pt x="256" y="12"/>
                    </a:lnTo>
                    <a:lnTo>
                      <a:pt x="245" y="12"/>
                    </a:lnTo>
                    <a:lnTo>
                      <a:pt x="233" y="12"/>
                    </a:lnTo>
                    <a:lnTo>
                      <a:pt x="233" y="12"/>
                    </a:lnTo>
                    <a:lnTo>
                      <a:pt x="221" y="0"/>
                    </a:lnTo>
                    <a:lnTo>
                      <a:pt x="210" y="0"/>
                    </a:lnTo>
                    <a:lnTo>
                      <a:pt x="198" y="0"/>
                    </a:lnTo>
                    <a:lnTo>
                      <a:pt x="186" y="0"/>
                    </a:lnTo>
                    <a:lnTo>
                      <a:pt x="163" y="0"/>
                    </a:lnTo>
                    <a:lnTo>
                      <a:pt x="163" y="0"/>
                    </a:lnTo>
                    <a:lnTo>
                      <a:pt x="152" y="12"/>
                    </a:lnTo>
                    <a:lnTo>
                      <a:pt x="140" y="12"/>
                    </a:lnTo>
                    <a:lnTo>
                      <a:pt x="140" y="24"/>
                    </a:lnTo>
                    <a:lnTo>
                      <a:pt x="128" y="35"/>
                    </a:lnTo>
                    <a:lnTo>
                      <a:pt x="128" y="47"/>
                    </a:lnTo>
                    <a:lnTo>
                      <a:pt x="128" y="58"/>
                    </a:lnTo>
                    <a:lnTo>
                      <a:pt x="128" y="58"/>
                    </a:lnTo>
                    <a:lnTo>
                      <a:pt x="128" y="70"/>
                    </a:lnTo>
                    <a:lnTo>
                      <a:pt x="117" y="70"/>
                    </a:lnTo>
                    <a:lnTo>
                      <a:pt x="105" y="70"/>
                    </a:lnTo>
                    <a:lnTo>
                      <a:pt x="93" y="70"/>
                    </a:lnTo>
                    <a:lnTo>
                      <a:pt x="82" y="82"/>
                    </a:lnTo>
                    <a:lnTo>
                      <a:pt x="70" y="93"/>
                    </a:lnTo>
                    <a:lnTo>
                      <a:pt x="59" y="93"/>
                    </a:lnTo>
                    <a:lnTo>
                      <a:pt x="59" y="93"/>
                    </a:lnTo>
                    <a:lnTo>
                      <a:pt x="47" y="93"/>
                    </a:lnTo>
                    <a:lnTo>
                      <a:pt x="35" y="105"/>
                    </a:lnTo>
                    <a:lnTo>
                      <a:pt x="24" y="105"/>
                    </a:lnTo>
                    <a:lnTo>
                      <a:pt x="12" y="117"/>
                    </a:lnTo>
                    <a:lnTo>
                      <a:pt x="12" y="128"/>
                    </a:lnTo>
                    <a:lnTo>
                      <a:pt x="12" y="128"/>
                    </a:lnTo>
                    <a:lnTo>
                      <a:pt x="12" y="140"/>
                    </a:lnTo>
                    <a:lnTo>
                      <a:pt x="12" y="151"/>
                    </a:lnTo>
                    <a:lnTo>
                      <a:pt x="12" y="163"/>
                    </a:lnTo>
                    <a:lnTo>
                      <a:pt x="12" y="175"/>
                    </a:lnTo>
                    <a:lnTo>
                      <a:pt x="12" y="186"/>
                    </a:lnTo>
                    <a:lnTo>
                      <a:pt x="12" y="198"/>
                    </a:lnTo>
                    <a:lnTo>
                      <a:pt x="12" y="210"/>
                    </a:lnTo>
                    <a:lnTo>
                      <a:pt x="0" y="221"/>
                    </a:lnTo>
                    <a:lnTo>
                      <a:pt x="0" y="233"/>
                    </a:lnTo>
                    <a:lnTo>
                      <a:pt x="0" y="244"/>
                    </a:lnTo>
                    <a:lnTo>
                      <a:pt x="12" y="256"/>
                    </a:lnTo>
                    <a:lnTo>
                      <a:pt x="24" y="256"/>
                    </a:lnTo>
                    <a:lnTo>
                      <a:pt x="35" y="256"/>
                    </a:lnTo>
                    <a:lnTo>
                      <a:pt x="47" y="256"/>
                    </a:lnTo>
                    <a:lnTo>
                      <a:pt x="47" y="256"/>
                    </a:lnTo>
                    <a:lnTo>
                      <a:pt x="59" y="256"/>
                    </a:lnTo>
                    <a:lnTo>
                      <a:pt x="70" y="244"/>
                    </a:lnTo>
                    <a:lnTo>
                      <a:pt x="70" y="233"/>
                    </a:lnTo>
                    <a:lnTo>
                      <a:pt x="70" y="221"/>
                    </a:lnTo>
                    <a:lnTo>
                      <a:pt x="82" y="210"/>
                    </a:lnTo>
                    <a:lnTo>
                      <a:pt x="82" y="198"/>
                    </a:lnTo>
                    <a:lnTo>
                      <a:pt x="93" y="186"/>
                    </a:lnTo>
                    <a:lnTo>
                      <a:pt x="105" y="186"/>
                    </a:lnTo>
                    <a:lnTo>
                      <a:pt x="117" y="186"/>
                    </a:lnTo>
                    <a:lnTo>
                      <a:pt x="128" y="175"/>
                    </a:lnTo>
                    <a:lnTo>
                      <a:pt x="140" y="175"/>
                    </a:lnTo>
                    <a:lnTo>
                      <a:pt x="140" y="163"/>
                    </a:lnTo>
                    <a:lnTo>
                      <a:pt x="152" y="163"/>
                    </a:lnTo>
                    <a:lnTo>
                      <a:pt x="152" y="151"/>
                    </a:lnTo>
                    <a:lnTo>
                      <a:pt x="163" y="140"/>
                    </a:lnTo>
                    <a:lnTo>
                      <a:pt x="163" y="128"/>
                    </a:lnTo>
                    <a:lnTo>
                      <a:pt x="163" y="117"/>
                    </a:lnTo>
                    <a:lnTo>
                      <a:pt x="175" y="105"/>
                    </a:lnTo>
                    <a:lnTo>
                      <a:pt x="186" y="105"/>
                    </a:lnTo>
                    <a:lnTo>
                      <a:pt x="186" y="105"/>
                    </a:lnTo>
                    <a:lnTo>
                      <a:pt x="198" y="105"/>
                    </a:lnTo>
                    <a:lnTo>
                      <a:pt x="210" y="117"/>
                    </a:lnTo>
                    <a:lnTo>
                      <a:pt x="210" y="117"/>
                    </a:lnTo>
                    <a:lnTo>
                      <a:pt x="221" y="117"/>
                    </a:lnTo>
                    <a:lnTo>
                      <a:pt x="233" y="117"/>
                    </a:lnTo>
                    <a:lnTo>
                      <a:pt x="233" y="117"/>
                    </a:lnTo>
                    <a:lnTo>
                      <a:pt x="245" y="117"/>
                    </a:lnTo>
                    <a:lnTo>
                      <a:pt x="256" y="117"/>
                    </a:lnTo>
                    <a:lnTo>
                      <a:pt x="268" y="117"/>
                    </a:lnTo>
                    <a:lnTo>
                      <a:pt x="268" y="117"/>
                    </a:lnTo>
                    <a:lnTo>
                      <a:pt x="279" y="117"/>
                    </a:lnTo>
                    <a:lnTo>
                      <a:pt x="291" y="105"/>
                    </a:lnTo>
                    <a:lnTo>
                      <a:pt x="291" y="105"/>
                    </a:lnTo>
                    <a:lnTo>
                      <a:pt x="303" y="93"/>
                    </a:lnTo>
                    <a:lnTo>
                      <a:pt x="314" y="82"/>
                    </a:lnTo>
                    <a:lnTo>
                      <a:pt x="314" y="82"/>
                    </a:lnTo>
                    <a:lnTo>
                      <a:pt x="326" y="82"/>
                    </a:lnTo>
                    <a:lnTo>
                      <a:pt x="338" y="82"/>
                    </a:lnTo>
                    <a:lnTo>
                      <a:pt x="349" y="70"/>
                    </a:lnTo>
                    <a:lnTo>
                      <a:pt x="361" y="70"/>
                    </a:lnTo>
                    <a:lnTo>
                      <a:pt x="372" y="70"/>
                    </a:lnTo>
                    <a:lnTo>
                      <a:pt x="372" y="70"/>
                    </a:lnTo>
                    <a:lnTo>
                      <a:pt x="384" y="70"/>
                    </a:lnTo>
                    <a:lnTo>
                      <a:pt x="396" y="70"/>
                    </a:lnTo>
                    <a:lnTo>
                      <a:pt x="396" y="70"/>
                    </a:lnTo>
                    <a:lnTo>
                      <a:pt x="407" y="70"/>
                    </a:lnTo>
                    <a:lnTo>
                      <a:pt x="419" y="70"/>
                    </a:lnTo>
                    <a:lnTo>
                      <a:pt x="431" y="58"/>
                    </a:lnTo>
                    <a:lnTo>
                      <a:pt x="431" y="58"/>
                    </a:lnTo>
                    <a:lnTo>
                      <a:pt x="442" y="58"/>
                    </a:lnTo>
                    <a:lnTo>
                      <a:pt x="454" y="58"/>
                    </a:lnTo>
                    <a:lnTo>
                      <a:pt x="454" y="58"/>
                    </a:lnTo>
                    <a:lnTo>
                      <a:pt x="465" y="58"/>
                    </a:lnTo>
                    <a:lnTo>
                      <a:pt x="477" y="47"/>
                    </a:lnTo>
                    <a:lnTo>
                      <a:pt x="477" y="47"/>
                    </a:lnTo>
                    <a:lnTo>
                      <a:pt x="477" y="47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57" name="Group 188"/>
            <p:cNvGrpSpPr>
              <a:grpSpLocks/>
            </p:cNvGrpSpPr>
            <p:nvPr/>
          </p:nvGrpSpPr>
          <p:grpSpPr bwMode="auto">
            <a:xfrm>
              <a:off x="669" y="3108"/>
              <a:ext cx="151" cy="151"/>
              <a:chOff x="528" y="2502"/>
              <a:chExt cx="151" cy="151"/>
            </a:xfrm>
          </p:grpSpPr>
          <p:sp>
            <p:nvSpPr>
              <p:cNvPr id="17597" name="Freeform 189"/>
              <p:cNvSpPr>
                <a:spLocks/>
              </p:cNvSpPr>
              <p:nvPr/>
            </p:nvSpPr>
            <p:spPr bwMode="auto">
              <a:xfrm>
                <a:off x="528" y="2502"/>
                <a:ext cx="151" cy="151"/>
              </a:xfrm>
              <a:custGeom>
                <a:avLst/>
                <a:gdLst/>
                <a:ahLst/>
                <a:cxnLst>
                  <a:cxn ang="0">
                    <a:pos x="139" y="70"/>
                  </a:cxn>
                  <a:cxn ang="0">
                    <a:pos x="151" y="47"/>
                  </a:cxn>
                  <a:cxn ang="0">
                    <a:pos x="151" y="47"/>
                  </a:cxn>
                  <a:cxn ang="0">
                    <a:pos x="151" y="35"/>
                  </a:cxn>
                  <a:cxn ang="0">
                    <a:pos x="139" y="35"/>
                  </a:cxn>
                  <a:cxn ang="0">
                    <a:pos x="128" y="35"/>
                  </a:cxn>
                  <a:cxn ang="0">
                    <a:pos x="128" y="35"/>
                  </a:cxn>
                  <a:cxn ang="0">
                    <a:pos x="116" y="35"/>
                  </a:cxn>
                  <a:cxn ang="0">
                    <a:pos x="104" y="35"/>
                  </a:cxn>
                  <a:cxn ang="0">
                    <a:pos x="104" y="35"/>
                  </a:cxn>
                  <a:cxn ang="0">
                    <a:pos x="93" y="35"/>
                  </a:cxn>
                  <a:cxn ang="0">
                    <a:pos x="81" y="24"/>
                  </a:cxn>
                  <a:cxn ang="0">
                    <a:pos x="81" y="12"/>
                  </a:cxn>
                  <a:cxn ang="0">
                    <a:pos x="69" y="0"/>
                  </a:cxn>
                  <a:cxn ang="0">
                    <a:pos x="58" y="0"/>
                  </a:cxn>
                  <a:cxn ang="0">
                    <a:pos x="46" y="0"/>
                  </a:cxn>
                  <a:cxn ang="0">
                    <a:pos x="35" y="0"/>
                  </a:cxn>
                  <a:cxn ang="0">
                    <a:pos x="23" y="0"/>
                  </a:cxn>
                  <a:cxn ang="0">
                    <a:pos x="23" y="12"/>
                  </a:cxn>
                  <a:cxn ang="0">
                    <a:pos x="11" y="12"/>
                  </a:cxn>
                  <a:cxn ang="0">
                    <a:pos x="11" y="24"/>
                  </a:cxn>
                  <a:cxn ang="0">
                    <a:pos x="0" y="35"/>
                  </a:cxn>
                  <a:cxn ang="0">
                    <a:pos x="0" y="47"/>
                  </a:cxn>
                  <a:cxn ang="0">
                    <a:pos x="0" y="58"/>
                  </a:cxn>
                  <a:cxn ang="0">
                    <a:pos x="0" y="70"/>
                  </a:cxn>
                  <a:cxn ang="0">
                    <a:pos x="0" y="82"/>
                  </a:cxn>
                  <a:cxn ang="0">
                    <a:pos x="0" y="93"/>
                  </a:cxn>
                  <a:cxn ang="0">
                    <a:pos x="0" y="105"/>
                  </a:cxn>
                  <a:cxn ang="0">
                    <a:pos x="0" y="105"/>
                  </a:cxn>
                  <a:cxn ang="0">
                    <a:pos x="0" y="117"/>
                  </a:cxn>
                  <a:cxn ang="0">
                    <a:pos x="0" y="128"/>
                  </a:cxn>
                  <a:cxn ang="0">
                    <a:pos x="0" y="140"/>
                  </a:cxn>
                  <a:cxn ang="0">
                    <a:pos x="11" y="140"/>
                  </a:cxn>
                  <a:cxn ang="0">
                    <a:pos x="11" y="151"/>
                  </a:cxn>
                  <a:cxn ang="0">
                    <a:pos x="23" y="151"/>
                  </a:cxn>
                  <a:cxn ang="0">
                    <a:pos x="35" y="151"/>
                  </a:cxn>
                  <a:cxn ang="0">
                    <a:pos x="46" y="151"/>
                  </a:cxn>
                  <a:cxn ang="0">
                    <a:pos x="46" y="151"/>
                  </a:cxn>
                  <a:cxn ang="0">
                    <a:pos x="58" y="151"/>
                  </a:cxn>
                  <a:cxn ang="0">
                    <a:pos x="69" y="151"/>
                  </a:cxn>
                  <a:cxn ang="0">
                    <a:pos x="81" y="151"/>
                  </a:cxn>
                  <a:cxn ang="0">
                    <a:pos x="93" y="151"/>
                  </a:cxn>
                  <a:cxn ang="0">
                    <a:pos x="104" y="151"/>
                  </a:cxn>
                  <a:cxn ang="0">
                    <a:pos x="104" y="151"/>
                  </a:cxn>
                  <a:cxn ang="0">
                    <a:pos x="116" y="140"/>
                  </a:cxn>
                  <a:cxn ang="0">
                    <a:pos x="128" y="128"/>
                  </a:cxn>
                  <a:cxn ang="0">
                    <a:pos x="128" y="117"/>
                  </a:cxn>
                  <a:cxn ang="0">
                    <a:pos x="128" y="105"/>
                  </a:cxn>
                  <a:cxn ang="0">
                    <a:pos x="139" y="105"/>
                  </a:cxn>
                  <a:cxn ang="0">
                    <a:pos x="139" y="93"/>
                  </a:cxn>
                  <a:cxn ang="0">
                    <a:pos x="139" y="82"/>
                  </a:cxn>
                  <a:cxn ang="0">
                    <a:pos x="139" y="82"/>
                  </a:cxn>
                  <a:cxn ang="0">
                    <a:pos x="139" y="70"/>
                  </a:cxn>
                </a:cxnLst>
                <a:rect l="0" t="0" r="r" b="b"/>
                <a:pathLst>
                  <a:path w="151" h="151">
                    <a:moveTo>
                      <a:pt x="139" y="70"/>
                    </a:moveTo>
                    <a:lnTo>
                      <a:pt x="151" y="47"/>
                    </a:lnTo>
                    <a:lnTo>
                      <a:pt x="151" y="47"/>
                    </a:lnTo>
                    <a:lnTo>
                      <a:pt x="151" y="35"/>
                    </a:lnTo>
                    <a:lnTo>
                      <a:pt x="139" y="35"/>
                    </a:lnTo>
                    <a:lnTo>
                      <a:pt x="128" y="35"/>
                    </a:lnTo>
                    <a:lnTo>
                      <a:pt x="128" y="35"/>
                    </a:lnTo>
                    <a:lnTo>
                      <a:pt x="116" y="35"/>
                    </a:lnTo>
                    <a:lnTo>
                      <a:pt x="104" y="35"/>
                    </a:lnTo>
                    <a:lnTo>
                      <a:pt x="104" y="35"/>
                    </a:lnTo>
                    <a:lnTo>
                      <a:pt x="93" y="35"/>
                    </a:lnTo>
                    <a:lnTo>
                      <a:pt x="81" y="24"/>
                    </a:lnTo>
                    <a:lnTo>
                      <a:pt x="81" y="12"/>
                    </a:lnTo>
                    <a:lnTo>
                      <a:pt x="69" y="0"/>
                    </a:lnTo>
                    <a:lnTo>
                      <a:pt x="58" y="0"/>
                    </a:lnTo>
                    <a:lnTo>
                      <a:pt x="46" y="0"/>
                    </a:lnTo>
                    <a:lnTo>
                      <a:pt x="35" y="0"/>
                    </a:lnTo>
                    <a:lnTo>
                      <a:pt x="23" y="0"/>
                    </a:lnTo>
                    <a:lnTo>
                      <a:pt x="23" y="12"/>
                    </a:lnTo>
                    <a:lnTo>
                      <a:pt x="11" y="12"/>
                    </a:lnTo>
                    <a:lnTo>
                      <a:pt x="11" y="24"/>
                    </a:lnTo>
                    <a:lnTo>
                      <a:pt x="0" y="35"/>
                    </a:lnTo>
                    <a:lnTo>
                      <a:pt x="0" y="47"/>
                    </a:lnTo>
                    <a:lnTo>
                      <a:pt x="0" y="58"/>
                    </a:lnTo>
                    <a:lnTo>
                      <a:pt x="0" y="70"/>
                    </a:lnTo>
                    <a:lnTo>
                      <a:pt x="0" y="82"/>
                    </a:lnTo>
                    <a:lnTo>
                      <a:pt x="0" y="9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0" y="117"/>
                    </a:lnTo>
                    <a:lnTo>
                      <a:pt x="0" y="128"/>
                    </a:lnTo>
                    <a:lnTo>
                      <a:pt x="0" y="140"/>
                    </a:lnTo>
                    <a:lnTo>
                      <a:pt x="11" y="140"/>
                    </a:lnTo>
                    <a:lnTo>
                      <a:pt x="11" y="151"/>
                    </a:lnTo>
                    <a:lnTo>
                      <a:pt x="23" y="151"/>
                    </a:lnTo>
                    <a:lnTo>
                      <a:pt x="35" y="151"/>
                    </a:lnTo>
                    <a:lnTo>
                      <a:pt x="46" y="151"/>
                    </a:lnTo>
                    <a:lnTo>
                      <a:pt x="46" y="151"/>
                    </a:lnTo>
                    <a:lnTo>
                      <a:pt x="58" y="151"/>
                    </a:lnTo>
                    <a:lnTo>
                      <a:pt x="69" y="151"/>
                    </a:lnTo>
                    <a:lnTo>
                      <a:pt x="81" y="151"/>
                    </a:lnTo>
                    <a:lnTo>
                      <a:pt x="93" y="151"/>
                    </a:lnTo>
                    <a:lnTo>
                      <a:pt x="104" y="151"/>
                    </a:lnTo>
                    <a:lnTo>
                      <a:pt x="104" y="151"/>
                    </a:lnTo>
                    <a:lnTo>
                      <a:pt x="116" y="140"/>
                    </a:lnTo>
                    <a:lnTo>
                      <a:pt x="128" y="128"/>
                    </a:lnTo>
                    <a:lnTo>
                      <a:pt x="128" y="117"/>
                    </a:lnTo>
                    <a:lnTo>
                      <a:pt x="128" y="105"/>
                    </a:lnTo>
                    <a:lnTo>
                      <a:pt x="139" y="105"/>
                    </a:lnTo>
                    <a:lnTo>
                      <a:pt x="139" y="93"/>
                    </a:lnTo>
                    <a:lnTo>
                      <a:pt x="139" y="82"/>
                    </a:lnTo>
                    <a:lnTo>
                      <a:pt x="139" y="82"/>
                    </a:lnTo>
                    <a:lnTo>
                      <a:pt x="139" y="7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98" name="Freeform 190"/>
              <p:cNvSpPr>
                <a:spLocks/>
              </p:cNvSpPr>
              <p:nvPr/>
            </p:nvSpPr>
            <p:spPr bwMode="auto">
              <a:xfrm>
                <a:off x="528" y="2502"/>
                <a:ext cx="151" cy="151"/>
              </a:xfrm>
              <a:custGeom>
                <a:avLst/>
                <a:gdLst/>
                <a:ahLst/>
                <a:cxnLst>
                  <a:cxn ang="0">
                    <a:pos x="139" y="70"/>
                  </a:cxn>
                  <a:cxn ang="0">
                    <a:pos x="151" y="47"/>
                  </a:cxn>
                  <a:cxn ang="0">
                    <a:pos x="151" y="47"/>
                  </a:cxn>
                  <a:cxn ang="0">
                    <a:pos x="151" y="35"/>
                  </a:cxn>
                  <a:cxn ang="0">
                    <a:pos x="139" y="35"/>
                  </a:cxn>
                  <a:cxn ang="0">
                    <a:pos x="128" y="35"/>
                  </a:cxn>
                  <a:cxn ang="0">
                    <a:pos x="128" y="35"/>
                  </a:cxn>
                  <a:cxn ang="0">
                    <a:pos x="116" y="35"/>
                  </a:cxn>
                  <a:cxn ang="0">
                    <a:pos x="104" y="35"/>
                  </a:cxn>
                  <a:cxn ang="0">
                    <a:pos x="104" y="35"/>
                  </a:cxn>
                  <a:cxn ang="0">
                    <a:pos x="93" y="35"/>
                  </a:cxn>
                  <a:cxn ang="0">
                    <a:pos x="81" y="24"/>
                  </a:cxn>
                  <a:cxn ang="0">
                    <a:pos x="81" y="12"/>
                  </a:cxn>
                  <a:cxn ang="0">
                    <a:pos x="69" y="0"/>
                  </a:cxn>
                  <a:cxn ang="0">
                    <a:pos x="58" y="0"/>
                  </a:cxn>
                  <a:cxn ang="0">
                    <a:pos x="46" y="0"/>
                  </a:cxn>
                  <a:cxn ang="0">
                    <a:pos x="35" y="0"/>
                  </a:cxn>
                  <a:cxn ang="0">
                    <a:pos x="23" y="0"/>
                  </a:cxn>
                  <a:cxn ang="0">
                    <a:pos x="23" y="12"/>
                  </a:cxn>
                  <a:cxn ang="0">
                    <a:pos x="11" y="12"/>
                  </a:cxn>
                  <a:cxn ang="0">
                    <a:pos x="11" y="24"/>
                  </a:cxn>
                  <a:cxn ang="0">
                    <a:pos x="0" y="35"/>
                  </a:cxn>
                  <a:cxn ang="0">
                    <a:pos x="0" y="47"/>
                  </a:cxn>
                  <a:cxn ang="0">
                    <a:pos x="0" y="58"/>
                  </a:cxn>
                  <a:cxn ang="0">
                    <a:pos x="0" y="70"/>
                  </a:cxn>
                  <a:cxn ang="0">
                    <a:pos x="0" y="82"/>
                  </a:cxn>
                  <a:cxn ang="0">
                    <a:pos x="0" y="93"/>
                  </a:cxn>
                  <a:cxn ang="0">
                    <a:pos x="0" y="105"/>
                  </a:cxn>
                  <a:cxn ang="0">
                    <a:pos x="0" y="105"/>
                  </a:cxn>
                  <a:cxn ang="0">
                    <a:pos x="0" y="117"/>
                  </a:cxn>
                  <a:cxn ang="0">
                    <a:pos x="0" y="128"/>
                  </a:cxn>
                  <a:cxn ang="0">
                    <a:pos x="0" y="140"/>
                  </a:cxn>
                  <a:cxn ang="0">
                    <a:pos x="11" y="140"/>
                  </a:cxn>
                  <a:cxn ang="0">
                    <a:pos x="11" y="151"/>
                  </a:cxn>
                  <a:cxn ang="0">
                    <a:pos x="23" y="151"/>
                  </a:cxn>
                  <a:cxn ang="0">
                    <a:pos x="35" y="151"/>
                  </a:cxn>
                  <a:cxn ang="0">
                    <a:pos x="46" y="151"/>
                  </a:cxn>
                  <a:cxn ang="0">
                    <a:pos x="46" y="151"/>
                  </a:cxn>
                  <a:cxn ang="0">
                    <a:pos x="58" y="151"/>
                  </a:cxn>
                  <a:cxn ang="0">
                    <a:pos x="69" y="151"/>
                  </a:cxn>
                  <a:cxn ang="0">
                    <a:pos x="81" y="151"/>
                  </a:cxn>
                  <a:cxn ang="0">
                    <a:pos x="93" y="151"/>
                  </a:cxn>
                  <a:cxn ang="0">
                    <a:pos x="104" y="151"/>
                  </a:cxn>
                  <a:cxn ang="0">
                    <a:pos x="104" y="151"/>
                  </a:cxn>
                  <a:cxn ang="0">
                    <a:pos x="116" y="140"/>
                  </a:cxn>
                  <a:cxn ang="0">
                    <a:pos x="128" y="128"/>
                  </a:cxn>
                  <a:cxn ang="0">
                    <a:pos x="128" y="117"/>
                  </a:cxn>
                  <a:cxn ang="0">
                    <a:pos x="128" y="105"/>
                  </a:cxn>
                  <a:cxn ang="0">
                    <a:pos x="139" y="105"/>
                  </a:cxn>
                  <a:cxn ang="0">
                    <a:pos x="139" y="93"/>
                  </a:cxn>
                  <a:cxn ang="0">
                    <a:pos x="139" y="82"/>
                  </a:cxn>
                  <a:cxn ang="0">
                    <a:pos x="139" y="82"/>
                  </a:cxn>
                  <a:cxn ang="0">
                    <a:pos x="139" y="70"/>
                  </a:cxn>
                </a:cxnLst>
                <a:rect l="0" t="0" r="r" b="b"/>
                <a:pathLst>
                  <a:path w="151" h="151">
                    <a:moveTo>
                      <a:pt x="139" y="70"/>
                    </a:moveTo>
                    <a:lnTo>
                      <a:pt x="151" y="47"/>
                    </a:lnTo>
                    <a:lnTo>
                      <a:pt x="151" y="47"/>
                    </a:lnTo>
                    <a:lnTo>
                      <a:pt x="151" y="35"/>
                    </a:lnTo>
                    <a:lnTo>
                      <a:pt x="139" y="35"/>
                    </a:lnTo>
                    <a:lnTo>
                      <a:pt x="128" y="35"/>
                    </a:lnTo>
                    <a:lnTo>
                      <a:pt x="128" y="35"/>
                    </a:lnTo>
                    <a:lnTo>
                      <a:pt x="116" y="35"/>
                    </a:lnTo>
                    <a:lnTo>
                      <a:pt x="104" y="35"/>
                    </a:lnTo>
                    <a:lnTo>
                      <a:pt x="104" y="35"/>
                    </a:lnTo>
                    <a:lnTo>
                      <a:pt x="93" y="35"/>
                    </a:lnTo>
                    <a:lnTo>
                      <a:pt x="81" y="24"/>
                    </a:lnTo>
                    <a:lnTo>
                      <a:pt x="81" y="12"/>
                    </a:lnTo>
                    <a:lnTo>
                      <a:pt x="69" y="0"/>
                    </a:lnTo>
                    <a:lnTo>
                      <a:pt x="58" y="0"/>
                    </a:lnTo>
                    <a:lnTo>
                      <a:pt x="46" y="0"/>
                    </a:lnTo>
                    <a:lnTo>
                      <a:pt x="35" y="0"/>
                    </a:lnTo>
                    <a:lnTo>
                      <a:pt x="23" y="0"/>
                    </a:lnTo>
                    <a:lnTo>
                      <a:pt x="23" y="12"/>
                    </a:lnTo>
                    <a:lnTo>
                      <a:pt x="11" y="12"/>
                    </a:lnTo>
                    <a:lnTo>
                      <a:pt x="11" y="24"/>
                    </a:lnTo>
                    <a:lnTo>
                      <a:pt x="0" y="35"/>
                    </a:lnTo>
                    <a:lnTo>
                      <a:pt x="0" y="47"/>
                    </a:lnTo>
                    <a:lnTo>
                      <a:pt x="0" y="58"/>
                    </a:lnTo>
                    <a:lnTo>
                      <a:pt x="0" y="70"/>
                    </a:lnTo>
                    <a:lnTo>
                      <a:pt x="0" y="82"/>
                    </a:lnTo>
                    <a:lnTo>
                      <a:pt x="0" y="93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0" y="117"/>
                    </a:lnTo>
                    <a:lnTo>
                      <a:pt x="0" y="128"/>
                    </a:lnTo>
                    <a:lnTo>
                      <a:pt x="0" y="140"/>
                    </a:lnTo>
                    <a:lnTo>
                      <a:pt x="11" y="140"/>
                    </a:lnTo>
                    <a:lnTo>
                      <a:pt x="11" y="151"/>
                    </a:lnTo>
                    <a:lnTo>
                      <a:pt x="23" y="151"/>
                    </a:lnTo>
                    <a:lnTo>
                      <a:pt x="35" y="151"/>
                    </a:lnTo>
                    <a:lnTo>
                      <a:pt x="46" y="151"/>
                    </a:lnTo>
                    <a:lnTo>
                      <a:pt x="46" y="151"/>
                    </a:lnTo>
                    <a:lnTo>
                      <a:pt x="58" y="151"/>
                    </a:lnTo>
                    <a:lnTo>
                      <a:pt x="69" y="151"/>
                    </a:lnTo>
                    <a:lnTo>
                      <a:pt x="81" y="151"/>
                    </a:lnTo>
                    <a:lnTo>
                      <a:pt x="93" y="151"/>
                    </a:lnTo>
                    <a:lnTo>
                      <a:pt x="104" y="151"/>
                    </a:lnTo>
                    <a:lnTo>
                      <a:pt x="104" y="151"/>
                    </a:lnTo>
                    <a:lnTo>
                      <a:pt x="116" y="140"/>
                    </a:lnTo>
                    <a:lnTo>
                      <a:pt x="128" y="128"/>
                    </a:lnTo>
                    <a:lnTo>
                      <a:pt x="128" y="117"/>
                    </a:lnTo>
                    <a:lnTo>
                      <a:pt x="128" y="105"/>
                    </a:lnTo>
                    <a:lnTo>
                      <a:pt x="139" y="105"/>
                    </a:lnTo>
                    <a:lnTo>
                      <a:pt x="139" y="93"/>
                    </a:lnTo>
                    <a:lnTo>
                      <a:pt x="139" y="82"/>
                    </a:lnTo>
                    <a:lnTo>
                      <a:pt x="139" y="82"/>
                    </a:lnTo>
                    <a:lnTo>
                      <a:pt x="139" y="70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7599" name="Freeform 191"/>
            <p:cNvSpPr>
              <a:spLocks/>
            </p:cNvSpPr>
            <p:nvPr/>
          </p:nvSpPr>
          <p:spPr bwMode="auto">
            <a:xfrm>
              <a:off x="1947" y="2899"/>
              <a:ext cx="500" cy="453"/>
            </a:xfrm>
            <a:custGeom>
              <a:avLst/>
              <a:gdLst/>
              <a:ahLst/>
              <a:cxnLst>
                <a:cxn ang="0">
                  <a:pos x="128" y="70"/>
                </a:cxn>
                <a:cxn ang="0">
                  <a:pos x="117" y="105"/>
                </a:cxn>
                <a:cxn ang="0">
                  <a:pos x="117" y="140"/>
                </a:cxn>
                <a:cxn ang="0">
                  <a:pos x="117" y="163"/>
                </a:cxn>
                <a:cxn ang="0">
                  <a:pos x="117" y="186"/>
                </a:cxn>
                <a:cxn ang="0">
                  <a:pos x="117" y="209"/>
                </a:cxn>
                <a:cxn ang="0">
                  <a:pos x="93" y="233"/>
                </a:cxn>
                <a:cxn ang="0">
                  <a:pos x="70" y="267"/>
                </a:cxn>
                <a:cxn ang="0">
                  <a:pos x="47" y="291"/>
                </a:cxn>
                <a:cxn ang="0">
                  <a:pos x="24" y="314"/>
                </a:cxn>
                <a:cxn ang="0">
                  <a:pos x="12" y="337"/>
                </a:cxn>
                <a:cxn ang="0">
                  <a:pos x="0" y="360"/>
                </a:cxn>
                <a:cxn ang="0">
                  <a:pos x="0" y="395"/>
                </a:cxn>
                <a:cxn ang="0">
                  <a:pos x="0" y="419"/>
                </a:cxn>
                <a:cxn ang="0">
                  <a:pos x="0" y="442"/>
                </a:cxn>
                <a:cxn ang="0">
                  <a:pos x="24" y="453"/>
                </a:cxn>
                <a:cxn ang="0">
                  <a:pos x="59" y="453"/>
                </a:cxn>
                <a:cxn ang="0">
                  <a:pos x="82" y="453"/>
                </a:cxn>
                <a:cxn ang="0">
                  <a:pos x="105" y="453"/>
                </a:cxn>
                <a:cxn ang="0">
                  <a:pos x="140" y="442"/>
                </a:cxn>
                <a:cxn ang="0">
                  <a:pos x="163" y="430"/>
                </a:cxn>
                <a:cxn ang="0">
                  <a:pos x="186" y="407"/>
                </a:cxn>
                <a:cxn ang="0">
                  <a:pos x="221" y="395"/>
                </a:cxn>
                <a:cxn ang="0">
                  <a:pos x="256" y="395"/>
                </a:cxn>
                <a:cxn ang="0">
                  <a:pos x="279" y="395"/>
                </a:cxn>
                <a:cxn ang="0">
                  <a:pos x="303" y="395"/>
                </a:cxn>
                <a:cxn ang="0">
                  <a:pos x="338" y="395"/>
                </a:cxn>
                <a:cxn ang="0">
                  <a:pos x="361" y="384"/>
                </a:cxn>
                <a:cxn ang="0">
                  <a:pos x="384" y="360"/>
                </a:cxn>
                <a:cxn ang="0">
                  <a:pos x="407" y="326"/>
                </a:cxn>
                <a:cxn ang="0">
                  <a:pos x="431" y="314"/>
                </a:cxn>
                <a:cxn ang="0">
                  <a:pos x="454" y="302"/>
                </a:cxn>
                <a:cxn ang="0">
                  <a:pos x="477" y="267"/>
                </a:cxn>
                <a:cxn ang="0">
                  <a:pos x="489" y="244"/>
                </a:cxn>
                <a:cxn ang="0">
                  <a:pos x="500" y="221"/>
                </a:cxn>
                <a:cxn ang="0">
                  <a:pos x="500" y="198"/>
                </a:cxn>
                <a:cxn ang="0">
                  <a:pos x="500" y="163"/>
                </a:cxn>
                <a:cxn ang="0">
                  <a:pos x="465" y="140"/>
                </a:cxn>
                <a:cxn ang="0">
                  <a:pos x="442" y="140"/>
                </a:cxn>
                <a:cxn ang="0">
                  <a:pos x="407" y="116"/>
                </a:cxn>
                <a:cxn ang="0">
                  <a:pos x="384" y="105"/>
                </a:cxn>
                <a:cxn ang="0">
                  <a:pos x="361" y="70"/>
                </a:cxn>
                <a:cxn ang="0">
                  <a:pos x="361" y="35"/>
                </a:cxn>
                <a:cxn ang="0">
                  <a:pos x="338" y="12"/>
                </a:cxn>
                <a:cxn ang="0">
                  <a:pos x="314" y="0"/>
                </a:cxn>
                <a:cxn ang="0">
                  <a:pos x="291" y="0"/>
                </a:cxn>
                <a:cxn ang="0">
                  <a:pos x="268" y="0"/>
                </a:cxn>
                <a:cxn ang="0">
                  <a:pos x="233" y="0"/>
                </a:cxn>
                <a:cxn ang="0">
                  <a:pos x="210" y="0"/>
                </a:cxn>
                <a:cxn ang="0">
                  <a:pos x="186" y="12"/>
                </a:cxn>
                <a:cxn ang="0">
                  <a:pos x="163" y="23"/>
                </a:cxn>
                <a:cxn ang="0">
                  <a:pos x="128" y="70"/>
                </a:cxn>
              </a:cxnLst>
              <a:rect l="0" t="0" r="r" b="b"/>
              <a:pathLst>
                <a:path w="500" h="453">
                  <a:moveTo>
                    <a:pt x="128" y="70"/>
                  </a:moveTo>
                  <a:lnTo>
                    <a:pt x="117" y="105"/>
                  </a:lnTo>
                  <a:lnTo>
                    <a:pt x="117" y="140"/>
                  </a:lnTo>
                  <a:lnTo>
                    <a:pt x="117" y="163"/>
                  </a:lnTo>
                  <a:lnTo>
                    <a:pt x="117" y="186"/>
                  </a:lnTo>
                  <a:lnTo>
                    <a:pt x="117" y="209"/>
                  </a:lnTo>
                  <a:lnTo>
                    <a:pt x="93" y="233"/>
                  </a:lnTo>
                  <a:lnTo>
                    <a:pt x="70" y="267"/>
                  </a:lnTo>
                  <a:lnTo>
                    <a:pt x="47" y="291"/>
                  </a:lnTo>
                  <a:lnTo>
                    <a:pt x="24" y="314"/>
                  </a:lnTo>
                  <a:lnTo>
                    <a:pt x="12" y="337"/>
                  </a:lnTo>
                  <a:lnTo>
                    <a:pt x="0" y="360"/>
                  </a:lnTo>
                  <a:lnTo>
                    <a:pt x="0" y="395"/>
                  </a:lnTo>
                  <a:lnTo>
                    <a:pt x="0" y="419"/>
                  </a:lnTo>
                  <a:lnTo>
                    <a:pt x="0" y="442"/>
                  </a:lnTo>
                  <a:lnTo>
                    <a:pt x="24" y="453"/>
                  </a:lnTo>
                  <a:lnTo>
                    <a:pt x="59" y="453"/>
                  </a:lnTo>
                  <a:lnTo>
                    <a:pt x="82" y="453"/>
                  </a:lnTo>
                  <a:lnTo>
                    <a:pt x="105" y="453"/>
                  </a:lnTo>
                  <a:lnTo>
                    <a:pt x="140" y="442"/>
                  </a:lnTo>
                  <a:lnTo>
                    <a:pt x="163" y="430"/>
                  </a:lnTo>
                  <a:lnTo>
                    <a:pt x="186" y="407"/>
                  </a:lnTo>
                  <a:lnTo>
                    <a:pt x="221" y="395"/>
                  </a:lnTo>
                  <a:lnTo>
                    <a:pt x="256" y="395"/>
                  </a:lnTo>
                  <a:lnTo>
                    <a:pt x="279" y="395"/>
                  </a:lnTo>
                  <a:lnTo>
                    <a:pt x="303" y="395"/>
                  </a:lnTo>
                  <a:lnTo>
                    <a:pt x="338" y="395"/>
                  </a:lnTo>
                  <a:lnTo>
                    <a:pt x="361" y="384"/>
                  </a:lnTo>
                  <a:lnTo>
                    <a:pt x="384" y="360"/>
                  </a:lnTo>
                  <a:lnTo>
                    <a:pt x="407" y="326"/>
                  </a:lnTo>
                  <a:lnTo>
                    <a:pt x="431" y="314"/>
                  </a:lnTo>
                  <a:lnTo>
                    <a:pt x="454" y="302"/>
                  </a:lnTo>
                  <a:lnTo>
                    <a:pt x="477" y="267"/>
                  </a:lnTo>
                  <a:lnTo>
                    <a:pt x="489" y="244"/>
                  </a:lnTo>
                  <a:lnTo>
                    <a:pt x="500" y="221"/>
                  </a:lnTo>
                  <a:lnTo>
                    <a:pt x="500" y="198"/>
                  </a:lnTo>
                  <a:lnTo>
                    <a:pt x="500" y="163"/>
                  </a:lnTo>
                  <a:lnTo>
                    <a:pt x="465" y="140"/>
                  </a:lnTo>
                  <a:lnTo>
                    <a:pt x="442" y="140"/>
                  </a:lnTo>
                  <a:lnTo>
                    <a:pt x="407" y="116"/>
                  </a:lnTo>
                  <a:lnTo>
                    <a:pt x="384" y="105"/>
                  </a:lnTo>
                  <a:lnTo>
                    <a:pt x="361" y="70"/>
                  </a:lnTo>
                  <a:lnTo>
                    <a:pt x="361" y="35"/>
                  </a:lnTo>
                  <a:lnTo>
                    <a:pt x="338" y="12"/>
                  </a:lnTo>
                  <a:lnTo>
                    <a:pt x="314" y="0"/>
                  </a:lnTo>
                  <a:lnTo>
                    <a:pt x="291" y="0"/>
                  </a:lnTo>
                  <a:lnTo>
                    <a:pt x="268" y="0"/>
                  </a:lnTo>
                  <a:lnTo>
                    <a:pt x="233" y="0"/>
                  </a:lnTo>
                  <a:lnTo>
                    <a:pt x="210" y="0"/>
                  </a:lnTo>
                  <a:lnTo>
                    <a:pt x="186" y="12"/>
                  </a:lnTo>
                  <a:lnTo>
                    <a:pt x="163" y="23"/>
                  </a:lnTo>
                  <a:lnTo>
                    <a:pt x="128" y="7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7560" name="Group 192"/>
            <p:cNvGrpSpPr>
              <a:grpSpLocks/>
            </p:cNvGrpSpPr>
            <p:nvPr/>
          </p:nvGrpSpPr>
          <p:grpSpPr bwMode="auto">
            <a:xfrm>
              <a:off x="1157" y="2364"/>
              <a:ext cx="163" cy="279"/>
              <a:chOff x="1016" y="1758"/>
              <a:chExt cx="163" cy="279"/>
            </a:xfrm>
          </p:grpSpPr>
          <p:sp>
            <p:nvSpPr>
              <p:cNvPr id="17601" name="Freeform 193"/>
              <p:cNvSpPr>
                <a:spLocks/>
              </p:cNvSpPr>
              <p:nvPr/>
            </p:nvSpPr>
            <p:spPr bwMode="auto">
              <a:xfrm>
                <a:off x="1016" y="1758"/>
                <a:ext cx="163" cy="279"/>
              </a:xfrm>
              <a:custGeom>
                <a:avLst/>
                <a:gdLst/>
                <a:ahLst/>
                <a:cxnLst>
                  <a:cxn ang="0">
                    <a:pos x="128" y="82"/>
                  </a:cxn>
                  <a:cxn ang="0">
                    <a:pos x="116" y="70"/>
                  </a:cxn>
                  <a:cxn ang="0">
                    <a:pos x="105" y="59"/>
                  </a:cxn>
                  <a:cxn ang="0">
                    <a:pos x="93" y="47"/>
                  </a:cxn>
                  <a:cxn ang="0">
                    <a:pos x="81" y="47"/>
                  </a:cxn>
                  <a:cxn ang="0">
                    <a:pos x="70" y="35"/>
                  </a:cxn>
                  <a:cxn ang="0">
                    <a:pos x="58" y="24"/>
                  </a:cxn>
                  <a:cxn ang="0">
                    <a:pos x="46" y="24"/>
                  </a:cxn>
                  <a:cxn ang="0">
                    <a:pos x="35" y="12"/>
                  </a:cxn>
                  <a:cxn ang="0">
                    <a:pos x="23" y="0"/>
                  </a:cxn>
                  <a:cxn ang="0">
                    <a:pos x="12" y="0"/>
                  </a:cxn>
                  <a:cxn ang="0">
                    <a:pos x="0" y="12"/>
                  </a:cxn>
                  <a:cxn ang="0">
                    <a:pos x="0" y="24"/>
                  </a:cxn>
                  <a:cxn ang="0">
                    <a:pos x="0" y="35"/>
                  </a:cxn>
                  <a:cxn ang="0">
                    <a:pos x="12" y="47"/>
                  </a:cxn>
                  <a:cxn ang="0">
                    <a:pos x="35" y="59"/>
                  </a:cxn>
                  <a:cxn ang="0">
                    <a:pos x="46" y="70"/>
                  </a:cxn>
                  <a:cxn ang="0">
                    <a:pos x="46" y="82"/>
                  </a:cxn>
                  <a:cxn ang="0">
                    <a:pos x="58" y="93"/>
                  </a:cxn>
                  <a:cxn ang="0">
                    <a:pos x="58" y="105"/>
                  </a:cxn>
                  <a:cxn ang="0">
                    <a:pos x="70" y="117"/>
                  </a:cxn>
                  <a:cxn ang="0">
                    <a:pos x="81" y="117"/>
                  </a:cxn>
                  <a:cxn ang="0">
                    <a:pos x="93" y="117"/>
                  </a:cxn>
                  <a:cxn ang="0">
                    <a:pos x="105" y="128"/>
                  </a:cxn>
                  <a:cxn ang="0">
                    <a:pos x="105" y="140"/>
                  </a:cxn>
                  <a:cxn ang="0">
                    <a:pos x="116" y="163"/>
                  </a:cxn>
                  <a:cxn ang="0">
                    <a:pos x="128" y="175"/>
                  </a:cxn>
                  <a:cxn ang="0">
                    <a:pos x="128" y="186"/>
                  </a:cxn>
                  <a:cxn ang="0">
                    <a:pos x="128" y="198"/>
                  </a:cxn>
                  <a:cxn ang="0">
                    <a:pos x="116" y="210"/>
                  </a:cxn>
                  <a:cxn ang="0">
                    <a:pos x="116" y="233"/>
                  </a:cxn>
                  <a:cxn ang="0">
                    <a:pos x="116" y="244"/>
                  </a:cxn>
                  <a:cxn ang="0">
                    <a:pos x="116" y="256"/>
                  </a:cxn>
                  <a:cxn ang="0">
                    <a:pos x="116" y="279"/>
                  </a:cxn>
                  <a:cxn ang="0">
                    <a:pos x="128" y="279"/>
                  </a:cxn>
                  <a:cxn ang="0">
                    <a:pos x="139" y="279"/>
                  </a:cxn>
                  <a:cxn ang="0">
                    <a:pos x="151" y="279"/>
                  </a:cxn>
                  <a:cxn ang="0">
                    <a:pos x="163" y="268"/>
                  </a:cxn>
                  <a:cxn ang="0">
                    <a:pos x="163" y="256"/>
                  </a:cxn>
                  <a:cxn ang="0">
                    <a:pos x="163" y="244"/>
                  </a:cxn>
                  <a:cxn ang="0">
                    <a:pos x="163" y="233"/>
                  </a:cxn>
                  <a:cxn ang="0">
                    <a:pos x="151" y="210"/>
                  </a:cxn>
                  <a:cxn ang="0">
                    <a:pos x="151" y="198"/>
                  </a:cxn>
                  <a:cxn ang="0">
                    <a:pos x="151" y="186"/>
                  </a:cxn>
                  <a:cxn ang="0">
                    <a:pos x="151" y="175"/>
                  </a:cxn>
                  <a:cxn ang="0">
                    <a:pos x="139" y="163"/>
                  </a:cxn>
                  <a:cxn ang="0">
                    <a:pos x="128" y="152"/>
                  </a:cxn>
                  <a:cxn ang="0">
                    <a:pos x="116" y="140"/>
                  </a:cxn>
                  <a:cxn ang="0">
                    <a:pos x="116" y="128"/>
                  </a:cxn>
                  <a:cxn ang="0">
                    <a:pos x="128" y="117"/>
                  </a:cxn>
                  <a:cxn ang="0">
                    <a:pos x="128" y="93"/>
                  </a:cxn>
                </a:cxnLst>
                <a:rect l="0" t="0" r="r" b="b"/>
                <a:pathLst>
                  <a:path w="163" h="279">
                    <a:moveTo>
                      <a:pt x="116" y="93"/>
                    </a:moveTo>
                    <a:lnTo>
                      <a:pt x="128" y="82"/>
                    </a:lnTo>
                    <a:lnTo>
                      <a:pt x="128" y="82"/>
                    </a:lnTo>
                    <a:lnTo>
                      <a:pt x="116" y="70"/>
                    </a:lnTo>
                    <a:lnTo>
                      <a:pt x="116" y="70"/>
                    </a:lnTo>
                    <a:lnTo>
                      <a:pt x="105" y="59"/>
                    </a:lnTo>
                    <a:lnTo>
                      <a:pt x="105" y="59"/>
                    </a:lnTo>
                    <a:lnTo>
                      <a:pt x="93" y="47"/>
                    </a:lnTo>
                    <a:lnTo>
                      <a:pt x="93" y="47"/>
                    </a:lnTo>
                    <a:lnTo>
                      <a:pt x="81" y="47"/>
                    </a:lnTo>
                    <a:lnTo>
                      <a:pt x="81" y="35"/>
                    </a:lnTo>
                    <a:lnTo>
                      <a:pt x="70" y="35"/>
                    </a:lnTo>
                    <a:lnTo>
                      <a:pt x="70" y="24"/>
                    </a:lnTo>
                    <a:lnTo>
                      <a:pt x="58" y="24"/>
                    </a:lnTo>
                    <a:lnTo>
                      <a:pt x="58" y="24"/>
                    </a:lnTo>
                    <a:lnTo>
                      <a:pt x="46" y="24"/>
                    </a:lnTo>
                    <a:lnTo>
                      <a:pt x="46" y="12"/>
                    </a:lnTo>
                    <a:lnTo>
                      <a:pt x="35" y="12"/>
                    </a:lnTo>
                    <a:lnTo>
                      <a:pt x="35" y="0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12" y="47"/>
                    </a:lnTo>
                    <a:lnTo>
                      <a:pt x="12" y="47"/>
                    </a:lnTo>
                    <a:lnTo>
                      <a:pt x="23" y="59"/>
                    </a:lnTo>
                    <a:lnTo>
                      <a:pt x="35" y="59"/>
                    </a:lnTo>
                    <a:lnTo>
                      <a:pt x="35" y="59"/>
                    </a:lnTo>
                    <a:lnTo>
                      <a:pt x="46" y="70"/>
                    </a:lnTo>
                    <a:lnTo>
                      <a:pt x="46" y="70"/>
                    </a:lnTo>
                    <a:lnTo>
                      <a:pt x="46" y="82"/>
                    </a:lnTo>
                    <a:lnTo>
                      <a:pt x="58" y="82"/>
                    </a:lnTo>
                    <a:lnTo>
                      <a:pt x="58" y="93"/>
                    </a:lnTo>
                    <a:lnTo>
                      <a:pt x="58" y="93"/>
                    </a:lnTo>
                    <a:lnTo>
                      <a:pt x="58" y="105"/>
                    </a:lnTo>
                    <a:lnTo>
                      <a:pt x="58" y="117"/>
                    </a:lnTo>
                    <a:lnTo>
                      <a:pt x="70" y="117"/>
                    </a:lnTo>
                    <a:lnTo>
                      <a:pt x="70" y="117"/>
                    </a:lnTo>
                    <a:lnTo>
                      <a:pt x="81" y="117"/>
                    </a:lnTo>
                    <a:lnTo>
                      <a:pt x="93" y="117"/>
                    </a:lnTo>
                    <a:lnTo>
                      <a:pt x="93" y="117"/>
                    </a:lnTo>
                    <a:lnTo>
                      <a:pt x="105" y="128"/>
                    </a:lnTo>
                    <a:lnTo>
                      <a:pt x="105" y="128"/>
                    </a:lnTo>
                    <a:lnTo>
                      <a:pt x="105" y="140"/>
                    </a:lnTo>
                    <a:lnTo>
                      <a:pt x="105" y="140"/>
                    </a:lnTo>
                    <a:lnTo>
                      <a:pt x="105" y="152"/>
                    </a:lnTo>
                    <a:lnTo>
                      <a:pt x="116" y="163"/>
                    </a:lnTo>
                    <a:lnTo>
                      <a:pt x="116" y="163"/>
                    </a:lnTo>
                    <a:lnTo>
                      <a:pt x="128" y="175"/>
                    </a:lnTo>
                    <a:lnTo>
                      <a:pt x="128" y="175"/>
                    </a:lnTo>
                    <a:lnTo>
                      <a:pt x="128" y="186"/>
                    </a:lnTo>
                    <a:lnTo>
                      <a:pt x="128" y="186"/>
                    </a:lnTo>
                    <a:lnTo>
                      <a:pt x="128" y="198"/>
                    </a:lnTo>
                    <a:lnTo>
                      <a:pt x="116" y="210"/>
                    </a:lnTo>
                    <a:lnTo>
                      <a:pt x="116" y="210"/>
                    </a:lnTo>
                    <a:lnTo>
                      <a:pt x="116" y="221"/>
                    </a:lnTo>
                    <a:lnTo>
                      <a:pt x="116" y="233"/>
                    </a:lnTo>
                    <a:lnTo>
                      <a:pt x="116" y="233"/>
                    </a:lnTo>
                    <a:lnTo>
                      <a:pt x="116" y="244"/>
                    </a:lnTo>
                    <a:lnTo>
                      <a:pt x="116" y="256"/>
                    </a:lnTo>
                    <a:lnTo>
                      <a:pt x="116" y="256"/>
                    </a:lnTo>
                    <a:lnTo>
                      <a:pt x="116" y="268"/>
                    </a:lnTo>
                    <a:lnTo>
                      <a:pt x="116" y="279"/>
                    </a:lnTo>
                    <a:lnTo>
                      <a:pt x="128" y="279"/>
                    </a:lnTo>
                    <a:lnTo>
                      <a:pt x="128" y="279"/>
                    </a:lnTo>
                    <a:lnTo>
                      <a:pt x="139" y="279"/>
                    </a:lnTo>
                    <a:lnTo>
                      <a:pt x="139" y="279"/>
                    </a:lnTo>
                    <a:lnTo>
                      <a:pt x="151" y="279"/>
                    </a:lnTo>
                    <a:lnTo>
                      <a:pt x="151" y="279"/>
                    </a:lnTo>
                    <a:lnTo>
                      <a:pt x="163" y="279"/>
                    </a:lnTo>
                    <a:lnTo>
                      <a:pt x="163" y="268"/>
                    </a:lnTo>
                    <a:lnTo>
                      <a:pt x="163" y="256"/>
                    </a:lnTo>
                    <a:lnTo>
                      <a:pt x="163" y="256"/>
                    </a:lnTo>
                    <a:lnTo>
                      <a:pt x="163" y="244"/>
                    </a:lnTo>
                    <a:lnTo>
                      <a:pt x="163" y="244"/>
                    </a:lnTo>
                    <a:lnTo>
                      <a:pt x="163" y="233"/>
                    </a:lnTo>
                    <a:lnTo>
                      <a:pt x="163" y="233"/>
                    </a:lnTo>
                    <a:lnTo>
                      <a:pt x="163" y="221"/>
                    </a:lnTo>
                    <a:lnTo>
                      <a:pt x="151" y="210"/>
                    </a:lnTo>
                    <a:lnTo>
                      <a:pt x="151" y="210"/>
                    </a:lnTo>
                    <a:lnTo>
                      <a:pt x="151" y="198"/>
                    </a:lnTo>
                    <a:lnTo>
                      <a:pt x="151" y="198"/>
                    </a:lnTo>
                    <a:lnTo>
                      <a:pt x="151" y="186"/>
                    </a:lnTo>
                    <a:lnTo>
                      <a:pt x="151" y="175"/>
                    </a:lnTo>
                    <a:lnTo>
                      <a:pt x="151" y="175"/>
                    </a:lnTo>
                    <a:lnTo>
                      <a:pt x="151" y="163"/>
                    </a:lnTo>
                    <a:lnTo>
                      <a:pt x="139" y="163"/>
                    </a:lnTo>
                    <a:lnTo>
                      <a:pt x="128" y="152"/>
                    </a:lnTo>
                    <a:lnTo>
                      <a:pt x="128" y="152"/>
                    </a:lnTo>
                    <a:lnTo>
                      <a:pt x="116" y="140"/>
                    </a:lnTo>
                    <a:lnTo>
                      <a:pt x="116" y="140"/>
                    </a:lnTo>
                    <a:lnTo>
                      <a:pt x="116" y="128"/>
                    </a:lnTo>
                    <a:lnTo>
                      <a:pt x="116" y="128"/>
                    </a:lnTo>
                    <a:lnTo>
                      <a:pt x="128" y="117"/>
                    </a:lnTo>
                    <a:lnTo>
                      <a:pt x="128" y="117"/>
                    </a:lnTo>
                    <a:lnTo>
                      <a:pt x="128" y="105"/>
                    </a:lnTo>
                    <a:lnTo>
                      <a:pt x="128" y="93"/>
                    </a:lnTo>
                    <a:lnTo>
                      <a:pt x="116" y="9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602" name="Freeform 194"/>
              <p:cNvSpPr>
                <a:spLocks/>
              </p:cNvSpPr>
              <p:nvPr/>
            </p:nvSpPr>
            <p:spPr bwMode="auto">
              <a:xfrm>
                <a:off x="1016" y="1758"/>
                <a:ext cx="163" cy="279"/>
              </a:xfrm>
              <a:custGeom>
                <a:avLst/>
                <a:gdLst/>
                <a:ahLst/>
                <a:cxnLst>
                  <a:cxn ang="0">
                    <a:pos x="128" y="82"/>
                  </a:cxn>
                  <a:cxn ang="0">
                    <a:pos x="116" y="70"/>
                  </a:cxn>
                  <a:cxn ang="0">
                    <a:pos x="105" y="59"/>
                  </a:cxn>
                  <a:cxn ang="0">
                    <a:pos x="93" y="47"/>
                  </a:cxn>
                  <a:cxn ang="0">
                    <a:pos x="81" y="47"/>
                  </a:cxn>
                  <a:cxn ang="0">
                    <a:pos x="70" y="35"/>
                  </a:cxn>
                  <a:cxn ang="0">
                    <a:pos x="58" y="24"/>
                  </a:cxn>
                  <a:cxn ang="0">
                    <a:pos x="46" y="24"/>
                  </a:cxn>
                  <a:cxn ang="0">
                    <a:pos x="35" y="12"/>
                  </a:cxn>
                  <a:cxn ang="0">
                    <a:pos x="23" y="0"/>
                  </a:cxn>
                  <a:cxn ang="0">
                    <a:pos x="12" y="0"/>
                  </a:cxn>
                  <a:cxn ang="0">
                    <a:pos x="0" y="12"/>
                  </a:cxn>
                  <a:cxn ang="0">
                    <a:pos x="0" y="24"/>
                  </a:cxn>
                  <a:cxn ang="0">
                    <a:pos x="0" y="35"/>
                  </a:cxn>
                  <a:cxn ang="0">
                    <a:pos x="12" y="47"/>
                  </a:cxn>
                  <a:cxn ang="0">
                    <a:pos x="35" y="59"/>
                  </a:cxn>
                  <a:cxn ang="0">
                    <a:pos x="46" y="70"/>
                  </a:cxn>
                  <a:cxn ang="0">
                    <a:pos x="46" y="82"/>
                  </a:cxn>
                  <a:cxn ang="0">
                    <a:pos x="58" y="93"/>
                  </a:cxn>
                  <a:cxn ang="0">
                    <a:pos x="58" y="105"/>
                  </a:cxn>
                  <a:cxn ang="0">
                    <a:pos x="70" y="117"/>
                  </a:cxn>
                  <a:cxn ang="0">
                    <a:pos x="81" y="117"/>
                  </a:cxn>
                  <a:cxn ang="0">
                    <a:pos x="93" y="117"/>
                  </a:cxn>
                  <a:cxn ang="0">
                    <a:pos x="105" y="128"/>
                  </a:cxn>
                  <a:cxn ang="0">
                    <a:pos x="105" y="140"/>
                  </a:cxn>
                  <a:cxn ang="0">
                    <a:pos x="116" y="163"/>
                  </a:cxn>
                  <a:cxn ang="0">
                    <a:pos x="128" y="175"/>
                  </a:cxn>
                  <a:cxn ang="0">
                    <a:pos x="128" y="186"/>
                  </a:cxn>
                  <a:cxn ang="0">
                    <a:pos x="128" y="198"/>
                  </a:cxn>
                  <a:cxn ang="0">
                    <a:pos x="116" y="210"/>
                  </a:cxn>
                  <a:cxn ang="0">
                    <a:pos x="116" y="233"/>
                  </a:cxn>
                  <a:cxn ang="0">
                    <a:pos x="116" y="244"/>
                  </a:cxn>
                  <a:cxn ang="0">
                    <a:pos x="116" y="256"/>
                  </a:cxn>
                  <a:cxn ang="0">
                    <a:pos x="116" y="279"/>
                  </a:cxn>
                  <a:cxn ang="0">
                    <a:pos x="128" y="279"/>
                  </a:cxn>
                  <a:cxn ang="0">
                    <a:pos x="139" y="279"/>
                  </a:cxn>
                  <a:cxn ang="0">
                    <a:pos x="151" y="279"/>
                  </a:cxn>
                  <a:cxn ang="0">
                    <a:pos x="163" y="268"/>
                  </a:cxn>
                  <a:cxn ang="0">
                    <a:pos x="163" y="256"/>
                  </a:cxn>
                  <a:cxn ang="0">
                    <a:pos x="163" y="244"/>
                  </a:cxn>
                  <a:cxn ang="0">
                    <a:pos x="163" y="233"/>
                  </a:cxn>
                  <a:cxn ang="0">
                    <a:pos x="151" y="210"/>
                  </a:cxn>
                  <a:cxn ang="0">
                    <a:pos x="151" y="198"/>
                  </a:cxn>
                  <a:cxn ang="0">
                    <a:pos x="151" y="186"/>
                  </a:cxn>
                  <a:cxn ang="0">
                    <a:pos x="151" y="175"/>
                  </a:cxn>
                  <a:cxn ang="0">
                    <a:pos x="139" y="163"/>
                  </a:cxn>
                  <a:cxn ang="0">
                    <a:pos x="128" y="152"/>
                  </a:cxn>
                  <a:cxn ang="0">
                    <a:pos x="116" y="140"/>
                  </a:cxn>
                  <a:cxn ang="0">
                    <a:pos x="116" y="128"/>
                  </a:cxn>
                  <a:cxn ang="0">
                    <a:pos x="128" y="117"/>
                  </a:cxn>
                  <a:cxn ang="0">
                    <a:pos x="128" y="93"/>
                  </a:cxn>
                </a:cxnLst>
                <a:rect l="0" t="0" r="r" b="b"/>
                <a:pathLst>
                  <a:path w="163" h="279">
                    <a:moveTo>
                      <a:pt x="116" y="93"/>
                    </a:moveTo>
                    <a:lnTo>
                      <a:pt x="128" y="82"/>
                    </a:lnTo>
                    <a:lnTo>
                      <a:pt x="128" y="82"/>
                    </a:lnTo>
                    <a:lnTo>
                      <a:pt x="116" y="70"/>
                    </a:lnTo>
                    <a:lnTo>
                      <a:pt x="116" y="70"/>
                    </a:lnTo>
                    <a:lnTo>
                      <a:pt x="105" y="59"/>
                    </a:lnTo>
                    <a:lnTo>
                      <a:pt x="105" y="59"/>
                    </a:lnTo>
                    <a:lnTo>
                      <a:pt x="93" y="47"/>
                    </a:lnTo>
                    <a:lnTo>
                      <a:pt x="93" y="47"/>
                    </a:lnTo>
                    <a:lnTo>
                      <a:pt x="81" y="47"/>
                    </a:lnTo>
                    <a:lnTo>
                      <a:pt x="81" y="35"/>
                    </a:lnTo>
                    <a:lnTo>
                      <a:pt x="70" y="35"/>
                    </a:lnTo>
                    <a:lnTo>
                      <a:pt x="70" y="24"/>
                    </a:lnTo>
                    <a:lnTo>
                      <a:pt x="58" y="24"/>
                    </a:lnTo>
                    <a:lnTo>
                      <a:pt x="58" y="24"/>
                    </a:lnTo>
                    <a:lnTo>
                      <a:pt x="46" y="24"/>
                    </a:lnTo>
                    <a:lnTo>
                      <a:pt x="46" y="12"/>
                    </a:lnTo>
                    <a:lnTo>
                      <a:pt x="35" y="12"/>
                    </a:lnTo>
                    <a:lnTo>
                      <a:pt x="35" y="0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12" y="47"/>
                    </a:lnTo>
                    <a:lnTo>
                      <a:pt x="12" y="47"/>
                    </a:lnTo>
                    <a:lnTo>
                      <a:pt x="23" y="59"/>
                    </a:lnTo>
                    <a:lnTo>
                      <a:pt x="35" y="59"/>
                    </a:lnTo>
                    <a:lnTo>
                      <a:pt x="35" y="59"/>
                    </a:lnTo>
                    <a:lnTo>
                      <a:pt x="46" y="70"/>
                    </a:lnTo>
                    <a:lnTo>
                      <a:pt x="46" y="70"/>
                    </a:lnTo>
                    <a:lnTo>
                      <a:pt x="46" y="82"/>
                    </a:lnTo>
                    <a:lnTo>
                      <a:pt x="58" y="82"/>
                    </a:lnTo>
                    <a:lnTo>
                      <a:pt x="58" y="93"/>
                    </a:lnTo>
                    <a:lnTo>
                      <a:pt x="58" y="93"/>
                    </a:lnTo>
                    <a:lnTo>
                      <a:pt x="58" y="105"/>
                    </a:lnTo>
                    <a:lnTo>
                      <a:pt x="58" y="117"/>
                    </a:lnTo>
                    <a:lnTo>
                      <a:pt x="70" y="117"/>
                    </a:lnTo>
                    <a:lnTo>
                      <a:pt x="70" y="117"/>
                    </a:lnTo>
                    <a:lnTo>
                      <a:pt x="81" y="117"/>
                    </a:lnTo>
                    <a:lnTo>
                      <a:pt x="93" y="117"/>
                    </a:lnTo>
                    <a:lnTo>
                      <a:pt x="93" y="117"/>
                    </a:lnTo>
                    <a:lnTo>
                      <a:pt x="105" y="128"/>
                    </a:lnTo>
                    <a:lnTo>
                      <a:pt x="105" y="128"/>
                    </a:lnTo>
                    <a:lnTo>
                      <a:pt x="105" y="140"/>
                    </a:lnTo>
                    <a:lnTo>
                      <a:pt x="105" y="140"/>
                    </a:lnTo>
                    <a:lnTo>
                      <a:pt x="105" y="152"/>
                    </a:lnTo>
                    <a:lnTo>
                      <a:pt x="116" y="163"/>
                    </a:lnTo>
                    <a:lnTo>
                      <a:pt x="116" y="163"/>
                    </a:lnTo>
                    <a:lnTo>
                      <a:pt x="128" y="175"/>
                    </a:lnTo>
                    <a:lnTo>
                      <a:pt x="128" y="175"/>
                    </a:lnTo>
                    <a:lnTo>
                      <a:pt x="128" y="186"/>
                    </a:lnTo>
                    <a:lnTo>
                      <a:pt x="128" y="186"/>
                    </a:lnTo>
                    <a:lnTo>
                      <a:pt x="128" y="198"/>
                    </a:lnTo>
                    <a:lnTo>
                      <a:pt x="116" y="210"/>
                    </a:lnTo>
                    <a:lnTo>
                      <a:pt x="116" y="210"/>
                    </a:lnTo>
                    <a:lnTo>
                      <a:pt x="116" y="221"/>
                    </a:lnTo>
                    <a:lnTo>
                      <a:pt x="116" y="233"/>
                    </a:lnTo>
                    <a:lnTo>
                      <a:pt x="116" y="233"/>
                    </a:lnTo>
                    <a:lnTo>
                      <a:pt x="116" y="244"/>
                    </a:lnTo>
                    <a:lnTo>
                      <a:pt x="116" y="256"/>
                    </a:lnTo>
                    <a:lnTo>
                      <a:pt x="116" y="256"/>
                    </a:lnTo>
                    <a:lnTo>
                      <a:pt x="116" y="268"/>
                    </a:lnTo>
                    <a:lnTo>
                      <a:pt x="116" y="279"/>
                    </a:lnTo>
                    <a:lnTo>
                      <a:pt x="128" y="279"/>
                    </a:lnTo>
                    <a:lnTo>
                      <a:pt x="128" y="279"/>
                    </a:lnTo>
                    <a:lnTo>
                      <a:pt x="139" y="279"/>
                    </a:lnTo>
                    <a:lnTo>
                      <a:pt x="139" y="279"/>
                    </a:lnTo>
                    <a:lnTo>
                      <a:pt x="151" y="279"/>
                    </a:lnTo>
                    <a:lnTo>
                      <a:pt x="151" y="279"/>
                    </a:lnTo>
                    <a:lnTo>
                      <a:pt x="163" y="279"/>
                    </a:lnTo>
                    <a:lnTo>
                      <a:pt x="163" y="268"/>
                    </a:lnTo>
                    <a:lnTo>
                      <a:pt x="163" y="256"/>
                    </a:lnTo>
                    <a:lnTo>
                      <a:pt x="163" y="256"/>
                    </a:lnTo>
                    <a:lnTo>
                      <a:pt x="163" y="244"/>
                    </a:lnTo>
                    <a:lnTo>
                      <a:pt x="163" y="244"/>
                    </a:lnTo>
                    <a:lnTo>
                      <a:pt x="163" y="233"/>
                    </a:lnTo>
                    <a:lnTo>
                      <a:pt x="163" y="233"/>
                    </a:lnTo>
                    <a:lnTo>
                      <a:pt x="163" y="221"/>
                    </a:lnTo>
                    <a:lnTo>
                      <a:pt x="151" y="210"/>
                    </a:lnTo>
                    <a:lnTo>
                      <a:pt x="151" y="210"/>
                    </a:lnTo>
                    <a:lnTo>
                      <a:pt x="151" y="198"/>
                    </a:lnTo>
                    <a:lnTo>
                      <a:pt x="151" y="198"/>
                    </a:lnTo>
                    <a:lnTo>
                      <a:pt x="151" y="186"/>
                    </a:lnTo>
                    <a:lnTo>
                      <a:pt x="151" y="175"/>
                    </a:lnTo>
                    <a:lnTo>
                      <a:pt x="151" y="175"/>
                    </a:lnTo>
                    <a:lnTo>
                      <a:pt x="151" y="163"/>
                    </a:lnTo>
                    <a:lnTo>
                      <a:pt x="139" y="163"/>
                    </a:lnTo>
                    <a:lnTo>
                      <a:pt x="128" y="152"/>
                    </a:lnTo>
                    <a:lnTo>
                      <a:pt x="128" y="152"/>
                    </a:lnTo>
                    <a:lnTo>
                      <a:pt x="116" y="140"/>
                    </a:lnTo>
                    <a:lnTo>
                      <a:pt x="116" y="140"/>
                    </a:lnTo>
                    <a:lnTo>
                      <a:pt x="116" y="128"/>
                    </a:lnTo>
                    <a:lnTo>
                      <a:pt x="116" y="128"/>
                    </a:lnTo>
                    <a:lnTo>
                      <a:pt x="128" y="117"/>
                    </a:lnTo>
                    <a:lnTo>
                      <a:pt x="128" y="117"/>
                    </a:lnTo>
                    <a:lnTo>
                      <a:pt x="128" y="105"/>
                    </a:lnTo>
                    <a:lnTo>
                      <a:pt x="128" y="93"/>
                    </a:lnTo>
                    <a:lnTo>
                      <a:pt x="116" y="93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63" name="Group 195"/>
            <p:cNvGrpSpPr>
              <a:grpSpLocks/>
            </p:cNvGrpSpPr>
            <p:nvPr/>
          </p:nvGrpSpPr>
          <p:grpSpPr bwMode="auto">
            <a:xfrm>
              <a:off x="1366" y="2864"/>
              <a:ext cx="140" cy="47"/>
              <a:chOff x="1225" y="2258"/>
              <a:chExt cx="140" cy="47"/>
            </a:xfrm>
          </p:grpSpPr>
          <p:sp>
            <p:nvSpPr>
              <p:cNvPr id="17604" name="Freeform 196"/>
              <p:cNvSpPr>
                <a:spLocks/>
              </p:cNvSpPr>
              <p:nvPr/>
            </p:nvSpPr>
            <p:spPr bwMode="auto">
              <a:xfrm>
                <a:off x="1225" y="2258"/>
                <a:ext cx="140" cy="47"/>
              </a:xfrm>
              <a:custGeom>
                <a:avLst/>
                <a:gdLst/>
                <a:ahLst/>
                <a:cxnLst>
                  <a:cxn ang="0">
                    <a:pos x="128" y="47"/>
                  </a:cxn>
                  <a:cxn ang="0">
                    <a:pos x="140" y="23"/>
                  </a:cxn>
                  <a:cxn ang="0">
                    <a:pos x="128" y="23"/>
                  </a:cxn>
                  <a:cxn ang="0">
                    <a:pos x="128" y="12"/>
                  </a:cxn>
                  <a:cxn ang="0">
                    <a:pos x="116" y="12"/>
                  </a:cxn>
                  <a:cxn ang="0">
                    <a:pos x="116" y="12"/>
                  </a:cxn>
                  <a:cxn ang="0">
                    <a:pos x="105" y="0"/>
                  </a:cxn>
                  <a:cxn ang="0">
                    <a:pos x="105" y="0"/>
                  </a:cxn>
                  <a:cxn ang="0">
                    <a:pos x="93" y="0"/>
                  </a:cxn>
                  <a:cxn ang="0">
                    <a:pos x="93" y="0"/>
                  </a:cxn>
                  <a:cxn ang="0">
                    <a:pos x="82" y="0"/>
                  </a:cxn>
                  <a:cxn ang="0">
                    <a:pos x="82" y="0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70" y="12"/>
                  </a:cxn>
                  <a:cxn ang="0">
                    <a:pos x="58" y="12"/>
                  </a:cxn>
                  <a:cxn ang="0">
                    <a:pos x="58" y="12"/>
                  </a:cxn>
                  <a:cxn ang="0">
                    <a:pos x="47" y="12"/>
                  </a:cxn>
                  <a:cxn ang="0">
                    <a:pos x="35" y="12"/>
                  </a:cxn>
                  <a:cxn ang="0">
                    <a:pos x="35" y="12"/>
                  </a:cxn>
                  <a:cxn ang="0">
                    <a:pos x="23" y="12"/>
                  </a:cxn>
                  <a:cxn ang="0">
                    <a:pos x="23" y="12"/>
                  </a:cxn>
                  <a:cxn ang="0">
                    <a:pos x="12" y="12"/>
                  </a:cxn>
                  <a:cxn ang="0">
                    <a:pos x="12" y="12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23"/>
                  </a:cxn>
                  <a:cxn ang="0">
                    <a:pos x="12" y="23"/>
                  </a:cxn>
                  <a:cxn ang="0">
                    <a:pos x="12" y="23"/>
                  </a:cxn>
                  <a:cxn ang="0">
                    <a:pos x="23" y="23"/>
                  </a:cxn>
                  <a:cxn ang="0">
                    <a:pos x="23" y="23"/>
                  </a:cxn>
                  <a:cxn ang="0">
                    <a:pos x="35" y="23"/>
                  </a:cxn>
                  <a:cxn ang="0">
                    <a:pos x="47" y="23"/>
                  </a:cxn>
                  <a:cxn ang="0">
                    <a:pos x="47" y="23"/>
                  </a:cxn>
                  <a:cxn ang="0">
                    <a:pos x="58" y="23"/>
                  </a:cxn>
                  <a:cxn ang="0">
                    <a:pos x="58" y="23"/>
                  </a:cxn>
                  <a:cxn ang="0">
                    <a:pos x="70" y="23"/>
                  </a:cxn>
                  <a:cxn ang="0">
                    <a:pos x="70" y="23"/>
                  </a:cxn>
                  <a:cxn ang="0">
                    <a:pos x="82" y="35"/>
                  </a:cxn>
                  <a:cxn ang="0">
                    <a:pos x="82" y="35"/>
                  </a:cxn>
                  <a:cxn ang="0">
                    <a:pos x="93" y="35"/>
                  </a:cxn>
                  <a:cxn ang="0">
                    <a:pos x="93" y="35"/>
                  </a:cxn>
                  <a:cxn ang="0">
                    <a:pos x="105" y="35"/>
                  </a:cxn>
                  <a:cxn ang="0">
                    <a:pos x="105" y="35"/>
                  </a:cxn>
                  <a:cxn ang="0">
                    <a:pos x="116" y="47"/>
                  </a:cxn>
                  <a:cxn ang="0">
                    <a:pos x="116" y="47"/>
                  </a:cxn>
                  <a:cxn ang="0">
                    <a:pos x="128" y="47"/>
                  </a:cxn>
                  <a:cxn ang="0">
                    <a:pos x="128" y="47"/>
                  </a:cxn>
                </a:cxnLst>
                <a:rect l="0" t="0" r="r" b="b"/>
                <a:pathLst>
                  <a:path w="140" h="47">
                    <a:moveTo>
                      <a:pt x="128" y="47"/>
                    </a:moveTo>
                    <a:lnTo>
                      <a:pt x="140" y="23"/>
                    </a:lnTo>
                    <a:lnTo>
                      <a:pt x="128" y="23"/>
                    </a:lnTo>
                    <a:lnTo>
                      <a:pt x="128" y="12"/>
                    </a:lnTo>
                    <a:lnTo>
                      <a:pt x="116" y="12"/>
                    </a:lnTo>
                    <a:lnTo>
                      <a:pt x="116" y="12"/>
                    </a:lnTo>
                    <a:lnTo>
                      <a:pt x="105" y="0"/>
                    </a:lnTo>
                    <a:lnTo>
                      <a:pt x="105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70" y="12"/>
                    </a:lnTo>
                    <a:lnTo>
                      <a:pt x="58" y="12"/>
                    </a:lnTo>
                    <a:lnTo>
                      <a:pt x="58" y="12"/>
                    </a:lnTo>
                    <a:lnTo>
                      <a:pt x="47" y="12"/>
                    </a:lnTo>
                    <a:lnTo>
                      <a:pt x="35" y="12"/>
                    </a:lnTo>
                    <a:lnTo>
                      <a:pt x="35" y="12"/>
                    </a:lnTo>
                    <a:lnTo>
                      <a:pt x="23" y="12"/>
                    </a:lnTo>
                    <a:lnTo>
                      <a:pt x="23" y="12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3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35" y="23"/>
                    </a:lnTo>
                    <a:lnTo>
                      <a:pt x="47" y="23"/>
                    </a:lnTo>
                    <a:lnTo>
                      <a:pt x="47" y="23"/>
                    </a:lnTo>
                    <a:lnTo>
                      <a:pt x="58" y="23"/>
                    </a:lnTo>
                    <a:lnTo>
                      <a:pt x="58" y="23"/>
                    </a:lnTo>
                    <a:lnTo>
                      <a:pt x="70" y="23"/>
                    </a:lnTo>
                    <a:lnTo>
                      <a:pt x="70" y="23"/>
                    </a:lnTo>
                    <a:lnTo>
                      <a:pt x="82" y="35"/>
                    </a:lnTo>
                    <a:lnTo>
                      <a:pt x="82" y="35"/>
                    </a:lnTo>
                    <a:lnTo>
                      <a:pt x="93" y="35"/>
                    </a:lnTo>
                    <a:lnTo>
                      <a:pt x="93" y="35"/>
                    </a:lnTo>
                    <a:lnTo>
                      <a:pt x="105" y="35"/>
                    </a:lnTo>
                    <a:lnTo>
                      <a:pt x="105" y="35"/>
                    </a:lnTo>
                    <a:lnTo>
                      <a:pt x="116" y="47"/>
                    </a:lnTo>
                    <a:lnTo>
                      <a:pt x="116" y="47"/>
                    </a:lnTo>
                    <a:lnTo>
                      <a:pt x="128" y="47"/>
                    </a:lnTo>
                    <a:lnTo>
                      <a:pt x="128" y="4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605" name="Freeform 197"/>
              <p:cNvSpPr>
                <a:spLocks/>
              </p:cNvSpPr>
              <p:nvPr/>
            </p:nvSpPr>
            <p:spPr bwMode="auto">
              <a:xfrm>
                <a:off x="1225" y="2258"/>
                <a:ext cx="140" cy="47"/>
              </a:xfrm>
              <a:custGeom>
                <a:avLst/>
                <a:gdLst/>
                <a:ahLst/>
                <a:cxnLst>
                  <a:cxn ang="0">
                    <a:pos x="128" y="47"/>
                  </a:cxn>
                  <a:cxn ang="0">
                    <a:pos x="140" y="23"/>
                  </a:cxn>
                  <a:cxn ang="0">
                    <a:pos x="128" y="23"/>
                  </a:cxn>
                  <a:cxn ang="0">
                    <a:pos x="128" y="12"/>
                  </a:cxn>
                  <a:cxn ang="0">
                    <a:pos x="116" y="12"/>
                  </a:cxn>
                  <a:cxn ang="0">
                    <a:pos x="116" y="12"/>
                  </a:cxn>
                  <a:cxn ang="0">
                    <a:pos x="105" y="0"/>
                  </a:cxn>
                  <a:cxn ang="0">
                    <a:pos x="105" y="0"/>
                  </a:cxn>
                  <a:cxn ang="0">
                    <a:pos x="93" y="0"/>
                  </a:cxn>
                  <a:cxn ang="0">
                    <a:pos x="93" y="0"/>
                  </a:cxn>
                  <a:cxn ang="0">
                    <a:pos x="82" y="0"/>
                  </a:cxn>
                  <a:cxn ang="0">
                    <a:pos x="82" y="0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70" y="12"/>
                  </a:cxn>
                  <a:cxn ang="0">
                    <a:pos x="58" y="12"/>
                  </a:cxn>
                  <a:cxn ang="0">
                    <a:pos x="58" y="12"/>
                  </a:cxn>
                  <a:cxn ang="0">
                    <a:pos x="47" y="12"/>
                  </a:cxn>
                  <a:cxn ang="0">
                    <a:pos x="35" y="12"/>
                  </a:cxn>
                  <a:cxn ang="0">
                    <a:pos x="35" y="12"/>
                  </a:cxn>
                  <a:cxn ang="0">
                    <a:pos x="23" y="12"/>
                  </a:cxn>
                  <a:cxn ang="0">
                    <a:pos x="23" y="12"/>
                  </a:cxn>
                  <a:cxn ang="0">
                    <a:pos x="12" y="12"/>
                  </a:cxn>
                  <a:cxn ang="0">
                    <a:pos x="12" y="12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23"/>
                  </a:cxn>
                  <a:cxn ang="0">
                    <a:pos x="12" y="23"/>
                  </a:cxn>
                  <a:cxn ang="0">
                    <a:pos x="12" y="23"/>
                  </a:cxn>
                  <a:cxn ang="0">
                    <a:pos x="23" y="23"/>
                  </a:cxn>
                  <a:cxn ang="0">
                    <a:pos x="23" y="23"/>
                  </a:cxn>
                  <a:cxn ang="0">
                    <a:pos x="35" y="23"/>
                  </a:cxn>
                  <a:cxn ang="0">
                    <a:pos x="47" y="23"/>
                  </a:cxn>
                  <a:cxn ang="0">
                    <a:pos x="47" y="23"/>
                  </a:cxn>
                  <a:cxn ang="0">
                    <a:pos x="58" y="23"/>
                  </a:cxn>
                  <a:cxn ang="0">
                    <a:pos x="58" y="23"/>
                  </a:cxn>
                  <a:cxn ang="0">
                    <a:pos x="70" y="23"/>
                  </a:cxn>
                  <a:cxn ang="0">
                    <a:pos x="70" y="23"/>
                  </a:cxn>
                  <a:cxn ang="0">
                    <a:pos x="82" y="35"/>
                  </a:cxn>
                  <a:cxn ang="0">
                    <a:pos x="82" y="35"/>
                  </a:cxn>
                  <a:cxn ang="0">
                    <a:pos x="93" y="35"/>
                  </a:cxn>
                  <a:cxn ang="0">
                    <a:pos x="93" y="35"/>
                  </a:cxn>
                  <a:cxn ang="0">
                    <a:pos x="105" y="35"/>
                  </a:cxn>
                  <a:cxn ang="0">
                    <a:pos x="105" y="35"/>
                  </a:cxn>
                  <a:cxn ang="0">
                    <a:pos x="116" y="47"/>
                  </a:cxn>
                  <a:cxn ang="0">
                    <a:pos x="116" y="47"/>
                  </a:cxn>
                  <a:cxn ang="0">
                    <a:pos x="128" y="47"/>
                  </a:cxn>
                  <a:cxn ang="0">
                    <a:pos x="128" y="47"/>
                  </a:cxn>
                </a:cxnLst>
                <a:rect l="0" t="0" r="r" b="b"/>
                <a:pathLst>
                  <a:path w="140" h="47">
                    <a:moveTo>
                      <a:pt x="128" y="47"/>
                    </a:moveTo>
                    <a:lnTo>
                      <a:pt x="140" y="23"/>
                    </a:lnTo>
                    <a:lnTo>
                      <a:pt x="128" y="23"/>
                    </a:lnTo>
                    <a:lnTo>
                      <a:pt x="128" y="12"/>
                    </a:lnTo>
                    <a:lnTo>
                      <a:pt x="116" y="12"/>
                    </a:lnTo>
                    <a:lnTo>
                      <a:pt x="116" y="12"/>
                    </a:lnTo>
                    <a:lnTo>
                      <a:pt x="105" y="0"/>
                    </a:lnTo>
                    <a:lnTo>
                      <a:pt x="105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70" y="12"/>
                    </a:lnTo>
                    <a:lnTo>
                      <a:pt x="58" y="12"/>
                    </a:lnTo>
                    <a:lnTo>
                      <a:pt x="58" y="12"/>
                    </a:lnTo>
                    <a:lnTo>
                      <a:pt x="47" y="12"/>
                    </a:lnTo>
                    <a:lnTo>
                      <a:pt x="35" y="12"/>
                    </a:lnTo>
                    <a:lnTo>
                      <a:pt x="35" y="12"/>
                    </a:lnTo>
                    <a:lnTo>
                      <a:pt x="23" y="12"/>
                    </a:lnTo>
                    <a:lnTo>
                      <a:pt x="23" y="12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3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35" y="23"/>
                    </a:lnTo>
                    <a:lnTo>
                      <a:pt x="47" y="23"/>
                    </a:lnTo>
                    <a:lnTo>
                      <a:pt x="47" y="23"/>
                    </a:lnTo>
                    <a:lnTo>
                      <a:pt x="58" y="23"/>
                    </a:lnTo>
                    <a:lnTo>
                      <a:pt x="58" y="23"/>
                    </a:lnTo>
                    <a:lnTo>
                      <a:pt x="70" y="23"/>
                    </a:lnTo>
                    <a:lnTo>
                      <a:pt x="70" y="23"/>
                    </a:lnTo>
                    <a:lnTo>
                      <a:pt x="82" y="35"/>
                    </a:lnTo>
                    <a:lnTo>
                      <a:pt x="82" y="35"/>
                    </a:lnTo>
                    <a:lnTo>
                      <a:pt x="93" y="35"/>
                    </a:lnTo>
                    <a:lnTo>
                      <a:pt x="93" y="35"/>
                    </a:lnTo>
                    <a:lnTo>
                      <a:pt x="105" y="35"/>
                    </a:lnTo>
                    <a:lnTo>
                      <a:pt x="105" y="35"/>
                    </a:lnTo>
                    <a:lnTo>
                      <a:pt x="116" y="47"/>
                    </a:lnTo>
                    <a:lnTo>
                      <a:pt x="116" y="47"/>
                    </a:lnTo>
                    <a:lnTo>
                      <a:pt x="128" y="47"/>
                    </a:lnTo>
                    <a:lnTo>
                      <a:pt x="128" y="47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66" name="Group 198"/>
            <p:cNvGrpSpPr>
              <a:grpSpLocks/>
            </p:cNvGrpSpPr>
            <p:nvPr/>
          </p:nvGrpSpPr>
          <p:grpSpPr bwMode="auto">
            <a:xfrm>
              <a:off x="808" y="1504"/>
              <a:ext cx="570" cy="442"/>
              <a:chOff x="667" y="898"/>
              <a:chExt cx="570" cy="442"/>
            </a:xfrm>
          </p:grpSpPr>
          <p:sp>
            <p:nvSpPr>
              <p:cNvPr id="17607" name="Freeform 199"/>
              <p:cNvSpPr>
                <a:spLocks/>
              </p:cNvSpPr>
              <p:nvPr/>
            </p:nvSpPr>
            <p:spPr bwMode="auto">
              <a:xfrm>
                <a:off x="667" y="898"/>
                <a:ext cx="570" cy="442"/>
              </a:xfrm>
              <a:custGeom>
                <a:avLst/>
                <a:gdLst/>
                <a:ahLst/>
                <a:cxnLst>
                  <a:cxn ang="0">
                    <a:pos x="558" y="326"/>
                  </a:cxn>
                  <a:cxn ang="0">
                    <a:pos x="535" y="314"/>
                  </a:cxn>
                  <a:cxn ang="0">
                    <a:pos x="512" y="314"/>
                  </a:cxn>
                  <a:cxn ang="0">
                    <a:pos x="465" y="314"/>
                  </a:cxn>
                  <a:cxn ang="0">
                    <a:pos x="442" y="314"/>
                  </a:cxn>
                  <a:cxn ang="0">
                    <a:pos x="419" y="314"/>
                  </a:cxn>
                  <a:cxn ang="0">
                    <a:pos x="395" y="302"/>
                  </a:cxn>
                  <a:cxn ang="0">
                    <a:pos x="372" y="302"/>
                  </a:cxn>
                  <a:cxn ang="0">
                    <a:pos x="349" y="302"/>
                  </a:cxn>
                  <a:cxn ang="0">
                    <a:pos x="326" y="291"/>
                  </a:cxn>
                  <a:cxn ang="0">
                    <a:pos x="291" y="279"/>
                  </a:cxn>
                  <a:cxn ang="0">
                    <a:pos x="268" y="268"/>
                  </a:cxn>
                  <a:cxn ang="0">
                    <a:pos x="233" y="244"/>
                  </a:cxn>
                  <a:cxn ang="0">
                    <a:pos x="198" y="221"/>
                  </a:cxn>
                  <a:cxn ang="0">
                    <a:pos x="175" y="198"/>
                  </a:cxn>
                  <a:cxn ang="0">
                    <a:pos x="140" y="175"/>
                  </a:cxn>
                  <a:cxn ang="0">
                    <a:pos x="116" y="140"/>
                  </a:cxn>
                  <a:cxn ang="0">
                    <a:pos x="93" y="116"/>
                  </a:cxn>
                  <a:cxn ang="0">
                    <a:pos x="70" y="93"/>
                  </a:cxn>
                  <a:cxn ang="0">
                    <a:pos x="47" y="70"/>
                  </a:cxn>
                  <a:cxn ang="0">
                    <a:pos x="35" y="47"/>
                  </a:cxn>
                  <a:cxn ang="0">
                    <a:pos x="23" y="12"/>
                  </a:cxn>
                  <a:cxn ang="0">
                    <a:pos x="12" y="0"/>
                  </a:cxn>
                  <a:cxn ang="0">
                    <a:pos x="0" y="23"/>
                  </a:cxn>
                  <a:cxn ang="0">
                    <a:pos x="0" y="47"/>
                  </a:cxn>
                  <a:cxn ang="0">
                    <a:pos x="0" y="82"/>
                  </a:cxn>
                  <a:cxn ang="0">
                    <a:pos x="0" y="105"/>
                  </a:cxn>
                  <a:cxn ang="0">
                    <a:pos x="0" y="128"/>
                  </a:cxn>
                  <a:cxn ang="0">
                    <a:pos x="23" y="163"/>
                  </a:cxn>
                  <a:cxn ang="0">
                    <a:pos x="58" y="186"/>
                  </a:cxn>
                  <a:cxn ang="0">
                    <a:pos x="82" y="221"/>
                  </a:cxn>
                  <a:cxn ang="0">
                    <a:pos x="93" y="244"/>
                  </a:cxn>
                  <a:cxn ang="0">
                    <a:pos x="93" y="279"/>
                  </a:cxn>
                  <a:cxn ang="0">
                    <a:pos x="116" y="291"/>
                  </a:cxn>
                  <a:cxn ang="0">
                    <a:pos x="140" y="302"/>
                  </a:cxn>
                  <a:cxn ang="0">
                    <a:pos x="175" y="302"/>
                  </a:cxn>
                  <a:cxn ang="0">
                    <a:pos x="198" y="302"/>
                  </a:cxn>
                  <a:cxn ang="0">
                    <a:pos x="233" y="314"/>
                  </a:cxn>
                  <a:cxn ang="0">
                    <a:pos x="244" y="337"/>
                  </a:cxn>
                  <a:cxn ang="0">
                    <a:pos x="268" y="361"/>
                  </a:cxn>
                  <a:cxn ang="0">
                    <a:pos x="291" y="361"/>
                  </a:cxn>
                  <a:cxn ang="0">
                    <a:pos x="314" y="372"/>
                  </a:cxn>
                  <a:cxn ang="0">
                    <a:pos x="326" y="384"/>
                  </a:cxn>
                  <a:cxn ang="0">
                    <a:pos x="337" y="407"/>
                  </a:cxn>
                  <a:cxn ang="0">
                    <a:pos x="361" y="430"/>
                  </a:cxn>
                  <a:cxn ang="0">
                    <a:pos x="384" y="442"/>
                  </a:cxn>
                  <a:cxn ang="0">
                    <a:pos x="407" y="442"/>
                  </a:cxn>
                  <a:cxn ang="0">
                    <a:pos x="442" y="442"/>
                  </a:cxn>
                  <a:cxn ang="0">
                    <a:pos x="465" y="442"/>
                  </a:cxn>
                  <a:cxn ang="0">
                    <a:pos x="488" y="430"/>
                  </a:cxn>
                  <a:cxn ang="0">
                    <a:pos x="512" y="419"/>
                  </a:cxn>
                  <a:cxn ang="0">
                    <a:pos x="535" y="419"/>
                  </a:cxn>
                  <a:cxn ang="0">
                    <a:pos x="558" y="395"/>
                  </a:cxn>
                  <a:cxn ang="0">
                    <a:pos x="570" y="361"/>
                  </a:cxn>
                </a:cxnLst>
                <a:rect l="0" t="0" r="r" b="b"/>
                <a:pathLst>
                  <a:path w="570" h="442">
                    <a:moveTo>
                      <a:pt x="570" y="349"/>
                    </a:moveTo>
                    <a:lnTo>
                      <a:pt x="558" y="337"/>
                    </a:lnTo>
                    <a:lnTo>
                      <a:pt x="558" y="326"/>
                    </a:lnTo>
                    <a:lnTo>
                      <a:pt x="547" y="314"/>
                    </a:lnTo>
                    <a:lnTo>
                      <a:pt x="535" y="314"/>
                    </a:lnTo>
                    <a:lnTo>
                      <a:pt x="535" y="314"/>
                    </a:lnTo>
                    <a:lnTo>
                      <a:pt x="523" y="314"/>
                    </a:lnTo>
                    <a:lnTo>
                      <a:pt x="512" y="314"/>
                    </a:lnTo>
                    <a:lnTo>
                      <a:pt x="512" y="314"/>
                    </a:lnTo>
                    <a:lnTo>
                      <a:pt x="500" y="314"/>
                    </a:lnTo>
                    <a:lnTo>
                      <a:pt x="488" y="314"/>
                    </a:lnTo>
                    <a:lnTo>
                      <a:pt x="465" y="314"/>
                    </a:lnTo>
                    <a:lnTo>
                      <a:pt x="465" y="314"/>
                    </a:lnTo>
                    <a:lnTo>
                      <a:pt x="454" y="314"/>
                    </a:lnTo>
                    <a:lnTo>
                      <a:pt x="442" y="314"/>
                    </a:lnTo>
                    <a:lnTo>
                      <a:pt x="442" y="314"/>
                    </a:lnTo>
                    <a:lnTo>
                      <a:pt x="430" y="314"/>
                    </a:lnTo>
                    <a:lnTo>
                      <a:pt x="419" y="314"/>
                    </a:lnTo>
                    <a:lnTo>
                      <a:pt x="407" y="314"/>
                    </a:lnTo>
                    <a:lnTo>
                      <a:pt x="407" y="314"/>
                    </a:lnTo>
                    <a:lnTo>
                      <a:pt x="395" y="302"/>
                    </a:lnTo>
                    <a:lnTo>
                      <a:pt x="384" y="302"/>
                    </a:lnTo>
                    <a:lnTo>
                      <a:pt x="384" y="302"/>
                    </a:lnTo>
                    <a:lnTo>
                      <a:pt x="372" y="302"/>
                    </a:lnTo>
                    <a:lnTo>
                      <a:pt x="361" y="302"/>
                    </a:lnTo>
                    <a:lnTo>
                      <a:pt x="361" y="302"/>
                    </a:lnTo>
                    <a:lnTo>
                      <a:pt x="349" y="302"/>
                    </a:lnTo>
                    <a:lnTo>
                      <a:pt x="337" y="291"/>
                    </a:lnTo>
                    <a:lnTo>
                      <a:pt x="337" y="291"/>
                    </a:lnTo>
                    <a:lnTo>
                      <a:pt x="326" y="291"/>
                    </a:lnTo>
                    <a:lnTo>
                      <a:pt x="314" y="291"/>
                    </a:lnTo>
                    <a:lnTo>
                      <a:pt x="302" y="279"/>
                    </a:lnTo>
                    <a:lnTo>
                      <a:pt x="291" y="279"/>
                    </a:lnTo>
                    <a:lnTo>
                      <a:pt x="291" y="279"/>
                    </a:lnTo>
                    <a:lnTo>
                      <a:pt x="279" y="268"/>
                    </a:lnTo>
                    <a:lnTo>
                      <a:pt x="268" y="268"/>
                    </a:lnTo>
                    <a:lnTo>
                      <a:pt x="244" y="256"/>
                    </a:lnTo>
                    <a:lnTo>
                      <a:pt x="244" y="244"/>
                    </a:lnTo>
                    <a:lnTo>
                      <a:pt x="233" y="244"/>
                    </a:lnTo>
                    <a:lnTo>
                      <a:pt x="221" y="233"/>
                    </a:lnTo>
                    <a:lnTo>
                      <a:pt x="209" y="221"/>
                    </a:lnTo>
                    <a:lnTo>
                      <a:pt x="198" y="221"/>
                    </a:lnTo>
                    <a:lnTo>
                      <a:pt x="186" y="209"/>
                    </a:lnTo>
                    <a:lnTo>
                      <a:pt x="175" y="209"/>
                    </a:lnTo>
                    <a:lnTo>
                      <a:pt x="175" y="198"/>
                    </a:lnTo>
                    <a:lnTo>
                      <a:pt x="163" y="186"/>
                    </a:lnTo>
                    <a:lnTo>
                      <a:pt x="151" y="186"/>
                    </a:lnTo>
                    <a:lnTo>
                      <a:pt x="140" y="175"/>
                    </a:lnTo>
                    <a:lnTo>
                      <a:pt x="128" y="163"/>
                    </a:lnTo>
                    <a:lnTo>
                      <a:pt x="128" y="151"/>
                    </a:lnTo>
                    <a:lnTo>
                      <a:pt x="116" y="140"/>
                    </a:lnTo>
                    <a:lnTo>
                      <a:pt x="116" y="140"/>
                    </a:lnTo>
                    <a:lnTo>
                      <a:pt x="105" y="128"/>
                    </a:lnTo>
                    <a:lnTo>
                      <a:pt x="93" y="116"/>
                    </a:lnTo>
                    <a:lnTo>
                      <a:pt x="93" y="116"/>
                    </a:lnTo>
                    <a:lnTo>
                      <a:pt x="82" y="105"/>
                    </a:lnTo>
                    <a:lnTo>
                      <a:pt x="70" y="93"/>
                    </a:lnTo>
                    <a:lnTo>
                      <a:pt x="70" y="93"/>
                    </a:lnTo>
                    <a:lnTo>
                      <a:pt x="58" y="82"/>
                    </a:lnTo>
                    <a:lnTo>
                      <a:pt x="47" y="70"/>
                    </a:lnTo>
                    <a:lnTo>
                      <a:pt x="47" y="58"/>
                    </a:lnTo>
                    <a:lnTo>
                      <a:pt x="35" y="47"/>
                    </a:lnTo>
                    <a:lnTo>
                      <a:pt x="35" y="47"/>
                    </a:lnTo>
                    <a:lnTo>
                      <a:pt x="35" y="35"/>
                    </a:lnTo>
                    <a:lnTo>
                      <a:pt x="23" y="23"/>
                    </a:lnTo>
                    <a:lnTo>
                      <a:pt x="23" y="12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23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0" y="47"/>
                    </a:lnTo>
                    <a:lnTo>
                      <a:pt x="0" y="58"/>
                    </a:lnTo>
                    <a:lnTo>
                      <a:pt x="0" y="70"/>
                    </a:lnTo>
                    <a:lnTo>
                      <a:pt x="0" y="82"/>
                    </a:lnTo>
                    <a:lnTo>
                      <a:pt x="0" y="82"/>
                    </a:lnTo>
                    <a:lnTo>
                      <a:pt x="0" y="93"/>
                    </a:lnTo>
                    <a:lnTo>
                      <a:pt x="0" y="105"/>
                    </a:lnTo>
                    <a:lnTo>
                      <a:pt x="0" y="116"/>
                    </a:lnTo>
                    <a:lnTo>
                      <a:pt x="0" y="128"/>
                    </a:lnTo>
                    <a:lnTo>
                      <a:pt x="0" y="128"/>
                    </a:lnTo>
                    <a:lnTo>
                      <a:pt x="12" y="163"/>
                    </a:lnTo>
                    <a:lnTo>
                      <a:pt x="12" y="163"/>
                    </a:lnTo>
                    <a:lnTo>
                      <a:pt x="23" y="163"/>
                    </a:lnTo>
                    <a:lnTo>
                      <a:pt x="35" y="175"/>
                    </a:lnTo>
                    <a:lnTo>
                      <a:pt x="47" y="175"/>
                    </a:lnTo>
                    <a:lnTo>
                      <a:pt x="58" y="186"/>
                    </a:lnTo>
                    <a:lnTo>
                      <a:pt x="58" y="198"/>
                    </a:lnTo>
                    <a:lnTo>
                      <a:pt x="70" y="209"/>
                    </a:lnTo>
                    <a:lnTo>
                      <a:pt x="82" y="221"/>
                    </a:lnTo>
                    <a:lnTo>
                      <a:pt x="82" y="233"/>
                    </a:lnTo>
                    <a:lnTo>
                      <a:pt x="93" y="244"/>
                    </a:lnTo>
                    <a:lnTo>
                      <a:pt x="93" y="244"/>
                    </a:lnTo>
                    <a:lnTo>
                      <a:pt x="93" y="256"/>
                    </a:lnTo>
                    <a:lnTo>
                      <a:pt x="93" y="268"/>
                    </a:lnTo>
                    <a:lnTo>
                      <a:pt x="93" y="279"/>
                    </a:lnTo>
                    <a:lnTo>
                      <a:pt x="105" y="291"/>
                    </a:lnTo>
                    <a:lnTo>
                      <a:pt x="116" y="291"/>
                    </a:lnTo>
                    <a:lnTo>
                      <a:pt x="116" y="291"/>
                    </a:lnTo>
                    <a:lnTo>
                      <a:pt x="128" y="291"/>
                    </a:lnTo>
                    <a:lnTo>
                      <a:pt x="140" y="302"/>
                    </a:lnTo>
                    <a:lnTo>
                      <a:pt x="140" y="302"/>
                    </a:lnTo>
                    <a:lnTo>
                      <a:pt x="151" y="302"/>
                    </a:lnTo>
                    <a:lnTo>
                      <a:pt x="163" y="302"/>
                    </a:lnTo>
                    <a:lnTo>
                      <a:pt x="175" y="302"/>
                    </a:lnTo>
                    <a:lnTo>
                      <a:pt x="186" y="302"/>
                    </a:lnTo>
                    <a:lnTo>
                      <a:pt x="186" y="302"/>
                    </a:lnTo>
                    <a:lnTo>
                      <a:pt x="198" y="302"/>
                    </a:lnTo>
                    <a:lnTo>
                      <a:pt x="209" y="302"/>
                    </a:lnTo>
                    <a:lnTo>
                      <a:pt x="221" y="302"/>
                    </a:lnTo>
                    <a:lnTo>
                      <a:pt x="233" y="314"/>
                    </a:lnTo>
                    <a:lnTo>
                      <a:pt x="244" y="326"/>
                    </a:lnTo>
                    <a:lnTo>
                      <a:pt x="244" y="326"/>
                    </a:lnTo>
                    <a:lnTo>
                      <a:pt x="244" y="337"/>
                    </a:lnTo>
                    <a:lnTo>
                      <a:pt x="244" y="349"/>
                    </a:lnTo>
                    <a:lnTo>
                      <a:pt x="256" y="361"/>
                    </a:lnTo>
                    <a:lnTo>
                      <a:pt x="268" y="361"/>
                    </a:lnTo>
                    <a:lnTo>
                      <a:pt x="268" y="361"/>
                    </a:lnTo>
                    <a:lnTo>
                      <a:pt x="279" y="361"/>
                    </a:lnTo>
                    <a:lnTo>
                      <a:pt x="291" y="361"/>
                    </a:lnTo>
                    <a:lnTo>
                      <a:pt x="291" y="361"/>
                    </a:lnTo>
                    <a:lnTo>
                      <a:pt x="302" y="361"/>
                    </a:lnTo>
                    <a:lnTo>
                      <a:pt x="314" y="372"/>
                    </a:lnTo>
                    <a:lnTo>
                      <a:pt x="314" y="372"/>
                    </a:lnTo>
                    <a:lnTo>
                      <a:pt x="326" y="372"/>
                    </a:lnTo>
                    <a:lnTo>
                      <a:pt x="326" y="384"/>
                    </a:lnTo>
                    <a:lnTo>
                      <a:pt x="326" y="395"/>
                    </a:lnTo>
                    <a:lnTo>
                      <a:pt x="326" y="395"/>
                    </a:lnTo>
                    <a:lnTo>
                      <a:pt x="337" y="407"/>
                    </a:lnTo>
                    <a:lnTo>
                      <a:pt x="337" y="430"/>
                    </a:lnTo>
                    <a:lnTo>
                      <a:pt x="349" y="430"/>
                    </a:lnTo>
                    <a:lnTo>
                      <a:pt x="361" y="430"/>
                    </a:lnTo>
                    <a:lnTo>
                      <a:pt x="361" y="430"/>
                    </a:lnTo>
                    <a:lnTo>
                      <a:pt x="384" y="442"/>
                    </a:lnTo>
                    <a:lnTo>
                      <a:pt x="384" y="442"/>
                    </a:lnTo>
                    <a:lnTo>
                      <a:pt x="395" y="442"/>
                    </a:lnTo>
                    <a:lnTo>
                      <a:pt x="407" y="442"/>
                    </a:lnTo>
                    <a:lnTo>
                      <a:pt x="407" y="442"/>
                    </a:lnTo>
                    <a:lnTo>
                      <a:pt x="419" y="442"/>
                    </a:lnTo>
                    <a:lnTo>
                      <a:pt x="430" y="442"/>
                    </a:lnTo>
                    <a:lnTo>
                      <a:pt x="442" y="442"/>
                    </a:lnTo>
                    <a:lnTo>
                      <a:pt x="442" y="442"/>
                    </a:lnTo>
                    <a:lnTo>
                      <a:pt x="454" y="442"/>
                    </a:lnTo>
                    <a:lnTo>
                      <a:pt x="465" y="442"/>
                    </a:lnTo>
                    <a:lnTo>
                      <a:pt x="477" y="442"/>
                    </a:lnTo>
                    <a:lnTo>
                      <a:pt x="477" y="430"/>
                    </a:lnTo>
                    <a:lnTo>
                      <a:pt x="488" y="430"/>
                    </a:lnTo>
                    <a:lnTo>
                      <a:pt x="500" y="419"/>
                    </a:lnTo>
                    <a:lnTo>
                      <a:pt x="500" y="419"/>
                    </a:lnTo>
                    <a:lnTo>
                      <a:pt x="512" y="419"/>
                    </a:lnTo>
                    <a:lnTo>
                      <a:pt x="523" y="419"/>
                    </a:lnTo>
                    <a:lnTo>
                      <a:pt x="535" y="419"/>
                    </a:lnTo>
                    <a:lnTo>
                      <a:pt x="535" y="419"/>
                    </a:lnTo>
                    <a:lnTo>
                      <a:pt x="547" y="407"/>
                    </a:lnTo>
                    <a:lnTo>
                      <a:pt x="547" y="395"/>
                    </a:lnTo>
                    <a:lnTo>
                      <a:pt x="558" y="395"/>
                    </a:lnTo>
                    <a:lnTo>
                      <a:pt x="558" y="384"/>
                    </a:lnTo>
                    <a:lnTo>
                      <a:pt x="558" y="372"/>
                    </a:lnTo>
                    <a:lnTo>
                      <a:pt x="570" y="361"/>
                    </a:lnTo>
                    <a:lnTo>
                      <a:pt x="570" y="361"/>
                    </a:lnTo>
                    <a:lnTo>
                      <a:pt x="570" y="34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608" name="Freeform 200"/>
              <p:cNvSpPr>
                <a:spLocks/>
              </p:cNvSpPr>
              <p:nvPr/>
            </p:nvSpPr>
            <p:spPr bwMode="auto">
              <a:xfrm>
                <a:off x="667" y="898"/>
                <a:ext cx="570" cy="442"/>
              </a:xfrm>
              <a:custGeom>
                <a:avLst/>
                <a:gdLst/>
                <a:ahLst/>
                <a:cxnLst>
                  <a:cxn ang="0">
                    <a:pos x="558" y="326"/>
                  </a:cxn>
                  <a:cxn ang="0">
                    <a:pos x="535" y="314"/>
                  </a:cxn>
                  <a:cxn ang="0">
                    <a:pos x="512" y="314"/>
                  </a:cxn>
                  <a:cxn ang="0">
                    <a:pos x="465" y="314"/>
                  </a:cxn>
                  <a:cxn ang="0">
                    <a:pos x="442" y="314"/>
                  </a:cxn>
                  <a:cxn ang="0">
                    <a:pos x="419" y="314"/>
                  </a:cxn>
                  <a:cxn ang="0">
                    <a:pos x="395" y="302"/>
                  </a:cxn>
                  <a:cxn ang="0">
                    <a:pos x="372" y="302"/>
                  </a:cxn>
                  <a:cxn ang="0">
                    <a:pos x="349" y="302"/>
                  </a:cxn>
                  <a:cxn ang="0">
                    <a:pos x="326" y="291"/>
                  </a:cxn>
                  <a:cxn ang="0">
                    <a:pos x="291" y="279"/>
                  </a:cxn>
                  <a:cxn ang="0">
                    <a:pos x="268" y="268"/>
                  </a:cxn>
                  <a:cxn ang="0">
                    <a:pos x="233" y="244"/>
                  </a:cxn>
                  <a:cxn ang="0">
                    <a:pos x="198" y="221"/>
                  </a:cxn>
                  <a:cxn ang="0">
                    <a:pos x="175" y="198"/>
                  </a:cxn>
                  <a:cxn ang="0">
                    <a:pos x="140" y="175"/>
                  </a:cxn>
                  <a:cxn ang="0">
                    <a:pos x="116" y="140"/>
                  </a:cxn>
                  <a:cxn ang="0">
                    <a:pos x="93" y="116"/>
                  </a:cxn>
                  <a:cxn ang="0">
                    <a:pos x="70" y="93"/>
                  </a:cxn>
                  <a:cxn ang="0">
                    <a:pos x="47" y="70"/>
                  </a:cxn>
                  <a:cxn ang="0">
                    <a:pos x="35" y="47"/>
                  </a:cxn>
                  <a:cxn ang="0">
                    <a:pos x="23" y="12"/>
                  </a:cxn>
                  <a:cxn ang="0">
                    <a:pos x="12" y="0"/>
                  </a:cxn>
                  <a:cxn ang="0">
                    <a:pos x="0" y="23"/>
                  </a:cxn>
                  <a:cxn ang="0">
                    <a:pos x="0" y="47"/>
                  </a:cxn>
                  <a:cxn ang="0">
                    <a:pos x="0" y="82"/>
                  </a:cxn>
                  <a:cxn ang="0">
                    <a:pos x="0" y="105"/>
                  </a:cxn>
                  <a:cxn ang="0">
                    <a:pos x="0" y="128"/>
                  </a:cxn>
                  <a:cxn ang="0">
                    <a:pos x="23" y="163"/>
                  </a:cxn>
                  <a:cxn ang="0">
                    <a:pos x="58" y="186"/>
                  </a:cxn>
                  <a:cxn ang="0">
                    <a:pos x="82" y="221"/>
                  </a:cxn>
                  <a:cxn ang="0">
                    <a:pos x="93" y="244"/>
                  </a:cxn>
                  <a:cxn ang="0">
                    <a:pos x="93" y="279"/>
                  </a:cxn>
                  <a:cxn ang="0">
                    <a:pos x="116" y="291"/>
                  </a:cxn>
                  <a:cxn ang="0">
                    <a:pos x="140" y="302"/>
                  </a:cxn>
                  <a:cxn ang="0">
                    <a:pos x="175" y="302"/>
                  </a:cxn>
                  <a:cxn ang="0">
                    <a:pos x="198" y="302"/>
                  </a:cxn>
                  <a:cxn ang="0">
                    <a:pos x="233" y="314"/>
                  </a:cxn>
                  <a:cxn ang="0">
                    <a:pos x="244" y="337"/>
                  </a:cxn>
                  <a:cxn ang="0">
                    <a:pos x="268" y="361"/>
                  </a:cxn>
                  <a:cxn ang="0">
                    <a:pos x="291" y="361"/>
                  </a:cxn>
                  <a:cxn ang="0">
                    <a:pos x="314" y="372"/>
                  </a:cxn>
                  <a:cxn ang="0">
                    <a:pos x="326" y="384"/>
                  </a:cxn>
                  <a:cxn ang="0">
                    <a:pos x="337" y="407"/>
                  </a:cxn>
                  <a:cxn ang="0">
                    <a:pos x="361" y="430"/>
                  </a:cxn>
                  <a:cxn ang="0">
                    <a:pos x="384" y="442"/>
                  </a:cxn>
                  <a:cxn ang="0">
                    <a:pos x="407" y="442"/>
                  </a:cxn>
                  <a:cxn ang="0">
                    <a:pos x="442" y="442"/>
                  </a:cxn>
                  <a:cxn ang="0">
                    <a:pos x="465" y="442"/>
                  </a:cxn>
                  <a:cxn ang="0">
                    <a:pos x="488" y="430"/>
                  </a:cxn>
                  <a:cxn ang="0">
                    <a:pos x="512" y="419"/>
                  </a:cxn>
                  <a:cxn ang="0">
                    <a:pos x="535" y="419"/>
                  </a:cxn>
                  <a:cxn ang="0">
                    <a:pos x="558" y="395"/>
                  </a:cxn>
                  <a:cxn ang="0">
                    <a:pos x="570" y="361"/>
                  </a:cxn>
                </a:cxnLst>
                <a:rect l="0" t="0" r="r" b="b"/>
                <a:pathLst>
                  <a:path w="570" h="442">
                    <a:moveTo>
                      <a:pt x="570" y="349"/>
                    </a:moveTo>
                    <a:lnTo>
                      <a:pt x="558" y="337"/>
                    </a:lnTo>
                    <a:lnTo>
                      <a:pt x="558" y="326"/>
                    </a:lnTo>
                    <a:lnTo>
                      <a:pt x="547" y="314"/>
                    </a:lnTo>
                    <a:lnTo>
                      <a:pt x="535" y="314"/>
                    </a:lnTo>
                    <a:lnTo>
                      <a:pt x="535" y="314"/>
                    </a:lnTo>
                    <a:lnTo>
                      <a:pt x="523" y="314"/>
                    </a:lnTo>
                    <a:lnTo>
                      <a:pt x="512" y="314"/>
                    </a:lnTo>
                    <a:lnTo>
                      <a:pt x="512" y="314"/>
                    </a:lnTo>
                    <a:lnTo>
                      <a:pt x="500" y="314"/>
                    </a:lnTo>
                    <a:lnTo>
                      <a:pt x="488" y="314"/>
                    </a:lnTo>
                    <a:lnTo>
                      <a:pt x="465" y="314"/>
                    </a:lnTo>
                    <a:lnTo>
                      <a:pt x="465" y="314"/>
                    </a:lnTo>
                    <a:lnTo>
                      <a:pt x="454" y="314"/>
                    </a:lnTo>
                    <a:lnTo>
                      <a:pt x="442" y="314"/>
                    </a:lnTo>
                    <a:lnTo>
                      <a:pt x="442" y="314"/>
                    </a:lnTo>
                    <a:lnTo>
                      <a:pt x="430" y="314"/>
                    </a:lnTo>
                    <a:lnTo>
                      <a:pt x="419" y="314"/>
                    </a:lnTo>
                    <a:lnTo>
                      <a:pt x="407" y="314"/>
                    </a:lnTo>
                    <a:lnTo>
                      <a:pt x="407" y="314"/>
                    </a:lnTo>
                    <a:lnTo>
                      <a:pt x="395" y="302"/>
                    </a:lnTo>
                    <a:lnTo>
                      <a:pt x="384" y="302"/>
                    </a:lnTo>
                    <a:lnTo>
                      <a:pt x="384" y="302"/>
                    </a:lnTo>
                    <a:lnTo>
                      <a:pt x="372" y="302"/>
                    </a:lnTo>
                    <a:lnTo>
                      <a:pt x="361" y="302"/>
                    </a:lnTo>
                    <a:lnTo>
                      <a:pt x="361" y="302"/>
                    </a:lnTo>
                    <a:lnTo>
                      <a:pt x="349" y="302"/>
                    </a:lnTo>
                    <a:lnTo>
                      <a:pt x="337" y="291"/>
                    </a:lnTo>
                    <a:lnTo>
                      <a:pt x="337" y="291"/>
                    </a:lnTo>
                    <a:lnTo>
                      <a:pt x="326" y="291"/>
                    </a:lnTo>
                    <a:lnTo>
                      <a:pt x="314" y="291"/>
                    </a:lnTo>
                    <a:lnTo>
                      <a:pt x="302" y="279"/>
                    </a:lnTo>
                    <a:lnTo>
                      <a:pt x="291" y="279"/>
                    </a:lnTo>
                    <a:lnTo>
                      <a:pt x="291" y="279"/>
                    </a:lnTo>
                    <a:lnTo>
                      <a:pt x="279" y="268"/>
                    </a:lnTo>
                    <a:lnTo>
                      <a:pt x="268" y="268"/>
                    </a:lnTo>
                    <a:lnTo>
                      <a:pt x="244" y="256"/>
                    </a:lnTo>
                    <a:lnTo>
                      <a:pt x="244" y="244"/>
                    </a:lnTo>
                    <a:lnTo>
                      <a:pt x="233" y="244"/>
                    </a:lnTo>
                    <a:lnTo>
                      <a:pt x="221" y="233"/>
                    </a:lnTo>
                    <a:lnTo>
                      <a:pt x="209" y="221"/>
                    </a:lnTo>
                    <a:lnTo>
                      <a:pt x="198" y="221"/>
                    </a:lnTo>
                    <a:lnTo>
                      <a:pt x="186" y="209"/>
                    </a:lnTo>
                    <a:lnTo>
                      <a:pt x="175" y="209"/>
                    </a:lnTo>
                    <a:lnTo>
                      <a:pt x="175" y="198"/>
                    </a:lnTo>
                    <a:lnTo>
                      <a:pt x="163" y="186"/>
                    </a:lnTo>
                    <a:lnTo>
                      <a:pt x="151" y="186"/>
                    </a:lnTo>
                    <a:lnTo>
                      <a:pt x="140" y="175"/>
                    </a:lnTo>
                    <a:lnTo>
                      <a:pt x="128" y="163"/>
                    </a:lnTo>
                    <a:lnTo>
                      <a:pt x="128" y="151"/>
                    </a:lnTo>
                    <a:lnTo>
                      <a:pt x="116" y="140"/>
                    </a:lnTo>
                    <a:lnTo>
                      <a:pt x="116" y="140"/>
                    </a:lnTo>
                    <a:lnTo>
                      <a:pt x="105" y="128"/>
                    </a:lnTo>
                    <a:lnTo>
                      <a:pt x="93" y="116"/>
                    </a:lnTo>
                    <a:lnTo>
                      <a:pt x="93" y="116"/>
                    </a:lnTo>
                    <a:lnTo>
                      <a:pt x="82" y="105"/>
                    </a:lnTo>
                    <a:lnTo>
                      <a:pt x="70" y="93"/>
                    </a:lnTo>
                    <a:lnTo>
                      <a:pt x="70" y="93"/>
                    </a:lnTo>
                    <a:lnTo>
                      <a:pt x="58" y="82"/>
                    </a:lnTo>
                    <a:lnTo>
                      <a:pt x="47" y="70"/>
                    </a:lnTo>
                    <a:lnTo>
                      <a:pt x="47" y="58"/>
                    </a:lnTo>
                    <a:lnTo>
                      <a:pt x="35" y="47"/>
                    </a:lnTo>
                    <a:lnTo>
                      <a:pt x="35" y="47"/>
                    </a:lnTo>
                    <a:lnTo>
                      <a:pt x="35" y="35"/>
                    </a:lnTo>
                    <a:lnTo>
                      <a:pt x="23" y="23"/>
                    </a:lnTo>
                    <a:lnTo>
                      <a:pt x="23" y="12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23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0" y="47"/>
                    </a:lnTo>
                    <a:lnTo>
                      <a:pt x="0" y="58"/>
                    </a:lnTo>
                    <a:lnTo>
                      <a:pt x="0" y="70"/>
                    </a:lnTo>
                    <a:lnTo>
                      <a:pt x="0" y="82"/>
                    </a:lnTo>
                    <a:lnTo>
                      <a:pt x="0" y="82"/>
                    </a:lnTo>
                    <a:lnTo>
                      <a:pt x="0" y="93"/>
                    </a:lnTo>
                    <a:lnTo>
                      <a:pt x="0" y="105"/>
                    </a:lnTo>
                    <a:lnTo>
                      <a:pt x="0" y="116"/>
                    </a:lnTo>
                    <a:lnTo>
                      <a:pt x="0" y="128"/>
                    </a:lnTo>
                    <a:lnTo>
                      <a:pt x="0" y="128"/>
                    </a:lnTo>
                    <a:lnTo>
                      <a:pt x="12" y="163"/>
                    </a:lnTo>
                    <a:lnTo>
                      <a:pt x="12" y="163"/>
                    </a:lnTo>
                    <a:lnTo>
                      <a:pt x="23" y="163"/>
                    </a:lnTo>
                    <a:lnTo>
                      <a:pt x="35" y="175"/>
                    </a:lnTo>
                    <a:lnTo>
                      <a:pt x="47" y="175"/>
                    </a:lnTo>
                    <a:lnTo>
                      <a:pt x="58" y="186"/>
                    </a:lnTo>
                    <a:lnTo>
                      <a:pt x="58" y="198"/>
                    </a:lnTo>
                    <a:lnTo>
                      <a:pt x="70" y="209"/>
                    </a:lnTo>
                    <a:lnTo>
                      <a:pt x="82" y="221"/>
                    </a:lnTo>
                    <a:lnTo>
                      <a:pt x="82" y="233"/>
                    </a:lnTo>
                    <a:lnTo>
                      <a:pt x="93" y="244"/>
                    </a:lnTo>
                    <a:lnTo>
                      <a:pt x="93" y="244"/>
                    </a:lnTo>
                    <a:lnTo>
                      <a:pt x="93" y="256"/>
                    </a:lnTo>
                    <a:lnTo>
                      <a:pt x="93" y="268"/>
                    </a:lnTo>
                    <a:lnTo>
                      <a:pt x="93" y="279"/>
                    </a:lnTo>
                    <a:lnTo>
                      <a:pt x="105" y="291"/>
                    </a:lnTo>
                    <a:lnTo>
                      <a:pt x="116" y="291"/>
                    </a:lnTo>
                    <a:lnTo>
                      <a:pt x="116" y="291"/>
                    </a:lnTo>
                    <a:lnTo>
                      <a:pt x="128" y="291"/>
                    </a:lnTo>
                    <a:lnTo>
                      <a:pt x="140" y="302"/>
                    </a:lnTo>
                    <a:lnTo>
                      <a:pt x="140" y="302"/>
                    </a:lnTo>
                    <a:lnTo>
                      <a:pt x="151" y="302"/>
                    </a:lnTo>
                    <a:lnTo>
                      <a:pt x="163" y="302"/>
                    </a:lnTo>
                    <a:lnTo>
                      <a:pt x="175" y="302"/>
                    </a:lnTo>
                    <a:lnTo>
                      <a:pt x="186" y="302"/>
                    </a:lnTo>
                    <a:lnTo>
                      <a:pt x="186" y="302"/>
                    </a:lnTo>
                    <a:lnTo>
                      <a:pt x="198" y="302"/>
                    </a:lnTo>
                    <a:lnTo>
                      <a:pt x="209" y="302"/>
                    </a:lnTo>
                    <a:lnTo>
                      <a:pt x="221" y="302"/>
                    </a:lnTo>
                    <a:lnTo>
                      <a:pt x="233" y="314"/>
                    </a:lnTo>
                    <a:lnTo>
                      <a:pt x="244" y="326"/>
                    </a:lnTo>
                    <a:lnTo>
                      <a:pt x="244" y="326"/>
                    </a:lnTo>
                    <a:lnTo>
                      <a:pt x="244" y="337"/>
                    </a:lnTo>
                    <a:lnTo>
                      <a:pt x="244" y="349"/>
                    </a:lnTo>
                    <a:lnTo>
                      <a:pt x="256" y="361"/>
                    </a:lnTo>
                    <a:lnTo>
                      <a:pt x="268" y="361"/>
                    </a:lnTo>
                    <a:lnTo>
                      <a:pt x="268" y="361"/>
                    </a:lnTo>
                    <a:lnTo>
                      <a:pt x="279" y="361"/>
                    </a:lnTo>
                    <a:lnTo>
                      <a:pt x="291" y="361"/>
                    </a:lnTo>
                    <a:lnTo>
                      <a:pt x="291" y="361"/>
                    </a:lnTo>
                    <a:lnTo>
                      <a:pt x="302" y="361"/>
                    </a:lnTo>
                    <a:lnTo>
                      <a:pt x="314" y="372"/>
                    </a:lnTo>
                    <a:lnTo>
                      <a:pt x="314" y="372"/>
                    </a:lnTo>
                    <a:lnTo>
                      <a:pt x="326" y="372"/>
                    </a:lnTo>
                    <a:lnTo>
                      <a:pt x="326" y="384"/>
                    </a:lnTo>
                    <a:lnTo>
                      <a:pt x="326" y="395"/>
                    </a:lnTo>
                    <a:lnTo>
                      <a:pt x="326" y="395"/>
                    </a:lnTo>
                    <a:lnTo>
                      <a:pt x="337" y="407"/>
                    </a:lnTo>
                    <a:lnTo>
                      <a:pt x="337" y="430"/>
                    </a:lnTo>
                    <a:lnTo>
                      <a:pt x="349" y="430"/>
                    </a:lnTo>
                    <a:lnTo>
                      <a:pt x="361" y="430"/>
                    </a:lnTo>
                    <a:lnTo>
                      <a:pt x="361" y="430"/>
                    </a:lnTo>
                    <a:lnTo>
                      <a:pt x="384" y="442"/>
                    </a:lnTo>
                    <a:lnTo>
                      <a:pt x="384" y="442"/>
                    </a:lnTo>
                    <a:lnTo>
                      <a:pt x="395" y="442"/>
                    </a:lnTo>
                    <a:lnTo>
                      <a:pt x="407" y="442"/>
                    </a:lnTo>
                    <a:lnTo>
                      <a:pt x="407" y="442"/>
                    </a:lnTo>
                    <a:lnTo>
                      <a:pt x="419" y="442"/>
                    </a:lnTo>
                    <a:lnTo>
                      <a:pt x="430" y="442"/>
                    </a:lnTo>
                    <a:lnTo>
                      <a:pt x="442" y="442"/>
                    </a:lnTo>
                    <a:lnTo>
                      <a:pt x="442" y="442"/>
                    </a:lnTo>
                    <a:lnTo>
                      <a:pt x="454" y="442"/>
                    </a:lnTo>
                    <a:lnTo>
                      <a:pt x="465" y="442"/>
                    </a:lnTo>
                    <a:lnTo>
                      <a:pt x="477" y="442"/>
                    </a:lnTo>
                    <a:lnTo>
                      <a:pt x="477" y="430"/>
                    </a:lnTo>
                    <a:lnTo>
                      <a:pt x="488" y="430"/>
                    </a:lnTo>
                    <a:lnTo>
                      <a:pt x="500" y="419"/>
                    </a:lnTo>
                    <a:lnTo>
                      <a:pt x="500" y="419"/>
                    </a:lnTo>
                    <a:lnTo>
                      <a:pt x="512" y="419"/>
                    </a:lnTo>
                    <a:lnTo>
                      <a:pt x="523" y="419"/>
                    </a:lnTo>
                    <a:lnTo>
                      <a:pt x="535" y="419"/>
                    </a:lnTo>
                    <a:lnTo>
                      <a:pt x="535" y="419"/>
                    </a:lnTo>
                    <a:lnTo>
                      <a:pt x="547" y="407"/>
                    </a:lnTo>
                    <a:lnTo>
                      <a:pt x="547" y="395"/>
                    </a:lnTo>
                    <a:lnTo>
                      <a:pt x="558" y="395"/>
                    </a:lnTo>
                    <a:lnTo>
                      <a:pt x="558" y="384"/>
                    </a:lnTo>
                    <a:lnTo>
                      <a:pt x="558" y="372"/>
                    </a:lnTo>
                    <a:lnTo>
                      <a:pt x="570" y="361"/>
                    </a:lnTo>
                    <a:lnTo>
                      <a:pt x="570" y="361"/>
                    </a:lnTo>
                    <a:lnTo>
                      <a:pt x="570" y="349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69" name="Group 201"/>
            <p:cNvGrpSpPr>
              <a:grpSpLocks/>
            </p:cNvGrpSpPr>
            <p:nvPr/>
          </p:nvGrpSpPr>
          <p:grpSpPr bwMode="auto">
            <a:xfrm>
              <a:off x="1517" y="1713"/>
              <a:ext cx="140" cy="93"/>
              <a:chOff x="1376" y="1107"/>
              <a:chExt cx="140" cy="93"/>
            </a:xfrm>
          </p:grpSpPr>
          <p:sp>
            <p:nvSpPr>
              <p:cNvPr id="17610" name="Freeform 202"/>
              <p:cNvSpPr>
                <a:spLocks/>
              </p:cNvSpPr>
              <p:nvPr/>
            </p:nvSpPr>
            <p:spPr bwMode="auto">
              <a:xfrm>
                <a:off x="1376" y="1107"/>
                <a:ext cx="140" cy="93"/>
              </a:xfrm>
              <a:custGeom>
                <a:avLst/>
                <a:gdLst/>
                <a:ahLst/>
                <a:cxnLst>
                  <a:cxn ang="0">
                    <a:pos x="140" y="0"/>
                  </a:cxn>
                  <a:cxn ang="0">
                    <a:pos x="128" y="12"/>
                  </a:cxn>
                  <a:cxn ang="0">
                    <a:pos x="128" y="12"/>
                  </a:cxn>
                  <a:cxn ang="0">
                    <a:pos x="128" y="12"/>
                  </a:cxn>
                  <a:cxn ang="0">
                    <a:pos x="128" y="12"/>
                  </a:cxn>
                  <a:cxn ang="0">
                    <a:pos x="117" y="24"/>
                  </a:cxn>
                  <a:cxn ang="0">
                    <a:pos x="117" y="24"/>
                  </a:cxn>
                  <a:cxn ang="0">
                    <a:pos x="105" y="24"/>
                  </a:cxn>
                  <a:cxn ang="0">
                    <a:pos x="105" y="24"/>
                  </a:cxn>
                  <a:cxn ang="0">
                    <a:pos x="105" y="35"/>
                  </a:cxn>
                  <a:cxn ang="0">
                    <a:pos x="105" y="35"/>
                  </a:cxn>
                  <a:cxn ang="0">
                    <a:pos x="93" y="35"/>
                  </a:cxn>
                  <a:cxn ang="0">
                    <a:pos x="93" y="47"/>
                  </a:cxn>
                  <a:cxn ang="0">
                    <a:pos x="93" y="47"/>
                  </a:cxn>
                  <a:cxn ang="0">
                    <a:pos x="82" y="47"/>
                  </a:cxn>
                  <a:cxn ang="0">
                    <a:pos x="82" y="59"/>
                  </a:cxn>
                  <a:cxn ang="0">
                    <a:pos x="82" y="59"/>
                  </a:cxn>
                  <a:cxn ang="0">
                    <a:pos x="70" y="59"/>
                  </a:cxn>
                  <a:cxn ang="0">
                    <a:pos x="70" y="70"/>
                  </a:cxn>
                  <a:cxn ang="0">
                    <a:pos x="70" y="70"/>
                  </a:cxn>
                  <a:cxn ang="0">
                    <a:pos x="58" y="70"/>
                  </a:cxn>
                  <a:cxn ang="0">
                    <a:pos x="58" y="70"/>
                  </a:cxn>
                  <a:cxn ang="0">
                    <a:pos x="47" y="70"/>
                  </a:cxn>
                  <a:cxn ang="0">
                    <a:pos x="47" y="82"/>
                  </a:cxn>
                  <a:cxn ang="0">
                    <a:pos x="35" y="82"/>
                  </a:cxn>
                  <a:cxn ang="0">
                    <a:pos x="35" y="82"/>
                  </a:cxn>
                  <a:cxn ang="0">
                    <a:pos x="35" y="93"/>
                  </a:cxn>
                  <a:cxn ang="0">
                    <a:pos x="24" y="93"/>
                  </a:cxn>
                  <a:cxn ang="0">
                    <a:pos x="24" y="93"/>
                  </a:cxn>
                  <a:cxn ang="0">
                    <a:pos x="24" y="93"/>
                  </a:cxn>
                  <a:cxn ang="0">
                    <a:pos x="12" y="93"/>
                  </a:cxn>
                  <a:cxn ang="0">
                    <a:pos x="12" y="93"/>
                  </a:cxn>
                  <a:cxn ang="0">
                    <a:pos x="12" y="93"/>
                  </a:cxn>
                  <a:cxn ang="0">
                    <a:pos x="0" y="93"/>
                  </a:cxn>
                  <a:cxn ang="0">
                    <a:pos x="0" y="93"/>
                  </a:cxn>
                  <a:cxn ang="0">
                    <a:pos x="0" y="82"/>
                  </a:cxn>
                  <a:cxn ang="0">
                    <a:pos x="12" y="82"/>
                  </a:cxn>
                  <a:cxn ang="0">
                    <a:pos x="12" y="82"/>
                  </a:cxn>
                  <a:cxn ang="0">
                    <a:pos x="24" y="70"/>
                  </a:cxn>
                  <a:cxn ang="0">
                    <a:pos x="24" y="70"/>
                  </a:cxn>
                  <a:cxn ang="0">
                    <a:pos x="24" y="70"/>
                  </a:cxn>
                  <a:cxn ang="0">
                    <a:pos x="24" y="70"/>
                  </a:cxn>
                  <a:cxn ang="0">
                    <a:pos x="35" y="70"/>
                  </a:cxn>
                  <a:cxn ang="0">
                    <a:pos x="35" y="70"/>
                  </a:cxn>
                  <a:cxn ang="0">
                    <a:pos x="47" y="59"/>
                  </a:cxn>
                  <a:cxn ang="0">
                    <a:pos x="47" y="59"/>
                  </a:cxn>
                  <a:cxn ang="0">
                    <a:pos x="47" y="59"/>
                  </a:cxn>
                  <a:cxn ang="0">
                    <a:pos x="58" y="59"/>
                  </a:cxn>
                  <a:cxn ang="0">
                    <a:pos x="82" y="35"/>
                  </a:cxn>
                  <a:cxn ang="0">
                    <a:pos x="93" y="35"/>
                  </a:cxn>
                  <a:cxn ang="0">
                    <a:pos x="93" y="24"/>
                  </a:cxn>
                  <a:cxn ang="0">
                    <a:pos x="93" y="24"/>
                  </a:cxn>
                  <a:cxn ang="0">
                    <a:pos x="105" y="24"/>
                  </a:cxn>
                  <a:cxn ang="0">
                    <a:pos x="105" y="24"/>
                  </a:cxn>
                  <a:cxn ang="0">
                    <a:pos x="105" y="12"/>
                  </a:cxn>
                  <a:cxn ang="0">
                    <a:pos x="117" y="12"/>
                  </a:cxn>
                  <a:cxn ang="0">
                    <a:pos x="128" y="0"/>
                  </a:cxn>
                  <a:cxn ang="0">
                    <a:pos x="140" y="0"/>
                  </a:cxn>
                  <a:cxn ang="0">
                    <a:pos x="140" y="0"/>
                  </a:cxn>
                  <a:cxn ang="0">
                    <a:pos x="140" y="0"/>
                  </a:cxn>
                </a:cxnLst>
                <a:rect l="0" t="0" r="r" b="b"/>
                <a:pathLst>
                  <a:path w="140" h="93">
                    <a:moveTo>
                      <a:pt x="140" y="0"/>
                    </a:moveTo>
                    <a:lnTo>
                      <a:pt x="128" y="12"/>
                    </a:lnTo>
                    <a:lnTo>
                      <a:pt x="128" y="12"/>
                    </a:lnTo>
                    <a:lnTo>
                      <a:pt x="128" y="12"/>
                    </a:lnTo>
                    <a:lnTo>
                      <a:pt x="128" y="12"/>
                    </a:lnTo>
                    <a:lnTo>
                      <a:pt x="117" y="24"/>
                    </a:lnTo>
                    <a:lnTo>
                      <a:pt x="117" y="24"/>
                    </a:lnTo>
                    <a:lnTo>
                      <a:pt x="105" y="24"/>
                    </a:lnTo>
                    <a:lnTo>
                      <a:pt x="105" y="24"/>
                    </a:lnTo>
                    <a:lnTo>
                      <a:pt x="105" y="35"/>
                    </a:lnTo>
                    <a:lnTo>
                      <a:pt x="105" y="35"/>
                    </a:lnTo>
                    <a:lnTo>
                      <a:pt x="93" y="35"/>
                    </a:lnTo>
                    <a:lnTo>
                      <a:pt x="93" y="47"/>
                    </a:lnTo>
                    <a:lnTo>
                      <a:pt x="93" y="47"/>
                    </a:lnTo>
                    <a:lnTo>
                      <a:pt x="82" y="47"/>
                    </a:lnTo>
                    <a:lnTo>
                      <a:pt x="82" y="59"/>
                    </a:lnTo>
                    <a:lnTo>
                      <a:pt x="82" y="59"/>
                    </a:lnTo>
                    <a:lnTo>
                      <a:pt x="70" y="59"/>
                    </a:lnTo>
                    <a:lnTo>
                      <a:pt x="70" y="70"/>
                    </a:lnTo>
                    <a:lnTo>
                      <a:pt x="70" y="70"/>
                    </a:lnTo>
                    <a:lnTo>
                      <a:pt x="58" y="70"/>
                    </a:lnTo>
                    <a:lnTo>
                      <a:pt x="58" y="70"/>
                    </a:lnTo>
                    <a:lnTo>
                      <a:pt x="47" y="70"/>
                    </a:lnTo>
                    <a:lnTo>
                      <a:pt x="47" y="82"/>
                    </a:lnTo>
                    <a:lnTo>
                      <a:pt x="35" y="82"/>
                    </a:lnTo>
                    <a:lnTo>
                      <a:pt x="35" y="82"/>
                    </a:lnTo>
                    <a:lnTo>
                      <a:pt x="35" y="93"/>
                    </a:lnTo>
                    <a:lnTo>
                      <a:pt x="24" y="93"/>
                    </a:lnTo>
                    <a:lnTo>
                      <a:pt x="24" y="93"/>
                    </a:lnTo>
                    <a:lnTo>
                      <a:pt x="24" y="93"/>
                    </a:lnTo>
                    <a:lnTo>
                      <a:pt x="12" y="93"/>
                    </a:lnTo>
                    <a:lnTo>
                      <a:pt x="12" y="93"/>
                    </a:lnTo>
                    <a:lnTo>
                      <a:pt x="12" y="93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82"/>
                    </a:lnTo>
                    <a:lnTo>
                      <a:pt x="12" y="82"/>
                    </a:lnTo>
                    <a:lnTo>
                      <a:pt x="12" y="82"/>
                    </a:lnTo>
                    <a:lnTo>
                      <a:pt x="24" y="70"/>
                    </a:lnTo>
                    <a:lnTo>
                      <a:pt x="24" y="70"/>
                    </a:lnTo>
                    <a:lnTo>
                      <a:pt x="24" y="70"/>
                    </a:lnTo>
                    <a:lnTo>
                      <a:pt x="24" y="70"/>
                    </a:lnTo>
                    <a:lnTo>
                      <a:pt x="35" y="70"/>
                    </a:lnTo>
                    <a:lnTo>
                      <a:pt x="35" y="70"/>
                    </a:lnTo>
                    <a:lnTo>
                      <a:pt x="47" y="59"/>
                    </a:lnTo>
                    <a:lnTo>
                      <a:pt x="47" y="59"/>
                    </a:lnTo>
                    <a:lnTo>
                      <a:pt x="47" y="59"/>
                    </a:lnTo>
                    <a:lnTo>
                      <a:pt x="58" y="59"/>
                    </a:lnTo>
                    <a:lnTo>
                      <a:pt x="82" y="35"/>
                    </a:lnTo>
                    <a:lnTo>
                      <a:pt x="93" y="35"/>
                    </a:lnTo>
                    <a:lnTo>
                      <a:pt x="93" y="24"/>
                    </a:lnTo>
                    <a:lnTo>
                      <a:pt x="93" y="24"/>
                    </a:lnTo>
                    <a:lnTo>
                      <a:pt x="105" y="24"/>
                    </a:lnTo>
                    <a:lnTo>
                      <a:pt x="105" y="24"/>
                    </a:lnTo>
                    <a:lnTo>
                      <a:pt x="105" y="12"/>
                    </a:lnTo>
                    <a:lnTo>
                      <a:pt x="117" y="12"/>
                    </a:lnTo>
                    <a:lnTo>
                      <a:pt x="128" y="0"/>
                    </a:lnTo>
                    <a:lnTo>
                      <a:pt x="140" y="0"/>
                    </a:lnTo>
                    <a:lnTo>
                      <a:pt x="140" y="0"/>
                    </a:lnTo>
                    <a:lnTo>
                      <a:pt x="14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611" name="Freeform 203"/>
              <p:cNvSpPr>
                <a:spLocks/>
              </p:cNvSpPr>
              <p:nvPr/>
            </p:nvSpPr>
            <p:spPr bwMode="auto">
              <a:xfrm>
                <a:off x="1376" y="1107"/>
                <a:ext cx="140" cy="93"/>
              </a:xfrm>
              <a:custGeom>
                <a:avLst/>
                <a:gdLst/>
                <a:ahLst/>
                <a:cxnLst>
                  <a:cxn ang="0">
                    <a:pos x="140" y="0"/>
                  </a:cxn>
                  <a:cxn ang="0">
                    <a:pos x="128" y="12"/>
                  </a:cxn>
                  <a:cxn ang="0">
                    <a:pos x="128" y="12"/>
                  </a:cxn>
                  <a:cxn ang="0">
                    <a:pos x="128" y="12"/>
                  </a:cxn>
                  <a:cxn ang="0">
                    <a:pos x="128" y="12"/>
                  </a:cxn>
                  <a:cxn ang="0">
                    <a:pos x="117" y="24"/>
                  </a:cxn>
                  <a:cxn ang="0">
                    <a:pos x="117" y="24"/>
                  </a:cxn>
                  <a:cxn ang="0">
                    <a:pos x="105" y="24"/>
                  </a:cxn>
                  <a:cxn ang="0">
                    <a:pos x="105" y="24"/>
                  </a:cxn>
                  <a:cxn ang="0">
                    <a:pos x="105" y="35"/>
                  </a:cxn>
                  <a:cxn ang="0">
                    <a:pos x="105" y="35"/>
                  </a:cxn>
                  <a:cxn ang="0">
                    <a:pos x="93" y="35"/>
                  </a:cxn>
                  <a:cxn ang="0">
                    <a:pos x="93" y="47"/>
                  </a:cxn>
                  <a:cxn ang="0">
                    <a:pos x="93" y="47"/>
                  </a:cxn>
                  <a:cxn ang="0">
                    <a:pos x="82" y="47"/>
                  </a:cxn>
                  <a:cxn ang="0">
                    <a:pos x="82" y="59"/>
                  </a:cxn>
                  <a:cxn ang="0">
                    <a:pos x="82" y="59"/>
                  </a:cxn>
                  <a:cxn ang="0">
                    <a:pos x="70" y="59"/>
                  </a:cxn>
                  <a:cxn ang="0">
                    <a:pos x="70" y="70"/>
                  </a:cxn>
                  <a:cxn ang="0">
                    <a:pos x="70" y="70"/>
                  </a:cxn>
                  <a:cxn ang="0">
                    <a:pos x="58" y="70"/>
                  </a:cxn>
                  <a:cxn ang="0">
                    <a:pos x="58" y="70"/>
                  </a:cxn>
                  <a:cxn ang="0">
                    <a:pos x="47" y="70"/>
                  </a:cxn>
                  <a:cxn ang="0">
                    <a:pos x="47" y="82"/>
                  </a:cxn>
                  <a:cxn ang="0">
                    <a:pos x="35" y="82"/>
                  </a:cxn>
                  <a:cxn ang="0">
                    <a:pos x="35" y="82"/>
                  </a:cxn>
                  <a:cxn ang="0">
                    <a:pos x="35" y="93"/>
                  </a:cxn>
                  <a:cxn ang="0">
                    <a:pos x="24" y="93"/>
                  </a:cxn>
                  <a:cxn ang="0">
                    <a:pos x="24" y="93"/>
                  </a:cxn>
                  <a:cxn ang="0">
                    <a:pos x="24" y="93"/>
                  </a:cxn>
                  <a:cxn ang="0">
                    <a:pos x="12" y="93"/>
                  </a:cxn>
                  <a:cxn ang="0">
                    <a:pos x="12" y="93"/>
                  </a:cxn>
                  <a:cxn ang="0">
                    <a:pos x="12" y="93"/>
                  </a:cxn>
                  <a:cxn ang="0">
                    <a:pos x="0" y="93"/>
                  </a:cxn>
                  <a:cxn ang="0">
                    <a:pos x="0" y="93"/>
                  </a:cxn>
                  <a:cxn ang="0">
                    <a:pos x="0" y="82"/>
                  </a:cxn>
                  <a:cxn ang="0">
                    <a:pos x="12" y="82"/>
                  </a:cxn>
                  <a:cxn ang="0">
                    <a:pos x="12" y="82"/>
                  </a:cxn>
                  <a:cxn ang="0">
                    <a:pos x="24" y="70"/>
                  </a:cxn>
                  <a:cxn ang="0">
                    <a:pos x="24" y="70"/>
                  </a:cxn>
                  <a:cxn ang="0">
                    <a:pos x="24" y="70"/>
                  </a:cxn>
                  <a:cxn ang="0">
                    <a:pos x="24" y="70"/>
                  </a:cxn>
                  <a:cxn ang="0">
                    <a:pos x="35" y="70"/>
                  </a:cxn>
                  <a:cxn ang="0">
                    <a:pos x="35" y="70"/>
                  </a:cxn>
                  <a:cxn ang="0">
                    <a:pos x="47" y="59"/>
                  </a:cxn>
                  <a:cxn ang="0">
                    <a:pos x="47" y="59"/>
                  </a:cxn>
                  <a:cxn ang="0">
                    <a:pos x="47" y="59"/>
                  </a:cxn>
                  <a:cxn ang="0">
                    <a:pos x="58" y="59"/>
                  </a:cxn>
                  <a:cxn ang="0">
                    <a:pos x="82" y="35"/>
                  </a:cxn>
                  <a:cxn ang="0">
                    <a:pos x="93" y="35"/>
                  </a:cxn>
                  <a:cxn ang="0">
                    <a:pos x="93" y="24"/>
                  </a:cxn>
                  <a:cxn ang="0">
                    <a:pos x="93" y="24"/>
                  </a:cxn>
                  <a:cxn ang="0">
                    <a:pos x="105" y="24"/>
                  </a:cxn>
                  <a:cxn ang="0">
                    <a:pos x="105" y="24"/>
                  </a:cxn>
                  <a:cxn ang="0">
                    <a:pos x="105" y="12"/>
                  </a:cxn>
                  <a:cxn ang="0">
                    <a:pos x="117" y="12"/>
                  </a:cxn>
                  <a:cxn ang="0">
                    <a:pos x="128" y="0"/>
                  </a:cxn>
                  <a:cxn ang="0">
                    <a:pos x="140" y="0"/>
                  </a:cxn>
                  <a:cxn ang="0">
                    <a:pos x="140" y="0"/>
                  </a:cxn>
                  <a:cxn ang="0">
                    <a:pos x="140" y="0"/>
                  </a:cxn>
                </a:cxnLst>
                <a:rect l="0" t="0" r="r" b="b"/>
                <a:pathLst>
                  <a:path w="140" h="93">
                    <a:moveTo>
                      <a:pt x="140" y="0"/>
                    </a:moveTo>
                    <a:lnTo>
                      <a:pt x="128" y="12"/>
                    </a:lnTo>
                    <a:lnTo>
                      <a:pt x="128" y="12"/>
                    </a:lnTo>
                    <a:lnTo>
                      <a:pt x="128" y="12"/>
                    </a:lnTo>
                    <a:lnTo>
                      <a:pt x="128" y="12"/>
                    </a:lnTo>
                    <a:lnTo>
                      <a:pt x="117" y="24"/>
                    </a:lnTo>
                    <a:lnTo>
                      <a:pt x="117" y="24"/>
                    </a:lnTo>
                    <a:lnTo>
                      <a:pt x="105" y="24"/>
                    </a:lnTo>
                    <a:lnTo>
                      <a:pt x="105" y="24"/>
                    </a:lnTo>
                    <a:lnTo>
                      <a:pt x="105" y="35"/>
                    </a:lnTo>
                    <a:lnTo>
                      <a:pt x="105" y="35"/>
                    </a:lnTo>
                    <a:lnTo>
                      <a:pt x="93" y="35"/>
                    </a:lnTo>
                    <a:lnTo>
                      <a:pt x="93" y="47"/>
                    </a:lnTo>
                    <a:lnTo>
                      <a:pt x="93" y="47"/>
                    </a:lnTo>
                    <a:lnTo>
                      <a:pt x="82" y="47"/>
                    </a:lnTo>
                    <a:lnTo>
                      <a:pt x="82" y="59"/>
                    </a:lnTo>
                    <a:lnTo>
                      <a:pt x="82" y="59"/>
                    </a:lnTo>
                    <a:lnTo>
                      <a:pt x="70" y="59"/>
                    </a:lnTo>
                    <a:lnTo>
                      <a:pt x="70" y="70"/>
                    </a:lnTo>
                    <a:lnTo>
                      <a:pt x="70" y="70"/>
                    </a:lnTo>
                    <a:lnTo>
                      <a:pt x="58" y="70"/>
                    </a:lnTo>
                    <a:lnTo>
                      <a:pt x="58" y="70"/>
                    </a:lnTo>
                    <a:lnTo>
                      <a:pt x="47" y="70"/>
                    </a:lnTo>
                    <a:lnTo>
                      <a:pt x="47" y="82"/>
                    </a:lnTo>
                    <a:lnTo>
                      <a:pt x="35" y="82"/>
                    </a:lnTo>
                    <a:lnTo>
                      <a:pt x="35" y="82"/>
                    </a:lnTo>
                    <a:lnTo>
                      <a:pt x="35" y="93"/>
                    </a:lnTo>
                    <a:lnTo>
                      <a:pt x="24" y="93"/>
                    </a:lnTo>
                    <a:lnTo>
                      <a:pt x="24" y="93"/>
                    </a:lnTo>
                    <a:lnTo>
                      <a:pt x="24" y="93"/>
                    </a:lnTo>
                    <a:lnTo>
                      <a:pt x="12" y="93"/>
                    </a:lnTo>
                    <a:lnTo>
                      <a:pt x="12" y="93"/>
                    </a:lnTo>
                    <a:lnTo>
                      <a:pt x="12" y="93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82"/>
                    </a:lnTo>
                    <a:lnTo>
                      <a:pt x="12" y="82"/>
                    </a:lnTo>
                    <a:lnTo>
                      <a:pt x="12" y="82"/>
                    </a:lnTo>
                    <a:lnTo>
                      <a:pt x="24" y="70"/>
                    </a:lnTo>
                    <a:lnTo>
                      <a:pt x="24" y="70"/>
                    </a:lnTo>
                    <a:lnTo>
                      <a:pt x="24" y="70"/>
                    </a:lnTo>
                    <a:lnTo>
                      <a:pt x="24" y="70"/>
                    </a:lnTo>
                    <a:lnTo>
                      <a:pt x="35" y="70"/>
                    </a:lnTo>
                    <a:lnTo>
                      <a:pt x="35" y="70"/>
                    </a:lnTo>
                    <a:lnTo>
                      <a:pt x="47" y="59"/>
                    </a:lnTo>
                    <a:lnTo>
                      <a:pt x="47" y="59"/>
                    </a:lnTo>
                    <a:lnTo>
                      <a:pt x="47" y="59"/>
                    </a:lnTo>
                    <a:lnTo>
                      <a:pt x="58" y="59"/>
                    </a:lnTo>
                    <a:lnTo>
                      <a:pt x="82" y="35"/>
                    </a:lnTo>
                    <a:lnTo>
                      <a:pt x="93" y="35"/>
                    </a:lnTo>
                    <a:lnTo>
                      <a:pt x="93" y="24"/>
                    </a:lnTo>
                    <a:lnTo>
                      <a:pt x="93" y="24"/>
                    </a:lnTo>
                    <a:lnTo>
                      <a:pt x="105" y="24"/>
                    </a:lnTo>
                    <a:lnTo>
                      <a:pt x="105" y="24"/>
                    </a:lnTo>
                    <a:lnTo>
                      <a:pt x="105" y="12"/>
                    </a:lnTo>
                    <a:lnTo>
                      <a:pt x="117" y="12"/>
                    </a:lnTo>
                    <a:lnTo>
                      <a:pt x="128" y="0"/>
                    </a:lnTo>
                    <a:lnTo>
                      <a:pt x="140" y="0"/>
                    </a:lnTo>
                    <a:lnTo>
                      <a:pt x="140" y="0"/>
                    </a:lnTo>
                    <a:lnTo>
                      <a:pt x="140" y="0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72" name="Group 204"/>
            <p:cNvGrpSpPr>
              <a:grpSpLocks/>
            </p:cNvGrpSpPr>
            <p:nvPr/>
          </p:nvGrpSpPr>
          <p:grpSpPr bwMode="auto">
            <a:xfrm>
              <a:off x="1413" y="2481"/>
              <a:ext cx="651" cy="569"/>
              <a:chOff x="1272" y="1875"/>
              <a:chExt cx="651" cy="569"/>
            </a:xfrm>
          </p:grpSpPr>
          <p:grpSp>
            <p:nvGrpSpPr>
              <p:cNvPr id="17575" name="Group 205"/>
              <p:cNvGrpSpPr>
                <a:grpSpLocks/>
              </p:cNvGrpSpPr>
              <p:nvPr/>
            </p:nvGrpSpPr>
            <p:grpSpPr bwMode="auto">
              <a:xfrm>
                <a:off x="1272" y="1875"/>
                <a:ext cx="651" cy="569"/>
                <a:chOff x="1272" y="1875"/>
                <a:chExt cx="651" cy="569"/>
              </a:xfrm>
            </p:grpSpPr>
            <p:sp>
              <p:nvSpPr>
                <p:cNvPr id="17614" name="Freeform 206"/>
                <p:cNvSpPr>
                  <a:spLocks/>
                </p:cNvSpPr>
                <p:nvPr/>
              </p:nvSpPr>
              <p:spPr bwMode="auto">
                <a:xfrm>
                  <a:off x="1272" y="1875"/>
                  <a:ext cx="651" cy="569"/>
                </a:xfrm>
                <a:custGeom>
                  <a:avLst/>
                  <a:gdLst/>
                  <a:ahLst/>
                  <a:cxnLst>
                    <a:cxn ang="0">
                      <a:pos x="255" y="23"/>
                    </a:cxn>
                    <a:cxn ang="0">
                      <a:pos x="232" y="46"/>
                    </a:cxn>
                    <a:cxn ang="0">
                      <a:pos x="209" y="58"/>
                    </a:cxn>
                    <a:cxn ang="0">
                      <a:pos x="151" y="81"/>
                    </a:cxn>
                    <a:cxn ang="0">
                      <a:pos x="128" y="139"/>
                    </a:cxn>
                    <a:cxn ang="0">
                      <a:pos x="116" y="174"/>
                    </a:cxn>
                    <a:cxn ang="0">
                      <a:pos x="93" y="209"/>
                    </a:cxn>
                    <a:cxn ang="0">
                      <a:pos x="93" y="244"/>
                    </a:cxn>
                    <a:cxn ang="0">
                      <a:pos x="81" y="279"/>
                    </a:cxn>
                    <a:cxn ang="0">
                      <a:pos x="0" y="325"/>
                    </a:cxn>
                    <a:cxn ang="0">
                      <a:pos x="81" y="372"/>
                    </a:cxn>
                    <a:cxn ang="0">
                      <a:pos x="116" y="395"/>
                    </a:cxn>
                    <a:cxn ang="0">
                      <a:pos x="128" y="418"/>
                    </a:cxn>
                    <a:cxn ang="0">
                      <a:pos x="139" y="453"/>
                    </a:cxn>
                    <a:cxn ang="0">
                      <a:pos x="151" y="476"/>
                    </a:cxn>
                    <a:cxn ang="0">
                      <a:pos x="186" y="488"/>
                    </a:cxn>
                    <a:cxn ang="0">
                      <a:pos x="209" y="499"/>
                    </a:cxn>
                    <a:cxn ang="0">
                      <a:pos x="232" y="523"/>
                    </a:cxn>
                    <a:cxn ang="0">
                      <a:pos x="267" y="523"/>
                    </a:cxn>
                    <a:cxn ang="0">
                      <a:pos x="290" y="523"/>
                    </a:cxn>
                    <a:cxn ang="0">
                      <a:pos x="314" y="534"/>
                    </a:cxn>
                    <a:cxn ang="0">
                      <a:pos x="360" y="558"/>
                    </a:cxn>
                    <a:cxn ang="0">
                      <a:pos x="383" y="569"/>
                    </a:cxn>
                    <a:cxn ang="0">
                      <a:pos x="407" y="558"/>
                    </a:cxn>
                    <a:cxn ang="0">
                      <a:pos x="430" y="546"/>
                    </a:cxn>
                    <a:cxn ang="0">
                      <a:pos x="465" y="523"/>
                    </a:cxn>
                    <a:cxn ang="0">
                      <a:pos x="488" y="511"/>
                    </a:cxn>
                    <a:cxn ang="0">
                      <a:pos x="523" y="511"/>
                    </a:cxn>
                    <a:cxn ang="0">
                      <a:pos x="546" y="511"/>
                    </a:cxn>
                    <a:cxn ang="0">
                      <a:pos x="569" y="511"/>
                    </a:cxn>
                    <a:cxn ang="0">
                      <a:pos x="593" y="476"/>
                    </a:cxn>
                    <a:cxn ang="0">
                      <a:pos x="604" y="441"/>
                    </a:cxn>
                    <a:cxn ang="0">
                      <a:pos x="616" y="418"/>
                    </a:cxn>
                    <a:cxn ang="0">
                      <a:pos x="639" y="395"/>
                    </a:cxn>
                    <a:cxn ang="0">
                      <a:pos x="651" y="360"/>
                    </a:cxn>
                    <a:cxn ang="0">
                      <a:pos x="639" y="337"/>
                    </a:cxn>
                    <a:cxn ang="0">
                      <a:pos x="627" y="302"/>
                    </a:cxn>
                    <a:cxn ang="0">
                      <a:pos x="639" y="267"/>
                    </a:cxn>
                    <a:cxn ang="0">
                      <a:pos x="639" y="244"/>
                    </a:cxn>
                    <a:cxn ang="0">
                      <a:pos x="627" y="209"/>
                    </a:cxn>
                    <a:cxn ang="0">
                      <a:pos x="616" y="186"/>
                    </a:cxn>
                    <a:cxn ang="0">
                      <a:pos x="593" y="162"/>
                    </a:cxn>
                    <a:cxn ang="0">
                      <a:pos x="593" y="127"/>
                    </a:cxn>
                    <a:cxn ang="0">
                      <a:pos x="581" y="104"/>
                    </a:cxn>
                    <a:cxn ang="0">
                      <a:pos x="558" y="69"/>
                    </a:cxn>
                    <a:cxn ang="0">
                      <a:pos x="523" y="58"/>
                    </a:cxn>
                    <a:cxn ang="0">
                      <a:pos x="488" y="46"/>
                    </a:cxn>
                    <a:cxn ang="0">
                      <a:pos x="453" y="11"/>
                    </a:cxn>
                    <a:cxn ang="0">
                      <a:pos x="418" y="0"/>
                    </a:cxn>
                    <a:cxn ang="0">
                      <a:pos x="383" y="11"/>
                    </a:cxn>
                    <a:cxn ang="0">
                      <a:pos x="360" y="11"/>
                    </a:cxn>
                    <a:cxn ang="0">
                      <a:pos x="337" y="0"/>
                    </a:cxn>
                    <a:cxn ang="0">
                      <a:pos x="302" y="11"/>
                    </a:cxn>
                  </a:cxnLst>
                  <a:rect l="0" t="0" r="r" b="b"/>
                  <a:pathLst>
                    <a:path w="651" h="569">
                      <a:moveTo>
                        <a:pt x="279" y="11"/>
                      </a:moveTo>
                      <a:lnTo>
                        <a:pt x="267" y="11"/>
                      </a:lnTo>
                      <a:lnTo>
                        <a:pt x="255" y="23"/>
                      </a:lnTo>
                      <a:lnTo>
                        <a:pt x="244" y="35"/>
                      </a:lnTo>
                      <a:lnTo>
                        <a:pt x="244" y="46"/>
                      </a:lnTo>
                      <a:lnTo>
                        <a:pt x="232" y="46"/>
                      </a:lnTo>
                      <a:lnTo>
                        <a:pt x="221" y="58"/>
                      </a:lnTo>
                      <a:lnTo>
                        <a:pt x="209" y="58"/>
                      </a:lnTo>
                      <a:lnTo>
                        <a:pt x="209" y="58"/>
                      </a:lnTo>
                      <a:lnTo>
                        <a:pt x="174" y="35"/>
                      </a:lnTo>
                      <a:lnTo>
                        <a:pt x="139" y="46"/>
                      </a:lnTo>
                      <a:lnTo>
                        <a:pt x="151" y="81"/>
                      </a:lnTo>
                      <a:lnTo>
                        <a:pt x="151" y="116"/>
                      </a:lnTo>
                      <a:lnTo>
                        <a:pt x="139" y="127"/>
                      </a:lnTo>
                      <a:lnTo>
                        <a:pt x="128" y="139"/>
                      </a:lnTo>
                      <a:lnTo>
                        <a:pt x="128" y="162"/>
                      </a:lnTo>
                      <a:lnTo>
                        <a:pt x="116" y="162"/>
                      </a:lnTo>
                      <a:lnTo>
                        <a:pt x="116" y="174"/>
                      </a:lnTo>
                      <a:lnTo>
                        <a:pt x="104" y="186"/>
                      </a:lnTo>
                      <a:lnTo>
                        <a:pt x="93" y="197"/>
                      </a:lnTo>
                      <a:lnTo>
                        <a:pt x="93" y="209"/>
                      </a:lnTo>
                      <a:lnTo>
                        <a:pt x="93" y="220"/>
                      </a:lnTo>
                      <a:lnTo>
                        <a:pt x="93" y="232"/>
                      </a:lnTo>
                      <a:lnTo>
                        <a:pt x="93" y="244"/>
                      </a:lnTo>
                      <a:lnTo>
                        <a:pt x="93" y="255"/>
                      </a:lnTo>
                      <a:lnTo>
                        <a:pt x="93" y="267"/>
                      </a:lnTo>
                      <a:lnTo>
                        <a:pt x="81" y="279"/>
                      </a:lnTo>
                      <a:lnTo>
                        <a:pt x="69" y="313"/>
                      </a:lnTo>
                      <a:lnTo>
                        <a:pt x="35" y="313"/>
                      </a:lnTo>
                      <a:lnTo>
                        <a:pt x="0" y="325"/>
                      </a:lnTo>
                      <a:lnTo>
                        <a:pt x="11" y="360"/>
                      </a:lnTo>
                      <a:lnTo>
                        <a:pt x="46" y="383"/>
                      </a:lnTo>
                      <a:lnTo>
                        <a:pt x="81" y="372"/>
                      </a:lnTo>
                      <a:lnTo>
                        <a:pt x="104" y="372"/>
                      </a:lnTo>
                      <a:lnTo>
                        <a:pt x="104" y="383"/>
                      </a:lnTo>
                      <a:lnTo>
                        <a:pt x="116" y="395"/>
                      </a:lnTo>
                      <a:lnTo>
                        <a:pt x="116" y="406"/>
                      </a:lnTo>
                      <a:lnTo>
                        <a:pt x="116" y="406"/>
                      </a:lnTo>
                      <a:lnTo>
                        <a:pt x="128" y="418"/>
                      </a:lnTo>
                      <a:lnTo>
                        <a:pt x="128" y="430"/>
                      </a:lnTo>
                      <a:lnTo>
                        <a:pt x="128" y="441"/>
                      </a:lnTo>
                      <a:lnTo>
                        <a:pt x="139" y="453"/>
                      </a:lnTo>
                      <a:lnTo>
                        <a:pt x="139" y="453"/>
                      </a:lnTo>
                      <a:lnTo>
                        <a:pt x="139" y="465"/>
                      </a:lnTo>
                      <a:lnTo>
                        <a:pt x="151" y="476"/>
                      </a:lnTo>
                      <a:lnTo>
                        <a:pt x="162" y="476"/>
                      </a:lnTo>
                      <a:lnTo>
                        <a:pt x="174" y="488"/>
                      </a:lnTo>
                      <a:lnTo>
                        <a:pt x="186" y="488"/>
                      </a:lnTo>
                      <a:lnTo>
                        <a:pt x="186" y="488"/>
                      </a:lnTo>
                      <a:lnTo>
                        <a:pt x="197" y="488"/>
                      </a:lnTo>
                      <a:lnTo>
                        <a:pt x="209" y="499"/>
                      </a:lnTo>
                      <a:lnTo>
                        <a:pt x="221" y="499"/>
                      </a:lnTo>
                      <a:lnTo>
                        <a:pt x="221" y="511"/>
                      </a:lnTo>
                      <a:lnTo>
                        <a:pt x="232" y="523"/>
                      </a:lnTo>
                      <a:lnTo>
                        <a:pt x="244" y="523"/>
                      </a:lnTo>
                      <a:lnTo>
                        <a:pt x="255" y="523"/>
                      </a:lnTo>
                      <a:lnTo>
                        <a:pt x="267" y="523"/>
                      </a:lnTo>
                      <a:lnTo>
                        <a:pt x="267" y="523"/>
                      </a:lnTo>
                      <a:lnTo>
                        <a:pt x="279" y="523"/>
                      </a:lnTo>
                      <a:lnTo>
                        <a:pt x="290" y="523"/>
                      </a:lnTo>
                      <a:lnTo>
                        <a:pt x="302" y="523"/>
                      </a:lnTo>
                      <a:lnTo>
                        <a:pt x="314" y="534"/>
                      </a:lnTo>
                      <a:lnTo>
                        <a:pt x="314" y="534"/>
                      </a:lnTo>
                      <a:lnTo>
                        <a:pt x="337" y="546"/>
                      </a:lnTo>
                      <a:lnTo>
                        <a:pt x="348" y="558"/>
                      </a:lnTo>
                      <a:lnTo>
                        <a:pt x="360" y="558"/>
                      </a:lnTo>
                      <a:lnTo>
                        <a:pt x="360" y="558"/>
                      </a:lnTo>
                      <a:lnTo>
                        <a:pt x="372" y="558"/>
                      </a:lnTo>
                      <a:lnTo>
                        <a:pt x="383" y="569"/>
                      </a:lnTo>
                      <a:lnTo>
                        <a:pt x="395" y="558"/>
                      </a:lnTo>
                      <a:lnTo>
                        <a:pt x="407" y="558"/>
                      </a:lnTo>
                      <a:lnTo>
                        <a:pt x="407" y="558"/>
                      </a:lnTo>
                      <a:lnTo>
                        <a:pt x="418" y="558"/>
                      </a:lnTo>
                      <a:lnTo>
                        <a:pt x="430" y="546"/>
                      </a:lnTo>
                      <a:lnTo>
                        <a:pt x="430" y="546"/>
                      </a:lnTo>
                      <a:lnTo>
                        <a:pt x="441" y="534"/>
                      </a:lnTo>
                      <a:lnTo>
                        <a:pt x="453" y="523"/>
                      </a:lnTo>
                      <a:lnTo>
                        <a:pt x="465" y="523"/>
                      </a:lnTo>
                      <a:lnTo>
                        <a:pt x="476" y="511"/>
                      </a:lnTo>
                      <a:lnTo>
                        <a:pt x="488" y="511"/>
                      </a:lnTo>
                      <a:lnTo>
                        <a:pt x="488" y="511"/>
                      </a:lnTo>
                      <a:lnTo>
                        <a:pt x="500" y="511"/>
                      </a:lnTo>
                      <a:lnTo>
                        <a:pt x="511" y="511"/>
                      </a:lnTo>
                      <a:lnTo>
                        <a:pt x="523" y="511"/>
                      </a:lnTo>
                      <a:lnTo>
                        <a:pt x="523" y="511"/>
                      </a:lnTo>
                      <a:lnTo>
                        <a:pt x="534" y="511"/>
                      </a:lnTo>
                      <a:lnTo>
                        <a:pt x="546" y="511"/>
                      </a:lnTo>
                      <a:lnTo>
                        <a:pt x="558" y="511"/>
                      </a:lnTo>
                      <a:lnTo>
                        <a:pt x="569" y="511"/>
                      </a:lnTo>
                      <a:lnTo>
                        <a:pt x="569" y="511"/>
                      </a:lnTo>
                      <a:lnTo>
                        <a:pt x="581" y="499"/>
                      </a:lnTo>
                      <a:lnTo>
                        <a:pt x="593" y="476"/>
                      </a:lnTo>
                      <a:lnTo>
                        <a:pt x="593" y="476"/>
                      </a:lnTo>
                      <a:lnTo>
                        <a:pt x="593" y="465"/>
                      </a:lnTo>
                      <a:lnTo>
                        <a:pt x="593" y="453"/>
                      </a:lnTo>
                      <a:lnTo>
                        <a:pt x="604" y="441"/>
                      </a:lnTo>
                      <a:lnTo>
                        <a:pt x="604" y="430"/>
                      </a:lnTo>
                      <a:lnTo>
                        <a:pt x="616" y="418"/>
                      </a:lnTo>
                      <a:lnTo>
                        <a:pt x="616" y="418"/>
                      </a:lnTo>
                      <a:lnTo>
                        <a:pt x="627" y="406"/>
                      </a:lnTo>
                      <a:lnTo>
                        <a:pt x="639" y="406"/>
                      </a:lnTo>
                      <a:lnTo>
                        <a:pt x="639" y="395"/>
                      </a:lnTo>
                      <a:lnTo>
                        <a:pt x="651" y="383"/>
                      </a:lnTo>
                      <a:lnTo>
                        <a:pt x="651" y="372"/>
                      </a:lnTo>
                      <a:lnTo>
                        <a:pt x="651" y="360"/>
                      </a:lnTo>
                      <a:lnTo>
                        <a:pt x="651" y="348"/>
                      </a:lnTo>
                      <a:lnTo>
                        <a:pt x="651" y="348"/>
                      </a:lnTo>
                      <a:lnTo>
                        <a:pt x="639" y="337"/>
                      </a:lnTo>
                      <a:lnTo>
                        <a:pt x="639" y="325"/>
                      </a:lnTo>
                      <a:lnTo>
                        <a:pt x="627" y="313"/>
                      </a:lnTo>
                      <a:lnTo>
                        <a:pt x="627" y="302"/>
                      </a:lnTo>
                      <a:lnTo>
                        <a:pt x="627" y="302"/>
                      </a:lnTo>
                      <a:lnTo>
                        <a:pt x="627" y="290"/>
                      </a:lnTo>
                      <a:lnTo>
                        <a:pt x="639" y="267"/>
                      </a:lnTo>
                      <a:lnTo>
                        <a:pt x="639" y="267"/>
                      </a:lnTo>
                      <a:lnTo>
                        <a:pt x="639" y="244"/>
                      </a:lnTo>
                      <a:lnTo>
                        <a:pt x="639" y="244"/>
                      </a:lnTo>
                      <a:lnTo>
                        <a:pt x="639" y="232"/>
                      </a:lnTo>
                      <a:lnTo>
                        <a:pt x="639" y="220"/>
                      </a:lnTo>
                      <a:lnTo>
                        <a:pt x="627" y="209"/>
                      </a:lnTo>
                      <a:lnTo>
                        <a:pt x="627" y="197"/>
                      </a:lnTo>
                      <a:lnTo>
                        <a:pt x="627" y="197"/>
                      </a:lnTo>
                      <a:lnTo>
                        <a:pt x="616" y="186"/>
                      </a:lnTo>
                      <a:lnTo>
                        <a:pt x="604" y="174"/>
                      </a:lnTo>
                      <a:lnTo>
                        <a:pt x="604" y="162"/>
                      </a:lnTo>
                      <a:lnTo>
                        <a:pt x="593" y="162"/>
                      </a:lnTo>
                      <a:lnTo>
                        <a:pt x="593" y="151"/>
                      </a:lnTo>
                      <a:lnTo>
                        <a:pt x="593" y="139"/>
                      </a:lnTo>
                      <a:lnTo>
                        <a:pt x="593" y="127"/>
                      </a:lnTo>
                      <a:lnTo>
                        <a:pt x="593" y="116"/>
                      </a:lnTo>
                      <a:lnTo>
                        <a:pt x="581" y="104"/>
                      </a:lnTo>
                      <a:lnTo>
                        <a:pt x="581" y="104"/>
                      </a:lnTo>
                      <a:lnTo>
                        <a:pt x="581" y="93"/>
                      </a:lnTo>
                      <a:lnTo>
                        <a:pt x="569" y="81"/>
                      </a:lnTo>
                      <a:lnTo>
                        <a:pt x="558" y="69"/>
                      </a:lnTo>
                      <a:lnTo>
                        <a:pt x="546" y="58"/>
                      </a:lnTo>
                      <a:lnTo>
                        <a:pt x="523" y="58"/>
                      </a:lnTo>
                      <a:lnTo>
                        <a:pt x="523" y="58"/>
                      </a:lnTo>
                      <a:lnTo>
                        <a:pt x="511" y="46"/>
                      </a:lnTo>
                      <a:lnTo>
                        <a:pt x="500" y="46"/>
                      </a:lnTo>
                      <a:lnTo>
                        <a:pt x="488" y="46"/>
                      </a:lnTo>
                      <a:lnTo>
                        <a:pt x="476" y="35"/>
                      </a:lnTo>
                      <a:lnTo>
                        <a:pt x="465" y="23"/>
                      </a:lnTo>
                      <a:lnTo>
                        <a:pt x="453" y="11"/>
                      </a:lnTo>
                      <a:lnTo>
                        <a:pt x="430" y="0"/>
                      </a:lnTo>
                      <a:lnTo>
                        <a:pt x="418" y="0"/>
                      </a:lnTo>
                      <a:lnTo>
                        <a:pt x="418" y="0"/>
                      </a:lnTo>
                      <a:lnTo>
                        <a:pt x="407" y="0"/>
                      </a:lnTo>
                      <a:lnTo>
                        <a:pt x="395" y="0"/>
                      </a:lnTo>
                      <a:lnTo>
                        <a:pt x="383" y="11"/>
                      </a:lnTo>
                      <a:lnTo>
                        <a:pt x="383" y="11"/>
                      </a:lnTo>
                      <a:lnTo>
                        <a:pt x="372" y="11"/>
                      </a:lnTo>
                      <a:lnTo>
                        <a:pt x="360" y="11"/>
                      </a:lnTo>
                      <a:lnTo>
                        <a:pt x="348" y="0"/>
                      </a:lnTo>
                      <a:lnTo>
                        <a:pt x="337" y="0"/>
                      </a:lnTo>
                      <a:lnTo>
                        <a:pt x="337" y="0"/>
                      </a:lnTo>
                      <a:lnTo>
                        <a:pt x="325" y="0"/>
                      </a:lnTo>
                      <a:lnTo>
                        <a:pt x="314" y="0"/>
                      </a:lnTo>
                      <a:lnTo>
                        <a:pt x="302" y="11"/>
                      </a:lnTo>
                      <a:lnTo>
                        <a:pt x="279" y="11"/>
                      </a:lnTo>
                      <a:close/>
                    </a:path>
                  </a:pathLst>
                </a:custGeom>
                <a:solidFill>
                  <a:srgbClr val="51DC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615" name="Freeform 207"/>
                <p:cNvSpPr>
                  <a:spLocks/>
                </p:cNvSpPr>
                <p:nvPr/>
              </p:nvSpPr>
              <p:spPr bwMode="auto">
                <a:xfrm>
                  <a:off x="1272" y="1875"/>
                  <a:ext cx="651" cy="569"/>
                </a:xfrm>
                <a:custGeom>
                  <a:avLst/>
                  <a:gdLst/>
                  <a:ahLst/>
                  <a:cxnLst>
                    <a:cxn ang="0">
                      <a:pos x="255" y="23"/>
                    </a:cxn>
                    <a:cxn ang="0">
                      <a:pos x="232" y="46"/>
                    </a:cxn>
                    <a:cxn ang="0">
                      <a:pos x="209" y="58"/>
                    </a:cxn>
                    <a:cxn ang="0">
                      <a:pos x="151" y="81"/>
                    </a:cxn>
                    <a:cxn ang="0">
                      <a:pos x="128" y="139"/>
                    </a:cxn>
                    <a:cxn ang="0">
                      <a:pos x="116" y="174"/>
                    </a:cxn>
                    <a:cxn ang="0">
                      <a:pos x="93" y="209"/>
                    </a:cxn>
                    <a:cxn ang="0">
                      <a:pos x="93" y="244"/>
                    </a:cxn>
                    <a:cxn ang="0">
                      <a:pos x="81" y="279"/>
                    </a:cxn>
                    <a:cxn ang="0">
                      <a:pos x="0" y="325"/>
                    </a:cxn>
                    <a:cxn ang="0">
                      <a:pos x="81" y="372"/>
                    </a:cxn>
                    <a:cxn ang="0">
                      <a:pos x="116" y="395"/>
                    </a:cxn>
                    <a:cxn ang="0">
                      <a:pos x="128" y="418"/>
                    </a:cxn>
                    <a:cxn ang="0">
                      <a:pos x="139" y="453"/>
                    </a:cxn>
                    <a:cxn ang="0">
                      <a:pos x="151" y="476"/>
                    </a:cxn>
                    <a:cxn ang="0">
                      <a:pos x="186" y="488"/>
                    </a:cxn>
                    <a:cxn ang="0">
                      <a:pos x="209" y="499"/>
                    </a:cxn>
                    <a:cxn ang="0">
                      <a:pos x="232" y="523"/>
                    </a:cxn>
                    <a:cxn ang="0">
                      <a:pos x="267" y="523"/>
                    </a:cxn>
                    <a:cxn ang="0">
                      <a:pos x="290" y="523"/>
                    </a:cxn>
                    <a:cxn ang="0">
                      <a:pos x="314" y="534"/>
                    </a:cxn>
                    <a:cxn ang="0">
                      <a:pos x="360" y="558"/>
                    </a:cxn>
                    <a:cxn ang="0">
                      <a:pos x="383" y="569"/>
                    </a:cxn>
                    <a:cxn ang="0">
                      <a:pos x="407" y="558"/>
                    </a:cxn>
                    <a:cxn ang="0">
                      <a:pos x="430" y="546"/>
                    </a:cxn>
                    <a:cxn ang="0">
                      <a:pos x="465" y="523"/>
                    </a:cxn>
                    <a:cxn ang="0">
                      <a:pos x="488" y="511"/>
                    </a:cxn>
                    <a:cxn ang="0">
                      <a:pos x="523" y="511"/>
                    </a:cxn>
                    <a:cxn ang="0">
                      <a:pos x="546" y="511"/>
                    </a:cxn>
                    <a:cxn ang="0">
                      <a:pos x="569" y="511"/>
                    </a:cxn>
                    <a:cxn ang="0">
                      <a:pos x="593" y="476"/>
                    </a:cxn>
                    <a:cxn ang="0">
                      <a:pos x="604" y="441"/>
                    </a:cxn>
                    <a:cxn ang="0">
                      <a:pos x="616" y="418"/>
                    </a:cxn>
                    <a:cxn ang="0">
                      <a:pos x="639" y="395"/>
                    </a:cxn>
                    <a:cxn ang="0">
                      <a:pos x="651" y="360"/>
                    </a:cxn>
                    <a:cxn ang="0">
                      <a:pos x="639" y="337"/>
                    </a:cxn>
                    <a:cxn ang="0">
                      <a:pos x="627" y="302"/>
                    </a:cxn>
                    <a:cxn ang="0">
                      <a:pos x="639" y="267"/>
                    </a:cxn>
                    <a:cxn ang="0">
                      <a:pos x="639" y="244"/>
                    </a:cxn>
                    <a:cxn ang="0">
                      <a:pos x="627" y="209"/>
                    </a:cxn>
                    <a:cxn ang="0">
                      <a:pos x="616" y="186"/>
                    </a:cxn>
                    <a:cxn ang="0">
                      <a:pos x="593" y="162"/>
                    </a:cxn>
                    <a:cxn ang="0">
                      <a:pos x="593" y="127"/>
                    </a:cxn>
                    <a:cxn ang="0">
                      <a:pos x="581" y="104"/>
                    </a:cxn>
                    <a:cxn ang="0">
                      <a:pos x="558" y="69"/>
                    </a:cxn>
                    <a:cxn ang="0">
                      <a:pos x="523" y="58"/>
                    </a:cxn>
                    <a:cxn ang="0">
                      <a:pos x="488" y="46"/>
                    </a:cxn>
                    <a:cxn ang="0">
                      <a:pos x="453" y="11"/>
                    </a:cxn>
                    <a:cxn ang="0">
                      <a:pos x="418" y="0"/>
                    </a:cxn>
                    <a:cxn ang="0">
                      <a:pos x="383" y="11"/>
                    </a:cxn>
                    <a:cxn ang="0">
                      <a:pos x="360" y="11"/>
                    </a:cxn>
                    <a:cxn ang="0">
                      <a:pos x="337" y="0"/>
                    </a:cxn>
                    <a:cxn ang="0">
                      <a:pos x="302" y="11"/>
                    </a:cxn>
                  </a:cxnLst>
                  <a:rect l="0" t="0" r="r" b="b"/>
                  <a:pathLst>
                    <a:path w="651" h="569">
                      <a:moveTo>
                        <a:pt x="279" y="11"/>
                      </a:moveTo>
                      <a:lnTo>
                        <a:pt x="267" y="11"/>
                      </a:lnTo>
                      <a:lnTo>
                        <a:pt x="255" y="23"/>
                      </a:lnTo>
                      <a:lnTo>
                        <a:pt x="244" y="35"/>
                      </a:lnTo>
                      <a:lnTo>
                        <a:pt x="244" y="46"/>
                      </a:lnTo>
                      <a:lnTo>
                        <a:pt x="232" y="46"/>
                      </a:lnTo>
                      <a:lnTo>
                        <a:pt x="221" y="58"/>
                      </a:lnTo>
                      <a:lnTo>
                        <a:pt x="209" y="58"/>
                      </a:lnTo>
                      <a:lnTo>
                        <a:pt x="209" y="58"/>
                      </a:lnTo>
                      <a:lnTo>
                        <a:pt x="174" y="35"/>
                      </a:lnTo>
                      <a:lnTo>
                        <a:pt x="139" y="46"/>
                      </a:lnTo>
                      <a:lnTo>
                        <a:pt x="151" y="81"/>
                      </a:lnTo>
                      <a:lnTo>
                        <a:pt x="151" y="116"/>
                      </a:lnTo>
                      <a:lnTo>
                        <a:pt x="139" y="127"/>
                      </a:lnTo>
                      <a:lnTo>
                        <a:pt x="128" y="139"/>
                      </a:lnTo>
                      <a:lnTo>
                        <a:pt x="128" y="162"/>
                      </a:lnTo>
                      <a:lnTo>
                        <a:pt x="116" y="162"/>
                      </a:lnTo>
                      <a:lnTo>
                        <a:pt x="116" y="174"/>
                      </a:lnTo>
                      <a:lnTo>
                        <a:pt x="104" y="186"/>
                      </a:lnTo>
                      <a:lnTo>
                        <a:pt x="93" y="197"/>
                      </a:lnTo>
                      <a:lnTo>
                        <a:pt x="93" y="209"/>
                      </a:lnTo>
                      <a:lnTo>
                        <a:pt x="93" y="220"/>
                      </a:lnTo>
                      <a:lnTo>
                        <a:pt x="93" y="232"/>
                      </a:lnTo>
                      <a:lnTo>
                        <a:pt x="93" y="244"/>
                      </a:lnTo>
                      <a:lnTo>
                        <a:pt x="93" y="255"/>
                      </a:lnTo>
                      <a:lnTo>
                        <a:pt x="93" y="267"/>
                      </a:lnTo>
                      <a:lnTo>
                        <a:pt x="81" y="279"/>
                      </a:lnTo>
                      <a:lnTo>
                        <a:pt x="69" y="313"/>
                      </a:lnTo>
                      <a:lnTo>
                        <a:pt x="35" y="313"/>
                      </a:lnTo>
                      <a:lnTo>
                        <a:pt x="0" y="325"/>
                      </a:lnTo>
                      <a:lnTo>
                        <a:pt x="11" y="360"/>
                      </a:lnTo>
                      <a:lnTo>
                        <a:pt x="46" y="383"/>
                      </a:lnTo>
                      <a:lnTo>
                        <a:pt x="81" y="372"/>
                      </a:lnTo>
                      <a:lnTo>
                        <a:pt x="104" y="372"/>
                      </a:lnTo>
                      <a:lnTo>
                        <a:pt x="104" y="383"/>
                      </a:lnTo>
                      <a:lnTo>
                        <a:pt x="116" y="395"/>
                      </a:lnTo>
                      <a:lnTo>
                        <a:pt x="116" y="406"/>
                      </a:lnTo>
                      <a:lnTo>
                        <a:pt x="116" y="406"/>
                      </a:lnTo>
                      <a:lnTo>
                        <a:pt x="128" y="418"/>
                      </a:lnTo>
                      <a:lnTo>
                        <a:pt x="128" y="430"/>
                      </a:lnTo>
                      <a:lnTo>
                        <a:pt x="128" y="441"/>
                      </a:lnTo>
                      <a:lnTo>
                        <a:pt x="139" y="453"/>
                      </a:lnTo>
                      <a:lnTo>
                        <a:pt x="139" y="453"/>
                      </a:lnTo>
                      <a:lnTo>
                        <a:pt x="139" y="465"/>
                      </a:lnTo>
                      <a:lnTo>
                        <a:pt x="151" y="476"/>
                      </a:lnTo>
                      <a:lnTo>
                        <a:pt x="162" y="476"/>
                      </a:lnTo>
                      <a:lnTo>
                        <a:pt x="174" y="488"/>
                      </a:lnTo>
                      <a:lnTo>
                        <a:pt x="186" y="488"/>
                      </a:lnTo>
                      <a:lnTo>
                        <a:pt x="186" y="488"/>
                      </a:lnTo>
                      <a:lnTo>
                        <a:pt x="197" y="488"/>
                      </a:lnTo>
                      <a:lnTo>
                        <a:pt x="209" y="499"/>
                      </a:lnTo>
                      <a:lnTo>
                        <a:pt x="221" y="499"/>
                      </a:lnTo>
                      <a:lnTo>
                        <a:pt x="221" y="511"/>
                      </a:lnTo>
                      <a:lnTo>
                        <a:pt x="232" y="523"/>
                      </a:lnTo>
                      <a:lnTo>
                        <a:pt x="244" y="523"/>
                      </a:lnTo>
                      <a:lnTo>
                        <a:pt x="255" y="523"/>
                      </a:lnTo>
                      <a:lnTo>
                        <a:pt x="267" y="523"/>
                      </a:lnTo>
                      <a:lnTo>
                        <a:pt x="267" y="523"/>
                      </a:lnTo>
                      <a:lnTo>
                        <a:pt x="279" y="523"/>
                      </a:lnTo>
                      <a:lnTo>
                        <a:pt x="290" y="523"/>
                      </a:lnTo>
                      <a:lnTo>
                        <a:pt x="302" y="523"/>
                      </a:lnTo>
                      <a:lnTo>
                        <a:pt x="314" y="534"/>
                      </a:lnTo>
                      <a:lnTo>
                        <a:pt x="314" y="534"/>
                      </a:lnTo>
                      <a:lnTo>
                        <a:pt x="337" y="546"/>
                      </a:lnTo>
                      <a:lnTo>
                        <a:pt x="348" y="558"/>
                      </a:lnTo>
                      <a:lnTo>
                        <a:pt x="360" y="558"/>
                      </a:lnTo>
                      <a:lnTo>
                        <a:pt x="360" y="558"/>
                      </a:lnTo>
                      <a:lnTo>
                        <a:pt x="372" y="558"/>
                      </a:lnTo>
                      <a:lnTo>
                        <a:pt x="383" y="569"/>
                      </a:lnTo>
                      <a:lnTo>
                        <a:pt x="395" y="558"/>
                      </a:lnTo>
                      <a:lnTo>
                        <a:pt x="407" y="558"/>
                      </a:lnTo>
                      <a:lnTo>
                        <a:pt x="407" y="558"/>
                      </a:lnTo>
                      <a:lnTo>
                        <a:pt x="418" y="558"/>
                      </a:lnTo>
                      <a:lnTo>
                        <a:pt x="430" y="546"/>
                      </a:lnTo>
                      <a:lnTo>
                        <a:pt x="430" y="546"/>
                      </a:lnTo>
                      <a:lnTo>
                        <a:pt x="441" y="534"/>
                      </a:lnTo>
                      <a:lnTo>
                        <a:pt x="453" y="523"/>
                      </a:lnTo>
                      <a:lnTo>
                        <a:pt x="465" y="523"/>
                      </a:lnTo>
                      <a:lnTo>
                        <a:pt x="476" y="511"/>
                      </a:lnTo>
                      <a:lnTo>
                        <a:pt x="488" y="511"/>
                      </a:lnTo>
                      <a:lnTo>
                        <a:pt x="488" y="511"/>
                      </a:lnTo>
                      <a:lnTo>
                        <a:pt x="500" y="511"/>
                      </a:lnTo>
                      <a:lnTo>
                        <a:pt x="511" y="511"/>
                      </a:lnTo>
                      <a:lnTo>
                        <a:pt x="523" y="511"/>
                      </a:lnTo>
                      <a:lnTo>
                        <a:pt x="523" y="511"/>
                      </a:lnTo>
                      <a:lnTo>
                        <a:pt x="534" y="511"/>
                      </a:lnTo>
                      <a:lnTo>
                        <a:pt x="546" y="511"/>
                      </a:lnTo>
                      <a:lnTo>
                        <a:pt x="558" y="511"/>
                      </a:lnTo>
                      <a:lnTo>
                        <a:pt x="569" y="511"/>
                      </a:lnTo>
                      <a:lnTo>
                        <a:pt x="569" y="511"/>
                      </a:lnTo>
                      <a:lnTo>
                        <a:pt x="581" y="499"/>
                      </a:lnTo>
                      <a:lnTo>
                        <a:pt x="593" y="476"/>
                      </a:lnTo>
                      <a:lnTo>
                        <a:pt x="593" y="476"/>
                      </a:lnTo>
                      <a:lnTo>
                        <a:pt x="593" y="465"/>
                      </a:lnTo>
                      <a:lnTo>
                        <a:pt x="593" y="453"/>
                      </a:lnTo>
                      <a:lnTo>
                        <a:pt x="604" y="441"/>
                      </a:lnTo>
                      <a:lnTo>
                        <a:pt x="604" y="430"/>
                      </a:lnTo>
                      <a:lnTo>
                        <a:pt x="616" y="418"/>
                      </a:lnTo>
                      <a:lnTo>
                        <a:pt x="616" y="418"/>
                      </a:lnTo>
                      <a:lnTo>
                        <a:pt x="627" y="406"/>
                      </a:lnTo>
                      <a:lnTo>
                        <a:pt x="639" y="406"/>
                      </a:lnTo>
                      <a:lnTo>
                        <a:pt x="639" y="395"/>
                      </a:lnTo>
                      <a:lnTo>
                        <a:pt x="651" y="383"/>
                      </a:lnTo>
                      <a:lnTo>
                        <a:pt x="651" y="372"/>
                      </a:lnTo>
                      <a:lnTo>
                        <a:pt x="651" y="360"/>
                      </a:lnTo>
                      <a:lnTo>
                        <a:pt x="651" y="348"/>
                      </a:lnTo>
                      <a:lnTo>
                        <a:pt x="651" y="348"/>
                      </a:lnTo>
                      <a:lnTo>
                        <a:pt x="639" y="337"/>
                      </a:lnTo>
                      <a:lnTo>
                        <a:pt x="639" y="325"/>
                      </a:lnTo>
                      <a:lnTo>
                        <a:pt x="627" y="313"/>
                      </a:lnTo>
                      <a:lnTo>
                        <a:pt x="627" y="302"/>
                      </a:lnTo>
                      <a:lnTo>
                        <a:pt x="627" y="302"/>
                      </a:lnTo>
                      <a:lnTo>
                        <a:pt x="627" y="290"/>
                      </a:lnTo>
                      <a:lnTo>
                        <a:pt x="639" y="267"/>
                      </a:lnTo>
                      <a:lnTo>
                        <a:pt x="639" y="267"/>
                      </a:lnTo>
                      <a:lnTo>
                        <a:pt x="639" y="244"/>
                      </a:lnTo>
                      <a:lnTo>
                        <a:pt x="639" y="244"/>
                      </a:lnTo>
                      <a:lnTo>
                        <a:pt x="639" y="232"/>
                      </a:lnTo>
                      <a:lnTo>
                        <a:pt x="639" y="220"/>
                      </a:lnTo>
                      <a:lnTo>
                        <a:pt x="627" y="209"/>
                      </a:lnTo>
                      <a:lnTo>
                        <a:pt x="627" y="197"/>
                      </a:lnTo>
                      <a:lnTo>
                        <a:pt x="627" y="197"/>
                      </a:lnTo>
                      <a:lnTo>
                        <a:pt x="616" y="186"/>
                      </a:lnTo>
                      <a:lnTo>
                        <a:pt x="604" y="174"/>
                      </a:lnTo>
                      <a:lnTo>
                        <a:pt x="604" y="162"/>
                      </a:lnTo>
                      <a:lnTo>
                        <a:pt x="593" y="162"/>
                      </a:lnTo>
                      <a:lnTo>
                        <a:pt x="593" y="151"/>
                      </a:lnTo>
                      <a:lnTo>
                        <a:pt x="593" y="139"/>
                      </a:lnTo>
                      <a:lnTo>
                        <a:pt x="593" y="127"/>
                      </a:lnTo>
                      <a:lnTo>
                        <a:pt x="593" y="116"/>
                      </a:lnTo>
                      <a:lnTo>
                        <a:pt x="581" y="104"/>
                      </a:lnTo>
                      <a:lnTo>
                        <a:pt x="581" y="104"/>
                      </a:lnTo>
                      <a:lnTo>
                        <a:pt x="581" y="93"/>
                      </a:lnTo>
                      <a:lnTo>
                        <a:pt x="569" y="81"/>
                      </a:lnTo>
                      <a:lnTo>
                        <a:pt x="558" y="69"/>
                      </a:lnTo>
                      <a:lnTo>
                        <a:pt x="546" y="58"/>
                      </a:lnTo>
                      <a:lnTo>
                        <a:pt x="523" y="58"/>
                      </a:lnTo>
                      <a:lnTo>
                        <a:pt x="523" y="58"/>
                      </a:lnTo>
                      <a:lnTo>
                        <a:pt x="511" y="46"/>
                      </a:lnTo>
                      <a:lnTo>
                        <a:pt x="500" y="46"/>
                      </a:lnTo>
                      <a:lnTo>
                        <a:pt x="488" y="46"/>
                      </a:lnTo>
                      <a:lnTo>
                        <a:pt x="476" y="35"/>
                      </a:lnTo>
                      <a:lnTo>
                        <a:pt x="465" y="23"/>
                      </a:lnTo>
                      <a:lnTo>
                        <a:pt x="453" y="11"/>
                      </a:lnTo>
                      <a:lnTo>
                        <a:pt x="430" y="0"/>
                      </a:lnTo>
                      <a:lnTo>
                        <a:pt x="418" y="0"/>
                      </a:lnTo>
                      <a:lnTo>
                        <a:pt x="418" y="0"/>
                      </a:lnTo>
                      <a:lnTo>
                        <a:pt x="407" y="0"/>
                      </a:lnTo>
                      <a:lnTo>
                        <a:pt x="395" y="0"/>
                      </a:lnTo>
                      <a:lnTo>
                        <a:pt x="383" y="11"/>
                      </a:lnTo>
                      <a:lnTo>
                        <a:pt x="383" y="11"/>
                      </a:lnTo>
                      <a:lnTo>
                        <a:pt x="372" y="11"/>
                      </a:lnTo>
                      <a:lnTo>
                        <a:pt x="360" y="11"/>
                      </a:lnTo>
                      <a:lnTo>
                        <a:pt x="348" y="0"/>
                      </a:lnTo>
                      <a:lnTo>
                        <a:pt x="337" y="0"/>
                      </a:lnTo>
                      <a:lnTo>
                        <a:pt x="337" y="0"/>
                      </a:lnTo>
                      <a:lnTo>
                        <a:pt x="325" y="0"/>
                      </a:lnTo>
                      <a:lnTo>
                        <a:pt x="314" y="0"/>
                      </a:lnTo>
                      <a:lnTo>
                        <a:pt x="302" y="11"/>
                      </a:lnTo>
                      <a:lnTo>
                        <a:pt x="279" y="11"/>
                      </a:lnTo>
                    </a:path>
                  </a:pathLst>
                </a:custGeom>
                <a:noFill/>
                <a:ln w="190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578" name="Group 208"/>
              <p:cNvGrpSpPr>
                <a:grpSpLocks/>
              </p:cNvGrpSpPr>
              <p:nvPr/>
            </p:nvGrpSpPr>
            <p:grpSpPr bwMode="auto">
              <a:xfrm>
                <a:off x="1458" y="1968"/>
                <a:ext cx="372" cy="372"/>
                <a:chOff x="1458" y="1968"/>
                <a:chExt cx="372" cy="372"/>
              </a:xfrm>
            </p:grpSpPr>
            <p:sp>
              <p:nvSpPr>
                <p:cNvPr id="17617" name="Freeform 209"/>
                <p:cNvSpPr>
                  <a:spLocks/>
                </p:cNvSpPr>
                <p:nvPr/>
              </p:nvSpPr>
              <p:spPr bwMode="auto">
                <a:xfrm>
                  <a:off x="1458" y="1968"/>
                  <a:ext cx="372" cy="372"/>
                </a:xfrm>
                <a:custGeom>
                  <a:avLst/>
                  <a:gdLst/>
                  <a:ahLst/>
                  <a:cxnLst>
                    <a:cxn ang="0">
                      <a:pos x="232" y="302"/>
                    </a:cxn>
                    <a:cxn ang="0">
                      <a:pos x="232" y="337"/>
                    </a:cxn>
                    <a:cxn ang="0">
                      <a:pos x="232" y="360"/>
                    </a:cxn>
                    <a:cxn ang="0">
                      <a:pos x="267" y="360"/>
                    </a:cxn>
                    <a:cxn ang="0">
                      <a:pos x="290" y="372"/>
                    </a:cxn>
                    <a:cxn ang="0">
                      <a:pos x="325" y="360"/>
                    </a:cxn>
                    <a:cxn ang="0">
                      <a:pos x="348" y="337"/>
                    </a:cxn>
                    <a:cxn ang="0">
                      <a:pos x="360" y="313"/>
                    </a:cxn>
                    <a:cxn ang="0">
                      <a:pos x="372" y="279"/>
                    </a:cxn>
                    <a:cxn ang="0">
                      <a:pos x="372" y="232"/>
                    </a:cxn>
                    <a:cxn ang="0">
                      <a:pos x="372" y="209"/>
                    </a:cxn>
                    <a:cxn ang="0">
                      <a:pos x="360" y="174"/>
                    </a:cxn>
                    <a:cxn ang="0">
                      <a:pos x="325" y="162"/>
                    </a:cxn>
                    <a:cxn ang="0">
                      <a:pos x="314" y="127"/>
                    </a:cxn>
                    <a:cxn ang="0">
                      <a:pos x="314" y="104"/>
                    </a:cxn>
                    <a:cxn ang="0">
                      <a:pos x="314" y="69"/>
                    </a:cxn>
                    <a:cxn ang="0">
                      <a:pos x="290" y="46"/>
                    </a:cxn>
                    <a:cxn ang="0">
                      <a:pos x="279" y="11"/>
                    </a:cxn>
                    <a:cxn ang="0">
                      <a:pos x="244" y="11"/>
                    </a:cxn>
                    <a:cxn ang="0">
                      <a:pos x="221" y="0"/>
                    </a:cxn>
                    <a:cxn ang="0">
                      <a:pos x="186" y="0"/>
                    </a:cxn>
                    <a:cxn ang="0">
                      <a:pos x="162" y="11"/>
                    </a:cxn>
                    <a:cxn ang="0">
                      <a:pos x="128" y="11"/>
                    </a:cxn>
                    <a:cxn ang="0">
                      <a:pos x="104" y="34"/>
                    </a:cxn>
                    <a:cxn ang="0">
                      <a:pos x="93" y="69"/>
                    </a:cxn>
                    <a:cxn ang="0">
                      <a:pos x="104" y="104"/>
                    </a:cxn>
                    <a:cxn ang="0">
                      <a:pos x="93" y="127"/>
                    </a:cxn>
                    <a:cxn ang="0">
                      <a:pos x="58" y="139"/>
                    </a:cxn>
                    <a:cxn ang="0">
                      <a:pos x="35" y="151"/>
                    </a:cxn>
                    <a:cxn ang="0">
                      <a:pos x="11" y="174"/>
                    </a:cxn>
                    <a:cxn ang="0">
                      <a:pos x="0" y="209"/>
                    </a:cxn>
                    <a:cxn ang="0">
                      <a:pos x="0" y="232"/>
                    </a:cxn>
                    <a:cxn ang="0">
                      <a:pos x="0" y="267"/>
                    </a:cxn>
                    <a:cxn ang="0">
                      <a:pos x="11" y="302"/>
                    </a:cxn>
                    <a:cxn ang="0">
                      <a:pos x="46" y="313"/>
                    </a:cxn>
                    <a:cxn ang="0">
                      <a:pos x="69" y="313"/>
                    </a:cxn>
                    <a:cxn ang="0">
                      <a:pos x="104" y="313"/>
                    </a:cxn>
                    <a:cxn ang="0">
                      <a:pos x="128" y="302"/>
                    </a:cxn>
                    <a:cxn ang="0">
                      <a:pos x="139" y="267"/>
                    </a:cxn>
                    <a:cxn ang="0">
                      <a:pos x="139" y="232"/>
                    </a:cxn>
                    <a:cxn ang="0">
                      <a:pos x="128" y="209"/>
                    </a:cxn>
                    <a:cxn ang="0">
                      <a:pos x="104" y="186"/>
                    </a:cxn>
                    <a:cxn ang="0">
                      <a:pos x="104" y="162"/>
                    </a:cxn>
                    <a:cxn ang="0">
                      <a:pos x="116" y="127"/>
                    </a:cxn>
                    <a:cxn ang="0">
                      <a:pos x="139" y="116"/>
                    </a:cxn>
                    <a:cxn ang="0">
                      <a:pos x="151" y="139"/>
                    </a:cxn>
                    <a:cxn ang="0">
                      <a:pos x="174" y="174"/>
                    </a:cxn>
                    <a:cxn ang="0">
                      <a:pos x="197" y="174"/>
                    </a:cxn>
                    <a:cxn ang="0">
                      <a:pos x="221" y="162"/>
                    </a:cxn>
                    <a:cxn ang="0">
                      <a:pos x="244" y="139"/>
                    </a:cxn>
                    <a:cxn ang="0">
                      <a:pos x="279" y="116"/>
                    </a:cxn>
                    <a:cxn ang="0">
                      <a:pos x="302" y="151"/>
                    </a:cxn>
                    <a:cxn ang="0">
                      <a:pos x="314" y="174"/>
                    </a:cxn>
                    <a:cxn ang="0">
                      <a:pos x="314" y="209"/>
                    </a:cxn>
                    <a:cxn ang="0">
                      <a:pos x="325" y="232"/>
                    </a:cxn>
                    <a:cxn ang="0">
                      <a:pos x="302" y="267"/>
                    </a:cxn>
                    <a:cxn ang="0">
                      <a:pos x="279" y="267"/>
                    </a:cxn>
                    <a:cxn ang="0">
                      <a:pos x="244" y="255"/>
                    </a:cxn>
                    <a:cxn ang="0">
                      <a:pos x="232" y="279"/>
                    </a:cxn>
                  </a:cxnLst>
                  <a:rect l="0" t="0" r="r" b="b"/>
                  <a:pathLst>
                    <a:path w="372" h="372">
                      <a:moveTo>
                        <a:pt x="232" y="279"/>
                      </a:moveTo>
                      <a:lnTo>
                        <a:pt x="232" y="302"/>
                      </a:lnTo>
                      <a:lnTo>
                        <a:pt x="221" y="313"/>
                      </a:lnTo>
                      <a:lnTo>
                        <a:pt x="232" y="337"/>
                      </a:lnTo>
                      <a:lnTo>
                        <a:pt x="232" y="348"/>
                      </a:lnTo>
                      <a:lnTo>
                        <a:pt x="232" y="360"/>
                      </a:lnTo>
                      <a:lnTo>
                        <a:pt x="244" y="360"/>
                      </a:lnTo>
                      <a:lnTo>
                        <a:pt x="267" y="360"/>
                      </a:lnTo>
                      <a:lnTo>
                        <a:pt x="279" y="372"/>
                      </a:lnTo>
                      <a:lnTo>
                        <a:pt x="290" y="372"/>
                      </a:lnTo>
                      <a:lnTo>
                        <a:pt x="302" y="360"/>
                      </a:lnTo>
                      <a:lnTo>
                        <a:pt x="325" y="360"/>
                      </a:lnTo>
                      <a:lnTo>
                        <a:pt x="337" y="348"/>
                      </a:lnTo>
                      <a:lnTo>
                        <a:pt x="348" y="337"/>
                      </a:lnTo>
                      <a:lnTo>
                        <a:pt x="348" y="325"/>
                      </a:lnTo>
                      <a:lnTo>
                        <a:pt x="360" y="313"/>
                      </a:lnTo>
                      <a:lnTo>
                        <a:pt x="360" y="290"/>
                      </a:lnTo>
                      <a:lnTo>
                        <a:pt x="372" y="279"/>
                      </a:lnTo>
                      <a:lnTo>
                        <a:pt x="372" y="255"/>
                      </a:lnTo>
                      <a:lnTo>
                        <a:pt x="372" y="232"/>
                      </a:lnTo>
                      <a:lnTo>
                        <a:pt x="372" y="220"/>
                      </a:lnTo>
                      <a:lnTo>
                        <a:pt x="372" y="209"/>
                      </a:lnTo>
                      <a:lnTo>
                        <a:pt x="360" y="186"/>
                      </a:lnTo>
                      <a:lnTo>
                        <a:pt x="360" y="174"/>
                      </a:lnTo>
                      <a:lnTo>
                        <a:pt x="337" y="174"/>
                      </a:lnTo>
                      <a:lnTo>
                        <a:pt x="325" y="162"/>
                      </a:lnTo>
                      <a:lnTo>
                        <a:pt x="325" y="151"/>
                      </a:lnTo>
                      <a:lnTo>
                        <a:pt x="314" y="127"/>
                      </a:lnTo>
                      <a:lnTo>
                        <a:pt x="314" y="116"/>
                      </a:lnTo>
                      <a:lnTo>
                        <a:pt x="314" y="104"/>
                      </a:lnTo>
                      <a:lnTo>
                        <a:pt x="314" y="93"/>
                      </a:lnTo>
                      <a:lnTo>
                        <a:pt x="314" y="69"/>
                      </a:lnTo>
                      <a:lnTo>
                        <a:pt x="302" y="58"/>
                      </a:lnTo>
                      <a:lnTo>
                        <a:pt x="290" y="46"/>
                      </a:lnTo>
                      <a:lnTo>
                        <a:pt x="290" y="34"/>
                      </a:lnTo>
                      <a:lnTo>
                        <a:pt x="279" y="11"/>
                      </a:lnTo>
                      <a:lnTo>
                        <a:pt x="267" y="11"/>
                      </a:lnTo>
                      <a:lnTo>
                        <a:pt x="244" y="11"/>
                      </a:lnTo>
                      <a:lnTo>
                        <a:pt x="232" y="11"/>
                      </a:lnTo>
                      <a:lnTo>
                        <a:pt x="221" y="0"/>
                      </a:lnTo>
                      <a:lnTo>
                        <a:pt x="197" y="0"/>
                      </a:lnTo>
                      <a:lnTo>
                        <a:pt x="186" y="0"/>
                      </a:lnTo>
                      <a:lnTo>
                        <a:pt x="174" y="0"/>
                      </a:lnTo>
                      <a:lnTo>
                        <a:pt x="162" y="11"/>
                      </a:lnTo>
                      <a:lnTo>
                        <a:pt x="139" y="11"/>
                      </a:lnTo>
                      <a:lnTo>
                        <a:pt x="128" y="11"/>
                      </a:lnTo>
                      <a:lnTo>
                        <a:pt x="116" y="23"/>
                      </a:lnTo>
                      <a:lnTo>
                        <a:pt x="104" y="34"/>
                      </a:lnTo>
                      <a:lnTo>
                        <a:pt x="93" y="58"/>
                      </a:lnTo>
                      <a:lnTo>
                        <a:pt x="93" y="69"/>
                      </a:lnTo>
                      <a:lnTo>
                        <a:pt x="104" y="81"/>
                      </a:lnTo>
                      <a:lnTo>
                        <a:pt x="104" y="104"/>
                      </a:lnTo>
                      <a:lnTo>
                        <a:pt x="104" y="116"/>
                      </a:lnTo>
                      <a:lnTo>
                        <a:pt x="93" y="127"/>
                      </a:lnTo>
                      <a:lnTo>
                        <a:pt x="81" y="139"/>
                      </a:lnTo>
                      <a:lnTo>
                        <a:pt x="58" y="139"/>
                      </a:lnTo>
                      <a:lnTo>
                        <a:pt x="46" y="139"/>
                      </a:lnTo>
                      <a:lnTo>
                        <a:pt x="35" y="151"/>
                      </a:lnTo>
                      <a:lnTo>
                        <a:pt x="23" y="162"/>
                      </a:lnTo>
                      <a:lnTo>
                        <a:pt x="11" y="174"/>
                      </a:lnTo>
                      <a:lnTo>
                        <a:pt x="0" y="197"/>
                      </a:lnTo>
                      <a:lnTo>
                        <a:pt x="0" y="209"/>
                      </a:lnTo>
                      <a:lnTo>
                        <a:pt x="0" y="220"/>
                      </a:lnTo>
                      <a:lnTo>
                        <a:pt x="0" y="232"/>
                      </a:lnTo>
                      <a:lnTo>
                        <a:pt x="0" y="255"/>
                      </a:lnTo>
                      <a:lnTo>
                        <a:pt x="0" y="267"/>
                      </a:lnTo>
                      <a:lnTo>
                        <a:pt x="11" y="279"/>
                      </a:lnTo>
                      <a:lnTo>
                        <a:pt x="11" y="302"/>
                      </a:lnTo>
                      <a:lnTo>
                        <a:pt x="23" y="313"/>
                      </a:lnTo>
                      <a:lnTo>
                        <a:pt x="46" y="313"/>
                      </a:lnTo>
                      <a:lnTo>
                        <a:pt x="58" y="313"/>
                      </a:lnTo>
                      <a:lnTo>
                        <a:pt x="69" y="313"/>
                      </a:lnTo>
                      <a:lnTo>
                        <a:pt x="93" y="313"/>
                      </a:lnTo>
                      <a:lnTo>
                        <a:pt x="104" y="313"/>
                      </a:lnTo>
                      <a:lnTo>
                        <a:pt x="116" y="313"/>
                      </a:lnTo>
                      <a:lnTo>
                        <a:pt x="128" y="302"/>
                      </a:lnTo>
                      <a:lnTo>
                        <a:pt x="128" y="290"/>
                      </a:lnTo>
                      <a:lnTo>
                        <a:pt x="139" y="267"/>
                      </a:lnTo>
                      <a:lnTo>
                        <a:pt x="151" y="255"/>
                      </a:lnTo>
                      <a:lnTo>
                        <a:pt x="139" y="232"/>
                      </a:lnTo>
                      <a:lnTo>
                        <a:pt x="139" y="220"/>
                      </a:lnTo>
                      <a:lnTo>
                        <a:pt x="128" y="209"/>
                      </a:lnTo>
                      <a:lnTo>
                        <a:pt x="104" y="197"/>
                      </a:lnTo>
                      <a:lnTo>
                        <a:pt x="104" y="186"/>
                      </a:lnTo>
                      <a:lnTo>
                        <a:pt x="104" y="174"/>
                      </a:lnTo>
                      <a:lnTo>
                        <a:pt x="104" y="162"/>
                      </a:lnTo>
                      <a:lnTo>
                        <a:pt x="116" y="151"/>
                      </a:lnTo>
                      <a:lnTo>
                        <a:pt x="116" y="127"/>
                      </a:lnTo>
                      <a:lnTo>
                        <a:pt x="128" y="116"/>
                      </a:lnTo>
                      <a:lnTo>
                        <a:pt x="139" y="116"/>
                      </a:lnTo>
                      <a:lnTo>
                        <a:pt x="151" y="127"/>
                      </a:lnTo>
                      <a:lnTo>
                        <a:pt x="151" y="139"/>
                      </a:lnTo>
                      <a:lnTo>
                        <a:pt x="162" y="162"/>
                      </a:lnTo>
                      <a:lnTo>
                        <a:pt x="174" y="174"/>
                      </a:lnTo>
                      <a:lnTo>
                        <a:pt x="186" y="174"/>
                      </a:lnTo>
                      <a:lnTo>
                        <a:pt x="197" y="174"/>
                      </a:lnTo>
                      <a:lnTo>
                        <a:pt x="209" y="174"/>
                      </a:lnTo>
                      <a:lnTo>
                        <a:pt x="221" y="162"/>
                      </a:lnTo>
                      <a:lnTo>
                        <a:pt x="232" y="151"/>
                      </a:lnTo>
                      <a:lnTo>
                        <a:pt x="244" y="139"/>
                      </a:lnTo>
                      <a:lnTo>
                        <a:pt x="255" y="127"/>
                      </a:lnTo>
                      <a:lnTo>
                        <a:pt x="279" y="116"/>
                      </a:lnTo>
                      <a:lnTo>
                        <a:pt x="290" y="127"/>
                      </a:lnTo>
                      <a:lnTo>
                        <a:pt x="302" y="151"/>
                      </a:lnTo>
                      <a:lnTo>
                        <a:pt x="302" y="162"/>
                      </a:lnTo>
                      <a:lnTo>
                        <a:pt x="314" y="174"/>
                      </a:lnTo>
                      <a:lnTo>
                        <a:pt x="314" y="186"/>
                      </a:lnTo>
                      <a:lnTo>
                        <a:pt x="314" y="209"/>
                      </a:lnTo>
                      <a:lnTo>
                        <a:pt x="314" y="220"/>
                      </a:lnTo>
                      <a:lnTo>
                        <a:pt x="325" y="232"/>
                      </a:lnTo>
                      <a:lnTo>
                        <a:pt x="314" y="255"/>
                      </a:lnTo>
                      <a:lnTo>
                        <a:pt x="302" y="267"/>
                      </a:lnTo>
                      <a:lnTo>
                        <a:pt x="290" y="267"/>
                      </a:lnTo>
                      <a:lnTo>
                        <a:pt x="279" y="267"/>
                      </a:lnTo>
                      <a:lnTo>
                        <a:pt x="267" y="255"/>
                      </a:lnTo>
                      <a:lnTo>
                        <a:pt x="244" y="255"/>
                      </a:lnTo>
                      <a:lnTo>
                        <a:pt x="232" y="267"/>
                      </a:lnTo>
                      <a:lnTo>
                        <a:pt x="232" y="279"/>
                      </a:lnTo>
                      <a:lnTo>
                        <a:pt x="232" y="279"/>
                      </a:lnTo>
                      <a:close/>
                    </a:path>
                  </a:pathLst>
                </a:custGeom>
                <a:solidFill>
                  <a:srgbClr val="91919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618" name="Freeform 210"/>
                <p:cNvSpPr>
                  <a:spLocks/>
                </p:cNvSpPr>
                <p:nvPr/>
              </p:nvSpPr>
              <p:spPr bwMode="auto">
                <a:xfrm>
                  <a:off x="1458" y="1968"/>
                  <a:ext cx="372" cy="372"/>
                </a:xfrm>
                <a:custGeom>
                  <a:avLst/>
                  <a:gdLst/>
                  <a:ahLst/>
                  <a:cxnLst>
                    <a:cxn ang="0">
                      <a:pos x="232" y="302"/>
                    </a:cxn>
                    <a:cxn ang="0">
                      <a:pos x="232" y="337"/>
                    </a:cxn>
                    <a:cxn ang="0">
                      <a:pos x="232" y="360"/>
                    </a:cxn>
                    <a:cxn ang="0">
                      <a:pos x="267" y="360"/>
                    </a:cxn>
                    <a:cxn ang="0">
                      <a:pos x="290" y="372"/>
                    </a:cxn>
                    <a:cxn ang="0">
                      <a:pos x="325" y="360"/>
                    </a:cxn>
                    <a:cxn ang="0">
                      <a:pos x="348" y="337"/>
                    </a:cxn>
                    <a:cxn ang="0">
                      <a:pos x="360" y="313"/>
                    </a:cxn>
                    <a:cxn ang="0">
                      <a:pos x="372" y="279"/>
                    </a:cxn>
                    <a:cxn ang="0">
                      <a:pos x="372" y="232"/>
                    </a:cxn>
                    <a:cxn ang="0">
                      <a:pos x="372" y="209"/>
                    </a:cxn>
                    <a:cxn ang="0">
                      <a:pos x="360" y="174"/>
                    </a:cxn>
                    <a:cxn ang="0">
                      <a:pos x="325" y="162"/>
                    </a:cxn>
                    <a:cxn ang="0">
                      <a:pos x="314" y="127"/>
                    </a:cxn>
                    <a:cxn ang="0">
                      <a:pos x="314" y="104"/>
                    </a:cxn>
                    <a:cxn ang="0">
                      <a:pos x="314" y="69"/>
                    </a:cxn>
                    <a:cxn ang="0">
                      <a:pos x="290" y="46"/>
                    </a:cxn>
                    <a:cxn ang="0">
                      <a:pos x="279" y="11"/>
                    </a:cxn>
                    <a:cxn ang="0">
                      <a:pos x="244" y="11"/>
                    </a:cxn>
                    <a:cxn ang="0">
                      <a:pos x="221" y="0"/>
                    </a:cxn>
                    <a:cxn ang="0">
                      <a:pos x="186" y="0"/>
                    </a:cxn>
                    <a:cxn ang="0">
                      <a:pos x="162" y="11"/>
                    </a:cxn>
                    <a:cxn ang="0">
                      <a:pos x="128" y="11"/>
                    </a:cxn>
                    <a:cxn ang="0">
                      <a:pos x="104" y="34"/>
                    </a:cxn>
                    <a:cxn ang="0">
                      <a:pos x="93" y="69"/>
                    </a:cxn>
                    <a:cxn ang="0">
                      <a:pos x="104" y="104"/>
                    </a:cxn>
                    <a:cxn ang="0">
                      <a:pos x="93" y="127"/>
                    </a:cxn>
                    <a:cxn ang="0">
                      <a:pos x="58" y="139"/>
                    </a:cxn>
                    <a:cxn ang="0">
                      <a:pos x="35" y="151"/>
                    </a:cxn>
                    <a:cxn ang="0">
                      <a:pos x="11" y="174"/>
                    </a:cxn>
                    <a:cxn ang="0">
                      <a:pos x="0" y="209"/>
                    </a:cxn>
                    <a:cxn ang="0">
                      <a:pos x="0" y="232"/>
                    </a:cxn>
                    <a:cxn ang="0">
                      <a:pos x="0" y="267"/>
                    </a:cxn>
                    <a:cxn ang="0">
                      <a:pos x="11" y="302"/>
                    </a:cxn>
                    <a:cxn ang="0">
                      <a:pos x="46" y="313"/>
                    </a:cxn>
                    <a:cxn ang="0">
                      <a:pos x="69" y="313"/>
                    </a:cxn>
                    <a:cxn ang="0">
                      <a:pos x="104" y="313"/>
                    </a:cxn>
                    <a:cxn ang="0">
                      <a:pos x="128" y="302"/>
                    </a:cxn>
                    <a:cxn ang="0">
                      <a:pos x="139" y="267"/>
                    </a:cxn>
                    <a:cxn ang="0">
                      <a:pos x="139" y="232"/>
                    </a:cxn>
                    <a:cxn ang="0">
                      <a:pos x="128" y="209"/>
                    </a:cxn>
                    <a:cxn ang="0">
                      <a:pos x="104" y="186"/>
                    </a:cxn>
                    <a:cxn ang="0">
                      <a:pos x="104" y="162"/>
                    </a:cxn>
                    <a:cxn ang="0">
                      <a:pos x="116" y="127"/>
                    </a:cxn>
                    <a:cxn ang="0">
                      <a:pos x="139" y="116"/>
                    </a:cxn>
                    <a:cxn ang="0">
                      <a:pos x="151" y="139"/>
                    </a:cxn>
                    <a:cxn ang="0">
                      <a:pos x="174" y="174"/>
                    </a:cxn>
                    <a:cxn ang="0">
                      <a:pos x="197" y="174"/>
                    </a:cxn>
                    <a:cxn ang="0">
                      <a:pos x="221" y="162"/>
                    </a:cxn>
                    <a:cxn ang="0">
                      <a:pos x="244" y="139"/>
                    </a:cxn>
                    <a:cxn ang="0">
                      <a:pos x="279" y="116"/>
                    </a:cxn>
                    <a:cxn ang="0">
                      <a:pos x="302" y="151"/>
                    </a:cxn>
                    <a:cxn ang="0">
                      <a:pos x="314" y="174"/>
                    </a:cxn>
                    <a:cxn ang="0">
                      <a:pos x="314" y="209"/>
                    </a:cxn>
                    <a:cxn ang="0">
                      <a:pos x="325" y="232"/>
                    </a:cxn>
                    <a:cxn ang="0">
                      <a:pos x="302" y="267"/>
                    </a:cxn>
                    <a:cxn ang="0">
                      <a:pos x="279" y="267"/>
                    </a:cxn>
                    <a:cxn ang="0">
                      <a:pos x="244" y="255"/>
                    </a:cxn>
                    <a:cxn ang="0">
                      <a:pos x="232" y="279"/>
                    </a:cxn>
                  </a:cxnLst>
                  <a:rect l="0" t="0" r="r" b="b"/>
                  <a:pathLst>
                    <a:path w="372" h="372">
                      <a:moveTo>
                        <a:pt x="232" y="279"/>
                      </a:moveTo>
                      <a:lnTo>
                        <a:pt x="232" y="302"/>
                      </a:lnTo>
                      <a:lnTo>
                        <a:pt x="221" y="313"/>
                      </a:lnTo>
                      <a:lnTo>
                        <a:pt x="232" y="337"/>
                      </a:lnTo>
                      <a:lnTo>
                        <a:pt x="232" y="348"/>
                      </a:lnTo>
                      <a:lnTo>
                        <a:pt x="232" y="360"/>
                      </a:lnTo>
                      <a:lnTo>
                        <a:pt x="244" y="360"/>
                      </a:lnTo>
                      <a:lnTo>
                        <a:pt x="267" y="360"/>
                      </a:lnTo>
                      <a:lnTo>
                        <a:pt x="279" y="372"/>
                      </a:lnTo>
                      <a:lnTo>
                        <a:pt x="290" y="372"/>
                      </a:lnTo>
                      <a:lnTo>
                        <a:pt x="302" y="360"/>
                      </a:lnTo>
                      <a:lnTo>
                        <a:pt x="325" y="360"/>
                      </a:lnTo>
                      <a:lnTo>
                        <a:pt x="337" y="348"/>
                      </a:lnTo>
                      <a:lnTo>
                        <a:pt x="348" y="337"/>
                      </a:lnTo>
                      <a:lnTo>
                        <a:pt x="348" y="325"/>
                      </a:lnTo>
                      <a:lnTo>
                        <a:pt x="360" y="313"/>
                      </a:lnTo>
                      <a:lnTo>
                        <a:pt x="360" y="290"/>
                      </a:lnTo>
                      <a:lnTo>
                        <a:pt x="372" y="279"/>
                      </a:lnTo>
                      <a:lnTo>
                        <a:pt x="372" y="255"/>
                      </a:lnTo>
                      <a:lnTo>
                        <a:pt x="372" y="232"/>
                      </a:lnTo>
                      <a:lnTo>
                        <a:pt x="372" y="220"/>
                      </a:lnTo>
                      <a:lnTo>
                        <a:pt x="372" y="209"/>
                      </a:lnTo>
                      <a:lnTo>
                        <a:pt x="360" y="186"/>
                      </a:lnTo>
                      <a:lnTo>
                        <a:pt x="360" y="174"/>
                      </a:lnTo>
                      <a:lnTo>
                        <a:pt x="337" y="174"/>
                      </a:lnTo>
                      <a:lnTo>
                        <a:pt x="325" y="162"/>
                      </a:lnTo>
                      <a:lnTo>
                        <a:pt x="325" y="151"/>
                      </a:lnTo>
                      <a:lnTo>
                        <a:pt x="314" y="127"/>
                      </a:lnTo>
                      <a:lnTo>
                        <a:pt x="314" y="116"/>
                      </a:lnTo>
                      <a:lnTo>
                        <a:pt x="314" y="104"/>
                      </a:lnTo>
                      <a:lnTo>
                        <a:pt x="314" y="93"/>
                      </a:lnTo>
                      <a:lnTo>
                        <a:pt x="314" y="69"/>
                      </a:lnTo>
                      <a:lnTo>
                        <a:pt x="302" y="58"/>
                      </a:lnTo>
                      <a:lnTo>
                        <a:pt x="290" y="46"/>
                      </a:lnTo>
                      <a:lnTo>
                        <a:pt x="290" y="34"/>
                      </a:lnTo>
                      <a:lnTo>
                        <a:pt x="279" y="11"/>
                      </a:lnTo>
                      <a:lnTo>
                        <a:pt x="267" y="11"/>
                      </a:lnTo>
                      <a:lnTo>
                        <a:pt x="244" y="11"/>
                      </a:lnTo>
                      <a:lnTo>
                        <a:pt x="232" y="11"/>
                      </a:lnTo>
                      <a:lnTo>
                        <a:pt x="221" y="0"/>
                      </a:lnTo>
                      <a:lnTo>
                        <a:pt x="197" y="0"/>
                      </a:lnTo>
                      <a:lnTo>
                        <a:pt x="186" y="0"/>
                      </a:lnTo>
                      <a:lnTo>
                        <a:pt x="174" y="0"/>
                      </a:lnTo>
                      <a:lnTo>
                        <a:pt x="162" y="11"/>
                      </a:lnTo>
                      <a:lnTo>
                        <a:pt x="139" y="11"/>
                      </a:lnTo>
                      <a:lnTo>
                        <a:pt x="128" y="11"/>
                      </a:lnTo>
                      <a:lnTo>
                        <a:pt x="116" y="23"/>
                      </a:lnTo>
                      <a:lnTo>
                        <a:pt x="104" y="34"/>
                      </a:lnTo>
                      <a:lnTo>
                        <a:pt x="93" y="58"/>
                      </a:lnTo>
                      <a:lnTo>
                        <a:pt x="93" y="69"/>
                      </a:lnTo>
                      <a:lnTo>
                        <a:pt x="104" y="81"/>
                      </a:lnTo>
                      <a:lnTo>
                        <a:pt x="104" y="104"/>
                      </a:lnTo>
                      <a:lnTo>
                        <a:pt x="104" y="116"/>
                      </a:lnTo>
                      <a:lnTo>
                        <a:pt x="93" y="127"/>
                      </a:lnTo>
                      <a:lnTo>
                        <a:pt x="81" y="139"/>
                      </a:lnTo>
                      <a:lnTo>
                        <a:pt x="58" y="139"/>
                      </a:lnTo>
                      <a:lnTo>
                        <a:pt x="46" y="139"/>
                      </a:lnTo>
                      <a:lnTo>
                        <a:pt x="35" y="151"/>
                      </a:lnTo>
                      <a:lnTo>
                        <a:pt x="23" y="162"/>
                      </a:lnTo>
                      <a:lnTo>
                        <a:pt x="11" y="174"/>
                      </a:lnTo>
                      <a:lnTo>
                        <a:pt x="0" y="197"/>
                      </a:lnTo>
                      <a:lnTo>
                        <a:pt x="0" y="209"/>
                      </a:lnTo>
                      <a:lnTo>
                        <a:pt x="0" y="220"/>
                      </a:lnTo>
                      <a:lnTo>
                        <a:pt x="0" y="232"/>
                      </a:lnTo>
                      <a:lnTo>
                        <a:pt x="0" y="255"/>
                      </a:lnTo>
                      <a:lnTo>
                        <a:pt x="0" y="267"/>
                      </a:lnTo>
                      <a:lnTo>
                        <a:pt x="11" y="279"/>
                      </a:lnTo>
                      <a:lnTo>
                        <a:pt x="11" y="302"/>
                      </a:lnTo>
                      <a:lnTo>
                        <a:pt x="23" y="313"/>
                      </a:lnTo>
                      <a:lnTo>
                        <a:pt x="46" y="313"/>
                      </a:lnTo>
                      <a:lnTo>
                        <a:pt x="58" y="313"/>
                      </a:lnTo>
                      <a:lnTo>
                        <a:pt x="69" y="313"/>
                      </a:lnTo>
                      <a:lnTo>
                        <a:pt x="93" y="313"/>
                      </a:lnTo>
                      <a:lnTo>
                        <a:pt x="104" y="313"/>
                      </a:lnTo>
                      <a:lnTo>
                        <a:pt x="116" y="313"/>
                      </a:lnTo>
                      <a:lnTo>
                        <a:pt x="128" y="302"/>
                      </a:lnTo>
                      <a:lnTo>
                        <a:pt x="128" y="290"/>
                      </a:lnTo>
                      <a:lnTo>
                        <a:pt x="139" y="267"/>
                      </a:lnTo>
                      <a:lnTo>
                        <a:pt x="151" y="255"/>
                      </a:lnTo>
                      <a:lnTo>
                        <a:pt x="139" y="232"/>
                      </a:lnTo>
                      <a:lnTo>
                        <a:pt x="139" y="220"/>
                      </a:lnTo>
                      <a:lnTo>
                        <a:pt x="128" y="209"/>
                      </a:lnTo>
                      <a:lnTo>
                        <a:pt x="104" y="197"/>
                      </a:lnTo>
                      <a:lnTo>
                        <a:pt x="104" y="186"/>
                      </a:lnTo>
                      <a:lnTo>
                        <a:pt x="104" y="174"/>
                      </a:lnTo>
                      <a:lnTo>
                        <a:pt x="104" y="162"/>
                      </a:lnTo>
                      <a:lnTo>
                        <a:pt x="116" y="151"/>
                      </a:lnTo>
                      <a:lnTo>
                        <a:pt x="116" y="127"/>
                      </a:lnTo>
                      <a:lnTo>
                        <a:pt x="128" y="116"/>
                      </a:lnTo>
                      <a:lnTo>
                        <a:pt x="139" y="116"/>
                      </a:lnTo>
                      <a:lnTo>
                        <a:pt x="151" y="127"/>
                      </a:lnTo>
                      <a:lnTo>
                        <a:pt x="151" y="139"/>
                      </a:lnTo>
                      <a:lnTo>
                        <a:pt x="162" y="162"/>
                      </a:lnTo>
                      <a:lnTo>
                        <a:pt x="174" y="174"/>
                      </a:lnTo>
                      <a:lnTo>
                        <a:pt x="186" y="174"/>
                      </a:lnTo>
                      <a:lnTo>
                        <a:pt x="197" y="174"/>
                      </a:lnTo>
                      <a:lnTo>
                        <a:pt x="209" y="174"/>
                      </a:lnTo>
                      <a:lnTo>
                        <a:pt x="221" y="162"/>
                      </a:lnTo>
                      <a:lnTo>
                        <a:pt x="232" y="151"/>
                      </a:lnTo>
                      <a:lnTo>
                        <a:pt x="244" y="139"/>
                      </a:lnTo>
                      <a:lnTo>
                        <a:pt x="255" y="127"/>
                      </a:lnTo>
                      <a:lnTo>
                        <a:pt x="279" y="116"/>
                      </a:lnTo>
                      <a:lnTo>
                        <a:pt x="290" y="127"/>
                      </a:lnTo>
                      <a:lnTo>
                        <a:pt x="302" y="151"/>
                      </a:lnTo>
                      <a:lnTo>
                        <a:pt x="302" y="162"/>
                      </a:lnTo>
                      <a:lnTo>
                        <a:pt x="314" y="174"/>
                      </a:lnTo>
                      <a:lnTo>
                        <a:pt x="314" y="186"/>
                      </a:lnTo>
                      <a:lnTo>
                        <a:pt x="314" y="209"/>
                      </a:lnTo>
                      <a:lnTo>
                        <a:pt x="314" y="220"/>
                      </a:lnTo>
                      <a:lnTo>
                        <a:pt x="325" y="232"/>
                      </a:lnTo>
                      <a:lnTo>
                        <a:pt x="314" y="255"/>
                      </a:lnTo>
                      <a:lnTo>
                        <a:pt x="302" y="267"/>
                      </a:lnTo>
                      <a:lnTo>
                        <a:pt x="290" y="267"/>
                      </a:lnTo>
                      <a:lnTo>
                        <a:pt x="279" y="267"/>
                      </a:lnTo>
                      <a:lnTo>
                        <a:pt x="267" y="255"/>
                      </a:lnTo>
                      <a:lnTo>
                        <a:pt x="244" y="255"/>
                      </a:lnTo>
                      <a:lnTo>
                        <a:pt x="232" y="267"/>
                      </a:lnTo>
                      <a:lnTo>
                        <a:pt x="232" y="279"/>
                      </a:lnTo>
                      <a:lnTo>
                        <a:pt x="232" y="279"/>
                      </a:lnTo>
                    </a:path>
                  </a:pathLst>
                </a:custGeom>
                <a:noFill/>
                <a:ln w="190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581" name="Group 211"/>
              <p:cNvGrpSpPr>
                <a:grpSpLocks/>
              </p:cNvGrpSpPr>
              <p:nvPr/>
            </p:nvGrpSpPr>
            <p:grpSpPr bwMode="auto">
              <a:xfrm>
                <a:off x="1458" y="1968"/>
                <a:ext cx="372" cy="372"/>
                <a:chOff x="1458" y="1968"/>
                <a:chExt cx="372" cy="372"/>
              </a:xfrm>
            </p:grpSpPr>
            <p:sp>
              <p:nvSpPr>
                <p:cNvPr id="17620" name="Freeform 212"/>
                <p:cNvSpPr>
                  <a:spLocks/>
                </p:cNvSpPr>
                <p:nvPr/>
              </p:nvSpPr>
              <p:spPr bwMode="auto">
                <a:xfrm>
                  <a:off x="1458" y="1968"/>
                  <a:ext cx="372" cy="372"/>
                </a:xfrm>
                <a:custGeom>
                  <a:avLst/>
                  <a:gdLst/>
                  <a:ahLst/>
                  <a:cxnLst>
                    <a:cxn ang="0">
                      <a:pos x="348" y="255"/>
                    </a:cxn>
                    <a:cxn ang="0">
                      <a:pos x="325" y="302"/>
                    </a:cxn>
                    <a:cxn ang="0">
                      <a:pos x="279" y="325"/>
                    </a:cxn>
                    <a:cxn ang="0">
                      <a:pos x="302" y="290"/>
                    </a:cxn>
                    <a:cxn ang="0">
                      <a:pos x="325" y="255"/>
                    </a:cxn>
                    <a:cxn ang="0">
                      <a:pos x="325" y="197"/>
                    </a:cxn>
                    <a:cxn ang="0">
                      <a:pos x="302" y="139"/>
                    </a:cxn>
                    <a:cxn ang="0">
                      <a:pos x="267" y="93"/>
                    </a:cxn>
                    <a:cxn ang="0">
                      <a:pos x="221" y="116"/>
                    </a:cxn>
                    <a:cxn ang="0">
                      <a:pos x="197" y="127"/>
                    </a:cxn>
                    <a:cxn ang="0">
                      <a:pos x="174" y="104"/>
                    </a:cxn>
                    <a:cxn ang="0">
                      <a:pos x="128" y="93"/>
                    </a:cxn>
                    <a:cxn ang="0">
                      <a:pos x="93" y="151"/>
                    </a:cxn>
                    <a:cxn ang="0">
                      <a:pos x="81" y="209"/>
                    </a:cxn>
                    <a:cxn ang="0">
                      <a:pos x="81" y="255"/>
                    </a:cxn>
                    <a:cxn ang="0">
                      <a:pos x="46" y="255"/>
                    </a:cxn>
                    <a:cxn ang="0">
                      <a:pos x="23" y="220"/>
                    </a:cxn>
                    <a:cxn ang="0">
                      <a:pos x="46" y="174"/>
                    </a:cxn>
                    <a:cxn ang="0">
                      <a:pos x="93" y="151"/>
                    </a:cxn>
                    <a:cxn ang="0">
                      <a:pos x="139" y="93"/>
                    </a:cxn>
                    <a:cxn ang="0">
                      <a:pos x="162" y="46"/>
                    </a:cxn>
                    <a:cxn ang="0">
                      <a:pos x="209" y="58"/>
                    </a:cxn>
                    <a:cxn ang="0">
                      <a:pos x="244" y="34"/>
                    </a:cxn>
                    <a:cxn ang="0">
                      <a:pos x="279" y="58"/>
                    </a:cxn>
                    <a:cxn ang="0">
                      <a:pos x="302" y="116"/>
                    </a:cxn>
                    <a:cxn ang="0">
                      <a:pos x="325" y="174"/>
                    </a:cxn>
                    <a:cxn ang="0">
                      <a:pos x="360" y="209"/>
                    </a:cxn>
                    <a:cxn ang="0">
                      <a:pos x="337" y="174"/>
                    </a:cxn>
                    <a:cxn ang="0">
                      <a:pos x="314" y="116"/>
                    </a:cxn>
                    <a:cxn ang="0">
                      <a:pos x="302" y="69"/>
                    </a:cxn>
                    <a:cxn ang="0">
                      <a:pos x="279" y="11"/>
                    </a:cxn>
                    <a:cxn ang="0">
                      <a:pos x="221" y="0"/>
                    </a:cxn>
                    <a:cxn ang="0">
                      <a:pos x="162" y="0"/>
                    </a:cxn>
                    <a:cxn ang="0">
                      <a:pos x="116" y="23"/>
                    </a:cxn>
                    <a:cxn ang="0">
                      <a:pos x="93" y="81"/>
                    </a:cxn>
                    <a:cxn ang="0">
                      <a:pos x="93" y="127"/>
                    </a:cxn>
                    <a:cxn ang="0">
                      <a:pos x="46" y="151"/>
                    </a:cxn>
                    <a:cxn ang="0">
                      <a:pos x="0" y="209"/>
                    </a:cxn>
                    <a:cxn ang="0">
                      <a:pos x="11" y="267"/>
                    </a:cxn>
                    <a:cxn ang="0">
                      <a:pos x="35" y="313"/>
                    </a:cxn>
                    <a:cxn ang="0">
                      <a:pos x="81" y="313"/>
                    </a:cxn>
                    <a:cxn ang="0">
                      <a:pos x="128" y="302"/>
                    </a:cxn>
                    <a:cxn ang="0">
                      <a:pos x="139" y="232"/>
                    </a:cxn>
                    <a:cxn ang="0">
                      <a:pos x="104" y="197"/>
                    </a:cxn>
                    <a:cxn ang="0">
                      <a:pos x="116" y="151"/>
                    </a:cxn>
                    <a:cxn ang="0">
                      <a:pos x="151" y="127"/>
                    </a:cxn>
                    <a:cxn ang="0">
                      <a:pos x="162" y="174"/>
                    </a:cxn>
                    <a:cxn ang="0">
                      <a:pos x="221" y="174"/>
                    </a:cxn>
                    <a:cxn ang="0">
                      <a:pos x="255" y="127"/>
                    </a:cxn>
                    <a:cxn ang="0">
                      <a:pos x="302" y="151"/>
                    </a:cxn>
                    <a:cxn ang="0">
                      <a:pos x="314" y="209"/>
                    </a:cxn>
                    <a:cxn ang="0">
                      <a:pos x="302" y="267"/>
                    </a:cxn>
                    <a:cxn ang="0">
                      <a:pos x="255" y="255"/>
                    </a:cxn>
                    <a:cxn ang="0">
                      <a:pos x="232" y="313"/>
                    </a:cxn>
                    <a:cxn ang="0">
                      <a:pos x="244" y="360"/>
                    </a:cxn>
                    <a:cxn ang="0">
                      <a:pos x="290" y="372"/>
                    </a:cxn>
                    <a:cxn ang="0">
                      <a:pos x="337" y="348"/>
                    </a:cxn>
                    <a:cxn ang="0">
                      <a:pos x="360" y="290"/>
                    </a:cxn>
                    <a:cxn ang="0">
                      <a:pos x="372" y="232"/>
                    </a:cxn>
                    <a:cxn ang="0">
                      <a:pos x="360" y="232"/>
                    </a:cxn>
                  </a:cxnLst>
                  <a:rect l="0" t="0" r="r" b="b"/>
                  <a:pathLst>
                    <a:path w="372" h="372">
                      <a:moveTo>
                        <a:pt x="360" y="209"/>
                      </a:moveTo>
                      <a:lnTo>
                        <a:pt x="360" y="209"/>
                      </a:lnTo>
                      <a:lnTo>
                        <a:pt x="360" y="209"/>
                      </a:lnTo>
                      <a:lnTo>
                        <a:pt x="348" y="209"/>
                      </a:lnTo>
                      <a:lnTo>
                        <a:pt x="348" y="220"/>
                      </a:lnTo>
                      <a:lnTo>
                        <a:pt x="348" y="220"/>
                      </a:lnTo>
                      <a:lnTo>
                        <a:pt x="348" y="232"/>
                      </a:lnTo>
                      <a:lnTo>
                        <a:pt x="348" y="232"/>
                      </a:lnTo>
                      <a:lnTo>
                        <a:pt x="348" y="232"/>
                      </a:lnTo>
                      <a:lnTo>
                        <a:pt x="348" y="244"/>
                      </a:lnTo>
                      <a:lnTo>
                        <a:pt x="348" y="244"/>
                      </a:lnTo>
                      <a:lnTo>
                        <a:pt x="348" y="255"/>
                      </a:lnTo>
                      <a:lnTo>
                        <a:pt x="348" y="255"/>
                      </a:lnTo>
                      <a:lnTo>
                        <a:pt x="348" y="255"/>
                      </a:lnTo>
                      <a:lnTo>
                        <a:pt x="348" y="267"/>
                      </a:lnTo>
                      <a:lnTo>
                        <a:pt x="348" y="267"/>
                      </a:lnTo>
                      <a:lnTo>
                        <a:pt x="337" y="279"/>
                      </a:lnTo>
                      <a:lnTo>
                        <a:pt x="337" y="279"/>
                      </a:lnTo>
                      <a:lnTo>
                        <a:pt x="337" y="290"/>
                      </a:lnTo>
                      <a:lnTo>
                        <a:pt x="337" y="290"/>
                      </a:lnTo>
                      <a:lnTo>
                        <a:pt x="337" y="290"/>
                      </a:lnTo>
                      <a:lnTo>
                        <a:pt x="337" y="302"/>
                      </a:lnTo>
                      <a:lnTo>
                        <a:pt x="325" y="302"/>
                      </a:lnTo>
                      <a:lnTo>
                        <a:pt x="325" y="302"/>
                      </a:lnTo>
                      <a:lnTo>
                        <a:pt x="325" y="313"/>
                      </a:lnTo>
                      <a:lnTo>
                        <a:pt x="325" y="313"/>
                      </a:lnTo>
                      <a:lnTo>
                        <a:pt x="314" y="313"/>
                      </a:lnTo>
                      <a:lnTo>
                        <a:pt x="314" y="313"/>
                      </a:lnTo>
                      <a:lnTo>
                        <a:pt x="314" y="313"/>
                      </a:lnTo>
                      <a:lnTo>
                        <a:pt x="302" y="313"/>
                      </a:lnTo>
                      <a:lnTo>
                        <a:pt x="302" y="313"/>
                      </a:lnTo>
                      <a:lnTo>
                        <a:pt x="290" y="325"/>
                      </a:lnTo>
                      <a:lnTo>
                        <a:pt x="290" y="325"/>
                      </a:lnTo>
                      <a:lnTo>
                        <a:pt x="290" y="325"/>
                      </a:lnTo>
                      <a:lnTo>
                        <a:pt x="279" y="325"/>
                      </a:lnTo>
                      <a:lnTo>
                        <a:pt x="279" y="325"/>
                      </a:lnTo>
                      <a:lnTo>
                        <a:pt x="279" y="313"/>
                      </a:lnTo>
                      <a:lnTo>
                        <a:pt x="279" y="313"/>
                      </a:lnTo>
                      <a:lnTo>
                        <a:pt x="279" y="302"/>
                      </a:lnTo>
                      <a:lnTo>
                        <a:pt x="279" y="302"/>
                      </a:lnTo>
                      <a:lnTo>
                        <a:pt x="279" y="290"/>
                      </a:lnTo>
                      <a:lnTo>
                        <a:pt x="290" y="290"/>
                      </a:lnTo>
                      <a:lnTo>
                        <a:pt x="290" y="290"/>
                      </a:lnTo>
                      <a:lnTo>
                        <a:pt x="290" y="290"/>
                      </a:lnTo>
                      <a:lnTo>
                        <a:pt x="290" y="290"/>
                      </a:lnTo>
                      <a:lnTo>
                        <a:pt x="302" y="290"/>
                      </a:lnTo>
                      <a:lnTo>
                        <a:pt x="302" y="290"/>
                      </a:lnTo>
                      <a:lnTo>
                        <a:pt x="302" y="290"/>
                      </a:lnTo>
                      <a:lnTo>
                        <a:pt x="314" y="290"/>
                      </a:lnTo>
                      <a:lnTo>
                        <a:pt x="302" y="279"/>
                      </a:lnTo>
                      <a:lnTo>
                        <a:pt x="314" y="279"/>
                      </a:lnTo>
                      <a:lnTo>
                        <a:pt x="314" y="279"/>
                      </a:lnTo>
                      <a:lnTo>
                        <a:pt x="314" y="279"/>
                      </a:lnTo>
                      <a:lnTo>
                        <a:pt x="325" y="279"/>
                      </a:lnTo>
                      <a:lnTo>
                        <a:pt x="325" y="279"/>
                      </a:lnTo>
                      <a:lnTo>
                        <a:pt x="325" y="267"/>
                      </a:lnTo>
                      <a:lnTo>
                        <a:pt x="325" y="267"/>
                      </a:lnTo>
                      <a:lnTo>
                        <a:pt x="325" y="255"/>
                      </a:lnTo>
                      <a:lnTo>
                        <a:pt x="325" y="255"/>
                      </a:lnTo>
                      <a:lnTo>
                        <a:pt x="325" y="255"/>
                      </a:lnTo>
                      <a:lnTo>
                        <a:pt x="325" y="244"/>
                      </a:lnTo>
                      <a:lnTo>
                        <a:pt x="325" y="244"/>
                      </a:lnTo>
                      <a:lnTo>
                        <a:pt x="325" y="232"/>
                      </a:lnTo>
                      <a:lnTo>
                        <a:pt x="325" y="232"/>
                      </a:lnTo>
                      <a:lnTo>
                        <a:pt x="325" y="232"/>
                      </a:lnTo>
                      <a:lnTo>
                        <a:pt x="325" y="220"/>
                      </a:lnTo>
                      <a:lnTo>
                        <a:pt x="337" y="220"/>
                      </a:lnTo>
                      <a:lnTo>
                        <a:pt x="337" y="209"/>
                      </a:lnTo>
                      <a:lnTo>
                        <a:pt x="337" y="209"/>
                      </a:lnTo>
                      <a:lnTo>
                        <a:pt x="325" y="197"/>
                      </a:lnTo>
                      <a:lnTo>
                        <a:pt x="325" y="197"/>
                      </a:lnTo>
                      <a:lnTo>
                        <a:pt x="325" y="197"/>
                      </a:lnTo>
                      <a:lnTo>
                        <a:pt x="325" y="186"/>
                      </a:lnTo>
                      <a:lnTo>
                        <a:pt x="325" y="186"/>
                      </a:lnTo>
                      <a:lnTo>
                        <a:pt x="325" y="186"/>
                      </a:lnTo>
                      <a:lnTo>
                        <a:pt x="325" y="174"/>
                      </a:lnTo>
                      <a:lnTo>
                        <a:pt x="325" y="174"/>
                      </a:lnTo>
                      <a:lnTo>
                        <a:pt x="325" y="162"/>
                      </a:lnTo>
                      <a:lnTo>
                        <a:pt x="325" y="162"/>
                      </a:lnTo>
                      <a:lnTo>
                        <a:pt x="314" y="162"/>
                      </a:lnTo>
                      <a:lnTo>
                        <a:pt x="314" y="151"/>
                      </a:lnTo>
                      <a:lnTo>
                        <a:pt x="314" y="151"/>
                      </a:lnTo>
                      <a:lnTo>
                        <a:pt x="314" y="139"/>
                      </a:lnTo>
                      <a:lnTo>
                        <a:pt x="302" y="139"/>
                      </a:lnTo>
                      <a:lnTo>
                        <a:pt x="302" y="127"/>
                      </a:lnTo>
                      <a:lnTo>
                        <a:pt x="302" y="127"/>
                      </a:lnTo>
                      <a:lnTo>
                        <a:pt x="302" y="127"/>
                      </a:lnTo>
                      <a:lnTo>
                        <a:pt x="302" y="116"/>
                      </a:lnTo>
                      <a:lnTo>
                        <a:pt x="302" y="116"/>
                      </a:lnTo>
                      <a:lnTo>
                        <a:pt x="290" y="104"/>
                      </a:lnTo>
                      <a:lnTo>
                        <a:pt x="290" y="104"/>
                      </a:lnTo>
                      <a:lnTo>
                        <a:pt x="290" y="104"/>
                      </a:lnTo>
                      <a:lnTo>
                        <a:pt x="279" y="104"/>
                      </a:lnTo>
                      <a:lnTo>
                        <a:pt x="279" y="93"/>
                      </a:lnTo>
                      <a:lnTo>
                        <a:pt x="279" y="93"/>
                      </a:lnTo>
                      <a:lnTo>
                        <a:pt x="267" y="93"/>
                      </a:lnTo>
                      <a:lnTo>
                        <a:pt x="267" y="93"/>
                      </a:lnTo>
                      <a:lnTo>
                        <a:pt x="255" y="93"/>
                      </a:lnTo>
                      <a:lnTo>
                        <a:pt x="255" y="93"/>
                      </a:lnTo>
                      <a:lnTo>
                        <a:pt x="244" y="93"/>
                      </a:lnTo>
                      <a:lnTo>
                        <a:pt x="244" y="93"/>
                      </a:lnTo>
                      <a:lnTo>
                        <a:pt x="244" y="93"/>
                      </a:lnTo>
                      <a:lnTo>
                        <a:pt x="244" y="104"/>
                      </a:lnTo>
                      <a:lnTo>
                        <a:pt x="244" y="104"/>
                      </a:lnTo>
                      <a:lnTo>
                        <a:pt x="232" y="104"/>
                      </a:lnTo>
                      <a:lnTo>
                        <a:pt x="232" y="104"/>
                      </a:lnTo>
                      <a:lnTo>
                        <a:pt x="232" y="104"/>
                      </a:lnTo>
                      <a:lnTo>
                        <a:pt x="221" y="116"/>
                      </a:lnTo>
                      <a:lnTo>
                        <a:pt x="232" y="116"/>
                      </a:lnTo>
                      <a:lnTo>
                        <a:pt x="221" y="127"/>
                      </a:lnTo>
                      <a:lnTo>
                        <a:pt x="221" y="127"/>
                      </a:lnTo>
                      <a:lnTo>
                        <a:pt x="221" y="127"/>
                      </a:lnTo>
                      <a:lnTo>
                        <a:pt x="221" y="116"/>
                      </a:lnTo>
                      <a:lnTo>
                        <a:pt x="209" y="116"/>
                      </a:lnTo>
                      <a:lnTo>
                        <a:pt x="209" y="116"/>
                      </a:lnTo>
                      <a:lnTo>
                        <a:pt x="209" y="116"/>
                      </a:lnTo>
                      <a:lnTo>
                        <a:pt x="197" y="116"/>
                      </a:lnTo>
                      <a:lnTo>
                        <a:pt x="197" y="116"/>
                      </a:lnTo>
                      <a:lnTo>
                        <a:pt x="197" y="116"/>
                      </a:lnTo>
                      <a:lnTo>
                        <a:pt x="197" y="127"/>
                      </a:lnTo>
                      <a:lnTo>
                        <a:pt x="197" y="127"/>
                      </a:lnTo>
                      <a:lnTo>
                        <a:pt x="186" y="139"/>
                      </a:lnTo>
                      <a:lnTo>
                        <a:pt x="186" y="139"/>
                      </a:lnTo>
                      <a:lnTo>
                        <a:pt x="186" y="127"/>
                      </a:lnTo>
                      <a:lnTo>
                        <a:pt x="186" y="127"/>
                      </a:lnTo>
                      <a:lnTo>
                        <a:pt x="186" y="127"/>
                      </a:lnTo>
                      <a:lnTo>
                        <a:pt x="186" y="116"/>
                      </a:lnTo>
                      <a:lnTo>
                        <a:pt x="186" y="116"/>
                      </a:lnTo>
                      <a:lnTo>
                        <a:pt x="186" y="116"/>
                      </a:lnTo>
                      <a:lnTo>
                        <a:pt x="186" y="104"/>
                      </a:lnTo>
                      <a:lnTo>
                        <a:pt x="186" y="104"/>
                      </a:lnTo>
                      <a:lnTo>
                        <a:pt x="174" y="104"/>
                      </a:lnTo>
                      <a:lnTo>
                        <a:pt x="174" y="104"/>
                      </a:lnTo>
                      <a:lnTo>
                        <a:pt x="174" y="104"/>
                      </a:lnTo>
                      <a:lnTo>
                        <a:pt x="174" y="93"/>
                      </a:lnTo>
                      <a:lnTo>
                        <a:pt x="162" y="93"/>
                      </a:lnTo>
                      <a:lnTo>
                        <a:pt x="162" y="93"/>
                      </a:lnTo>
                      <a:lnTo>
                        <a:pt x="162" y="104"/>
                      </a:lnTo>
                      <a:lnTo>
                        <a:pt x="151" y="104"/>
                      </a:lnTo>
                      <a:lnTo>
                        <a:pt x="151" y="104"/>
                      </a:lnTo>
                      <a:lnTo>
                        <a:pt x="139" y="104"/>
                      </a:lnTo>
                      <a:lnTo>
                        <a:pt x="139" y="104"/>
                      </a:lnTo>
                      <a:lnTo>
                        <a:pt x="139" y="93"/>
                      </a:lnTo>
                      <a:lnTo>
                        <a:pt x="128" y="93"/>
                      </a:lnTo>
                      <a:lnTo>
                        <a:pt x="128" y="104"/>
                      </a:lnTo>
                      <a:lnTo>
                        <a:pt x="128" y="104"/>
                      </a:lnTo>
                      <a:lnTo>
                        <a:pt x="128" y="104"/>
                      </a:lnTo>
                      <a:lnTo>
                        <a:pt x="116" y="116"/>
                      </a:lnTo>
                      <a:lnTo>
                        <a:pt x="116" y="116"/>
                      </a:lnTo>
                      <a:lnTo>
                        <a:pt x="116" y="116"/>
                      </a:lnTo>
                      <a:lnTo>
                        <a:pt x="116" y="127"/>
                      </a:lnTo>
                      <a:lnTo>
                        <a:pt x="116" y="127"/>
                      </a:lnTo>
                      <a:lnTo>
                        <a:pt x="104" y="127"/>
                      </a:lnTo>
                      <a:lnTo>
                        <a:pt x="104" y="139"/>
                      </a:lnTo>
                      <a:lnTo>
                        <a:pt x="93" y="139"/>
                      </a:lnTo>
                      <a:lnTo>
                        <a:pt x="93" y="151"/>
                      </a:lnTo>
                      <a:lnTo>
                        <a:pt x="93" y="151"/>
                      </a:lnTo>
                      <a:lnTo>
                        <a:pt x="93" y="151"/>
                      </a:lnTo>
                      <a:lnTo>
                        <a:pt x="93" y="162"/>
                      </a:lnTo>
                      <a:lnTo>
                        <a:pt x="93" y="162"/>
                      </a:lnTo>
                      <a:lnTo>
                        <a:pt x="93" y="174"/>
                      </a:lnTo>
                      <a:lnTo>
                        <a:pt x="93" y="174"/>
                      </a:lnTo>
                      <a:lnTo>
                        <a:pt x="93" y="186"/>
                      </a:lnTo>
                      <a:lnTo>
                        <a:pt x="93" y="186"/>
                      </a:lnTo>
                      <a:lnTo>
                        <a:pt x="93" y="197"/>
                      </a:lnTo>
                      <a:lnTo>
                        <a:pt x="81" y="197"/>
                      </a:lnTo>
                      <a:lnTo>
                        <a:pt x="81" y="209"/>
                      </a:lnTo>
                      <a:lnTo>
                        <a:pt x="81" y="209"/>
                      </a:lnTo>
                      <a:lnTo>
                        <a:pt x="81" y="220"/>
                      </a:lnTo>
                      <a:lnTo>
                        <a:pt x="81" y="220"/>
                      </a:lnTo>
                      <a:lnTo>
                        <a:pt x="81" y="232"/>
                      </a:lnTo>
                      <a:lnTo>
                        <a:pt x="93" y="232"/>
                      </a:lnTo>
                      <a:lnTo>
                        <a:pt x="93" y="232"/>
                      </a:lnTo>
                      <a:lnTo>
                        <a:pt x="93" y="244"/>
                      </a:lnTo>
                      <a:lnTo>
                        <a:pt x="93" y="244"/>
                      </a:lnTo>
                      <a:lnTo>
                        <a:pt x="93" y="255"/>
                      </a:lnTo>
                      <a:lnTo>
                        <a:pt x="93" y="255"/>
                      </a:lnTo>
                      <a:lnTo>
                        <a:pt x="81" y="244"/>
                      </a:lnTo>
                      <a:lnTo>
                        <a:pt x="81" y="255"/>
                      </a:lnTo>
                      <a:lnTo>
                        <a:pt x="81" y="255"/>
                      </a:lnTo>
                      <a:lnTo>
                        <a:pt x="69" y="267"/>
                      </a:lnTo>
                      <a:lnTo>
                        <a:pt x="81" y="267"/>
                      </a:lnTo>
                      <a:lnTo>
                        <a:pt x="81" y="267"/>
                      </a:lnTo>
                      <a:lnTo>
                        <a:pt x="81" y="279"/>
                      </a:lnTo>
                      <a:lnTo>
                        <a:pt x="69" y="279"/>
                      </a:lnTo>
                      <a:lnTo>
                        <a:pt x="69" y="279"/>
                      </a:lnTo>
                      <a:lnTo>
                        <a:pt x="58" y="279"/>
                      </a:lnTo>
                      <a:lnTo>
                        <a:pt x="58" y="279"/>
                      </a:lnTo>
                      <a:lnTo>
                        <a:pt x="58" y="267"/>
                      </a:lnTo>
                      <a:lnTo>
                        <a:pt x="58" y="267"/>
                      </a:lnTo>
                      <a:lnTo>
                        <a:pt x="46" y="267"/>
                      </a:lnTo>
                      <a:lnTo>
                        <a:pt x="46" y="255"/>
                      </a:lnTo>
                      <a:lnTo>
                        <a:pt x="46" y="255"/>
                      </a:lnTo>
                      <a:lnTo>
                        <a:pt x="46" y="244"/>
                      </a:lnTo>
                      <a:lnTo>
                        <a:pt x="46" y="244"/>
                      </a:lnTo>
                      <a:lnTo>
                        <a:pt x="46" y="244"/>
                      </a:lnTo>
                      <a:lnTo>
                        <a:pt x="35" y="255"/>
                      </a:lnTo>
                      <a:lnTo>
                        <a:pt x="35" y="255"/>
                      </a:lnTo>
                      <a:lnTo>
                        <a:pt x="23" y="244"/>
                      </a:lnTo>
                      <a:lnTo>
                        <a:pt x="23" y="244"/>
                      </a:lnTo>
                      <a:lnTo>
                        <a:pt x="23" y="244"/>
                      </a:lnTo>
                      <a:lnTo>
                        <a:pt x="23" y="232"/>
                      </a:lnTo>
                      <a:lnTo>
                        <a:pt x="23" y="232"/>
                      </a:lnTo>
                      <a:lnTo>
                        <a:pt x="23" y="220"/>
                      </a:lnTo>
                      <a:lnTo>
                        <a:pt x="23" y="220"/>
                      </a:lnTo>
                      <a:lnTo>
                        <a:pt x="35" y="220"/>
                      </a:lnTo>
                      <a:lnTo>
                        <a:pt x="35" y="220"/>
                      </a:lnTo>
                      <a:lnTo>
                        <a:pt x="35" y="209"/>
                      </a:lnTo>
                      <a:lnTo>
                        <a:pt x="46" y="209"/>
                      </a:lnTo>
                      <a:lnTo>
                        <a:pt x="46" y="209"/>
                      </a:lnTo>
                      <a:lnTo>
                        <a:pt x="46" y="197"/>
                      </a:lnTo>
                      <a:lnTo>
                        <a:pt x="46" y="197"/>
                      </a:lnTo>
                      <a:lnTo>
                        <a:pt x="46" y="186"/>
                      </a:lnTo>
                      <a:lnTo>
                        <a:pt x="46" y="186"/>
                      </a:lnTo>
                      <a:lnTo>
                        <a:pt x="46" y="186"/>
                      </a:lnTo>
                      <a:lnTo>
                        <a:pt x="46" y="174"/>
                      </a:lnTo>
                      <a:lnTo>
                        <a:pt x="58" y="174"/>
                      </a:lnTo>
                      <a:lnTo>
                        <a:pt x="58" y="162"/>
                      </a:lnTo>
                      <a:lnTo>
                        <a:pt x="58" y="162"/>
                      </a:lnTo>
                      <a:lnTo>
                        <a:pt x="58" y="162"/>
                      </a:lnTo>
                      <a:lnTo>
                        <a:pt x="69" y="162"/>
                      </a:lnTo>
                      <a:lnTo>
                        <a:pt x="69" y="162"/>
                      </a:lnTo>
                      <a:lnTo>
                        <a:pt x="69" y="162"/>
                      </a:lnTo>
                      <a:lnTo>
                        <a:pt x="81" y="162"/>
                      </a:lnTo>
                      <a:lnTo>
                        <a:pt x="93" y="162"/>
                      </a:lnTo>
                      <a:lnTo>
                        <a:pt x="93" y="162"/>
                      </a:lnTo>
                      <a:lnTo>
                        <a:pt x="93" y="151"/>
                      </a:lnTo>
                      <a:lnTo>
                        <a:pt x="93" y="151"/>
                      </a:lnTo>
                      <a:lnTo>
                        <a:pt x="104" y="151"/>
                      </a:lnTo>
                      <a:lnTo>
                        <a:pt x="104" y="139"/>
                      </a:lnTo>
                      <a:lnTo>
                        <a:pt x="104" y="139"/>
                      </a:lnTo>
                      <a:lnTo>
                        <a:pt x="116" y="139"/>
                      </a:lnTo>
                      <a:lnTo>
                        <a:pt x="116" y="127"/>
                      </a:lnTo>
                      <a:lnTo>
                        <a:pt x="116" y="127"/>
                      </a:lnTo>
                      <a:lnTo>
                        <a:pt x="116" y="116"/>
                      </a:lnTo>
                      <a:lnTo>
                        <a:pt x="116" y="116"/>
                      </a:lnTo>
                      <a:lnTo>
                        <a:pt x="128" y="116"/>
                      </a:lnTo>
                      <a:lnTo>
                        <a:pt x="128" y="104"/>
                      </a:lnTo>
                      <a:lnTo>
                        <a:pt x="128" y="104"/>
                      </a:lnTo>
                      <a:lnTo>
                        <a:pt x="139" y="93"/>
                      </a:lnTo>
                      <a:lnTo>
                        <a:pt x="139" y="93"/>
                      </a:lnTo>
                      <a:lnTo>
                        <a:pt x="128" y="81"/>
                      </a:lnTo>
                      <a:lnTo>
                        <a:pt x="128" y="81"/>
                      </a:lnTo>
                      <a:lnTo>
                        <a:pt x="128" y="81"/>
                      </a:lnTo>
                      <a:lnTo>
                        <a:pt x="139" y="69"/>
                      </a:lnTo>
                      <a:lnTo>
                        <a:pt x="139" y="69"/>
                      </a:lnTo>
                      <a:lnTo>
                        <a:pt x="139" y="69"/>
                      </a:lnTo>
                      <a:lnTo>
                        <a:pt x="151" y="69"/>
                      </a:lnTo>
                      <a:lnTo>
                        <a:pt x="151" y="69"/>
                      </a:lnTo>
                      <a:lnTo>
                        <a:pt x="151" y="69"/>
                      </a:lnTo>
                      <a:lnTo>
                        <a:pt x="162" y="58"/>
                      </a:lnTo>
                      <a:lnTo>
                        <a:pt x="162" y="46"/>
                      </a:lnTo>
                      <a:lnTo>
                        <a:pt x="162" y="46"/>
                      </a:lnTo>
                      <a:lnTo>
                        <a:pt x="174" y="46"/>
                      </a:lnTo>
                      <a:lnTo>
                        <a:pt x="174" y="46"/>
                      </a:lnTo>
                      <a:lnTo>
                        <a:pt x="174" y="46"/>
                      </a:lnTo>
                      <a:lnTo>
                        <a:pt x="186" y="34"/>
                      </a:lnTo>
                      <a:lnTo>
                        <a:pt x="186" y="46"/>
                      </a:lnTo>
                      <a:lnTo>
                        <a:pt x="186" y="46"/>
                      </a:lnTo>
                      <a:lnTo>
                        <a:pt x="197" y="46"/>
                      </a:lnTo>
                      <a:lnTo>
                        <a:pt x="197" y="58"/>
                      </a:lnTo>
                      <a:lnTo>
                        <a:pt x="197" y="58"/>
                      </a:lnTo>
                      <a:lnTo>
                        <a:pt x="197" y="58"/>
                      </a:lnTo>
                      <a:lnTo>
                        <a:pt x="209" y="58"/>
                      </a:lnTo>
                      <a:lnTo>
                        <a:pt x="209" y="58"/>
                      </a:lnTo>
                      <a:lnTo>
                        <a:pt x="209" y="46"/>
                      </a:lnTo>
                      <a:lnTo>
                        <a:pt x="209" y="46"/>
                      </a:lnTo>
                      <a:lnTo>
                        <a:pt x="221" y="34"/>
                      </a:lnTo>
                      <a:lnTo>
                        <a:pt x="221" y="34"/>
                      </a:lnTo>
                      <a:lnTo>
                        <a:pt x="221" y="23"/>
                      </a:lnTo>
                      <a:lnTo>
                        <a:pt x="221" y="23"/>
                      </a:lnTo>
                      <a:lnTo>
                        <a:pt x="232" y="23"/>
                      </a:lnTo>
                      <a:lnTo>
                        <a:pt x="232" y="23"/>
                      </a:lnTo>
                      <a:lnTo>
                        <a:pt x="244" y="23"/>
                      </a:lnTo>
                      <a:lnTo>
                        <a:pt x="244" y="34"/>
                      </a:lnTo>
                      <a:lnTo>
                        <a:pt x="244" y="34"/>
                      </a:lnTo>
                      <a:lnTo>
                        <a:pt x="255" y="34"/>
                      </a:lnTo>
                      <a:lnTo>
                        <a:pt x="255" y="46"/>
                      </a:lnTo>
                      <a:lnTo>
                        <a:pt x="255" y="46"/>
                      </a:lnTo>
                      <a:lnTo>
                        <a:pt x="255" y="46"/>
                      </a:lnTo>
                      <a:lnTo>
                        <a:pt x="255" y="58"/>
                      </a:lnTo>
                      <a:lnTo>
                        <a:pt x="267" y="58"/>
                      </a:lnTo>
                      <a:lnTo>
                        <a:pt x="267" y="58"/>
                      </a:lnTo>
                      <a:lnTo>
                        <a:pt x="267" y="58"/>
                      </a:lnTo>
                      <a:lnTo>
                        <a:pt x="279" y="46"/>
                      </a:lnTo>
                      <a:lnTo>
                        <a:pt x="279" y="46"/>
                      </a:lnTo>
                      <a:lnTo>
                        <a:pt x="279" y="58"/>
                      </a:lnTo>
                      <a:lnTo>
                        <a:pt x="279" y="58"/>
                      </a:lnTo>
                      <a:lnTo>
                        <a:pt x="279" y="69"/>
                      </a:lnTo>
                      <a:lnTo>
                        <a:pt x="290" y="69"/>
                      </a:lnTo>
                      <a:lnTo>
                        <a:pt x="290" y="81"/>
                      </a:lnTo>
                      <a:lnTo>
                        <a:pt x="290" y="81"/>
                      </a:lnTo>
                      <a:lnTo>
                        <a:pt x="290" y="93"/>
                      </a:lnTo>
                      <a:lnTo>
                        <a:pt x="290" y="93"/>
                      </a:lnTo>
                      <a:lnTo>
                        <a:pt x="290" y="93"/>
                      </a:lnTo>
                      <a:lnTo>
                        <a:pt x="302" y="104"/>
                      </a:lnTo>
                      <a:lnTo>
                        <a:pt x="302" y="104"/>
                      </a:lnTo>
                      <a:lnTo>
                        <a:pt x="302" y="116"/>
                      </a:lnTo>
                      <a:lnTo>
                        <a:pt x="302" y="116"/>
                      </a:lnTo>
                      <a:lnTo>
                        <a:pt x="302" y="116"/>
                      </a:lnTo>
                      <a:lnTo>
                        <a:pt x="314" y="127"/>
                      </a:lnTo>
                      <a:lnTo>
                        <a:pt x="314" y="139"/>
                      </a:lnTo>
                      <a:lnTo>
                        <a:pt x="314" y="139"/>
                      </a:lnTo>
                      <a:lnTo>
                        <a:pt x="314" y="139"/>
                      </a:lnTo>
                      <a:lnTo>
                        <a:pt x="314" y="151"/>
                      </a:lnTo>
                      <a:lnTo>
                        <a:pt x="314" y="151"/>
                      </a:lnTo>
                      <a:lnTo>
                        <a:pt x="314" y="162"/>
                      </a:lnTo>
                      <a:lnTo>
                        <a:pt x="325" y="162"/>
                      </a:lnTo>
                      <a:lnTo>
                        <a:pt x="325" y="162"/>
                      </a:lnTo>
                      <a:lnTo>
                        <a:pt x="325" y="174"/>
                      </a:lnTo>
                      <a:lnTo>
                        <a:pt x="325" y="174"/>
                      </a:lnTo>
                      <a:lnTo>
                        <a:pt x="325" y="174"/>
                      </a:lnTo>
                      <a:lnTo>
                        <a:pt x="337" y="186"/>
                      </a:lnTo>
                      <a:lnTo>
                        <a:pt x="337" y="186"/>
                      </a:lnTo>
                      <a:lnTo>
                        <a:pt x="337" y="186"/>
                      </a:lnTo>
                      <a:lnTo>
                        <a:pt x="337" y="197"/>
                      </a:lnTo>
                      <a:lnTo>
                        <a:pt x="337" y="197"/>
                      </a:lnTo>
                      <a:lnTo>
                        <a:pt x="348" y="197"/>
                      </a:lnTo>
                      <a:lnTo>
                        <a:pt x="348" y="197"/>
                      </a:lnTo>
                      <a:lnTo>
                        <a:pt x="348" y="209"/>
                      </a:lnTo>
                      <a:lnTo>
                        <a:pt x="348" y="209"/>
                      </a:lnTo>
                      <a:lnTo>
                        <a:pt x="360" y="209"/>
                      </a:lnTo>
                      <a:lnTo>
                        <a:pt x="360" y="209"/>
                      </a:lnTo>
                      <a:lnTo>
                        <a:pt x="360" y="209"/>
                      </a:lnTo>
                      <a:lnTo>
                        <a:pt x="372" y="209"/>
                      </a:lnTo>
                      <a:lnTo>
                        <a:pt x="360" y="197"/>
                      </a:lnTo>
                      <a:lnTo>
                        <a:pt x="360" y="197"/>
                      </a:lnTo>
                      <a:lnTo>
                        <a:pt x="360" y="197"/>
                      </a:lnTo>
                      <a:lnTo>
                        <a:pt x="360" y="186"/>
                      </a:lnTo>
                      <a:lnTo>
                        <a:pt x="360" y="186"/>
                      </a:lnTo>
                      <a:lnTo>
                        <a:pt x="360" y="186"/>
                      </a:lnTo>
                      <a:lnTo>
                        <a:pt x="348" y="174"/>
                      </a:lnTo>
                      <a:lnTo>
                        <a:pt x="348" y="174"/>
                      </a:lnTo>
                      <a:lnTo>
                        <a:pt x="348" y="174"/>
                      </a:lnTo>
                      <a:lnTo>
                        <a:pt x="337" y="174"/>
                      </a:lnTo>
                      <a:lnTo>
                        <a:pt x="337" y="174"/>
                      </a:lnTo>
                      <a:lnTo>
                        <a:pt x="337" y="162"/>
                      </a:lnTo>
                      <a:lnTo>
                        <a:pt x="325" y="162"/>
                      </a:lnTo>
                      <a:lnTo>
                        <a:pt x="325" y="162"/>
                      </a:lnTo>
                      <a:lnTo>
                        <a:pt x="325" y="151"/>
                      </a:lnTo>
                      <a:lnTo>
                        <a:pt x="325" y="151"/>
                      </a:lnTo>
                      <a:lnTo>
                        <a:pt x="325" y="151"/>
                      </a:lnTo>
                      <a:lnTo>
                        <a:pt x="325" y="139"/>
                      </a:lnTo>
                      <a:lnTo>
                        <a:pt x="325" y="139"/>
                      </a:lnTo>
                      <a:lnTo>
                        <a:pt x="325" y="139"/>
                      </a:lnTo>
                      <a:lnTo>
                        <a:pt x="325" y="127"/>
                      </a:lnTo>
                      <a:lnTo>
                        <a:pt x="325" y="127"/>
                      </a:lnTo>
                      <a:lnTo>
                        <a:pt x="314" y="116"/>
                      </a:lnTo>
                      <a:lnTo>
                        <a:pt x="314" y="116"/>
                      </a:lnTo>
                      <a:lnTo>
                        <a:pt x="314" y="116"/>
                      </a:lnTo>
                      <a:lnTo>
                        <a:pt x="314" y="104"/>
                      </a:lnTo>
                      <a:lnTo>
                        <a:pt x="314" y="104"/>
                      </a:lnTo>
                      <a:lnTo>
                        <a:pt x="314" y="104"/>
                      </a:lnTo>
                      <a:lnTo>
                        <a:pt x="314" y="93"/>
                      </a:lnTo>
                      <a:lnTo>
                        <a:pt x="314" y="93"/>
                      </a:lnTo>
                      <a:lnTo>
                        <a:pt x="314" y="81"/>
                      </a:lnTo>
                      <a:lnTo>
                        <a:pt x="314" y="81"/>
                      </a:lnTo>
                      <a:lnTo>
                        <a:pt x="314" y="69"/>
                      </a:lnTo>
                      <a:lnTo>
                        <a:pt x="302" y="69"/>
                      </a:lnTo>
                      <a:lnTo>
                        <a:pt x="302" y="69"/>
                      </a:lnTo>
                      <a:lnTo>
                        <a:pt x="302" y="58"/>
                      </a:lnTo>
                      <a:lnTo>
                        <a:pt x="302" y="58"/>
                      </a:lnTo>
                      <a:lnTo>
                        <a:pt x="302" y="58"/>
                      </a:lnTo>
                      <a:lnTo>
                        <a:pt x="290" y="46"/>
                      </a:lnTo>
                      <a:lnTo>
                        <a:pt x="290" y="46"/>
                      </a:lnTo>
                      <a:lnTo>
                        <a:pt x="290" y="34"/>
                      </a:lnTo>
                      <a:lnTo>
                        <a:pt x="290" y="34"/>
                      </a:lnTo>
                      <a:lnTo>
                        <a:pt x="290" y="34"/>
                      </a:lnTo>
                      <a:lnTo>
                        <a:pt x="279" y="23"/>
                      </a:lnTo>
                      <a:lnTo>
                        <a:pt x="279" y="23"/>
                      </a:lnTo>
                      <a:lnTo>
                        <a:pt x="279" y="23"/>
                      </a:lnTo>
                      <a:lnTo>
                        <a:pt x="279" y="11"/>
                      </a:lnTo>
                      <a:lnTo>
                        <a:pt x="267" y="11"/>
                      </a:lnTo>
                      <a:lnTo>
                        <a:pt x="267" y="11"/>
                      </a:lnTo>
                      <a:lnTo>
                        <a:pt x="255" y="11"/>
                      </a:lnTo>
                      <a:lnTo>
                        <a:pt x="255" y="11"/>
                      </a:lnTo>
                      <a:lnTo>
                        <a:pt x="255" y="11"/>
                      </a:lnTo>
                      <a:lnTo>
                        <a:pt x="244" y="11"/>
                      </a:lnTo>
                      <a:lnTo>
                        <a:pt x="244" y="11"/>
                      </a:lnTo>
                      <a:lnTo>
                        <a:pt x="232" y="0"/>
                      </a:lnTo>
                      <a:lnTo>
                        <a:pt x="232" y="0"/>
                      </a:lnTo>
                      <a:lnTo>
                        <a:pt x="232" y="0"/>
                      </a:lnTo>
                      <a:lnTo>
                        <a:pt x="221" y="0"/>
                      </a:lnTo>
                      <a:lnTo>
                        <a:pt x="221" y="0"/>
                      </a:lnTo>
                      <a:lnTo>
                        <a:pt x="209" y="0"/>
                      </a:lnTo>
                      <a:lnTo>
                        <a:pt x="209" y="0"/>
                      </a:lnTo>
                      <a:lnTo>
                        <a:pt x="209" y="0"/>
                      </a:lnTo>
                      <a:lnTo>
                        <a:pt x="197" y="0"/>
                      </a:lnTo>
                      <a:lnTo>
                        <a:pt x="197" y="0"/>
                      </a:lnTo>
                      <a:lnTo>
                        <a:pt x="197" y="0"/>
                      </a:lnTo>
                      <a:lnTo>
                        <a:pt x="186" y="0"/>
                      </a:lnTo>
                      <a:lnTo>
                        <a:pt x="186" y="0"/>
                      </a:lnTo>
                      <a:lnTo>
                        <a:pt x="186" y="0"/>
                      </a:lnTo>
                      <a:lnTo>
                        <a:pt x="174" y="0"/>
                      </a:lnTo>
                      <a:lnTo>
                        <a:pt x="174" y="0"/>
                      </a:lnTo>
                      <a:lnTo>
                        <a:pt x="162" y="0"/>
                      </a:lnTo>
                      <a:lnTo>
                        <a:pt x="162" y="0"/>
                      </a:lnTo>
                      <a:lnTo>
                        <a:pt x="162" y="0"/>
                      </a:lnTo>
                      <a:lnTo>
                        <a:pt x="151" y="0"/>
                      </a:lnTo>
                      <a:lnTo>
                        <a:pt x="151" y="11"/>
                      </a:lnTo>
                      <a:lnTo>
                        <a:pt x="151" y="11"/>
                      </a:lnTo>
                      <a:lnTo>
                        <a:pt x="139" y="11"/>
                      </a:lnTo>
                      <a:lnTo>
                        <a:pt x="139" y="11"/>
                      </a:lnTo>
                      <a:lnTo>
                        <a:pt x="139" y="11"/>
                      </a:lnTo>
                      <a:lnTo>
                        <a:pt x="128" y="11"/>
                      </a:lnTo>
                      <a:lnTo>
                        <a:pt x="128" y="23"/>
                      </a:lnTo>
                      <a:lnTo>
                        <a:pt x="116" y="23"/>
                      </a:lnTo>
                      <a:lnTo>
                        <a:pt x="116" y="23"/>
                      </a:lnTo>
                      <a:lnTo>
                        <a:pt x="116" y="23"/>
                      </a:lnTo>
                      <a:lnTo>
                        <a:pt x="104" y="34"/>
                      </a:lnTo>
                      <a:lnTo>
                        <a:pt x="104" y="34"/>
                      </a:lnTo>
                      <a:lnTo>
                        <a:pt x="104" y="34"/>
                      </a:lnTo>
                      <a:lnTo>
                        <a:pt x="104" y="46"/>
                      </a:lnTo>
                      <a:lnTo>
                        <a:pt x="104" y="46"/>
                      </a:lnTo>
                      <a:lnTo>
                        <a:pt x="93" y="58"/>
                      </a:lnTo>
                      <a:lnTo>
                        <a:pt x="93" y="58"/>
                      </a:lnTo>
                      <a:lnTo>
                        <a:pt x="93" y="58"/>
                      </a:lnTo>
                      <a:lnTo>
                        <a:pt x="93" y="69"/>
                      </a:lnTo>
                      <a:lnTo>
                        <a:pt x="93" y="69"/>
                      </a:lnTo>
                      <a:lnTo>
                        <a:pt x="93" y="81"/>
                      </a:lnTo>
                      <a:lnTo>
                        <a:pt x="93" y="81"/>
                      </a:lnTo>
                      <a:lnTo>
                        <a:pt x="93" y="81"/>
                      </a:lnTo>
                      <a:lnTo>
                        <a:pt x="93" y="93"/>
                      </a:lnTo>
                      <a:lnTo>
                        <a:pt x="104" y="93"/>
                      </a:lnTo>
                      <a:lnTo>
                        <a:pt x="104" y="104"/>
                      </a:lnTo>
                      <a:lnTo>
                        <a:pt x="104" y="104"/>
                      </a:lnTo>
                      <a:lnTo>
                        <a:pt x="104" y="104"/>
                      </a:lnTo>
                      <a:lnTo>
                        <a:pt x="104" y="116"/>
                      </a:lnTo>
                      <a:lnTo>
                        <a:pt x="104" y="116"/>
                      </a:lnTo>
                      <a:lnTo>
                        <a:pt x="93" y="127"/>
                      </a:lnTo>
                      <a:lnTo>
                        <a:pt x="93" y="127"/>
                      </a:lnTo>
                      <a:lnTo>
                        <a:pt x="93" y="127"/>
                      </a:lnTo>
                      <a:lnTo>
                        <a:pt x="93" y="127"/>
                      </a:lnTo>
                      <a:lnTo>
                        <a:pt x="81" y="127"/>
                      </a:lnTo>
                      <a:lnTo>
                        <a:pt x="81" y="139"/>
                      </a:lnTo>
                      <a:lnTo>
                        <a:pt x="81" y="139"/>
                      </a:lnTo>
                      <a:lnTo>
                        <a:pt x="69" y="139"/>
                      </a:lnTo>
                      <a:lnTo>
                        <a:pt x="69" y="139"/>
                      </a:lnTo>
                      <a:lnTo>
                        <a:pt x="58" y="139"/>
                      </a:lnTo>
                      <a:lnTo>
                        <a:pt x="58" y="139"/>
                      </a:lnTo>
                      <a:lnTo>
                        <a:pt x="58" y="151"/>
                      </a:lnTo>
                      <a:lnTo>
                        <a:pt x="46" y="151"/>
                      </a:lnTo>
                      <a:lnTo>
                        <a:pt x="46" y="151"/>
                      </a:lnTo>
                      <a:lnTo>
                        <a:pt x="46" y="151"/>
                      </a:lnTo>
                      <a:lnTo>
                        <a:pt x="35" y="151"/>
                      </a:lnTo>
                      <a:lnTo>
                        <a:pt x="35" y="162"/>
                      </a:lnTo>
                      <a:lnTo>
                        <a:pt x="23" y="162"/>
                      </a:lnTo>
                      <a:lnTo>
                        <a:pt x="23" y="162"/>
                      </a:lnTo>
                      <a:lnTo>
                        <a:pt x="23" y="162"/>
                      </a:lnTo>
                      <a:lnTo>
                        <a:pt x="11" y="174"/>
                      </a:lnTo>
                      <a:lnTo>
                        <a:pt x="11" y="174"/>
                      </a:lnTo>
                      <a:lnTo>
                        <a:pt x="11" y="174"/>
                      </a:lnTo>
                      <a:lnTo>
                        <a:pt x="11" y="186"/>
                      </a:lnTo>
                      <a:lnTo>
                        <a:pt x="0" y="197"/>
                      </a:lnTo>
                      <a:lnTo>
                        <a:pt x="0" y="197"/>
                      </a:lnTo>
                      <a:lnTo>
                        <a:pt x="0" y="209"/>
                      </a:lnTo>
                      <a:lnTo>
                        <a:pt x="0" y="209"/>
                      </a:lnTo>
                      <a:lnTo>
                        <a:pt x="0" y="209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32"/>
                      </a:lnTo>
                      <a:lnTo>
                        <a:pt x="0" y="232"/>
                      </a:lnTo>
                      <a:lnTo>
                        <a:pt x="0" y="244"/>
                      </a:lnTo>
                      <a:lnTo>
                        <a:pt x="0" y="244"/>
                      </a:lnTo>
                      <a:lnTo>
                        <a:pt x="0" y="244"/>
                      </a:lnTo>
                      <a:lnTo>
                        <a:pt x="0" y="255"/>
                      </a:lnTo>
                      <a:lnTo>
                        <a:pt x="0" y="255"/>
                      </a:lnTo>
                      <a:lnTo>
                        <a:pt x="11" y="267"/>
                      </a:lnTo>
                      <a:lnTo>
                        <a:pt x="11" y="267"/>
                      </a:lnTo>
                      <a:lnTo>
                        <a:pt x="11" y="267"/>
                      </a:lnTo>
                      <a:lnTo>
                        <a:pt x="11" y="279"/>
                      </a:lnTo>
                      <a:lnTo>
                        <a:pt x="11" y="279"/>
                      </a:lnTo>
                      <a:lnTo>
                        <a:pt x="11" y="290"/>
                      </a:lnTo>
                      <a:lnTo>
                        <a:pt x="11" y="290"/>
                      </a:lnTo>
                      <a:lnTo>
                        <a:pt x="11" y="290"/>
                      </a:lnTo>
                      <a:lnTo>
                        <a:pt x="23" y="290"/>
                      </a:lnTo>
                      <a:lnTo>
                        <a:pt x="23" y="302"/>
                      </a:lnTo>
                      <a:lnTo>
                        <a:pt x="23" y="302"/>
                      </a:lnTo>
                      <a:lnTo>
                        <a:pt x="23" y="302"/>
                      </a:lnTo>
                      <a:lnTo>
                        <a:pt x="35" y="313"/>
                      </a:lnTo>
                      <a:lnTo>
                        <a:pt x="35" y="313"/>
                      </a:lnTo>
                      <a:lnTo>
                        <a:pt x="35" y="313"/>
                      </a:lnTo>
                      <a:lnTo>
                        <a:pt x="46" y="313"/>
                      </a:lnTo>
                      <a:lnTo>
                        <a:pt x="46" y="313"/>
                      </a:lnTo>
                      <a:lnTo>
                        <a:pt x="46" y="313"/>
                      </a:lnTo>
                      <a:lnTo>
                        <a:pt x="58" y="313"/>
                      </a:lnTo>
                      <a:lnTo>
                        <a:pt x="58" y="313"/>
                      </a:lnTo>
                      <a:lnTo>
                        <a:pt x="69" y="313"/>
                      </a:lnTo>
                      <a:lnTo>
                        <a:pt x="69" y="313"/>
                      </a:lnTo>
                      <a:lnTo>
                        <a:pt x="69" y="313"/>
                      </a:lnTo>
                      <a:lnTo>
                        <a:pt x="81" y="313"/>
                      </a:lnTo>
                      <a:lnTo>
                        <a:pt x="81" y="313"/>
                      </a:lnTo>
                      <a:lnTo>
                        <a:pt x="81" y="313"/>
                      </a:lnTo>
                      <a:lnTo>
                        <a:pt x="93" y="313"/>
                      </a:lnTo>
                      <a:lnTo>
                        <a:pt x="93" y="313"/>
                      </a:lnTo>
                      <a:lnTo>
                        <a:pt x="104" y="313"/>
                      </a:lnTo>
                      <a:lnTo>
                        <a:pt x="104" y="313"/>
                      </a:lnTo>
                      <a:lnTo>
                        <a:pt x="104" y="313"/>
                      </a:lnTo>
                      <a:lnTo>
                        <a:pt x="116" y="313"/>
                      </a:lnTo>
                      <a:lnTo>
                        <a:pt x="116" y="313"/>
                      </a:lnTo>
                      <a:lnTo>
                        <a:pt x="116" y="313"/>
                      </a:lnTo>
                      <a:lnTo>
                        <a:pt x="128" y="302"/>
                      </a:lnTo>
                      <a:lnTo>
                        <a:pt x="128" y="302"/>
                      </a:lnTo>
                      <a:lnTo>
                        <a:pt x="128" y="302"/>
                      </a:lnTo>
                      <a:lnTo>
                        <a:pt x="139" y="290"/>
                      </a:lnTo>
                      <a:lnTo>
                        <a:pt x="139" y="290"/>
                      </a:lnTo>
                      <a:lnTo>
                        <a:pt x="139" y="279"/>
                      </a:lnTo>
                      <a:lnTo>
                        <a:pt x="139" y="279"/>
                      </a:lnTo>
                      <a:lnTo>
                        <a:pt x="139" y="267"/>
                      </a:lnTo>
                      <a:lnTo>
                        <a:pt x="139" y="267"/>
                      </a:lnTo>
                      <a:lnTo>
                        <a:pt x="151" y="267"/>
                      </a:lnTo>
                      <a:lnTo>
                        <a:pt x="151" y="255"/>
                      </a:lnTo>
                      <a:lnTo>
                        <a:pt x="151" y="255"/>
                      </a:lnTo>
                      <a:lnTo>
                        <a:pt x="151" y="244"/>
                      </a:lnTo>
                      <a:lnTo>
                        <a:pt x="151" y="244"/>
                      </a:lnTo>
                      <a:lnTo>
                        <a:pt x="139" y="232"/>
                      </a:lnTo>
                      <a:lnTo>
                        <a:pt x="139" y="232"/>
                      </a:lnTo>
                      <a:lnTo>
                        <a:pt x="139" y="232"/>
                      </a:lnTo>
                      <a:lnTo>
                        <a:pt x="139" y="220"/>
                      </a:lnTo>
                      <a:lnTo>
                        <a:pt x="139" y="220"/>
                      </a:lnTo>
                      <a:lnTo>
                        <a:pt x="139" y="220"/>
                      </a:lnTo>
                      <a:lnTo>
                        <a:pt x="128" y="209"/>
                      </a:lnTo>
                      <a:lnTo>
                        <a:pt x="128" y="209"/>
                      </a:lnTo>
                      <a:lnTo>
                        <a:pt x="116" y="209"/>
                      </a:lnTo>
                      <a:lnTo>
                        <a:pt x="116" y="209"/>
                      </a:lnTo>
                      <a:lnTo>
                        <a:pt x="116" y="209"/>
                      </a:lnTo>
                      <a:lnTo>
                        <a:pt x="104" y="197"/>
                      </a:lnTo>
                      <a:lnTo>
                        <a:pt x="104" y="197"/>
                      </a:lnTo>
                      <a:lnTo>
                        <a:pt x="104" y="197"/>
                      </a:lnTo>
                      <a:lnTo>
                        <a:pt x="104" y="186"/>
                      </a:lnTo>
                      <a:lnTo>
                        <a:pt x="104" y="186"/>
                      </a:lnTo>
                      <a:lnTo>
                        <a:pt x="104" y="186"/>
                      </a:lnTo>
                      <a:lnTo>
                        <a:pt x="104" y="174"/>
                      </a:lnTo>
                      <a:lnTo>
                        <a:pt x="104" y="174"/>
                      </a:lnTo>
                      <a:lnTo>
                        <a:pt x="104" y="162"/>
                      </a:lnTo>
                      <a:lnTo>
                        <a:pt x="93" y="162"/>
                      </a:lnTo>
                      <a:lnTo>
                        <a:pt x="104" y="162"/>
                      </a:lnTo>
                      <a:lnTo>
                        <a:pt x="104" y="151"/>
                      </a:lnTo>
                      <a:lnTo>
                        <a:pt x="104" y="151"/>
                      </a:lnTo>
                      <a:lnTo>
                        <a:pt x="116" y="151"/>
                      </a:lnTo>
                      <a:lnTo>
                        <a:pt x="116" y="151"/>
                      </a:lnTo>
                      <a:lnTo>
                        <a:pt x="116" y="139"/>
                      </a:lnTo>
                      <a:lnTo>
                        <a:pt x="116" y="139"/>
                      </a:lnTo>
                      <a:lnTo>
                        <a:pt x="128" y="127"/>
                      </a:lnTo>
                      <a:lnTo>
                        <a:pt x="128" y="127"/>
                      </a:lnTo>
                      <a:lnTo>
                        <a:pt x="128" y="116"/>
                      </a:lnTo>
                      <a:lnTo>
                        <a:pt x="128" y="116"/>
                      </a:lnTo>
                      <a:lnTo>
                        <a:pt x="139" y="116"/>
                      </a:lnTo>
                      <a:lnTo>
                        <a:pt x="139" y="116"/>
                      </a:lnTo>
                      <a:lnTo>
                        <a:pt x="139" y="116"/>
                      </a:lnTo>
                      <a:lnTo>
                        <a:pt x="151" y="116"/>
                      </a:lnTo>
                      <a:lnTo>
                        <a:pt x="151" y="127"/>
                      </a:lnTo>
                      <a:lnTo>
                        <a:pt x="151" y="127"/>
                      </a:lnTo>
                      <a:lnTo>
                        <a:pt x="151" y="127"/>
                      </a:lnTo>
                      <a:lnTo>
                        <a:pt x="151" y="139"/>
                      </a:lnTo>
                      <a:lnTo>
                        <a:pt x="151" y="139"/>
                      </a:lnTo>
                      <a:lnTo>
                        <a:pt x="151" y="151"/>
                      </a:lnTo>
                      <a:lnTo>
                        <a:pt x="151" y="151"/>
                      </a:lnTo>
                      <a:lnTo>
                        <a:pt x="151" y="151"/>
                      </a:lnTo>
                      <a:lnTo>
                        <a:pt x="151" y="162"/>
                      </a:lnTo>
                      <a:lnTo>
                        <a:pt x="162" y="162"/>
                      </a:lnTo>
                      <a:lnTo>
                        <a:pt x="162" y="162"/>
                      </a:lnTo>
                      <a:lnTo>
                        <a:pt x="162" y="174"/>
                      </a:lnTo>
                      <a:lnTo>
                        <a:pt x="162" y="174"/>
                      </a:lnTo>
                      <a:lnTo>
                        <a:pt x="174" y="174"/>
                      </a:lnTo>
                      <a:lnTo>
                        <a:pt x="174" y="174"/>
                      </a:lnTo>
                      <a:lnTo>
                        <a:pt x="174" y="174"/>
                      </a:lnTo>
                      <a:lnTo>
                        <a:pt x="186" y="174"/>
                      </a:lnTo>
                      <a:lnTo>
                        <a:pt x="186" y="174"/>
                      </a:lnTo>
                      <a:lnTo>
                        <a:pt x="197" y="174"/>
                      </a:lnTo>
                      <a:lnTo>
                        <a:pt x="197" y="174"/>
                      </a:lnTo>
                      <a:lnTo>
                        <a:pt x="197" y="174"/>
                      </a:lnTo>
                      <a:lnTo>
                        <a:pt x="209" y="174"/>
                      </a:lnTo>
                      <a:lnTo>
                        <a:pt x="209" y="174"/>
                      </a:lnTo>
                      <a:lnTo>
                        <a:pt x="209" y="174"/>
                      </a:lnTo>
                      <a:lnTo>
                        <a:pt x="221" y="174"/>
                      </a:lnTo>
                      <a:lnTo>
                        <a:pt x="221" y="174"/>
                      </a:lnTo>
                      <a:lnTo>
                        <a:pt x="221" y="162"/>
                      </a:lnTo>
                      <a:lnTo>
                        <a:pt x="232" y="162"/>
                      </a:lnTo>
                      <a:lnTo>
                        <a:pt x="232" y="162"/>
                      </a:lnTo>
                      <a:lnTo>
                        <a:pt x="232" y="151"/>
                      </a:lnTo>
                      <a:lnTo>
                        <a:pt x="232" y="151"/>
                      </a:lnTo>
                      <a:lnTo>
                        <a:pt x="244" y="151"/>
                      </a:lnTo>
                      <a:lnTo>
                        <a:pt x="244" y="139"/>
                      </a:lnTo>
                      <a:lnTo>
                        <a:pt x="244" y="139"/>
                      </a:lnTo>
                      <a:lnTo>
                        <a:pt x="255" y="127"/>
                      </a:lnTo>
                      <a:lnTo>
                        <a:pt x="255" y="127"/>
                      </a:lnTo>
                      <a:lnTo>
                        <a:pt x="255" y="127"/>
                      </a:lnTo>
                      <a:lnTo>
                        <a:pt x="267" y="127"/>
                      </a:lnTo>
                      <a:lnTo>
                        <a:pt x="267" y="127"/>
                      </a:lnTo>
                      <a:lnTo>
                        <a:pt x="267" y="116"/>
                      </a:lnTo>
                      <a:lnTo>
                        <a:pt x="279" y="127"/>
                      </a:lnTo>
                      <a:lnTo>
                        <a:pt x="279" y="127"/>
                      </a:lnTo>
                      <a:lnTo>
                        <a:pt x="279" y="127"/>
                      </a:lnTo>
                      <a:lnTo>
                        <a:pt x="290" y="139"/>
                      </a:lnTo>
                      <a:lnTo>
                        <a:pt x="290" y="139"/>
                      </a:lnTo>
                      <a:lnTo>
                        <a:pt x="290" y="139"/>
                      </a:lnTo>
                      <a:lnTo>
                        <a:pt x="290" y="151"/>
                      </a:lnTo>
                      <a:lnTo>
                        <a:pt x="302" y="151"/>
                      </a:lnTo>
                      <a:lnTo>
                        <a:pt x="302" y="151"/>
                      </a:lnTo>
                      <a:lnTo>
                        <a:pt x="302" y="162"/>
                      </a:lnTo>
                      <a:lnTo>
                        <a:pt x="302" y="162"/>
                      </a:lnTo>
                      <a:lnTo>
                        <a:pt x="302" y="174"/>
                      </a:lnTo>
                      <a:lnTo>
                        <a:pt x="302" y="174"/>
                      </a:lnTo>
                      <a:lnTo>
                        <a:pt x="314" y="174"/>
                      </a:lnTo>
                      <a:lnTo>
                        <a:pt x="314" y="186"/>
                      </a:lnTo>
                      <a:lnTo>
                        <a:pt x="314" y="186"/>
                      </a:lnTo>
                      <a:lnTo>
                        <a:pt x="314" y="197"/>
                      </a:lnTo>
                      <a:lnTo>
                        <a:pt x="314" y="197"/>
                      </a:lnTo>
                      <a:lnTo>
                        <a:pt x="314" y="197"/>
                      </a:lnTo>
                      <a:lnTo>
                        <a:pt x="314" y="209"/>
                      </a:lnTo>
                      <a:lnTo>
                        <a:pt x="314" y="209"/>
                      </a:lnTo>
                      <a:lnTo>
                        <a:pt x="314" y="209"/>
                      </a:lnTo>
                      <a:lnTo>
                        <a:pt x="314" y="220"/>
                      </a:lnTo>
                      <a:lnTo>
                        <a:pt x="314" y="220"/>
                      </a:lnTo>
                      <a:lnTo>
                        <a:pt x="314" y="232"/>
                      </a:lnTo>
                      <a:lnTo>
                        <a:pt x="325" y="232"/>
                      </a:lnTo>
                      <a:lnTo>
                        <a:pt x="325" y="232"/>
                      </a:lnTo>
                      <a:lnTo>
                        <a:pt x="325" y="244"/>
                      </a:lnTo>
                      <a:lnTo>
                        <a:pt x="314" y="244"/>
                      </a:lnTo>
                      <a:lnTo>
                        <a:pt x="314" y="255"/>
                      </a:lnTo>
                      <a:lnTo>
                        <a:pt x="314" y="255"/>
                      </a:lnTo>
                      <a:lnTo>
                        <a:pt x="302" y="255"/>
                      </a:lnTo>
                      <a:lnTo>
                        <a:pt x="302" y="267"/>
                      </a:lnTo>
                      <a:lnTo>
                        <a:pt x="302" y="267"/>
                      </a:lnTo>
                      <a:lnTo>
                        <a:pt x="290" y="267"/>
                      </a:lnTo>
                      <a:lnTo>
                        <a:pt x="290" y="267"/>
                      </a:lnTo>
                      <a:lnTo>
                        <a:pt x="290" y="267"/>
                      </a:lnTo>
                      <a:lnTo>
                        <a:pt x="279" y="267"/>
                      </a:lnTo>
                      <a:lnTo>
                        <a:pt x="279" y="267"/>
                      </a:lnTo>
                      <a:lnTo>
                        <a:pt x="279" y="267"/>
                      </a:lnTo>
                      <a:lnTo>
                        <a:pt x="267" y="267"/>
                      </a:lnTo>
                      <a:lnTo>
                        <a:pt x="267" y="255"/>
                      </a:lnTo>
                      <a:lnTo>
                        <a:pt x="255" y="255"/>
                      </a:lnTo>
                      <a:lnTo>
                        <a:pt x="255" y="255"/>
                      </a:lnTo>
                      <a:lnTo>
                        <a:pt x="255" y="255"/>
                      </a:lnTo>
                      <a:lnTo>
                        <a:pt x="244" y="255"/>
                      </a:lnTo>
                      <a:lnTo>
                        <a:pt x="244" y="255"/>
                      </a:lnTo>
                      <a:lnTo>
                        <a:pt x="244" y="267"/>
                      </a:lnTo>
                      <a:lnTo>
                        <a:pt x="244" y="267"/>
                      </a:lnTo>
                      <a:lnTo>
                        <a:pt x="232" y="267"/>
                      </a:lnTo>
                      <a:lnTo>
                        <a:pt x="232" y="279"/>
                      </a:lnTo>
                      <a:lnTo>
                        <a:pt x="232" y="279"/>
                      </a:lnTo>
                      <a:lnTo>
                        <a:pt x="232" y="290"/>
                      </a:lnTo>
                      <a:lnTo>
                        <a:pt x="232" y="290"/>
                      </a:lnTo>
                      <a:lnTo>
                        <a:pt x="232" y="302"/>
                      </a:lnTo>
                      <a:lnTo>
                        <a:pt x="232" y="302"/>
                      </a:lnTo>
                      <a:lnTo>
                        <a:pt x="232" y="313"/>
                      </a:lnTo>
                      <a:lnTo>
                        <a:pt x="232" y="313"/>
                      </a:lnTo>
                      <a:lnTo>
                        <a:pt x="232" y="313"/>
                      </a:lnTo>
                      <a:lnTo>
                        <a:pt x="232" y="325"/>
                      </a:lnTo>
                      <a:lnTo>
                        <a:pt x="232" y="325"/>
                      </a:lnTo>
                      <a:lnTo>
                        <a:pt x="232" y="337"/>
                      </a:lnTo>
                      <a:lnTo>
                        <a:pt x="232" y="337"/>
                      </a:lnTo>
                      <a:lnTo>
                        <a:pt x="232" y="337"/>
                      </a:lnTo>
                      <a:lnTo>
                        <a:pt x="232" y="348"/>
                      </a:lnTo>
                      <a:lnTo>
                        <a:pt x="232" y="348"/>
                      </a:lnTo>
                      <a:lnTo>
                        <a:pt x="232" y="360"/>
                      </a:lnTo>
                      <a:lnTo>
                        <a:pt x="232" y="360"/>
                      </a:lnTo>
                      <a:lnTo>
                        <a:pt x="244" y="360"/>
                      </a:lnTo>
                      <a:lnTo>
                        <a:pt x="244" y="360"/>
                      </a:lnTo>
                      <a:lnTo>
                        <a:pt x="244" y="360"/>
                      </a:lnTo>
                      <a:lnTo>
                        <a:pt x="255" y="360"/>
                      </a:lnTo>
                      <a:lnTo>
                        <a:pt x="255" y="360"/>
                      </a:lnTo>
                      <a:lnTo>
                        <a:pt x="255" y="360"/>
                      </a:lnTo>
                      <a:lnTo>
                        <a:pt x="267" y="360"/>
                      </a:lnTo>
                      <a:lnTo>
                        <a:pt x="267" y="372"/>
                      </a:lnTo>
                      <a:lnTo>
                        <a:pt x="279" y="372"/>
                      </a:lnTo>
                      <a:lnTo>
                        <a:pt x="279" y="372"/>
                      </a:lnTo>
                      <a:lnTo>
                        <a:pt x="279" y="372"/>
                      </a:lnTo>
                      <a:lnTo>
                        <a:pt x="290" y="372"/>
                      </a:lnTo>
                      <a:lnTo>
                        <a:pt x="290" y="372"/>
                      </a:lnTo>
                      <a:lnTo>
                        <a:pt x="290" y="372"/>
                      </a:lnTo>
                      <a:lnTo>
                        <a:pt x="302" y="372"/>
                      </a:lnTo>
                      <a:lnTo>
                        <a:pt x="302" y="360"/>
                      </a:lnTo>
                      <a:lnTo>
                        <a:pt x="302" y="360"/>
                      </a:lnTo>
                      <a:lnTo>
                        <a:pt x="314" y="360"/>
                      </a:lnTo>
                      <a:lnTo>
                        <a:pt x="314" y="360"/>
                      </a:lnTo>
                      <a:lnTo>
                        <a:pt x="325" y="360"/>
                      </a:lnTo>
                      <a:lnTo>
                        <a:pt x="325" y="360"/>
                      </a:lnTo>
                      <a:lnTo>
                        <a:pt x="325" y="360"/>
                      </a:lnTo>
                      <a:lnTo>
                        <a:pt x="325" y="348"/>
                      </a:lnTo>
                      <a:lnTo>
                        <a:pt x="337" y="348"/>
                      </a:lnTo>
                      <a:lnTo>
                        <a:pt x="337" y="348"/>
                      </a:lnTo>
                      <a:lnTo>
                        <a:pt x="337" y="348"/>
                      </a:lnTo>
                      <a:lnTo>
                        <a:pt x="348" y="337"/>
                      </a:lnTo>
                      <a:lnTo>
                        <a:pt x="348" y="337"/>
                      </a:lnTo>
                      <a:lnTo>
                        <a:pt x="348" y="325"/>
                      </a:lnTo>
                      <a:lnTo>
                        <a:pt x="348" y="325"/>
                      </a:lnTo>
                      <a:lnTo>
                        <a:pt x="360" y="313"/>
                      </a:lnTo>
                      <a:lnTo>
                        <a:pt x="360" y="313"/>
                      </a:lnTo>
                      <a:lnTo>
                        <a:pt x="360" y="302"/>
                      </a:lnTo>
                      <a:lnTo>
                        <a:pt x="360" y="302"/>
                      </a:lnTo>
                      <a:lnTo>
                        <a:pt x="360" y="302"/>
                      </a:lnTo>
                      <a:lnTo>
                        <a:pt x="360" y="290"/>
                      </a:lnTo>
                      <a:lnTo>
                        <a:pt x="360" y="290"/>
                      </a:lnTo>
                      <a:lnTo>
                        <a:pt x="360" y="279"/>
                      </a:lnTo>
                      <a:lnTo>
                        <a:pt x="360" y="279"/>
                      </a:lnTo>
                      <a:lnTo>
                        <a:pt x="360" y="267"/>
                      </a:lnTo>
                      <a:lnTo>
                        <a:pt x="360" y="267"/>
                      </a:lnTo>
                      <a:lnTo>
                        <a:pt x="372" y="267"/>
                      </a:lnTo>
                      <a:lnTo>
                        <a:pt x="372" y="255"/>
                      </a:lnTo>
                      <a:lnTo>
                        <a:pt x="372" y="255"/>
                      </a:lnTo>
                      <a:lnTo>
                        <a:pt x="372" y="244"/>
                      </a:lnTo>
                      <a:lnTo>
                        <a:pt x="372" y="244"/>
                      </a:lnTo>
                      <a:lnTo>
                        <a:pt x="372" y="244"/>
                      </a:lnTo>
                      <a:lnTo>
                        <a:pt x="372" y="232"/>
                      </a:lnTo>
                      <a:lnTo>
                        <a:pt x="372" y="232"/>
                      </a:lnTo>
                      <a:lnTo>
                        <a:pt x="372" y="220"/>
                      </a:lnTo>
                      <a:lnTo>
                        <a:pt x="372" y="220"/>
                      </a:lnTo>
                      <a:lnTo>
                        <a:pt x="372" y="220"/>
                      </a:lnTo>
                      <a:lnTo>
                        <a:pt x="360" y="209"/>
                      </a:lnTo>
                      <a:lnTo>
                        <a:pt x="372" y="220"/>
                      </a:lnTo>
                      <a:lnTo>
                        <a:pt x="372" y="220"/>
                      </a:lnTo>
                      <a:lnTo>
                        <a:pt x="372" y="220"/>
                      </a:lnTo>
                      <a:lnTo>
                        <a:pt x="372" y="232"/>
                      </a:lnTo>
                      <a:lnTo>
                        <a:pt x="372" y="232"/>
                      </a:lnTo>
                      <a:lnTo>
                        <a:pt x="372" y="244"/>
                      </a:lnTo>
                      <a:lnTo>
                        <a:pt x="372" y="232"/>
                      </a:lnTo>
                      <a:lnTo>
                        <a:pt x="360" y="232"/>
                      </a:lnTo>
                      <a:lnTo>
                        <a:pt x="360" y="220"/>
                      </a:lnTo>
                      <a:lnTo>
                        <a:pt x="360" y="220"/>
                      </a:lnTo>
                      <a:lnTo>
                        <a:pt x="360" y="209"/>
                      </a:lnTo>
                      <a:lnTo>
                        <a:pt x="360" y="20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621" name="Freeform 213"/>
                <p:cNvSpPr>
                  <a:spLocks/>
                </p:cNvSpPr>
                <p:nvPr/>
              </p:nvSpPr>
              <p:spPr bwMode="auto">
                <a:xfrm>
                  <a:off x="1458" y="1968"/>
                  <a:ext cx="372" cy="372"/>
                </a:xfrm>
                <a:custGeom>
                  <a:avLst/>
                  <a:gdLst/>
                  <a:ahLst/>
                  <a:cxnLst>
                    <a:cxn ang="0">
                      <a:pos x="348" y="255"/>
                    </a:cxn>
                    <a:cxn ang="0">
                      <a:pos x="325" y="302"/>
                    </a:cxn>
                    <a:cxn ang="0">
                      <a:pos x="279" y="325"/>
                    </a:cxn>
                    <a:cxn ang="0">
                      <a:pos x="302" y="290"/>
                    </a:cxn>
                    <a:cxn ang="0">
                      <a:pos x="325" y="255"/>
                    </a:cxn>
                    <a:cxn ang="0">
                      <a:pos x="325" y="197"/>
                    </a:cxn>
                    <a:cxn ang="0">
                      <a:pos x="302" y="139"/>
                    </a:cxn>
                    <a:cxn ang="0">
                      <a:pos x="267" y="93"/>
                    </a:cxn>
                    <a:cxn ang="0">
                      <a:pos x="221" y="116"/>
                    </a:cxn>
                    <a:cxn ang="0">
                      <a:pos x="197" y="127"/>
                    </a:cxn>
                    <a:cxn ang="0">
                      <a:pos x="174" y="104"/>
                    </a:cxn>
                    <a:cxn ang="0">
                      <a:pos x="128" y="93"/>
                    </a:cxn>
                    <a:cxn ang="0">
                      <a:pos x="93" y="151"/>
                    </a:cxn>
                    <a:cxn ang="0">
                      <a:pos x="81" y="209"/>
                    </a:cxn>
                    <a:cxn ang="0">
                      <a:pos x="81" y="255"/>
                    </a:cxn>
                    <a:cxn ang="0">
                      <a:pos x="46" y="255"/>
                    </a:cxn>
                    <a:cxn ang="0">
                      <a:pos x="23" y="220"/>
                    </a:cxn>
                    <a:cxn ang="0">
                      <a:pos x="46" y="174"/>
                    </a:cxn>
                    <a:cxn ang="0">
                      <a:pos x="93" y="151"/>
                    </a:cxn>
                    <a:cxn ang="0">
                      <a:pos x="139" y="93"/>
                    </a:cxn>
                    <a:cxn ang="0">
                      <a:pos x="162" y="46"/>
                    </a:cxn>
                    <a:cxn ang="0">
                      <a:pos x="209" y="58"/>
                    </a:cxn>
                    <a:cxn ang="0">
                      <a:pos x="244" y="34"/>
                    </a:cxn>
                    <a:cxn ang="0">
                      <a:pos x="279" y="58"/>
                    </a:cxn>
                    <a:cxn ang="0">
                      <a:pos x="302" y="116"/>
                    </a:cxn>
                    <a:cxn ang="0">
                      <a:pos x="325" y="174"/>
                    </a:cxn>
                    <a:cxn ang="0">
                      <a:pos x="360" y="209"/>
                    </a:cxn>
                    <a:cxn ang="0">
                      <a:pos x="337" y="174"/>
                    </a:cxn>
                    <a:cxn ang="0">
                      <a:pos x="314" y="116"/>
                    </a:cxn>
                    <a:cxn ang="0">
                      <a:pos x="302" y="69"/>
                    </a:cxn>
                    <a:cxn ang="0">
                      <a:pos x="279" y="11"/>
                    </a:cxn>
                    <a:cxn ang="0">
                      <a:pos x="221" y="0"/>
                    </a:cxn>
                    <a:cxn ang="0">
                      <a:pos x="162" y="0"/>
                    </a:cxn>
                    <a:cxn ang="0">
                      <a:pos x="116" y="23"/>
                    </a:cxn>
                    <a:cxn ang="0">
                      <a:pos x="93" y="81"/>
                    </a:cxn>
                    <a:cxn ang="0">
                      <a:pos x="93" y="127"/>
                    </a:cxn>
                    <a:cxn ang="0">
                      <a:pos x="46" y="151"/>
                    </a:cxn>
                    <a:cxn ang="0">
                      <a:pos x="0" y="209"/>
                    </a:cxn>
                    <a:cxn ang="0">
                      <a:pos x="11" y="267"/>
                    </a:cxn>
                    <a:cxn ang="0">
                      <a:pos x="35" y="313"/>
                    </a:cxn>
                    <a:cxn ang="0">
                      <a:pos x="81" y="313"/>
                    </a:cxn>
                    <a:cxn ang="0">
                      <a:pos x="128" y="302"/>
                    </a:cxn>
                    <a:cxn ang="0">
                      <a:pos x="139" y="232"/>
                    </a:cxn>
                    <a:cxn ang="0">
                      <a:pos x="104" y="197"/>
                    </a:cxn>
                    <a:cxn ang="0">
                      <a:pos x="116" y="151"/>
                    </a:cxn>
                    <a:cxn ang="0">
                      <a:pos x="151" y="127"/>
                    </a:cxn>
                    <a:cxn ang="0">
                      <a:pos x="162" y="174"/>
                    </a:cxn>
                    <a:cxn ang="0">
                      <a:pos x="221" y="174"/>
                    </a:cxn>
                    <a:cxn ang="0">
                      <a:pos x="255" y="127"/>
                    </a:cxn>
                    <a:cxn ang="0">
                      <a:pos x="302" y="151"/>
                    </a:cxn>
                    <a:cxn ang="0">
                      <a:pos x="314" y="209"/>
                    </a:cxn>
                    <a:cxn ang="0">
                      <a:pos x="302" y="267"/>
                    </a:cxn>
                    <a:cxn ang="0">
                      <a:pos x="255" y="255"/>
                    </a:cxn>
                    <a:cxn ang="0">
                      <a:pos x="232" y="313"/>
                    </a:cxn>
                    <a:cxn ang="0">
                      <a:pos x="244" y="360"/>
                    </a:cxn>
                    <a:cxn ang="0">
                      <a:pos x="290" y="372"/>
                    </a:cxn>
                    <a:cxn ang="0">
                      <a:pos x="337" y="348"/>
                    </a:cxn>
                    <a:cxn ang="0">
                      <a:pos x="360" y="290"/>
                    </a:cxn>
                    <a:cxn ang="0">
                      <a:pos x="372" y="232"/>
                    </a:cxn>
                    <a:cxn ang="0">
                      <a:pos x="360" y="232"/>
                    </a:cxn>
                  </a:cxnLst>
                  <a:rect l="0" t="0" r="r" b="b"/>
                  <a:pathLst>
                    <a:path w="372" h="372">
                      <a:moveTo>
                        <a:pt x="360" y="209"/>
                      </a:moveTo>
                      <a:lnTo>
                        <a:pt x="360" y="209"/>
                      </a:lnTo>
                      <a:lnTo>
                        <a:pt x="360" y="209"/>
                      </a:lnTo>
                      <a:lnTo>
                        <a:pt x="348" y="209"/>
                      </a:lnTo>
                      <a:lnTo>
                        <a:pt x="348" y="220"/>
                      </a:lnTo>
                      <a:lnTo>
                        <a:pt x="348" y="220"/>
                      </a:lnTo>
                      <a:lnTo>
                        <a:pt x="348" y="232"/>
                      </a:lnTo>
                      <a:lnTo>
                        <a:pt x="348" y="232"/>
                      </a:lnTo>
                      <a:lnTo>
                        <a:pt x="348" y="232"/>
                      </a:lnTo>
                      <a:lnTo>
                        <a:pt x="348" y="244"/>
                      </a:lnTo>
                      <a:lnTo>
                        <a:pt x="348" y="244"/>
                      </a:lnTo>
                      <a:lnTo>
                        <a:pt x="348" y="255"/>
                      </a:lnTo>
                      <a:lnTo>
                        <a:pt x="348" y="255"/>
                      </a:lnTo>
                      <a:lnTo>
                        <a:pt x="348" y="255"/>
                      </a:lnTo>
                      <a:lnTo>
                        <a:pt x="348" y="267"/>
                      </a:lnTo>
                      <a:lnTo>
                        <a:pt x="348" y="267"/>
                      </a:lnTo>
                      <a:lnTo>
                        <a:pt x="337" y="279"/>
                      </a:lnTo>
                      <a:lnTo>
                        <a:pt x="337" y="279"/>
                      </a:lnTo>
                      <a:lnTo>
                        <a:pt x="337" y="290"/>
                      </a:lnTo>
                      <a:lnTo>
                        <a:pt x="337" y="290"/>
                      </a:lnTo>
                      <a:lnTo>
                        <a:pt x="337" y="290"/>
                      </a:lnTo>
                      <a:lnTo>
                        <a:pt x="337" y="302"/>
                      </a:lnTo>
                      <a:lnTo>
                        <a:pt x="325" y="302"/>
                      </a:lnTo>
                      <a:lnTo>
                        <a:pt x="325" y="302"/>
                      </a:lnTo>
                      <a:lnTo>
                        <a:pt x="325" y="313"/>
                      </a:lnTo>
                      <a:lnTo>
                        <a:pt x="325" y="313"/>
                      </a:lnTo>
                      <a:lnTo>
                        <a:pt x="314" y="313"/>
                      </a:lnTo>
                      <a:lnTo>
                        <a:pt x="314" y="313"/>
                      </a:lnTo>
                      <a:lnTo>
                        <a:pt x="314" y="313"/>
                      </a:lnTo>
                      <a:lnTo>
                        <a:pt x="302" y="313"/>
                      </a:lnTo>
                      <a:lnTo>
                        <a:pt x="302" y="313"/>
                      </a:lnTo>
                      <a:lnTo>
                        <a:pt x="290" y="325"/>
                      </a:lnTo>
                      <a:lnTo>
                        <a:pt x="290" y="325"/>
                      </a:lnTo>
                      <a:lnTo>
                        <a:pt x="290" y="325"/>
                      </a:lnTo>
                      <a:lnTo>
                        <a:pt x="279" y="325"/>
                      </a:lnTo>
                      <a:lnTo>
                        <a:pt x="279" y="325"/>
                      </a:lnTo>
                      <a:lnTo>
                        <a:pt x="279" y="313"/>
                      </a:lnTo>
                      <a:lnTo>
                        <a:pt x="279" y="313"/>
                      </a:lnTo>
                      <a:lnTo>
                        <a:pt x="279" y="302"/>
                      </a:lnTo>
                      <a:lnTo>
                        <a:pt x="279" y="302"/>
                      </a:lnTo>
                      <a:lnTo>
                        <a:pt x="279" y="290"/>
                      </a:lnTo>
                      <a:lnTo>
                        <a:pt x="290" y="290"/>
                      </a:lnTo>
                      <a:lnTo>
                        <a:pt x="290" y="290"/>
                      </a:lnTo>
                      <a:lnTo>
                        <a:pt x="290" y="290"/>
                      </a:lnTo>
                      <a:lnTo>
                        <a:pt x="290" y="290"/>
                      </a:lnTo>
                      <a:lnTo>
                        <a:pt x="302" y="290"/>
                      </a:lnTo>
                      <a:lnTo>
                        <a:pt x="302" y="290"/>
                      </a:lnTo>
                      <a:lnTo>
                        <a:pt x="302" y="290"/>
                      </a:lnTo>
                      <a:lnTo>
                        <a:pt x="314" y="290"/>
                      </a:lnTo>
                      <a:lnTo>
                        <a:pt x="302" y="279"/>
                      </a:lnTo>
                      <a:lnTo>
                        <a:pt x="314" y="279"/>
                      </a:lnTo>
                      <a:lnTo>
                        <a:pt x="314" y="279"/>
                      </a:lnTo>
                      <a:lnTo>
                        <a:pt x="314" y="279"/>
                      </a:lnTo>
                      <a:lnTo>
                        <a:pt x="325" y="279"/>
                      </a:lnTo>
                      <a:lnTo>
                        <a:pt x="325" y="279"/>
                      </a:lnTo>
                      <a:lnTo>
                        <a:pt x="325" y="267"/>
                      </a:lnTo>
                      <a:lnTo>
                        <a:pt x="325" y="267"/>
                      </a:lnTo>
                      <a:lnTo>
                        <a:pt x="325" y="255"/>
                      </a:lnTo>
                      <a:lnTo>
                        <a:pt x="325" y="255"/>
                      </a:lnTo>
                      <a:lnTo>
                        <a:pt x="325" y="255"/>
                      </a:lnTo>
                      <a:lnTo>
                        <a:pt x="325" y="244"/>
                      </a:lnTo>
                      <a:lnTo>
                        <a:pt x="325" y="244"/>
                      </a:lnTo>
                      <a:lnTo>
                        <a:pt x="325" y="232"/>
                      </a:lnTo>
                      <a:lnTo>
                        <a:pt x="325" y="232"/>
                      </a:lnTo>
                      <a:lnTo>
                        <a:pt x="325" y="232"/>
                      </a:lnTo>
                      <a:lnTo>
                        <a:pt x="325" y="220"/>
                      </a:lnTo>
                      <a:lnTo>
                        <a:pt x="337" y="220"/>
                      </a:lnTo>
                      <a:lnTo>
                        <a:pt x="337" y="209"/>
                      </a:lnTo>
                      <a:lnTo>
                        <a:pt x="337" y="209"/>
                      </a:lnTo>
                      <a:lnTo>
                        <a:pt x="325" y="197"/>
                      </a:lnTo>
                      <a:lnTo>
                        <a:pt x="325" y="197"/>
                      </a:lnTo>
                      <a:lnTo>
                        <a:pt x="325" y="197"/>
                      </a:lnTo>
                      <a:lnTo>
                        <a:pt x="325" y="186"/>
                      </a:lnTo>
                      <a:lnTo>
                        <a:pt x="325" y="186"/>
                      </a:lnTo>
                      <a:lnTo>
                        <a:pt x="325" y="186"/>
                      </a:lnTo>
                      <a:lnTo>
                        <a:pt x="325" y="174"/>
                      </a:lnTo>
                      <a:lnTo>
                        <a:pt x="325" y="174"/>
                      </a:lnTo>
                      <a:lnTo>
                        <a:pt x="325" y="162"/>
                      </a:lnTo>
                      <a:lnTo>
                        <a:pt x="325" y="162"/>
                      </a:lnTo>
                      <a:lnTo>
                        <a:pt x="314" y="162"/>
                      </a:lnTo>
                      <a:lnTo>
                        <a:pt x="314" y="151"/>
                      </a:lnTo>
                      <a:lnTo>
                        <a:pt x="314" y="151"/>
                      </a:lnTo>
                      <a:lnTo>
                        <a:pt x="314" y="139"/>
                      </a:lnTo>
                      <a:lnTo>
                        <a:pt x="302" y="139"/>
                      </a:lnTo>
                      <a:lnTo>
                        <a:pt x="302" y="127"/>
                      </a:lnTo>
                      <a:lnTo>
                        <a:pt x="302" y="127"/>
                      </a:lnTo>
                      <a:lnTo>
                        <a:pt x="302" y="127"/>
                      </a:lnTo>
                      <a:lnTo>
                        <a:pt x="302" y="116"/>
                      </a:lnTo>
                      <a:lnTo>
                        <a:pt x="302" y="116"/>
                      </a:lnTo>
                      <a:lnTo>
                        <a:pt x="290" y="104"/>
                      </a:lnTo>
                      <a:lnTo>
                        <a:pt x="290" y="104"/>
                      </a:lnTo>
                      <a:lnTo>
                        <a:pt x="290" y="104"/>
                      </a:lnTo>
                      <a:lnTo>
                        <a:pt x="279" y="104"/>
                      </a:lnTo>
                      <a:lnTo>
                        <a:pt x="279" y="93"/>
                      </a:lnTo>
                      <a:lnTo>
                        <a:pt x="279" y="93"/>
                      </a:lnTo>
                      <a:lnTo>
                        <a:pt x="267" y="93"/>
                      </a:lnTo>
                      <a:lnTo>
                        <a:pt x="267" y="93"/>
                      </a:lnTo>
                      <a:lnTo>
                        <a:pt x="255" y="93"/>
                      </a:lnTo>
                      <a:lnTo>
                        <a:pt x="255" y="93"/>
                      </a:lnTo>
                      <a:lnTo>
                        <a:pt x="244" y="93"/>
                      </a:lnTo>
                      <a:lnTo>
                        <a:pt x="244" y="93"/>
                      </a:lnTo>
                      <a:lnTo>
                        <a:pt x="244" y="93"/>
                      </a:lnTo>
                      <a:lnTo>
                        <a:pt x="244" y="104"/>
                      </a:lnTo>
                      <a:lnTo>
                        <a:pt x="244" y="104"/>
                      </a:lnTo>
                      <a:lnTo>
                        <a:pt x="232" y="104"/>
                      </a:lnTo>
                      <a:lnTo>
                        <a:pt x="232" y="104"/>
                      </a:lnTo>
                      <a:lnTo>
                        <a:pt x="232" y="104"/>
                      </a:lnTo>
                      <a:lnTo>
                        <a:pt x="221" y="116"/>
                      </a:lnTo>
                      <a:lnTo>
                        <a:pt x="232" y="116"/>
                      </a:lnTo>
                      <a:lnTo>
                        <a:pt x="221" y="127"/>
                      </a:lnTo>
                      <a:lnTo>
                        <a:pt x="221" y="127"/>
                      </a:lnTo>
                      <a:lnTo>
                        <a:pt x="221" y="127"/>
                      </a:lnTo>
                      <a:lnTo>
                        <a:pt x="221" y="116"/>
                      </a:lnTo>
                      <a:lnTo>
                        <a:pt x="209" y="116"/>
                      </a:lnTo>
                      <a:lnTo>
                        <a:pt x="209" y="116"/>
                      </a:lnTo>
                      <a:lnTo>
                        <a:pt x="209" y="116"/>
                      </a:lnTo>
                      <a:lnTo>
                        <a:pt x="197" y="116"/>
                      </a:lnTo>
                      <a:lnTo>
                        <a:pt x="197" y="116"/>
                      </a:lnTo>
                      <a:lnTo>
                        <a:pt x="197" y="116"/>
                      </a:lnTo>
                      <a:lnTo>
                        <a:pt x="197" y="127"/>
                      </a:lnTo>
                      <a:lnTo>
                        <a:pt x="197" y="127"/>
                      </a:lnTo>
                      <a:lnTo>
                        <a:pt x="186" y="139"/>
                      </a:lnTo>
                      <a:lnTo>
                        <a:pt x="186" y="139"/>
                      </a:lnTo>
                      <a:lnTo>
                        <a:pt x="186" y="127"/>
                      </a:lnTo>
                      <a:lnTo>
                        <a:pt x="186" y="127"/>
                      </a:lnTo>
                      <a:lnTo>
                        <a:pt x="186" y="127"/>
                      </a:lnTo>
                      <a:lnTo>
                        <a:pt x="186" y="116"/>
                      </a:lnTo>
                      <a:lnTo>
                        <a:pt x="186" y="116"/>
                      </a:lnTo>
                      <a:lnTo>
                        <a:pt x="186" y="116"/>
                      </a:lnTo>
                      <a:lnTo>
                        <a:pt x="186" y="104"/>
                      </a:lnTo>
                      <a:lnTo>
                        <a:pt x="186" y="104"/>
                      </a:lnTo>
                      <a:lnTo>
                        <a:pt x="174" y="104"/>
                      </a:lnTo>
                      <a:lnTo>
                        <a:pt x="174" y="104"/>
                      </a:lnTo>
                      <a:lnTo>
                        <a:pt x="174" y="104"/>
                      </a:lnTo>
                      <a:lnTo>
                        <a:pt x="174" y="93"/>
                      </a:lnTo>
                      <a:lnTo>
                        <a:pt x="162" y="93"/>
                      </a:lnTo>
                      <a:lnTo>
                        <a:pt x="162" y="93"/>
                      </a:lnTo>
                      <a:lnTo>
                        <a:pt x="162" y="104"/>
                      </a:lnTo>
                      <a:lnTo>
                        <a:pt x="151" y="104"/>
                      </a:lnTo>
                      <a:lnTo>
                        <a:pt x="151" y="104"/>
                      </a:lnTo>
                      <a:lnTo>
                        <a:pt x="139" y="104"/>
                      </a:lnTo>
                      <a:lnTo>
                        <a:pt x="139" y="104"/>
                      </a:lnTo>
                      <a:lnTo>
                        <a:pt x="139" y="93"/>
                      </a:lnTo>
                      <a:lnTo>
                        <a:pt x="128" y="93"/>
                      </a:lnTo>
                      <a:lnTo>
                        <a:pt x="128" y="104"/>
                      </a:lnTo>
                      <a:lnTo>
                        <a:pt x="128" y="104"/>
                      </a:lnTo>
                      <a:lnTo>
                        <a:pt x="128" y="104"/>
                      </a:lnTo>
                      <a:lnTo>
                        <a:pt x="116" y="116"/>
                      </a:lnTo>
                      <a:lnTo>
                        <a:pt x="116" y="116"/>
                      </a:lnTo>
                      <a:lnTo>
                        <a:pt x="116" y="116"/>
                      </a:lnTo>
                      <a:lnTo>
                        <a:pt x="116" y="127"/>
                      </a:lnTo>
                      <a:lnTo>
                        <a:pt x="116" y="127"/>
                      </a:lnTo>
                      <a:lnTo>
                        <a:pt x="104" y="127"/>
                      </a:lnTo>
                      <a:lnTo>
                        <a:pt x="104" y="139"/>
                      </a:lnTo>
                      <a:lnTo>
                        <a:pt x="93" y="139"/>
                      </a:lnTo>
                      <a:lnTo>
                        <a:pt x="93" y="151"/>
                      </a:lnTo>
                      <a:lnTo>
                        <a:pt x="93" y="151"/>
                      </a:lnTo>
                      <a:lnTo>
                        <a:pt x="93" y="151"/>
                      </a:lnTo>
                      <a:lnTo>
                        <a:pt x="93" y="162"/>
                      </a:lnTo>
                      <a:lnTo>
                        <a:pt x="93" y="162"/>
                      </a:lnTo>
                      <a:lnTo>
                        <a:pt x="93" y="174"/>
                      </a:lnTo>
                      <a:lnTo>
                        <a:pt x="93" y="174"/>
                      </a:lnTo>
                      <a:lnTo>
                        <a:pt x="93" y="186"/>
                      </a:lnTo>
                      <a:lnTo>
                        <a:pt x="93" y="186"/>
                      </a:lnTo>
                      <a:lnTo>
                        <a:pt x="93" y="197"/>
                      </a:lnTo>
                      <a:lnTo>
                        <a:pt x="81" y="197"/>
                      </a:lnTo>
                      <a:lnTo>
                        <a:pt x="81" y="209"/>
                      </a:lnTo>
                      <a:lnTo>
                        <a:pt x="81" y="209"/>
                      </a:lnTo>
                      <a:lnTo>
                        <a:pt x="81" y="220"/>
                      </a:lnTo>
                      <a:lnTo>
                        <a:pt x="81" y="220"/>
                      </a:lnTo>
                      <a:lnTo>
                        <a:pt x="81" y="232"/>
                      </a:lnTo>
                      <a:lnTo>
                        <a:pt x="93" y="232"/>
                      </a:lnTo>
                      <a:lnTo>
                        <a:pt x="93" y="232"/>
                      </a:lnTo>
                      <a:lnTo>
                        <a:pt x="93" y="244"/>
                      </a:lnTo>
                      <a:lnTo>
                        <a:pt x="93" y="244"/>
                      </a:lnTo>
                      <a:lnTo>
                        <a:pt x="93" y="255"/>
                      </a:lnTo>
                      <a:lnTo>
                        <a:pt x="93" y="255"/>
                      </a:lnTo>
                      <a:lnTo>
                        <a:pt x="81" y="244"/>
                      </a:lnTo>
                      <a:lnTo>
                        <a:pt x="81" y="255"/>
                      </a:lnTo>
                      <a:lnTo>
                        <a:pt x="81" y="255"/>
                      </a:lnTo>
                      <a:lnTo>
                        <a:pt x="69" y="267"/>
                      </a:lnTo>
                      <a:lnTo>
                        <a:pt x="81" y="267"/>
                      </a:lnTo>
                      <a:lnTo>
                        <a:pt x="81" y="267"/>
                      </a:lnTo>
                      <a:lnTo>
                        <a:pt x="81" y="279"/>
                      </a:lnTo>
                      <a:lnTo>
                        <a:pt x="69" y="279"/>
                      </a:lnTo>
                      <a:lnTo>
                        <a:pt x="69" y="279"/>
                      </a:lnTo>
                      <a:lnTo>
                        <a:pt x="58" y="279"/>
                      </a:lnTo>
                      <a:lnTo>
                        <a:pt x="58" y="279"/>
                      </a:lnTo>
                      <a:lnTo>
                        <a:pt x="58" y="267"/>
                      </a:lnTo>
                      <a:lnTo>
                        <a:pt x="58" y="267"/>
                      </a:lnTo>
                      <a:lnTo>
                        <a:pt x="46" y="267"/>
                      </a:lnTo>
                      <a:lnTo>
                        <a:pt x="46" y="255"/>
                      </a:lnTo>
                      <a:lnTo>
                        <a:pt x="46" y="255"/>
                      </a:lnTo>
                      <a:lnTo>
                        <a:pt x="46" y="244"/>
                      </a:lnTo>
                      <a:lnTo>
                        <a:pt x="46" y="244"/>
                      </a:lnTo>
                      <a:lnTo>
                        <a:pt x="46" y="244"/>
                      </a:lnTo>
                      <a:lnTo>
                        <a:pt x="35" y="255"/>
                      </a:lnTo>
                      <a:lnTo>
                        <a:pt x="35" y="255"/>
                      </a:lnTo>
                      <a:lnTo>
                        <a:pt x="23" y="244"/>
                      </a:lnTo>
                      <a:lnTo>
                        <a:pt x="23" y="244"/>
                      </a:lnTo>
                      <a:lnTo>
                        <a:pt x="23" y="244"/>
                      </a:lnTo>
                      <a:lnTo>
                        <a:pt x="23" y="232"/>
                      </a:lnTo>
                      <a:lnTo>
                        <a:pt x="23" y="232"/>
                      </a:lnTo>
                      <a:lnTo>
                        <a:pt x="23" y="220"/>
                      </a:lnTo>
                      <a:lnTo>
                        <a:pt x="23" y="220"/>
                      </a:lnTo>
                      <a:lnTo>
                        <a:pt x="35" y="220"/>
                      </a:lnTo>
                      <a:lnTo>
                        <a:pt x="35" y="220"/>
                      </a:lnTo>
                      <a:lnTo>
                        <a:pt x="35" y="209"/>
                      </a:lnTo>
                      <a:lnTo>
                        <a:pt x="46" y="209"/>
                      </a:lnTo>
                      <a:lnTo>
                        <a:pt x="46" y="209"/>
                      </a:lnTo>
                      <a:lnTo>
                        <a:pt x="46" y="197"/>
                      </a:lnTo>
                      <a:lnTo>
                        <a:pt x="46" y="197"/>
                      </a:lnTo>
                      <a:lnTo>
                        <a:pt x="46" y="186"/>
                      </a:lnTo>
                      <a:lnTo>
                        <a:pt x="46" y="186"/>
                      </a:lnTo>
                      <a:lnTo>
                        <a:pt x="46" y="186"/>
                      </a:lnTo>
                      <a:lnTo>
                        <a:pt x="46" y="174"/>
                      </a:lnTo>
                      <a:lnTo>
                        <a:pt x="58" y="174"/>
                      </a:lnTo>
                      <a:lnTo>
                        <a:pt x="58" y="162"/>
                      </a:lnTo>
                      <a:lnTo>
                        <a:pt x="58" y="162"/>
                      </a:lnTo>
                      <a:lnTo>
                        <a:pt x="58" y="162"/>
                      </a:lnTo>
                      <a:lnTo>
                        <a:pt x="69" y="162"/>
                      </a:lnTo>
                      <a:lnTo>
                        <a:pt x="69" y="162"/>
                      </a:lnTo>
                      <a:lnTo>
                        <a:pt x="69" y="162"/>
                      </a:lnTo>
                      <a:lnTo>
                        <a:pt x="81" y="162"/>
                      </a:lnTo>
                      <a:lnTo>
                        <a:pt x="93" y="162"/>
                      </a:lnTo>
                      <a:lnTo>
                        <a:pt x="93" y="162"/>
                      </a:lnTo>
                      <a:lnTo>
                        <a:pt x="93" y="151"/>
                      </a:lnTo>
                      <a:lnTo>
                        <a:pt x="93" y="151"/>
                      </a:lnTo>
                      <a:lnTo>
                        <a:pt x="104" y="151"/>
                      </a:lnTo>
                      <a:lnTo>
                        <a:pt x="104" y="139"/>
                      </a:lnTo>
                      <a:lnTo>
                        <a:pt x="104" y="139"/>
                      </a:lnTo>
                      <a:lnTo>
                        <a:pt x="116" y="139"/>
                      </a:lnTo>
                      <a:lnTo>
                        <a:pt x="116" y="127"/>
                      </a:lnTo>
                      <a:lnTo>
                        <a:pt x="116" y="127"/>
                      </a:lnTo>
                      <a:lnTo>
                        <a:pt x="116" y="116"/>
                      </a:lnTo>
                      <a:lnTo>
                        <a:pt x="116" y="116"/>
                      </a:lnTo>
                      <a:lnTo>
                        <a:pt x="128" y="116"/>
                      </a:lnTo>
                      <a:lnTo>
                        <a:pt x="128" y="104"/>
                      </a:lnTo>
                      <a:lnTo>
                        <a:pt x="128" y="104"/>
                      </a:lnTo>
                      <a:lnTo>
                        <a:pt x="139" y="93"/>
                      </a:lnTo>
                      <a:lnTo>
                        <a:pt x="139" y="93"/>
                      </a:lnTo>
                      <a:lnTo>
                        <a:pt x="128" y="81"/>
                      </a:lnTo>
                      <a:lnTo>
                        <a:pt x="128" y="81"/>
                      </a:lnTo>
                      <a:lnTo>
                        <a:pt x="128" y="81"/>
                      </a:lnTo>
                      <a:lnTo>
                        <a:pt x="139" y="69"/>
                      </a:lnTo>
                      <a:lnTo>
                        <a:pt x="139" y="69"/>
                      </a:lnTo>
                      <a:lnTo>
                        <a:pt x="139" y="69"/>
                      </a:lnTo>
                      <a:lnTo>
                        <a:pt x="151" y="69"/>
                      </a:lnTo>
                      <a:lnTo>
                        <a:pt x="151" y="69"/>
                      </a:lnTo>
                      <a:lnTo>
                        <a:pt x="151" y="69"/>
                      </a:lnTo>
                      <a:lnTo>
                        <a:pt x="162" y="58"/>
                      </a:lnTo>
                      <a:lnTo>
                        <a:pt x="162" y="46"/>
                      </a:lnTo>
                      <a:lnTo>
                        <a:pt x="162" y="46"/>
                      </a:lnTo>
                      <a:lnTo>
                        <a:pt x="174" y="46"/>
                      </a:lnTo>
                      <a:lnTo>
                        <a:pt x="174" y="46"/>
                      </a:lnTo>
                      <a:lnTo>
                        <a:pt x="174" y="46"/>
                      </a:lnTo>
                      <a:lnTo>
                        <a:pt x="186" y="34"/>
                      </a:lnTo>
                      <a:lnTo>
                        <a:pt x="186" y="46"/>
                      </a:lnTo>
                      <a:lnTo>
                        <a:pt x="186" y="46"/>
                      </a:lnTo>
                      <a:lnTo>
                        <a:pt x="197" y="46"/>
                      </a:lnTo>
                      <a:lnTo>
                        <a:pt x="197" y="58"/>
                      </a:lnTo>
                      <a:lnTo>
                        <a:pt x="197" y="58"/>
                      </a:lnTo>
                      <a:lnTo>
                        <a:pt x="197" y="58"/>
                      </a:lnTo>
                      <a:lnTo>
                        <a:pt x="209" y="58"/>
                      </a:lnTo>
                      <a:lnTo>
                        <a:pt x="209" y="58"/>
                      </a:lnTo>
                      <a:lnTo>
                        <a:pt x="209" y="46"/>
                      </a:lnTo>
                      <a:lnTo>
                        <a:pt x="209" y="46"/>
                      </a:lnTo>
                      <a:lnTo>
                        <a:pt x="221" y="34"/>
                      </a:lnTo>
                      <a:lnTo>
                        <a:pt x="221" y="34"/>
                      </a:lnTo>
                      <a:lnTo>
                        <a:pt x="221" y="23"/>
                      </a:lnTo>
                      <a:lnTo>
                        <a:pt x="221" y="23"/>
                      </a:lnTo>
                      <a:lnTo>
                        <a:pt x="232" y="23"/>
                      </a:lnTo>
                      <a:lnTo>
                        <a:pt x="232" y="23"/>
                      </a:lnTo>
                      <a:lnTo>
                        <a:pt x="244" y="23"/>
                      </a:lnTo>
                      <a:lnTo>
                        <a:pt x="244" y="34"/>
                      </a:lnTo>
                      <a:lnTo>
                        <a:pt x="244" y="34"/>
                      </a:lnTo>
                      <a:lnTo>
                        <a:pt x="255" y="34"/>
                      </a:lnTo>
                      <a:lnTo>
                        <a:pt x="255" y="46"/>
                      </a:lnTo>
                      <a:lnTo>
                        <a:pt x="255" y="46"/>
                      </a:lnTo>
                      <a:lnTo>
                        <a:pt x="255" y="46"/>
                      </a:lnTo>
                      <a:lnTo>
                        <a:pt x="255" y="58"/>
                      </a:lnTo>
                      <a:lnTo>
                        <a:pt x="267" y="58"/>
                      </a:lnTo>
                      <a:lnTo>
                        <a:pt x="267" y="58"/>
                      </a:lnTo>
                      <a:lnTo>
                        <a:pt x="267" y="58"/>
                      </a:lnTo>
                      <a:lnTo>
                        <a:pt x="279" y="46"/>
                      </a:lnTo>
                      <a:lnTo>
                        <a:pt x="279" y="46"/>
                      </a:lnTo>
                      <a:lnTo>
                        <a:pt x="279" y="58"/>
                      </a:lnTo>
                      <a:lnTo>
                        <a:pt x="279" y="58"/>
                      </a:lnTo>
                      <a:lnTo>
                        <a:pt x="279" y="69"/>
                      </a:lnTo>
                      <a:lnTo>
                        <a:pt x="290" y="69"/>
                      </a:lnTo>
                      <a:lnTo>
                        <a:pt x="290" y="81"/>
                      </a:lnTo>
                      <a:lnTo>
                        <a:pt x="290" y="81"/>
                      </a:lnTo>
                      <a:lnTo>
                        <a:pt x="290" y="93"/>
                      </a:lnTo>
                      <a:lnTo>
                        <a:pt x="290" y="93"/>
                      </a:lnTo>
                      <a:lnTo>
                        <a:pt x="290" y="93"/>
                      </a:lnTo>
                      <a:lnTo>
                        <a:pt x="302" y="104"/>
                      </a:lnTo>
                      <a:lnTo>
                        <a:pt x="302" y="104"/>
                      </a:lnTo>
                      <a:lnTo>
                        <a:pt x="302" y="116"/>
                      </a:lnTo>
                      <a:lnTo>
                        <a:pt x="302" y="116"/>
                      </a:lnTo>
                      <a:lnTo>
                        <a:pt x="302" y="116"/>
                      </a:lnTo>
                      <a:lnTo>
                        <a:pt x="314" y="127"/>
                      </a:lnTo>
                      <a:lnTo>
                        <a:pt x="314" y="139"/>
                      </a:lnTo>
                      <a:lnTo>
                        <a:pt x="314" y="139"/>
                      </a:lnTo>
                      <a:lnTo>
                        <a:pt x="314" y="139"/>
                      </a:lnTo>
                      <a:lnTo>
                        <a:pt x="314" y="151"/>
                      </a:lnTo>
                      <a:lnTo>
                        <a:pt x="314" y="151"/>
                      </a:lnTo>
                      <a:lnTo>
                        <a:pt x="314" y="162"/>
                      </a:lnTo>
                      <a:lnTo>
                        <a:pt x="325" y="162"/>
                      </a:lnTo>
                      <a:lnTo>
                        <a:pt x="325" y="162"/>
                      </a:lnTo>
                      <a:lnTo>
                        <a:pt x="325" y="174"/>
                      </a:lnTo>
                      <a:lnTo>
                        <a:pt x="325" y="174"/>
                      </a:lnTo>
                      <a:lnTo>
                        <a:pt x="325" y="174"/>
                      </a:lnTo>
                      <a:lnTo>
                        <a:pt x="337" y="186"/>
                      </a:lnTo>
                      <a:lnTo>
                        <a:pt x="337" y="186"/>
                      </a:lnTo>
                      <a:lnTo>
                        <a:pt x="337" y="186"/>
                      </a:lnTo>
                      <a:lnTo>
                        <a:pt x="337" y="197"/>
                      </a:lnTo>
                      <a:lnTo>
                        <a:pt x="337" y="197"/>
                      </a:lnTo>
                      <a:lnTo>
                        <a:pt x="348" y="197"/>
                      </a:lnTo>
                      <a:lnTo>
                        <a:pt x="348" y="197"/>
                      </a:lnTo>
                      <a:lnTo>
                        <a:pt x="348" y="209"/>
                      </a:lnTo>
                      <a:lnTo>
                        <a:pt x="348" y="209"/>
                      </a:lnTo>
                      <a:lnTo>
                        <a:pt x="360" y="209"/>
                      </a:lnTo>
                      <a:lnTo>
                        <a:pt x="360" y="209"/>
                      </a:lnTo>
                      <a:lnTo>
                        <a:pt x="360" y="209"/>
                      </a:lnTo>
                      <a:lnTo>
                        <a:pt x="372" y="209"/>
                      </a:lnTo>
                      <a:lnTo>
                        <a:pt x="360" y="197"/>
                      </a:lnTo>
                      <a:lnTo>
                        <a:pt x="360" y="197"/>
                      </a:lnTo>
                      <a:lnTo>
                        <a:pt x="360" y="197"/>
                      </a:lnTo>
                      <a:lnTo>
                        <a:pt x="360" y="186"/>
                      </a:lnTo>
                      <a:lnTo>
                        <a:pt x="360" y="186"/>
                      </a:lnTo>
                      <a:lnTo>
                        <a:pt x="360" y="186"/>
                      </a:lnTo>
                      <a:lnTo>
                        <a:pt x="348" y="174"/>
                      </a:lnTo>
                      <a:lnTo>
                        <a:pt x="348" y="174"/>
                      </a:lnTo>
                      <a:lnTo>
                        <a:pt x="348" y="174"/>
                      </a:lnTo>
                      <a:lnTo>
                        <a:pt x="337" y="174"/>
                      </a:lnTo>
                      <a:lnTo>
                        <a:pt x="337" y="174"/>
                      </a:lnTo>
                      <a:lnTo>
                        <a:pt x="337" y="162"/>
                      </a:lnTo>
                      <a:lnTo>
                        <a:pt x="325" y="162"/>
                      </a:lnTo>
                      <a:lnTo>
                        <a:pt x="325" y="162"/>
                      </a:lnTo>
                      <a:lnTo>
                        <a:pt x="325" y="151"/>
                      </a:lnTo>
                      <a:lnTo>
                        <a:pt x="325" y="151"/>
                      </a:lnTo>
                      <a:lnTo>
                        <a:pt x="325" y="151"/>
                      </a:lnTo>
                      <a:lnTo>
                        <a:pt x="325" y="139"/>
                      </a:lnTo>
                      <a:lnTo>
                        <a:pt x="325" y="139"/>
                      </a:lnTo>
                      <a:lnTo>
                        <a:pt x="325" y="139"/>
                      </a:lnTo>
                      <a:lnTo>
                        <a:pt x="325" y="127"/>
                      </a:lnTo>
                      <a:lnTo>
                        <a:pt x="325" y="127"/>
                      </a:lnTo>
                      <a:lnTo>
                        <a:pt x="314" y="116"/>
                      </a:lnTo>
                      <a:lnTo>
                        <a:pt x="314" y="116"/>
                      </a:lnTo>
                      <a:lnTo>
                        <a:pt x="314" y="116"/>
                      </a:lnTo>
                      <a:lnTo>
                        <a:pt x="314" y="104"/>
                      </a:lnTo>
                      <a:lnTo>
                        <a:pt x="314" y="104"/>
                      </a:lnTo>
                      <a:lnTo>
                        <a:pt x="314" y="104"/>
                      </a:lnTo>
                      <a:lnTo>
                        <a:pt x="314" y="93"/>
                      </a:lnTo>
                      <a:lnTo>
                        <a:pt x="314" y="93"/>
                      </a:lnTo>
                      <a:lnTo>
                        <a:pt x="314" y="81"/>
                      </a:lnTo>
                      <a:lnTo>
                        <a:pt x="314" y="81"/>
                      </a:lnTo>
                      <a:lnTo>
                        <a:pt x="314" y="69"/>
                      </a:lnTo>
                      <a:lnTo>
                        <a:pt x="302" y="69"/>
                      </a:lnTo>
                      <a:lnTo>
                        <a:pt x="302" y="69"/>
                      </a:lnTo>
                      <a:lnTo>
                        <a:pt x="302" y="58"/>
                      </a:lnTo>
                      <a:lnTo>
                        <a:pt x="302" y="58"/>
                      </a:lnTo>
                      <a:lnTo>
                        <a:pt x="302" y="58"/>
                      </a:lnTo>
                      <a:lnTo>
                        <a:pt x="290" y="46"/>
                      </a:lnTo>
                      <a:lnTo>
                        <a:pt x="290" y="46"/>
                      </a:lnTo>
                      <a:lnTo>
                        <a:pt x="290" y="34"/>
                      </a:lnTo>
                      <a:lnTo>
                        <a:pt x="290" y="34"/>
                      </a:lnTo>
                      <a:lnTo>
                        <a:pt x="290" y="34"/>
                      </a:lnTo>
                      <a:lnTo>
                        <a:pt x="279" y="23"/>
                      </a:lnTo>
                      <a:lnTo>
                        <a:pt x="279" y="23"/>
                      </a:lnTo>
                      <a:lnTo>
                        <a:pt x="279" y="23"/>
                      </a:lnTo>
                      <a:lnTo>
                        <a:pt x="279" y="11"/>
                      </a:lnTo>
                      <a:lnTo>
                        <a:pt x="267" y="11"/>
                      </a:lnTo>
                      <a:lnTo>
                        <a:pt x="267" y="11"/>
                      </a:lnTo>
                      <a:lnTo>
                        <a:pt x="255" y="11"/>
                      </a:lnTo>
                      <a:lnTo>
                        <a:pt x="255" y="11"/>
                      </a:lnTo>
                      <a:lnTo>
                        <a:pt x="255" y="11"/>
                      </a:lnTo>
                      <a:lnTo>
                        <a:pt x="244" y="11"/>
                      </a:lnTo>
                      <a:lnTo>
                        <a:pt x="244" y="11"/>
                      </a:lnTo>
                      <a:lnTo>
                        <a:pt x="232" y="0"/>
                      </a:lnTo>
                      <a:lnTo>
                        <a:pt x="232" y="0"/>
                      </a:lnTo>
                      <a:lnTo>
                        <a:pt x="232" y="0"/>
                      </a:lnTo>
                      <a:lnTo>
                        <a:pt x="221" y="0"/>
                      </a:lnTo>
                      <a:lnTo>
                        <a:pt x="221" y="0"/>
                      </a:lnTo>
                      <a:lnTo>
                        <a:pt x="209" y="0"/>
                      </a:lnTo>
                      <a:lnTo>
                        <a:pt x="209" y="0"/>
                      </a:lnTo>
                      <a:lnTo>
                        <a:pt x="209" y="0"/>
                      </a:lnTo>
                      <a:lnTo>
                        <a:pt x="197" y="0"/>
                      </a:lnTo>
                      <a:lnTo>
                        <a:pt x="197" y="0"/>
                      </a:lnTo>
                      <a:lnTo>
                        <a:pt x="197" y="0"/>
                      </a:lnTo>
                      <a:lnTo>
                        <a:pt x="186" y="0"/>
                      </a:lnTo>
                      <a:lnTo>
                        <a:pt x="186" y="0"/>
                      </a:lnTo>
                      <a:lnTo>
                        <a:pt x="186" y="0"/>
                      </a:lnTo>
                      <a:lnTo>
                        <a:pt x="174" y="0"/>
                      </a:lnTo>
                      <a:lnTo>
                        <a:pt x="174" y="0"/>
                      </a:lnTo>
                      <a:lnTo>
                        <a:pt x="162" y="0"/>
                      </a:lnTo>
                      <a:lnTo>
                        <a:pt x="162" y="0"/>
                      </a:lnTo>
                      <a:lnTo>
                        <a:pt x="162" y="0"/>
                      </a:lnTo>
                      <a:lnTo>
                        <a:pt x="151" y="0"/>
                      </a:lnTo>
                      <a:lnTo>
                        <a:pt x="151" y="11"/>
                      </a:lnTo>
                      <a:lnTo>
                        <a:pt x="151" y="11"/>
                      </a:lnTo>
                      <a:lnTo>
                        <a:pt x="139" y="11"/>
                      </a:lnTo>
                      <a:lnTo>
                        <a:pt x="139" y="11"/>
                      </a:lnTo>
                      <a:lnTo>
                        <a:pt x="139" y="11"/>
                      </a:lnTo>
                      <a:lnTo>
                        <a:pt x="128" y="11"/>
                      </a:lnTo>
                      <a:lnTo>
                        <a:pt x="128" y="23"/>
                      </a:lnTo>
                      <a:lnTo>
                        <a:pt x="116" y="23"/>
                      </a:lnTo>
                      <a:lnTo>
                        <a:pt x="116" y="23"/>
                      </a:lnTo>
                      <a:lnTo>
                        <a:pt x="116" y="23"/>
                      </a:lnTo>
                      <a:lnTo>
                        <a:pt x="104" y="34"/>
                      </a:lnTo>
                      <a:lnTo>
                        <a:pt x="104" y="34"/>
                      </a:lnTo>
                      <a:lnTo>
                        <a:pt x="104" y="34"/>
                      </a:lnTo>
                      <a:lnTo>
                        <a:pt x="104" y="46"/>
                      </a:lnTo>
                      <a:lnTo>
                        <a:pt x="104" y="46"/>
                      </a:lnTo>
                      <a:lnTo>
                        <a:pt x="93" y="58"/>
                      </a:lnTo>
                      <a:lnTo>
                        <a:pt x="93" y="58"/>
                      </a:lnTo>
                      <a:lnTo>
                        <a:pt x="93" y="58"/>
                      </a:lnTo>
                      <a:lnTo>
                        <a:pt x="93" y="69"/>
                      </a:lnTo>
                      <a:lnTo>
                        <a:pt x="93" y="69"/>
                      </a:lnTo>
                      <a:lnTo>
                        <a:pt x="93" y="81"/>
                      </a:lnTo>
                      <a:lnTo>
                        <a:pt x="93" y="81"/>
                      </a:lnTo>
                      <a:lnTo>
                        <a:pt x="93" y="81"/>
                      </a:lnTo>
                      <a:lnTo>
                        <a:pt x="93" y="93"/>
                      </a:lnTo>
                      <a:lnTo>
                        <a:pt x="104" y="93"/>
                      </a:lnTo>
                      <a:lnTo>
                        <a:pt x="104" y="104"/>
                      </a:lnTo>
                      <a:lnTo>
                        <a:pt x="104" y="104"/>
                      </a:lnTo>
                      <a:lnTo>
                        <a:pt x="104" y="104"/>
                      </a:lnTo>
                      <a:lnTo>
                        <a:pt x="104" y="116"/>
                      </a:lnTo>
                      <a:lnTo>
                        <a:pt x="104" y="116"/>
                      </a:lnTo>
                      <a:lnTo>
                        <a:pt x="93" y="127"/>
                      </a:lnTo>
                      <a:lnTo>
                        <a:pt x="93" y="127"/>
                      </a:lnTo>
                      <a:lnTo>
                        <a:pt x="93" y="127"/>
                      </a:lnTo>
                      <a:lnTo>
                        <a:pt x="93" y="127"/>
                      </a:lnTo>
                      <a:lnTo>
                        <a:pt x="81" y="127"/>
                      </a:lnTo>
                      <a:lnTo>
                        <a:pt x="81" y="139"/>
                      </a:lnTo>
                      <a:lnTo>
                        <a:pt x="81" y="139"/>
                      </a:lnTo>
                      <a:lnTo>
                        <a:pt x="69" y="139"/>
                      </a:lnTo>
                      <a:lnTo>
                        <a:pt x="69" y="139"/>
                      </a:lnTo>
                      <a:lnTo>
                        <a:pt x="58" y="139"/>
                      </a:lnTo>
                      <a:lnTo>
                        <a:pt x="58" y="139"/>
                      </a:lnTo>
                      <a:lnTo>
                        <a:pt x="58" y="151"/>
                      </a:lnTo>
                      <a:lnTo>
                        <a:pt x="46" y="151"/>
                      </a:lnTo>
                      <a:lnTo>
                        <a:pt x="46" y="151"/>
                      </a:lnTo>
                      <a:lnTo>
                        <a:pt x="46" y="151"/>
                      </a:lnTo>
                      <a:lnTo>
                        <a:pt x="35" y="151"/>
                      </a:lnTo>
                      <a:lnTo>
                        <a:pt x="35" y="162"/>
                      </a:lnTo>
                      <a:lnTo>
                        <a:pt x="23" y="162"/>
                      </a:lnTo>
                      <a:lnTo>
                        <a:pt x="23" y="162"/>
                      </a:lnTo>
                      <a:lnTo>
                        <a:pt x="23" y="162"/>
                      </a:lnTo>
                      <a:lnTo>
                        <a:pt x="11" y="174"/>
                      </a:lnTo>
                      <a:lnTo>
                        <a:pt x="11" y="174"/>
                      </a:lnTo>
                      <a:lnTo>
                        <a:pt x="11" y="174"/>
                      </a:lnTo>
                      <a:lnTo>
                        <a:pt x="11" y="186"/>
                      </a:lnTo>
                      <a:lnTo>
                        <a:pt x="0" y="197"/>
                      </a:lnTo>
                      <a:lnTo>
                        <a:pt x="0" y="197"/>
                      </a:lnTo>
                      <a:lnTo>
                        <a:pt x="0" y="209"/>
                      </a:lnTo>
                      <a:lnTo>
                        <a:pt x="0" y="209"/>
                      </a:lnTo>
                      <a:lnTo>
                        <a:pt x="0" y="209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32"/>
                      </a:lnTo>
                      <a:lnTo>
                        <a:pt x="0" y="232"/>
                      </a:lnTo>
                      <a:lnTo>
                        <a:pt x="0" y="244"/>
                      </a:lnTo>
                      <a:lnTo>
                        <a:pt x="0" y="244"/>
                      </a:lnTo>
                      <a:lnTo>
                        <a:pt x="0" y="244"/>
                      </a:lnTo>
                      <a:lnTo>
                        <a:pt x="0" y="255"/>
                      </a:lnTo>
                      <a:lnTo>
                        <a:pt x="0" y="255"/>
                      </a:lnTo>
                      <a:lnTo>
                        <a:pt x="11" y="267"/>
                      </a:lnTo>
                      <a:lnTo>
                        <a:pt x="11" y="267"/>
                      </a:lnTo>
                      <a:lnTo>
                        <a:pt x="11" y="267"/>
                      </a:lnTo>
                      <a:lnTo>
                        <a:pt x="11" y="279"/>
                      </a:lnTo>
                      <a:lnTo>
                        <a:pt x="11" y="279"/>
                      </a:lnTo>
                      <a:lnTo>
                        <a:pt x="11" y="290"/>
                      </a:lnTo>
                      <a:lnTo>
                        <a:pt x="11" y="290"/>
                      </a:lnTo>
                      <a:lnTo>
                        <a:pt x="11" y="290"/>
                      </a:lnTo>
                      <a:lnTo>
                        <a:pt x="23" y="290"/>
                      </a:lnTo>
                      <a:lnTo>
                        <a:pt x="23" y="302"/>
                      </a:lnTo>
                      <a:lnTo>
                        <a:pt x="23" y="302"/>
                      </a:lnTo>
                      <a:lnTo>
                        <a:pt x="23" y="302"/>
                      </a:lnTo>
                      <a:lnTo>
                        <a:pt x="35" y="313"/>
                      </a:lnTo>
                      <a:lnTo>
                        <a:pt x="35" y="313"/>
                      </a:lnTo>
                      <a:lnTo>
                        <a:pt x="35" y="313"/>
                      </a:lnTo>
                      <a:lnTo>
                        <a:pt x="46" y="313"/>
                      </a:lnTo>
                      <a:lnTo>
                        <a:pt x="46" y="313"/>
                      </a:lnTo>
                      <a:lnTo>
                        <a:pt x="46" y="313"/>
                      </a:lnTo>
                      <a:lnTo>
                        <a:pt x="58" y="313"/>
                      </a:lnTo>
                      <a:lnTo>
                        <a:pt x="58" y="313"/>
                      </a:lnTo>
                      <a:lnTo>
                        <a:pt x="69" y="313"/>
                      </a:lnTo>
                      <a:lnTo>
                        <a:pt x="69" y="313"/>
                      </a:lnTo>
                      <a:lnTo>
                        <a:pt x="69" y="313"/>
                      </a:lnTo>
                      <a:lnTo>
                        <a:pt x="81" y="313"/>
                      </a:lnTo>
                      <a:lnTo>
                        <a:pt x="81" y="313"/>
                      </a:lnTo>
                      <a:lnTo>
                        <a:pt x="81" y="313"/>
                      </a:lnTo>
                      <a:lnTo>
                        <a:pt x="93" y="313"/>
                      </a:lnTo>
                      <a:lnTo>
                        <a:pt x="93" y="313"/>
                      </a:lnTo>
                      <a:lnTo>
                        <a:pt x="104" y="313"/>
                      </a:lnTo>
                      <a:lnTo>
                        <a:pt x="104" y="313"/>
                      </a:lnTo>
                      <a:lnTo>
                        <a:pt x="104" y="313"/>
                      </a:lnTo>
                      <a:lnTo>
                        <a:pt x="116" y="313"/>
                      </a:lnTo>
                      <a:lnTo>
                        <a:pt x="116" y="313"/>
                      </a:lnTo>
                      <a:lnTo>
                        <a:pt x="116" y="313"/>
                      </a:lnTo>
                      <a:lnTo>
                        <a:pt x="128" y="302"/>
                      </a:lnTo>
                      <a:lnTo>
                        <a:pt x="128" y="302"/>
                      </a:lnTo>
                      <a:lnTo>
                        <a:pt x="128" y="302"/>
                      </a:lnTo>
                      <a:lnTo>
                        <a:pt x="139" y="290"/>
                      </a:lnTo>
                      <a:lnTo>
                        <a:pt x="139" y="290"/>
                      </a:lnTo>
                      <a:lnTo>
                        <a:pt x="139" y="279"/>
                      </a:lnTo>
                      <a:lnTo>
                        <a:pt x="139" y="279"/>
                      </a:lnTo>
                      <a:lnTo>
                        <a:pt x="139" y="267"/>
                      </a:lnTo>
                      <a:lnTo>
                        <a:pt x="139" y="267"/>
                      </a:lnTo>
                      <a:lnTo>
                        <a:pt x="151" y="267"/>
                      </a:lnTo>
                      <a:lnTo>
                        <a:pt x="151" y="255"/>
                      </a:lnTo>
                      <a:lnTo>
                        <a:pt x="151" y="255"/>
                      </a:lnTo>
                      <a:lnTo>
                        <a:pt x="151" y="244"/>
                      </a:lnTo>
                      <a:lnTo>
                        <a:pt x="151" y="244"/>
                      </a:lnTo>
                      <a:lnTo>
                        <a:pt x="139" y="232"/>
                      </a:lnTo>
                      <a:lnTo>
                        <a:pt x="139" y="232"/>
                      </a:lnTo>
                      <a:lnTo>
                        <a:pt x="139" y="232"/>
                      </a:lnTo>
                      <a:lnTo>
                        <a:pt x="139" y="220"/>
                      </a:lnTo>
                      <a:lnTo>
                        <a:pt x="139" y="220"/>
                      </a:lnTo>
                      <a:lnTo>
                        <a:pt x="139" y="220"/>
                      </a:lnTo>
                      <a:lnTo>
                        <a:pt x="128" y="209"/>
                      </a:lnTo>
                      <a:lnTo>
                        <a:pt x="128" y="209"/>
                      </a:lnTo>
                      <a:lnTo>
                        <a:pt x="116" y="209"/>
                      </a:lnTo>
                      <a:lnTo>
                        <a:pt x="116" y="209"/>
                      </a:lnTo>
                      <a:lnTo>
                        <a:pt x="116" y="209"/>
                      </a:lnTo>
                      <a:lnTo>
                        <a:pt x="104" y="197"/>
                      </a:lnTo>
                      <a:lnTo>
                        <a:pt x="104" y="197"/>
                      </a:lnTo>
                      <a:lnTo>
                        <a:pt x="104" y="197"/>
                      </a:lnTo>
                      <a:lnTo>
                        <a:pt x="104" y="186"/>
                      </a:lnTo>
                      <a:lnTo>
                        <a:pt x="104" y="186"/>
                      </a:lnTo>
                      <a:lnTo>
                        <a:pt x="104" y="186"/>
                      </a:lnTo>
                      <a:lnTo>
                        <a:pt x="104" y="174"/>
                      </a:lnTo>
                      <a:lnTo>
                        <a:pt x="104" y="174"/>
                      </a:lnTo>
                      <a:lnTo>
                        <a:pt x="104" y="162"/>
                      </a:lnTo>
                      <a:lnTo>
                        <a:pt x="93" y="162"/>
                      </a:lnTo>
                      <a:lnTo>
                        <a:pt x="104" y="162"/>
                      </a:lnTo>
                      <a:lnTo>
                        <a:pt x="104" y="151"/>
                      </a:lnTo>
                      <a:lnTo>
                        <a:pt x="104" y="151"/>
                      </a:lnTo>
                      <a:lnTo>
                        <a:pt x="116" y="151"/>
                      </a:lnTo>
                      <a:lnTo>
                        <a:pt x="116" y="151"/>
                      </a:lnTo>
                      <a:lnTo>
                        <a:pt x="116" y="139"/>
                      </a:lnTo>
                      <a:lnTo>
                        <a:pt x="116" y="139"/>
                      </a:lnTo>
                      <a:lnTo>
                        <a:pt x="128" y="127"/>
                      </a:lnTo>
                      <a:lnTo>
                        <a:pt x="128" y="127"/>
                      </a:lnTo>
                      <a:lnTo>
                        <a:pt x="128" y="116"/>
                      </a:lnTo>
                      <a:lnTo>
                        <a:pt x="128" y="116"/>
                      </a:lnTo>
                      <a:lnTo>
                        <a:pt x="139" y="116"/>
                      </a:lnTo>
                      <a:lnTo>
                        <a:pt x="139" y="116"/>
                      </a:lnTo>
                      <a:lnTo>
                        <a:pt x="139" y="116"/>
                      </a:lnTo>
                      <a:lnTo>
                        <a:pt x="151" y="116"/>
                      </a:lnTo>
                      <a:lnTo>
                        <a:pt x="151" y="127"/>
                      </a:lnTo>
                      <a:lnTo>
                        <a:pt x="151" y="127"/>
                      </a:lnTo>
                      <a:lnTo>
                        <a:pt x="151" y="127"/>
                      </a:lnTo>
                      <a:lnTo>
                        <a:pt x="151" y="139"/>
                      </a:lnTo>
                      <a:lnTo>
                        <a:pt x="151" y="139"/>
                      </a:lnTo>
                      <a:lnTo>
                        <a:pt x="151" y="151"/>
                      </a:lnTo>
                      <a:lnTo>
                        <a:pt x="151" y="151"/>
                      </a:lnTo>
                      <a:lnTo>
                        <a:pt x="151" y="151"/>
                      </a:lnTo>
                      <a:lnTo>
                        <a:pt x="151" y="162"/>
                      </a:lnTo>
                      <a:lnTo>
                        <a:pt x="162" y="162"/>
                      </a:lnTo>
                      <a:lnTo>
                        <a:pt x="162" y="162"/>
                      </a:lnTo>
                      <a:lnTo>
                        <a:pt x="162" y="174"/>
                      </a:lnTo>
                      <a:lnTo>
                        <a:pt x="162" y="174"/>
                      </a:lnTo>
                      <a:lnTo>
                        <a:pt x="174" y="174"/>
                      </a:lnTo>
                      <a:lnTo>
                        <a:pt x="174" y="174"/>
                      </a:lnTo>
                      <a:lnTo>
                        <a:pt x="174" y="174"/>
                      </a:lnTo>
                      <a:lnTo>
                        <a:pt x="186" y="174"/>
                      </a:lnTo>
                      <a:lnTo>
                        <a:pt x="186" y="174"/>
                      </a:lnTo>
                      <a:lnTo>
                        <a:pt x="197" y="174"/>
                      </a:lnTo>
                      <a:lnTo>
                        <a:pt x="197" y="174"/>
                      </a:lnTo>
                      <a:lnTo>
                        <a:pt x="197" y="174"/>
                      </a:lnTo>
                      <a:lnTo>
                        <a:pt x="209" y="174"/>
                      </a:lnTo>
                      <a:lnTo>
                        <a:pt x="209" y="174"/>
                      </a:lnTo>
                      <a:lnTo>
                        <a:pt x="209" y="174"/>
                      </a:lnTo>
                      <a:lnTo>
                        <a:pt x="221" y="174"/>
                      </a:lnTo>
                      <a:lnTo>
                        <a:pt x="221" y="174"/>
                      </a:lnTo>
                      <a:lnTo>
                        <a:pt x="221" y="162"/>
                      </a:lnTo>
                      <a:lnTo>
                        <a:pt x="232" y="162"/>
                      </a:lnTo>
                      <a:lnTo>
                        <a:pt x="232" y="162"/>
                      </a:lnTo>
                      <a:lnTo>
                        <a:pt x="232" y="151"/>
                      </a:lnTo>
                      <a:lnTo>
                        <a:pt x="232" y="151"/>
                      </a:lnTo>
                      <a:lnTo>
                        <a:pt x="244" y="151"/>
                      </a:lnTo>
                      <a:lnTo>
                        <a:pt x="244" y="139"/>
                      </a:lnTo>
                      <a:lnTo>
                        <a:pt x="244" y="139"/>
                      </a:lnTo>
                      <a:lnTo>
                        <a:pt x="255" y="127"/>
                      </a:lnTo>
                      <a:lnTo>
                        <a:pt x="255" y="127"/>
                      </a:lnTo>
                      <a:lnTo>
                        <a:pt x="255" y="127"/>
                      </a:lnTo>
                      <a:lnTo>
                        <a:pt x="267" y="127"/>
                      </a:lnTo>
                      <a:lnTo>
                        <a:pt x="267" y="127"/>
                      </a:lnTo>
                      <a:lnTo>
                        <a:pt x="267" y="116"/>
                      </a:lnTo>
                      <a:lnTo>
                        <a:pt x="279" y="127"/>
                      </a:lnTo>
                      <a:lnTo>
                        <a:pt x="279" y="127"/>
                      </a:lnTo>
                      <a:lnTo>
                        <a:pt x="279" y="127"/>
                      </a:lnTo>
                      <a:lnTo>
                        <a:pt x="290" y="139"/>
                      </a:lnTo>
                      <a:lnTo>
                        <a:pt x="290" y="139"/>
                      </a:lnTo>
                      <a:lnTo>
                        <a:pt x="290" y="139"/>
                      </a:lnTo>
                      <a:lnTo>
                        <a:pt x="290" y="151"/>
                      </a:lnTo>
                      <a:lnTo>
                        <a:pt x="302" y="151"/>
                      </a:lnTo>
                      <a:lnTo>
                        <a:pt x="302" y="151"/>
                      </a:lnTo>
                      <a:lnTo>
                        <a:pt x="302" y="162"/>
                      </a:lnTo>
                      <a:lnTo>
                        <a:pt x="302" y="162"/>
                      </a:lnTo>
                      <a:lnTo>
                        <a:pt x="302" y="174"/>
                      </a:lnTo>
                      <a:lnTo>
                        <a:pt x="302" y="174"/>
                      </a:lnTo>
                      <a:lnTo>
                        <a:pt x="314" y="174"/>
                      </a:lnTo>
                      <a:lnTo>
                        <a:pt x="314" y="186"/>
                      </a:lnTo>
                      <a:lnTo>
                        <a:pt x="314" y="186"/>
                      </a:lnTo>
                      <a:lnTo>
                        <a:pt x="314" y="197"/>
                      </a:lnTo>
                      <a:lnTo>
                        <a:pt x="314" y="197"/>
                      </a:lnTo>
                      <a:lnTo>
                        <a:pt x="314" y="197"/>
                      </a:lnTo>
                      <a:lnTo>
                        <a:pt x="314" y="209"/>
                      </a:lnTo>
                      <a:lnTo>
                        <a:pt x="314" y="209"/>
                      </a:lnTo>
                      <a:lnTo>
                        <a:pt x="314" y="209"/>
                      </a:lnTo>
                      <a:lnTo>
                        <a:pt x="314" y="220"/>
                      </a:lnTo>
                      <a:lnTo>
                        <a:pt x="314" y="220"/>
                      </a:lnTo>
                      <a:lnTo>
                        <a:pt x="314" y="232"/>
                      </a:lnTo>
                      <a:lnTo>
                        <a:pt x="325" y="232"/>
                      </a:lnTo>
                      <a:lnTo>
                        <a:pt x="325" y="232"/>
                      </a:lnTo>
                      <a:lnTo>
                        <a:pt x="325" y="244"/>
                      </a:lnTo>
                      <a:lnTo>
                        <a:pt x="314" y="244"/>
                      </a:lnTo>
                      <a:lnTo>
                        <a:pt x="314" y="255"/>
                      </a:lnTo>
                      <a:lnTo>
                        <a:pt x="314" y="255"/>
                      </a:lnTo>
                      <a:lnTo>
                        <a:pt x="302" y="255"/>
                      </a:lnTo>
                      <a:lnTo>
                        <a:pt x="302" y="267"/>
                      </a:lnTo>
                      <a:lnTo>
                        <a:pt x="302" y="267"/>
                      </a:lnTo>
                      <a:lnTo>
                        <a:pt x="290" y="267"/>
                      </a:lnTo>
                      <a:lnTo>
                        <a:pt x="290" y="267"/>
                      </a:lnTo>
                      <a:lnTo>
                        <a:pt x="290" y="267"/>
                      </a:lnTo>
                      <a:lnTo>
                        <a:pt x="279" y="267"/>
                      </a:lnTo>
                      <a:lnTo>
                        <a:pt x="279" y="267"/>
                      </a:lnTo>
                      <a:lnTo>
                        <a:pt x="279" y="267"/>
                      </a:lnTo>
                      <a:lnTo>
                        <a:pt x="267" y="267"/>
                      </a:lnTo>
                      <a:lnTo>
                        <a:pt x="267" y="255"/>
                      </a:lnTo>
                      <a:lnTo>
                        <a:pt x="255" y="255"/>
                      </a:lnTo>
                      <a:lnTo>
                        <a:pt x="255" y="255"/>
                      </a:lnTo>
                      <a:lnTo>
                        <a:pt x="255" y="255"/>
                      </a:lnTo>
                      <a:lnTo>
                        <a:pt x="244" y="255"/>
                      </a:lnTo>
                      <a:lnTo>
                        <a:pt x="244" y="255"/>
                      </a:lnTo>
                      <a:lnTo>
                        <a:pt x="244" y="267"/>
                      </a:lnTo>
                      <a:lnTo>
                        <a:pt x="244" y="267"/>
                      </a:lnTo>
                      <a:lnTo>
                        <a:pt x="232" y="267"/>
                      </a:lnTo>
                      <a:lnTo>
                        <a:pt x="232" y="279"/>
                      </a:lnTo>
                      <a:lnTo>
                        <a:pt x="232" y="279"/>
                      </a:lnTo>
                      <a:lnTo>
                        <a:pt x="232" y="290"/>
                      </a:lnTo>
                      <a:lnTo>
                        <a:pt x="232" y="290"/>
                      </a:lnTo>
                      <a:lnTo>
                        <a:pt x="232" y="302"/>
                      </a:lnTo>
                      <a:lnTo>
                        <a:pt x="232" y="302"/>
                      </a:lnTo>
                      <a:lnTo>
                        <a:pt x="232" y="313"/>
                      </a:lnTo>
                      <a:lnTo>
                        <a:pt x="232" y="313"/>
                      </a:lnTo>
                      <a:lnTo>
                        <a:pt x="232" y="313"/>
                      </a:lnTo>
                      <a:lnTo>
                        <a:pt x="232" y="325"/>
                      </a:lnTo>
                      <a:lnTo>
                        <a:pt x="232" y="325"/>
                      </a:lnTo>
                      <a:lnTo>
                        <a:pt x="232" y="337"/>
                      </a:lnTo>
                      <a:lnTo>
                        <a:pt x="232" y="337"/>
                      </a:lnTo>
                      <a:lnTo>
                        <a:pt x="232" y="337"/>
                      </a:lnTo>
                      <a:lnTo>
                        <a:pt x="232" y="348"/>
                      </a:lnTo>
                      <a:lnTo>
                        <a:pt x="232" y="348"/>
                      </a:lnTo>
                      <a:lnTo>
                        <a:pt x="232" y="360"/>
                      </a:lnTo>
                      <a:lnTo>
                        <a:pt x="232" y="360"/>
                      </a:lnTo>
                      <a:lnTo>
                        <a:pt x="244" y="360"/>
                      </a:lnTo>
                      <a:lnTo>
                        <a:pt x="244" y="360"/>
                      </a:lnTo>
                      <a:lnTo>
                        <a:pt x="244" y="360"/>
                      </a:lnTo>
                      <a:lnTo>
                        <a:pt x="255" y="360"/>
                      </a:lnTo>
                      <a:lnTo>
                        <a:pt x="255" y="360"/>
                      </a:lnTo>
                      <a:lnTo>
                        <a:pt x="255" y="360"/>
                      </a:lnTo>
                      <a:lnTo>
                        <a:pt x="267" y="360"/>
                      </a:lnTo>
                      <a:lnTo>
                        <a:pt x="267" y="372"/>
                      </a:lnTo>
                      <a:lnTo>
                        <a:pt x="279" y="372"/>
                      </a:lnTo>
                      <a:lnTo>
                        <a:pt x="279" y="372"/>
                      </a:lnTo>
                      <a:lnTo>
                        <a:pt x="279" y="372"/>
                      </a:lnTo>
                      <a:lnTo>
                        <a:pt x="290" y="372"/>
                      </a:lnTo>
                      <a:lnTo>
                        <a:pt x="290" y="372"/>
                      </a:lnTo>
                      <a:lnTo>
                        <a:pt x="290" y="372"/>
                      </a:lnTo>
                      <a:lnTo>
                        <a:pt x="302" y="372"/>
                      </a:lnTo>
                      <a:lnTo>
                        <a:pt x="302" y="360"/>
                      </a:lnTo>
                      <a:lnTo>
                        <a:pt x="302" y="360"/>
                      </a:lnTo>
                      <a:lnTo>
                        <a:pt x="314" y="360"/>
                      </a:lnTo>
                      <a:lnTo>
                        <a:pt x="314" y="360"/>
                      </a:lnTo>
                      <a:lnTo>
                        <a:pt x="325" y="360"/>
                      </a:lnTo>
                      <a:lnTo>
                        <a:pt x="325" y="360"/>
                      </a:lnTo>
                      <a:lnTo>
                        <a:pt x="325" y="360"/>
                      </a:lnTo>
                      <a:lnTo>
                        <a:pt x="325" y="348"/>
                      </a:lnTo>
                      <a:lnTo>
                        <a:pt x="337" y="348"/>
                      </a:lnTo>
                      <a:lnTo>
                        <a:pt x="337" y="348"/>
                      </a:lnTo>
                      <a:lnTo>
                        <a:pt x="337" y="348"/>
                      </a:lnTo>
                      <a:lnTo>
                        <a:pt x="348" y="337"/>
                      </a:lnTo>
                      <a:lnTo>
                        <a:pt x="348" y="337"/>
                      </a:lnTo>
                      <a:lnTo>
                        <a:pt x="348" y="325"/>
                      </a:lnTo>
                      <a:lnTo>
                        <a:pt x="348" y="325"/>
                      </a:lnTo>
                      <a:lnTo>
                        <a:pt x="360" y="313"/>
                      </a:lnTo>
                      <a:lnTo>
                        <a:pt x="360" y="313"/>
                      </a:lnTo>
                      <a:lnTo>
                        <a:pt x="360" y="302"/>
                      </a:lnTo>
                      <a:lnTo>
                        <a:pt x="360" y="302"/>
                      </a:lnTo>
                      <a:lnTo>
                        <a:pt x="360" y="302"/>
                      </a:lnTo>
                      <a:lnTo>
                        <a:pt x="360" y="290"/>
                      </a:lnTo>
                      <a:lnTo>
                        <a:pt x="360" y="290"/>
                      </a:lnTo>
                      <a:lnTo>
                        <a:pt x="360" y="279"/>
                      </a:lnTo>
                      <a:lnTo>
                        <a:pt x="360" y="279"/>
                      </a:lnTo>
                      <a:lnTo>
                        <a:pt x="360" y="267"/>
                      </a:lnTo>
                      <a:lnTo>
                        <a:pt x="360" y="267"/>
                      </a:lnTo>
                      <a:lnTo>
                        <a:pt x="372" y="267"/>
                      </a:lnTo>
                      <a:lnTo>
                        <a:pt x="372" y="255"/>
                      </a:lnTo>
                      <a:lnTo>
                        <a:pt x="372" y="255"/>
                      </a:lnTo>
                      <a:lnTo>
                        <a:pt x="372" y="244"/>
                      </a:lnTo>
                      <a:lnTo>
                        <a:pt x="372" y="244"/>
                      </a:lnTo>
                      <a:lnTo>
                        <a:pt x="372" y="244"/>
                      </a:lnTo>
                      <a:lnTo>
                        <a:pt x="372" y="232"/>
                      </a:lnTo>
                      <a:lnTo>
                        <a:pt x="372" y="232"/>
                      </a:lnTo>
                      <a:lnTo>
                        <a:pt x="372" y="220"/>
                      </a:lnTo>
                      <a:lnTo>
                        <a:pt x="372" y="220"/>
                      </a:lnTo>
                      <a:lnTo>
                        <a:pt x="372" y="220"/>
                      </a:lnTo>
                      <a:lnTo>
                        <a:pt x="360" y="209"/>
                      </a:lnTo>
                      <a:lnTo>
                        <a:pt x="372" y="220"/>
                      </a:lnTo>
                      <a:lnTo>
                        <a:pt x="372" y="220"/>
                      </a:lnTo>
                      <a:lnTo>
                        <a:pt x="372" y="220"/>
                      </a:lnTo>
                      <a:lnTo>
                        <a:pt x="372" y="232"/>
                      </a:lnTo>
                      <a:lnTo>
                        <a:pt x="372" y="232"/>
                      </a:lnTo>
                      <a:lnTo>
                        <a:pt x="372" y="244"/>
                      </a:lnTo>
                      <a:lnTo>
                        <a:pt x="372" y="232"/>
                      </a:lnTo>
                      <a:lnTo>
                        <a:pt x="360" y="232"/>
                      </a:lnTo>
                      <a:lnTo>
                        <a:pt x="360" y="220"/>
                      </a:lnTo>
                      <a:lnTo>
                        <a:pt x="360" y="220"/>
                      </a:lnTo>
                      <a:lnTo>
                        <a:pt x="360" y="209"/>
                      </a:lnTo>
                      <a:lnTo>
                        <a:pt x="360" y="209"/>
                      </a:lnTo>
                    </a:path>
                  </a:pathLst>
                </a:custGeom>
                <a:noFill/>
                <a:ln w="190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7584" name="Group 214"/>
            <p:cNvGrpSpPr>
              <a:grpSpLocks/>
            </p:cNvGrpSpPr>
            <p:nvPr/>
          </p:nvGrpSpPr>
          <p:grpSpPr bwMode="auto">
            <a:xfrm>
              <a:off x="2959" y="2946"/>
              <a:ext cx="465" cy="499"/>
              <a:chOff x="2818" y="2340"/>
              <a:chExt cx="465" cy="499"/>
            </a:xfrm>
          </p:grpSpPr>
          <p:sp>
            <p:nvSpPr>
              <p:cNvPr id="17623" name="Oval 215"/>
              <p:cNvSpPr>
                <a:spLocks noChangeArrowheads="1"/>
              </p:cNvSpPr>
              <p:nvPr/>
            </p:nvSpPr>
            <p:spPr bwMode="auto">
              <a:xfrm>
                <a:off x="2818" y="2340"/>
                <a:ext cx="465" cy="499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7587" name="Group 216"/>
              <p:cNvGrpSpPr>
                <a:grpSpLocks/>
              </p:cNvGrpSpPr>
              <p:nvPr/>
            </p:nvGrpSpPr>
            <p:grpSpPr bwMode="auto">
              <a:xfrm>
                <a:off x="2911" y="2409"/>
                <a:ext cx="279" cy="361"/>
                <a:chOff x="2911" y="2409"/>
                <a:chExt cx="279" cy="361"/>
              </a:xfrm>
            </p:grpSpPr>
            <p:sp>
              <p:nvSpPr>
                <p:cNvPr id="17625" name="Freeform 217"/>
                <p:cNvSpPr>
                  <a:spLocks/>
                </p:cNvSpPr>
                <p:nvPr/>
              </p:nvSpPr>
              <p:spPr bwMode="auto">
                <a:xfrm>
                  <a:off x="2911" y="2409"/>
                  <a:ext cx="279" cy="361"/>
                </a:xfrm>
                <a:custGeom>
                  <a:avLst/>
                  <a:gdLst/>
                  <a:ahLst/>
                  <a:cxnLst>
                    <a:cxn ang="0">
                      <a:pos x="0" y="15"/>
                    </a:cxn>
                    <a:cxn ang="0">
                      <a:pos x="12" y="0"/>
                    </a:cxn>
                    <a:cxn ang="0">
                      <a:pos x="24" y="15"/>
                    </a:cxn>
                    <a:cxn ang="0">
                      <a:pos x="12" y="31"/>
                    </a:cxn>
                    <a:cxn ang="0">
                      <a:pos x="7" y="29"/>
                    </a:cxn>
                    <a:cxn ang="0">
                      <a:pos x="12" y="15"/>
                    </a:cxn>
                    <a:cxn ang="0">
                      <a:pos x="0" y="15"/>
                    </a:cxn>
                  </a:cxnLst>
                  <a:rect l="0" t="0" r="r" b="b"/>
                  <a:pathLst>
                    <a:path w="24" h="31">
                      <a:moveTo>
                        <a:pt x="0" y="15"/>
                      </a:moveTo>
                      <a:cubicBezTo>
                        <a:pt x="0" y="7"/>
                        <a:pt x="6" y="0"/>
                        <a:pt x="12" y="0"/>
                      </a:cubicBezTo>
                      <a:cubicBezTo>
                        <a:pt x="19" y="0"/>
                        <a:pt x="24" y="7"/>
                        <a:pt x="24" y="15"/>
                      </a:cubicBezTo>
                      <a:cubicBezTo>
                        <a:pt x="24" y="24"/>
                        <a:pt x="19" y="31"/>
                        <a:pt x="12" y="31"/>
                      </a:cubicBezTo>
                      <a:cubicBezTo>
                        <a:pt x="10" y="31"/>
                        <a:pt x="9" y="30"/>
                        <a:pt x="7" y="29"/>
                      </a:cubicBezTo>
                      <a:lnTo>
                        <a:pt x="12" y="15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CC33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626" name="Freeform 218"/>
                <p:cNvSpPr>
                  <a:spLocks/>
                </p:cNvSpPr>
                <p:nvPr/>
              </p:nvSpPr>
              <p:spPr bwMode="auto">
                <a:xfrm>
                  <a:off x="2911" y="2409"/>
                  <a:ext cx="279" cy="361"/>
                </a:xfrm>
                <a:custGeom>
                  <a:avLst/>
                  <a:gdLst/>
                  <a:ahLst/>
                  <a:cxnLst>
                    <a:cxn ang="0">
                      <a:pos x="0" y="15"/>
                    </a:cxn>
                    <a:cxn ang="0">
                      <a:pos x="12" y="0"/>
                    </a:cxn>
                    <a:cxn ang="0">
                      <a:pos x="24" y="15"/>
                    </a:cxn>
                    <a:cxn ang="0">
                      <a:pos x="12" y="31"/>
                    </a:cxn>
                    <a:cxn ang="0">
                      <a:pos x="7" y="29"/>
                    </a:cxn>
                  </a:cxnLst>
                  <a:rect l="0" t="0" r="r" b="b"/>
                  <a:pathLst>
                    <a:path w="24" h="31">
                      <a:moveTo>
                        <a:pt x="0" y="15"/>
                      </a:moveTo>
                      <a:cubicBezTo>
                        <a:pt x="0" y="7"/>
                        <a:pt x="6" y="0"/>
                        <a:pt x="12" y="0"/>
                      </a:cubicBezTo>
                      <a:cubicBezTo>
                        <a:pt x="19" y="0"/>
                        <a:pt x="24" y="7"/>
                        <a:pt x="24" y="15"/>
                      </a:cubicBezTo>
                      <a:cubicBezTo>
                        <a:pt x="24" y="24"/>
                        <a:pt x="19" y="31"/>
                        <a:pt x="12" y="31"/>
                      </a:cubicBezTo>
                      <a:cubicBezTo>
                        <a:pt x="10" y="31"/>
                        <a:pt x="9" y="30"/>
                        <a:pt x="7" y="29"/>
                      </a:cubicBezTo>
                    </a:path>
                  </a:pathLst>
                </a:custGeom>
                <a:noFill/>
                <a:ln w="190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17627" name="Oval 219"/>
            <p:cNvSpPr>
              <a:spLocks noChangeArrowheads="1"/>
            </p:cNvSpPr>
            <p:nvPr/>
          </p:nvSpPr>
          <p:spPr bwMode="auto">
            <a:xfrm>
              <a:off x="2877" y="2980"/>
              <a:ext cx="35" cy="47"/>
            </a:xfrm>
            <a:prstGeom prst="ellipse">
              <a:avLst/>
            </a:prstGeom>
            <a:solidFill>
              <a:srgbClr val="FF99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28" name="Oval 220"/>
            <p:cNvSpPr>
              <a:spLocks noChangeArrowheads="1"/>
            </p:cNvSpPr>
            <p:nvPr/>
          </p:nvSpPr>
          <p:spPr bwMode="auto">
            <a:xfrm>
              <a:off x="2912" y="3434"/>
              <a:ext cx="35" cy="35"/>
            </a:xfrm>
            <a:prstGeom prst="ellipse">
              <a:avLst/>
            </a:prstGeom>
            <a:solidFill>
              <a:srgbClr val="FF99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29" name="Oval 221"/>
            <p:cNvSpPr>
              <a:spLocks noChangeArrowheads="1"/>
            </p:cNvSpPr>
            <p:nvPr/>
          </p:nvSpPr>
          <p:spPr bwMode="auto">
            <a:xfrm>
              <a:off x="2064" y="1713"/>
              <a:ext cx="46" cy="47"/>
            </a:xfrm>
            <a:prstGeom prst="ellipse">
              <a:avLst/>
            </a:prstGeom>
            <a:solidFill>
              <a:srgbClr val="FF99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30" name="Oval 222"/>
            <p:cNvSpPr>
              <a:spLocks noChangeArrowheads="1"/>
            </p:cNvSpPr>
            <p:nvPr/>
          </p:nvSpPr>
          <p:spPr bwMode="auto">
            <a:xfrm>
              <a:off x="3342" y="2783"/>
              <a:ext cx="47" cy="35"/>
            </a:xfrm>
            <a:prstGeom prst="ellipse">
              <a:avLst/>
            </a:prstGeom>
            <a:solidFill>
              <a:srgbClr val="FF99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31" name="Oval 223"/>
            <p:cNvSpPr>
              <a:spLocks noChangeArrowheads="1"/>
            </p:cNvSpPr>
            <p:nvPr/>
          </p:nvSpPr>
          <p:spPr bwMode="auto">
            <a:xfrm>
              <a:off x="1820" y="2364"/>
              <a:ext cx="34" cy="47"/>
            </a:xfrm>
            <a:prstGeom prst="ellipse">
              <a:avLst/>
            </a:prstGeom>
            <a:solidFill>
              <a:srgbClr val="FF99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32" name="Oval 224"/>
            <p:cNvSpPr>
              <a:spLocks noChangeArrowheads="1"/>
            </p:cNvSpPr>
            <p:nvPr/>
          </p:nvSpPr>
          <p:spPr bwMode="auto">
            <a:xfrm>
              <a:off x="2157" y="3434"/>
              <a:ext cx="46" cy="35"/>
            </a:xfrm>
            <a:prstGeom prst="ellipse">
              <a:avLst/>
            </a:prstGeom>
            <a:solidFill>
              <a:srgbClr val="FF99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33" name="Oval 225"/>
            <p:cNvSpPr>
              <a:spLocks noChangeArrowheads="1"/>
            </p:cNvSpPr>
            <p:nvPr/>
          </p:nvSpPr>
          <p:spPr bwMode="auto">
            <a:xfrm>
              <a:off x="2970" y="2330"/>
              <a:ext cx="35" cy="46"/>
            </a:xfrm>
            <a:prstGeom prst="ellipse">
              <a:avLst/>
            </a:prstGeom>
            <a:solidFill>
              <a:srgbClr val="FF99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34" name="Oval 226"/>
            <p:cNvSpPr>
              <a:spLocks noChangeArrowheads="1"/>
            </p:cNvSpPr>
            <p:nvPr/>
          </p:nvSpPr>
          <p:spPr bwMode="auto">
            <a:xfrm>
              <a:off x="2064" y="3294"/>
              <a:ext cx="46" cy="47"/>
            </a:xfrm>
            <a:prstGeom prst="ellipse">
              <a:avLst/>
            </a:prstGeom>
            <a:solidFill>
              <a:srgbClr val="FF99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35" name="Oval 227"/>
            <p:cNvSpPr>
              <a:spLocks noChangeArrowheads="1"/>
            </p:cNvSpPr>
            <p:nvPr/>
          </p:nvSpPr>
          <p:spPr bwMode="auto">
            <a:xfrm>
              <a:off x="2133" y="2876"/>
              <a:ext cx="35" cy="46"/>
            </a:xfrm>
            <a:prstGeom prst="ellipse">
              <a:avLst/>
            </a:prstGeom>
            <a:solidFill>
              <a:srgbClr val="FF99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36" name="Oval 228"/>
            <p:cNvSpPr>
              <a:spLocks noChangeArrowheads="1"/>
            </p:cNvSpPr>
            <p:nvPr/>
          </p:nvSpPr>
          <p:spPr bwMode="auto">
            <a:xfrm>
              <a:off x="2064" y="3155"/>
              <a:ext cx="35" cy="46"/>
            </a:xfrm>
            <a:prstGeom prst="ellipse">
              <a:avLst/>
            </a:prstGeom>
            <a:solidFill>
              <a:srgbClr val="FF99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37" name="Oval 229"/>
            <p:cNvSpPr>
              <a:spLocks noChangeArrowheads="1"/>
            </p:cNvSpPr>
            <p:nvPr/>
          </p:nvSpPr>
          <p:spPr bwMode="auto">
            <a:xfrm>
              <a:off x="2819" y="3190"/>
              <a:ext cx="35" cy="46"/>
            </a:xfrm>
            <a:prstGeom prst="ellipse">
              <a:avLst/>
            </a:prstGeom>
            <a:solidFill>
              <a:srgbClr val="FF99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38" name="Oval 230"/>
            <p:cNvSpPr>
              <a:spLocks noChangeArrowheads="1"/>
            </p:cNvSpPr>
            <p:nvPr/>
          </p:nvSpPr>
          <p:spPr bwMode="auto">
            <a:xfrm>
              <a:off x="2668" y="3050"/>
              <a:ext cx="35" cy="47"/>
            </a:xfrm>
            <a:prstGeom prst="ellipse">
              <a:avLst/>
            </a:prstGeom>
            <a:solidFill>
              <a:srgbClr val="FF99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39" name="Oval 231"/>
            <p:cNvSpPr>
              <a:spLocks noChangeArrowheads="1"/>
            </p:cNvSpPr>
            <p:nvPr/>
          </p:nvSpPr>
          <p:spPr bwMode="auto">
            <a:xfrm>
              <a:off x="2471" y="3050"/>
              <a:ext cx="34" cy="47"/>
            </a:xfrm>
            <a:prstGeom prst="ellipse">
              <a:avLst/>
            </a:prstGeom>
            <a:solidFill>
              <a:srgbClr val="FF99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40" name="Oval 232"/>
            <p:cNvSpPr>
              <a:spLocks noChangeArrowheads="1"/>
            </p:cNvSpPr>
            <p:nvPr/>
          </p:nvSpPr>
          <p:spPr bwMode="auto">
            <a:xfrm>
              <a:off x="1878" y="3434"/>
              <a:ext cx="35" cy="35"/>
            </a:xfrm>
            <a:prstGeom prst="ellipse">
              <a:avLst/>
            </a:prstGeom>
            <a:solidFill>
              <a:srgbClr val="FF99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41" name="Oval 233"/>
            <p:cNvSpPr>
              <a:spLocks noChangeArrowheads="1"/>
            </p:cNvSpPr>
            <p:nvPr/>
          </p:nvSpPr>
          <p:spPr bwMode="auto">
            <a:xfrm>
              <a:off x="2691" y="3399"/>
              <a:ext cx="35" cy="35"/>
            </a:xfrm>
            <a:prstGeom prst="ellipse">
              <a:avLst/>
            </a:prstGeom>
            <a:solidFill>
              <a:srgbClr val="FF99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7590" name="Group 234"/>
            <p:cNvGrpSpPr>
              <a:grpSpLocks/>
            </p:cNvGrpSpPr>
            <p:nvPr/>
          </p:nvGrpSpPr>
          <p:grpSpPr bwMode="auto">
            <a:xfrm>
              <a:off x="2087" y="3015"/>
              <a:ext cx="546" cy="489"/>
              <a:chOff x="1946" y="2409"/>
              <a:chExt cx="546" cy="489"/>
            </a:xfrm>
          </p:grpSpPr>
          <p:sp>
            <p:nvSpPr>
              <p:cNvPr id="17643" name="Freeform 235"/>
              <p:cNvSpPr>
                <a:spLocks/>
              </p:cNvSpPr>
              <p:nvPr/>
            </p:nvSpPr>
            <p:spPr bwMode="auto">
              <a:xfrm>
                <a:off x="1946" y="2409"/>
                <a:ext cx="546" cy="489"/>
              </a:xfrm>
              <a:custGeom>
                <a:avLst/>
                <a:gdLst/>
                <a:ahLst/>
                <a:cxnLst>
                  <a:cxn ang="0">
                    <a:pos x="15" y="31"/>
                  </a:cxn>
                  <a:cxn ang="0">
                    <a:pos x="5" y="5"/>
                  </a:cxn>
                  <a:cxn ang="0">
                    <a:pos x="32" y="11"/>
                  </a:cxn>
                  <a:cxn ang="0">
                    <a:pos x="42" y="37"/>
                  </a:cxn>
                  <a:cxn ang="0">
                    <a:pos x="15" y="31"/>
                  </a:cxn>
                </a:cxnLst>
                <a:rect l="0" t="0" r="r" b="b"/>
                <a:pathLst>
                  <a:path w="47" h="42">
                    <a:moveTo>
                      <a:pt x="15" y="31"/>
                    </a:moveTo>
                    <a:cubicBezTo>
                      <a:pt x="5" y="22"/>
                      <a:pt x="0" y="11"/>
                      <a:pt x="5" y="5"/>
                    </a:cubicBezTo>
                    <a:cubicBezTo>
                      <a:pt x="9" y="0"/>
                      <a:pt x="21" y="3"/>
                      <a:pt x="32" y="11"/>
                    </a:cubicBezTo>
                    <a:cubicBezTo>
                      <a:pt x="42" y="20"/>
                      <a:pt x="47" y="32"/>
                      <a:pt x="42" y="37"/>
                    </a:cubicBezTo>
                    <a:cubicBezTo>
                      <a:pt x="38" y="42"/>
                      <a:pt x="26" y="40"/>
                      <a:pt x="15" y="31"/>
                    </a:cubicBezTo>
                    <a:close/>
                  </a:path>
                </a:pathLst>
              </a:custGeom>
              <a:solidFill>
                <a:srgbClr val="FF0000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644" name="Freeform 236"/>
              <p:cNvSpPr>
                <a:spLocks/>
              </p:cNvSpPr>
              <p:nvPr/>
            </p:nvSpPr>
            <p:spPr bwMode="auto">
              <a:xfrm>
                <a:off x="2062" y="2584"/>
                <a:ext cx="268" cy="19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3" y="17"/>
                  </a:cxn>
                </a:cxnLst>
                <a:rect l="0" t="0" r="r" b="b"/>
                <a:pathLst>
                  <a:path w="23" h="17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2" y="0"/>
                      <a:pt x="23" y="8"/>
                      <a:pt x="23" y="17"/>
                    </a:cubicBez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93" name="Group 237"/>
            <p:cNvGrpSpPr>
              <a:grpSpLocks/>
            </p:cNvGrpSpPr>
            <p:nvPr/>
          </p:nvGrpSpPr>
          <p:grpSpPr bwMode="auto">
            <a:xfrm>
              <a:off x="2029" y="2190"/>
              <a:ext cx="535" cy="500"/>
              <a:chOff x="1888" y="1584"/>
              <a:chExt cx="535" cy="500"/>
            </a:xfrm>
          </p:grpSpPr>
          <p:sp>
            <p:nvSpPr>
              <p:cNvPr id="17646" name="Freeform 238"/>
              <p:cNvSpPr>
                <a:spLocks/>
              </p:cNvSpPr>
              <p:nvPr/>
            </p:nvSpPr>
            <p:spPr bwMode="auto">
              <a:xfrm>
                <a:off x="1888" y="1584"/>
                <a:ext cx="535" cy="500"/>
              </a:xfrm>
              <a:custGeom>
                <a:avLst/>
                <a:gdLst/>
                <a:ahLst/>
                <a:cxnLst>
                  <a:cxn ang="0">
                    <a:pos x="15" y="12"/>
                  </a:cxn>
                  <a:cxn ang="0">
                    <a:pos x="4" y="37"/>
                  </a:cxn>
                  <a:cxn ang="0">
                    <a:pos x="31" y="31"/>
                  </a:cxn>
                  <a:cxn ang="0">
                    <a:pos x="42" y="6"/>
                  </a:cxn>
                  <a:cxn ang="0">
                    <a:pos x="15" y="12"/>
                  </a:cxn>
                </a:cxnLst>
                <a:rect l="0" t="0" r="r" b="b"/>
                <a:pathLst>
                  <a:path w="46" h="43">
                    <a:moveTo>
                      <a:pt x="15" y="12"/>
                    </a:moveTo>
                    <a:cubicBezTo>
                      <a:pt x="4" y="20"/>
                      <a:pt x="0" y="32"/>
                      <a:pt x="4" y="37"/>
                    </a:cubicBezTo>
                    <a:cubicBezTo>
                      <a:pt x="9" y="43"/>
                      <a:pt x="21" y="40"/>
                      <a:pt x="31" y="31"/>
                    </a:cubicBezTo>
                    <a:cubicBezTo>
                      <a:pt x="42" y="23"/>
                      <a:pt x="46" y="11"/>
                      <a:pt x="42" y="6"/>
                    </a:cubicBezTo>
                    <a:cubicBezTo>
                      <a:pt x="37" y="0"/>
                      <a:pt x="25" y="3"/>
                      <a:pt x="15" y="12"/>
                    </a:cubicBezTo>
                    <a:close/>
                  </a:path>
                </a:pathLst>
              </a:custGeom>
              <a:solidFill>
                <a:srgbClr val="FF0000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647" name="Freeform 239"/>
              <p:cNvSpPr>
                <a:spLocks/>
              </p:cNvSpPr>
              <p:nvPr/>
            </p:nvSpPr>
            <p:spPr bwMode="auto">
              <a:xfrm>
                <a:off x="2004" y="1700"/>
                <a:ext cx="256" cy="210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18"/>
                  </a:cxn>
                </a:cxnLst>
                <a:rect l="0" t="0" r="r" b="b"/>
                <a:pathLst>
                  <a:path w="22" h="18">
                    <a:moveTo>
                      <a:pt x="22" y="0"/>
                    </a:moveTo>
                    <a:cubicBezTo>
                      <a:pt x="22" y="10"/>
                      <a:pt x="12" y="18"/>
                      <a:pt x="0" y="18"/>
                    </a:cubicBez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596" name="Group 240"/>
            <p:cNvGrpSpPr>
              <a:grpSpLocks/>
            </p:cNvGrpSpPr>
            <p:nvPr/>
          </p:nvGrpSpPr>
          <p:grpSpPr bwMode="auto">
            <a:xfrm>
              <a:off x="1820" y="1888"/>
              <a:ext cx="581" cy="302"/>
              <a:chOff x="1679" y="1282"/>
              <a:chExt cx="581" cy="302"/>
            </a:xfrm>
          </p:grpSpPr>
          <p:sp>
            <p:nvSpPr>
              <p:cNvPr id="17649" name="Oval 241"/>
              <p:cNvSpPr>
                <a:spLocks noChangeArrowheads="1"/>
              </p:cNvSpPr>
              <p:nvPr/>
            </p:nvSpPr>
            <p:spPr bwMode="auto">
              <a:xfrm>
                <a:off x="1679" y="1282"/>
                <a:ext cx="581" cy="302"/>
              </a:xfrm>
              <a:prstGeom prst="ellipse">
                <a:avLst/>
              </a:prstGeom>
              <a:solidFill>
                <a:srgbClr val="FF0000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650" name="Freeform 242"/>
              <p:cNvSpPr>
                <a:spLocks/>
              </p:cNvSpPr>
              <p:nvPr/>
            </p:nvSpPr>
            <p:spPr bwMode="auto">
              <a:xfrm>
                <a:off x="1806" y="1386"/>
                <a:ext cx="338" cy="93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0" y="1"/>
                  </a:cxn>
                </a:cxnLst>
                <a:rect l="0" t="0" r="r" b="b"/>
                <a:pathLst>
                  <a:path w="29" h="8">
                    <a:moveTo>
                      <a:pt x="29" y="0"/>
                    </a:moveTo>
                    <a:cubicBezTo>
                      <a:pt x="19" y="8"/>
                      <a:pt x="6" y="8"/>
                      <a:pt x="0" y="1"/>
                    </a:cubicBez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600" name="Group 243"/>
            <p:cNvGrpSpPr>
              <a:grpSpLocks/>
            </p:cNvGrpSpPr>
            <p:nvPr/>
          </p:nvGrpSpPr>
          <p:grpSpPr bwMode="auto">
            <a:xfrm>
              <a:off x="2877" y="2376"/>
              <a:ext cx="558" cy="477"/>
              <a:chOff x="2736" y="1770"/>
              <a:chExt cx="558" cy="477"/>
            </a:xfrm>
          </p:grpSpPr>
          <p:sp>
            <p:nvSpPr>
              <p:cNvPr id="17652" name="Freeform 244"/>
              <p:cNvSpPr>
                <a:spLocks/>
              </p:cNvSpPr>
              <p:nvPr/>
            </p:nvSpPr>
            <p:spPr bwMode="auto">
              <a:xfrm>
                <a:off x="2736" y="1770"/>
                <a:ext cx="558" cy="477"/>
              </a:xfrm>
              <a:custGeom>
                <a:avLst/>
                <a:gdLst/>
                <a:ahLst/>
                <a:cxnLst>
                  <a:cxn ang="0">
                    <a:pos x="16" y="10"/>
                  </a:cxn>
                  <a:cxn ang="0">
                    <a:pos x="43" y="5"/>
                  </a:cxn>
                  <a:cxn ang="0">
                    <a:pos x="32" y="30"/>
                  </a:cxn>
                  <a:cxn ang="0">
                    <a:pos x="4" y="35"/>
                  </a:cxn>
                  <a:cxn ang="0">
                    <a:pos x="16" y="10"/>
                  </a:cxn>
                </a:cxnLst>
                <a:rect l="0" t="0" r="r" b="b"/>
                <a:pathLst>
                  <a:path w="48" h="41">
                    <a:moveTo>
                      <a:pt x="16" y="10"/>
                    </a:moveTo>
                    <a:cubicBezTo>
                      <a:pt x="27" y="2"/>
                      <a:pt x="39" y="0"/>
                      <a:pt x="43" y="5"/>
                    </a:cubicBezTo>
                    <a:cubicBezTo>
                      <a:pt x="48" y="11"/>
                      <a:pt x="42" y="22"/>
                      <a:pt x="32" y="30"/>
                    </a:cubicBezTo>
                    <a:cubicBezTo>
                      <a:pt x="21" y="39"/>
                      <a:pt x="8" y="41"/>
                      <a:pt x="4" y="35"/>
                    </a:cubicBezTo>
                    <a:cubicBezTo>
                      <a:pt x="0" y="29"/>
                      <a:pt x="5" y="18"/>
                      <a:pt x="16" y="10"/>
                    </a:cubicBezTo>
                    <a:close/>
                  </a:path>
                </a:pathLst>
              </a:custGeom>
              <a:solidFill>
                <a:srgbClr val="FF0000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653" name="Freeform 245"/>
              <p:cNvSpPr>
                <a:spLocks/>
              </p:cNvSpPr>
              <p:nvPr/>
            </p:nvSpPr>
            <p:spPr bwMode="auto">
              <a:xfrm>
                <a:off x="2864" y="1863"/>
                <a:ext cx="268" cy="244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0" y="18"/>
                  </a:cxn>
                </a:cxnLst>
                <a:rect l="0" t="0" r="r" b="b"/>
                <a:pathLst>
                  <a:path w="23" h="21">
                    <a:moveTo>
                      <a:pt x="23" y="0"/>
                    </a:moveTo>
                    <a:cubicBezTo>
                      <a:pt x="20" y="12"/>
                      <a:pt x="10" y="21"/>
                      <a:pt x="0" y="18"/>
                    </a:cubicBez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7654" name="Oval 246"/>
            <p:cNvSpPr>
              <a:spLocks noChangeArrowheads="1"/>
            </p:cNvSpPr>
            <p:nvPr/>
          </p:nvSpPr>
          <p:spPr bwMode="auto">
            <a:xfrm>
              <a:off x="1913" y="1783"/>
              <a:ext cx="34" cy="47"/>
            </a:xfrm>
            <a:prstGeom prst="ellipse">
              <a:avLst/>
            </a:prstGeom>
            <a:solidFill>
              <a:srgbClr val="FF99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55" name="Oval 247"/>
            <p:cNvSpPr>
              <a:spLocks noChangeArrowheads="1"/>
            </p:cNvSpPr>
            <p:nvPr/>
          </p:nvSpPr>
          <p:spPr bwMode="auto">
            <a:xfrm>
              <a:off x="1913" y="2330"/>
              <a:ext cx="34" cy="46"/>
            </a:xfrm>
            <a:prstGeom prst="ellipse">
              <a:avLst/>
            </a:prstGeom>
            <a:solidFill>
              <a:srgbClr val="FF99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56" name="Oval 248"/>
            <p:cNvSpPr>
              <a:spLocks noChangeArrowheads="1"/>
            </p:cNvSpPr>
            <p:nvPr/>
          </p:nvSpPr>
          <p:spPr bwMode="auto">
            <a:xfrm>
              <a:off x="2006" y="2364"/>
              <a:ext cx="34" cy="47"/>
            </a:xfrm>
            <a:prstGeom prst="ellipse">
              <a:avLst/>
            </a:prstGeom>
            <a:solidFill>
              <a:srgbClr val="FF99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57" name="Oval 249"/>
            <p:cNvSpPr>
              <a:spLocks noChangeArrowheads="1"/>
            </p:cNvSpPr>
            <p:nvPr/>
          </p:nvSpPr>
          <p:spPr bwMode="auto">
            <a:xfrm>
              <a:off x="2029" y="2190"/>
              <a:ext cx="46" cy="47"/>
            </a:xfrm>
            <a:prstGeom prst="ellipse">
              <a:avLst/>
            </a:prstGeom>
            <a:solidFill>
              <a:srgbClr val="FF99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58" name="Oval 250"/>
            <p:cNvSpPr>
              <a:spLocks noChangeArrowheads="1"/>
            </p:cNvSpPr>
            <p:nvPr/>
          </p:nvSpPr>
          <p:spPr bwMode="auto">
            <a:xfrm>
              <a:off x="2378" y="2713"/>
              <a:ext cx="34" cy="35"/>
            </a:xfrm>
            <a:prstGeom prst="ellipse">
              <a:avLst/>
            </a:prstGeom>
            <a:solidFill>
              <a:srgbClr val="FF99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59" name="Oval 251"/>
            <p:cNvSpPr>
              <a:spLocks noChangeArrowheads="1"/>
            </p:cNvSpPr>
            <p:nvPr/>
          </p:nvSpPr>
          <p:spPr bwMode="auto">
            <a:xfrm>
              <a:off x="2250" y="2748"/>
              <a:ext cx="46" cy="35"/>
            </a:xfrm>
            <a:prstGeom prst="ellipse">
              <a:avLst/>
            </a:prstGeom>
            <a:solidFill>
              <a:srgbClr val="FF99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7603" name="Group 252"/>
            <p:cNvGrpSpPr>
              <a:grpSpLocks/>
            </p:cNvGrpSpPr>
            <p:nvPr/>
          </p:nvGrpSpPr>
          <p:grpSpPr bwMode="auto">
            <a:xfrm>
              <a:off x="576" y="3329"/>
              <a:ext cx="197" cy="140"/>
              <a:chOff x="435" y="2723"/>
              <a:chExt cx="197" cy="140"/>
            </a:xfrm>
          </p:grpSpPr>
          <p:sp>
            <p:nvSpPr>
              <p:cNvPr id="17661" name="Freeform 253"/>
              <p:cNvSpPr>
                <a:spLocks/>
              </p:cNvSpPr>
              <p:nvPr/>
            </p:nvSpPr>
            <p:spPr bwMode="auto">
              <a:xfrm>
                <a:off x="435" y="2723"/>
                <a:ext cx="81" cy="140"/>
              </a:xfrm>
              <a:custGeom>
                <a:avLst/>
                <a:gdLst/>
                <a:ahLst/>
                <a:cxnLst>
                  <a:cxn ang="0">
                    <a:pos x="58" y="82"/>
                  </a:cxn>
                  <a:cxn ang="0">
                    <a:pos x="46" y="82"/>
                  </a:cxn>
                  <a:cxn ang="0">
                    <a:pos x="46" y="70"/>
                  </a:cxn>
                  <a:cxn ang="0">
                    <a:pos x="35" y="58"/>
                  </a:cxn>
                  <a:cxn ang="0">
                    <a:pos x="46" y="47"/>
                  </a:cxn>
                  <a:cxn ang="0">
                    <a:pos x="58" y="47"/>
                  </a:cxn>
                  <a:cxn ang="0">
                    <a:pos x="58" y="35"/>
                  </a:cxn>
                  <a:cxn ang="0">
                    <a:pos x="69" y="23"/>
                  </a:cxn>
                  <a:cxn ang="0">
                    <a:pos x="81" y="12"/>
                  </a:cxn>
                  <a:cxn ang="0">
                    <a:pos x="81" y="0"/>
                  </a:cxn>
                  <a:cxn ang="0">
                    <a:pos x="81" y="12"/>
                  </a:cxn>
                  <a:cxn ang="0">
                    <a:pos x="69" y="23"/>
                  </a:cxn>
                  <a:cxn ang="0">
                    <a:pos x="69" y="23"/>
                  </a:cxn>
                  <a:cxn ang="0">
                    <a:pos x="69" y="35"/>
                  </a:cxn>
                  <a:cxn ang="0">
                    <a:pos x="58" y="47"/>
                  </a:cxn>
                  <a:cxn ang="0">
                    <a:pos x="58" y="58"/>
                  </a:cxn>
                  <a:cxn ang="0">
                    <a:pos x="46" y="70"/>
                  </a:cxn>
                  <a:cxn ang="0">
                    <a:pos x="46" y="82"/>
                  </a:cxn>
                  <a:cxn ang="0">
                    <a:pos x="35" y="93"/>
                  </a:cxn>
                  <a:cxn ang="0">
                    <a:pos x="35" y="105"/>
                  </a:cxn>
                  <a:cxn ang="0">
                    <a:pos x="23" y="116"/>
                  </a:cxn>
                  <a:cxn ang="0">
                    <a:pos x="23" y="116"/>
                  </a:cxn>
                  <a:cxn ang="0">
                    <a:pos x="11" y="128"/>
                  </a:cxn>
                  <a:cxn ang="0">
                    <a:pos x="0" y="140"/>
                  </a:cxn>
                  <a:cxn ang="0">
                    <a:pos x="0" y="128"/>
                  </a:cxn>
                  <a:cxn ang="0">
                    <a:pos x="11" y="116"/>
                  </a:cxn>
                  <a:cxn ang="0">
                    <a:pos x="11" y="105"/>
                  </a:cxn>
                  <a:cxn ang="0">
                    <a:pos x="23" y="93"/>
                  </a:cxn>
                  <a:cxn ang="0">
                    <a:pos x="35" y="82"/>
                  </a:cxn>
                  <a:cxn ang="0">
                    <a:pos x="46" y="82"/>
                  </a:cxn>
                  <a:cxn ang="0">
                    <a:pos x="58" y="70"/>
                  </a:cxn>
                  <a:cxn ang="0">
                    <a:pos x="69" y="70"/>
                  </a:cxn>
                  <a:cxn ang="0">
                    <a:pos x="69" y="70"/>
                  </a:cxn>
                </a:cxnLst>
                <a:rect l="0" t="0" r="r" b="b"/>
                <a:pathLst>
                  <a:path w="81" h="140">
                    <a:moveTo>
                      <a:pt x="58" y="93"/>
                    </a:moveTo>
                    <a:lnTo>
                      <a:pt x="58" y="82"/>
                    </a:lnTo>
                    <a:lnTo>
                      <a:pt x="58" y="82"/>
                    </a:lnTo>
                    <a:lnTo>
                      <a:pt x="46" y="82"/>
                    </a:lnTo>
                    <a:lnTo>
                      <a:pt x="46" y="70"/>
                    </a:lnTo>
                    <a:lnTo>
                      <a:pt x="46" y="70"/>
                    </a:lnTo>
                    <a:lnTo>
                      <a:pt x="35" y="58"/>
                    </a:lnTo>
                    <a:lnTo>
                      <a:pt x="35" y="58"/>
                    </a:lnTo>
                    <a:lnTo>
                      <a:pt x="46" y="58"/>
                    </a:lnTo>
                    <a:lnTo>
                      <a:pt x="46" y="47"/>
                    </a:lnTo>
                    <a:lnTo>
                      <a:pt x="46" y="47"/>
                    </a:lnTo>
                    <a:lnTo>
                      <a:pt x="58" y="47"/>
                    </a:lnTo>
                    <a:lnTo>
                      <a:pt x="58" y="35"/>
                    </a:lnTo>
                    <a:lnTo>
                      <a:pt x="58" y="35"/>
                    </a:lnTo>
                    <a:lnTo>
                      <a:pt x="69" y="35"/>
                    </a:lnTo>
                    <a:lnTo>
                      <a:pt x="69" y="23"/>
                    </a:lnTo>
                    <a:lnTo>
                      <a:pt x="69" y="12"/>
                    </a:lnTo>
                    <a:lnTo>
                      <a:pt x="81" y="12"/>
                    </a:lnTo>
                    <a:lnTo>
                      <a:pt x="81" y="0"/>
                    </a:lnTo>
                    <a:lnTo>
                      <a:pt x="81" y="0"/>
                    </a:lnTo>
                    <a:lnTo>
                      <a:pt x="81" y="0"/>
                    </a:lnTo>
                    <a:lnTo>
                      <a:pt x="81" y="12"/>
                    </a:lnTo>
                    <a:lnTo>
                      <a:pt x="81" y="12"/>
                    </a:lnTo>
                    <a:lnTo>
                      <a:pt x="69" y="23"/>
                    </a:lnTo>
                    <a:lnTo>
                      <a:pt x="69" y="23"/>
                    </a:lnTo>
                    <a:lnTo>
                      <a:pt x="69" y="23"/>
                    </a:lnTo>
                    <a:lnTo>
                      <a:pt x="69" y="35"/>
                    </a:lnTo>
                    <a:lnTo>
                      <a:pt x="69" y="35"/>
                    </a:lnTo>
                    <a:lnTo>
                      <a:pt x="58" y="47"/>
                    </a:lnTo>
                    <a:lnTo>
                      <a:pt x="58" y="47"/>
                    </a:lnTo>
                    <a:lnTo>
                      <a:pt x="58" y="58"/>
                    </a:lnTo>
                    <a:lnTo>
                      <a:pt x="58" y="58"/>
                    </a:lnTo>
                    <a:lnTo>
                      <a:pt x="58" y="70"/>
                    </a:lnTo>
                    <a:lnTo>
                      <a:pt x="46" y="70"/>
                    </a:lnTo>
                    <a:lnTo>
                      <a:pt x="46" y="70"/>
                    </a:lnTo>
                    <a:lnTo>
                      <a:pt x="46" y="82"/>
                    </a:lnTo>
                    <a:lnTo>
                      <a:pt x="46" y="82"/>
                    </a:lnTo>
                    <a:lnTo>
                      <a:pt x="35" y="93"/>
                    </a:lnTo>
                    <a:lnTo>
                      <a:pt x="35" y="93"/>
                    </a:lnTo>
                    <a:lnTo>
                      <a:pt x="35" y="105"/>
                    </a:lnTo>
                    <a:lnTo>
                      <a:pt x="35" y="105"/>
                    </a:lnTo>
                    <a:lnTo>
                      <a:pt x="23" y="116"/>
                    </a:lnTo>
                    <a:lnTo>
                      <a:pt x="23" y="116"/>
                    </a:lnTo>
                    <a:lnTo>
                      <a:pt x="23" y="116"/>
                    </a:lnTo>
                    <a:lnTo>
                      <a:pt x="11" y="128"/>
                    </a:lnTo>
                    <a:lnTo>
                      <a:pt x="11" y="128"/>
                    </a:lnTo>
                    <a:lnTo>
                      <a:pt x="11" y="140"/>
                    </a:lnTo>
                    <a:lnTo>
                      <a:pt x="0" y="140"/>
                    </a:lnTo>
                    <a:lnTo>
                      <a:pt x="0" y="128"/>
                    </a:lnTo>
                    <a:lnTo>
                      <a:pt x="0" y="128"/>
                    </a:lnTo>
                    <a:lnTo>
                      <a:pt x="0" y="116"/>
                    </a:lnTo>
                    <a:lnTo>
                      <a:pt x="11" y="116"/>
                    </a:lnTo>
                    <a:lnTo>
                      <a:pt x="11" y="116"/>
                    </a:lnTo>
                    <a:lnTo>
                      <a:pt x="11" y="105"/>
                    </a:lnTo>
                    <a:lnTo>
                      <a:pt x="11" y="105"/>
                    </a:lnTo>
                    <a:lnTo>
                      <a:pt x="23" y="93"/>
                    </a:lnTo>
                    <a:lnTo>
                      <a:pt x="23" y="93"/>
                    </a:lnTo>
                    <a:lnTo>
                      <a:pt x="35" y="82"/>
                    </a:lnTo>
                    <a:lnTo>
                      <a:pt x="35" y="82"/>
                    </a:lnTo>
                    <a:lnTo>
                      <a:pt x="46" y="82"/>
                    </a:lnTo>
                    <a:lnTo>
                      <a:pt x="46" y="70"/>
                    </a:lnTo>
                    <a:lnTo>
                      <a:pt x="58" y="70"/>
                    </a:lnTo>
                    <a:lnTo>
                      <a:pt x="58" y="70"/>
                    </a:lnTo>
                    <a:lnTo>
                      <a:pt x="69" y="70"/>
                    </a:lnTo>
                    <a:lnTo>
                      <a:pt x="69" y="70"/>
                    </a:lnTo>
                    <a:lnTo>
                      <a:pt x="69" y="70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662" name="Freeform 254"/>
              <p:cNvSpPr>
                <a:spLocks/>
              </p:cNvSpPr>
              <p:nvPr/>
            </p:nvSpPr>
            <p:spPr bwMode="auto">
              <a:xfrm>
                <a:off x="516" y="2735"/>
                <a:ext cx="70" cy="70"/>
              </a:xfrm>
              <a:custGeom>
                <a:avLst/>
                <a:gdLst/>
                <a:ahLst/>
                <a:cxnLst>
                  <a:cxn ang="0">
                    <a:pos x="70" y="11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58" y="0"/>
                  </a:cxn>
                  <a:cxn ang="0">
                    <a:pos x="58" y="0"/>
                  </a:cxn>
                  <a:cxn ang="0">
                    <a:pos x="58" y="0"/>
                  </a:cxn>
                  <a:cxn ang="0">
                    <a:pos x="47" y="0"/>
                  </a:cxn>
                  <a:cxn ang="0">
                    <a:pos x="47" y="0"/>
                  </a:cxn>
                  <a:cxn ang="0">
                    <a:pos x="35" y="0"/>
                  </a:cxn>
                  <a:cxn ang="0">
                    <a:pos x="35" y="0"/>
                  </a:cxn>
                  <a:cxn ang="0">
                    <a:pos x="35" y="0"/>
                  </a:cxn>
                  <a:cxn ang="0">
                    <a:pos x="23" y="11"/>
                  </a:cxn>
                  <a:cxn ang="0">
                    <a:pos x="23" y="11"/>
                  </a:cxn>
                  <a:cxn ang="0">
                    <a:pos x="23" y="23"/>
                  </a:cxn>
                  <a:cxn ang="0">
                    <a:pos x="23" y="23"/>
                  </a:cxn>
                  <a:cxn ang="0">
                    <a:pos x="12" y="23"/>
                  </a:cxn>
                  <a:cxn ang="0">
                    <a:pos x="12" y="35"/>
                  </a:cxn>
                  <a:cxn ang="0">
                    <a:pos x="12" y="35"/>
                  </a:cxn>
                  <a:cxn ang="0">
                    <a:pos x="12" y="46"/>
                  </a:cxn>
                  <a:cxn ang="0">
                    <a:pos x="0" y="46"/>
                  </a:cxn>
                  <a:cxn ang="0">
                    <a:pos x="0" y="58"/>
                  </a:cxn>
                  <a:cxn ang="0">
                    <a:pos x="0" y="58"/>
                  </a:cxn>
                  <a:cxn ang="0">
                    <a:pos x="12" y="58"/>
                  </a:cxn>
                  <a:cxn ang="0">
                    <a:pos x="12" y="70"/>
                  </a:cxn>
                  <a:cxn ang="0">
                    <a:pos x="12" y="70"/>
                  </a:cxn>
                  <a:cxn ang="0">
                    <a:pos x="12" y="70"/>
                  </a:cxn>
                  <a:cxn ang="0">
                    <a:pos x="23" y="70"/>
                  </a:cxn>
                  <a:cxn ang="0">
                    <a:pos x="23" y="70"/>
                  </a:cxn>
                  <a:cxn ang="0">
                    <a:pos x="35" y="70"/>
                  </a:cxn>
                  <a:cxn ang="0">
                    <a:pos x="35" y="70"/>
                  </a:cxn>
                  <a:cxn ang="0">
                    <a:pos x="35" y="70"/>
                  </a:cxn>
                  <a:cxn ang="0">
                    <a:pos x="47" y="70"/>
                  </a:cxn>
                  <a:cxn ang="0">
                    <a:pos x="47" y="58"/>
                  </a:cxn>
                </a:cxnLst>
                <a:rect l="0" t="0" r="r" b="b"/>
                <a:pathLst>
                  <a:path w="70" h="70">
                    <a:moveTo>
                      <a:pt x="70" y="11"/>
                    </a:moveTo>
                    <a:lnTo>
                      <a:pt x="70" y="0"/>
                    </a:lnTo>
                    <a:lnTo>
                      <a:pt x="70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23" y="11"/>
                    </a:lnTo>
                    <a:lnTo>
                      <a:pt x="23" y="11"/>
                    </a:lnTo>
                    <a:lnTo>
                      <a:pt x="23" y="23"/>
                    </a:lnTo>
                    <a:lnTo>
                      <a:pt x="23" y="23"/>
                    </a:lnTo>
                    <a:lnTo>
                      <a:pt x="12" y="23"/>
                    </a:lnTo>
                    <a:lnTo>
                      <a:pt x="12" y="35"/>
                    </a:lnTo>
                    <a:lnTo>
                      <a:pt x="12" y="35"/>
                    </a:lnTo>
                    <a:lnTo>
                      <a:pt x="12" y="46"/>
                    </a:lnTo>
                    <a:lnTo>
                      <a:pt x="0" y="46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12" y="58"/>
                    </a:lnTo>
                    <a:lnTo>
                      <a:pt x="12" y="70"/>
                    </a:lnTo>
                    <a:lnTo>
                      <a:pt x="12" y="70"/>
                    </a:lnTo>
                    <a:lnTo>
                      <a:pt x="12" y="70"/>
                    </a:lnTo>
                    <a:lnTo>
                      <a:pt x="23" y="70"/>
                    </a:lnTo>
                    <a:lnTo>
                      <a:pt x="23" y="70"/>
                    </a:lnTo>
                    <a:lnTo>
                      <a:pt x="35" y="70"/>
                    </a:lnTo>
                    <a:lnTo>
                      <a:pt x="35" y="70"/>
                    </a:lnTo>
                    <a:lnTo>
                      <a:pt x="35" y="70"/>
                    </a:lnTo>
                    <a:lnTo>
                      <a:pt x="47" y="70"/>
                    </a:lnTo>
                    <a:lnTo>
                      <a:pt x="47" y="58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663" name="Freeform 255"/>
              <p:cNvSpPr>
                <a:spLocks/>
              </p:cNvSpPr>
              <p:nvPr/>
            </p:nvSpPr>
            <p:spPr bwMode="auto">
              <a:xfrm>
                <a:off x="539" y="2735"/>
                <a:ext cx="93" cy="128"/>
              </a:xfrm>
              <a:custGeom>
                <a:avLst/>
                <a:gdLst/>
                <a:ahLst/>
                <a:cxnLst>
                  <a:cxn ang="0">
                    <a:pos x="58" y="81"/>
                  </a:cxn>
                  <a:cxn ang="0">
                    <a:pos x="58" y="70"/>
                  </a:cxn>
                  <a:cxn ang="0">
                    <a:pos x="47" y="58"/>
                  </a:cxn>
                  <a:cxn ang="0">
                    <a:pos x="35" y="58"/>
                  </a:cxn>
                  <a:cxn ang="0">
                    <a:pos x="47" y="46"/>
                  </a:cxn>
                  <a:cxn ang="0">
                    <a:pos x="58" y="35"/>
                  </a:cxn>
                  <a:cxn ang="0">
                    <a:pos x="70" y="35"/>
                  </a:cxn>
                  <a:cxn ang="0">
                    <a:pos x="70" y="23"/>
                  </a:cxn>
                  <a:cxn ang="0">
                    <a:pos x="82" y="0"/>
                  </a:cxn>
                  <a:cxn ang="0">
                    <a:pos x="93" y="0"/>
                  </a:cxn>
                  <a:cxn ang="0">
                    <a:pos x="82" y="0"/>
                  </a:cxn>
                  <a:cxn ang="0">
                    <a:pos x="82" y="11"/>
                  </a:cxn>
                  <a:cxn ang="0">
                    <a:pos x="70" y="23"/>
                  </a:cxn>
                  <a:cxn ang="0">
                    <a:pos x="70" y="35"/>
                  </a:cxn>
                  <a:cxn ang="0">
                    <a:pos x="58" y="46"/>
                  </a:cxn>
                  <a:cxn ang="0">
                    <a:pos x="58" y="58"/>
                  </a:cxn>
                  <a:cxn ang="0">
                    <a:pos x="58" y="70"/>
                  </a:cxn>
                  <a:cxn ang="0">
                    <a:pos x="47" y="70"/>
                  </a:cxn>
                  <a:cxn ang="0">
                    <a:pos x="47" y="81"/>
                  </a:cxn>
                  <a:cxn ang="0">
                    <a:pos x="35" y="93"/>
                  </a:cxn>
                  <a:cxn ang="0">
                    <a:pos x="35" y="104"/>
                  </a:cxn>
                  <a:cxn ang="0">
                    <a:pos x="24" y="116"/>
                  </a:cxn>
                  <a:cxn ang="0">
                    <a:pos x="12" y="128"/>
                  </a:cxn>
                  <a:cxn ang="0">
                    <a:pos x="12" y="128"/>
                  </a:cxn>
                  <a:cxn ang="0">
                    <a:pos x="0" y="116"/>
                  </a:cxn>
                  <a:cxn ang="0">
                    <a:pos x="12" y="116"/>
                  </a:cxn>
                  <a:cxn ang="0">
                    <a:pos x="12" y="104"/>
                  </a:cxn>
                  <a:cxn ang="0">
                    <a:pos x="24" y="93"/>
                  </a:cxn>
                  <a:cxn ang="0">
                    <a:pos x="35" y="81"/>
                  </a:cxn>
                  <a:cxn ang="0">
                    <a:pos x="47" y="70"/>
                  </a:cxn>
                  <a:cxn ang="0">
                    <a:pos x="58" y="70"/>
                  </a:cxn>
                  <a:cxn ang="0">
                    <a:pos x="70" y="58"/>
                  </a:cxn>
                  <a:cxn ang="0">
                    <a:pos x="70" y="58"/>
                  </a:cxn>
                  <a:cxn ang="0">
                    <a:pos x="82" y="70"/>
                  </a:cxn>
                </a:cxnLst>
                <a:rect l="0" t="0" r="r" b="b"/>
                <a:pathLst>
                  <a:path w="93" h="128">
                    <a:moveTo>
                      <a:pt x="58" y="81"/>
                    </a:moveTo>
                    <a:lnTo>
                      <a:pt x="58" y="81"/>
                    </a:lnTo>
                    <a:lnTo>
                      <a:pt x="58" y="70"/>
                    </a:lnTo>
                    <a:lnTo>
                      <a:pt x="58" y="70"/>
                    </a:lnTo>
                    <a:lnTo>
                      <a:pt x="47" y="70"/>
                    </a:lnTo>
                    <a:lnTo>
                      <a:pt x="47" y="58"/>
                    </a:lnTo>
                    <a:lnTo>
                      <a:pt x="47" y="58"/>
                    </a:lnTo>
                    <a:lnTo>
                      <a:pt x="35" y="58"/>
                    </a:lnTo>
                    <a:lnTo>
                      <a:pt x="47" y="46"/>
                    </a:lnTo>
                    <a:lnTo>
                      <a:pt x="47" y="46"/>
                    </a:lnTo>
                    <a:lnTo>
                      <a:pt x="58" y="46"/>
                    </a:lnTo>
                    <a:lnTo>
                      <a:pt x="58" y="35"/>
                    </a:lnTo>
                    <a:lnTo>
                      <a:pt x="58" y="35"/>
                    </a:lnTo>
                    <a:lnTo>
                      <a:pt x="70" y="35"/>
                    </a:lnTo>
                    <a:lnTo>
                      <a:pt x="70" y="23"/>
                    </a:lnTo>
                    <a:lnTo>
                      <a:pt x="70" y="23"/>
                    </a:lnTo>
                    <a:lnTo>
                      <a:pt x="82" y="11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93" y="0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82" y="11"/>
                    </a:lnTo>
                    <a:lnTo>
                      <a:pt x="82" y="11"/>
                    </a:lnTo>
                    <a:lnTo>
                      <a:pt x="70" y="23"/>
                    </a:lnTo>
                    <a:lnTo>
                      <a:pt x="70" y="23"/>
                    </a:lnTo>
                    <a:lnTo>
                      <a:pt x="70" y="23"/>
                    </a:lnTo>
                    <a:lnTo>
                      <a:pt x="70" y="35"/>
                    </a:lnTo>
                    <a:lnTo>
                      <a:pt x="70" y="35"/>
                    </a:lnTo>
                    <a:lnTo>
                      <a:pt x="58" y="46"/>
                    </a:lnTo>
                    <a:lnTo>
                      <a:pt x="58" y="46"/>
                    </a:lnTo>
                    <a:lnTo>
                      <a:pt x="58" y="58"/>
                    </a:lnTo>
                    <a:lnTo>
                      <a:pt x="58" y="58"/>
                    </a:lnTo>
                    <a:lnTo>
                      <a:pt x="58" y="70"/>
                    </a:lnTo>
                    <a:lnTo>
                      <a:pt x="47" y="70"/>
                    </a:lnTo>
                    <a:lnTo>
                      <a:pt x="47" y="70"/>
                    </a:lnTo>
                    <a:lnTo>
                      <a:pt x="47" y="81"/>
                    </a:lnTo>
                    <a:lnTo>
                      <a:pt x="47" y="81"/>
                    </a:lnTo>
                    <a:lnTo>
                      <a:pt x="35" y="93"/>
                    </a:lnTo>
                    <a:lnTo>
                      <a:pt x="35" y="93"/>
                    </a:lnTo>
                    <a:lnTo>
                      <a:pt x="35" y="104"/>
                    </a:lnTo>
                    <a:lnTo>
                      <a:pt x="35" y="104"/>
                    </a:lnTo>
                    <a:lnTo>
                      <a:pt x="24" y="104"/>
                    </a:lnTo>
                    <a:lnTo>
                      <a:pt x="24" y="116"/>
                    </a:lnTo>
                    <a:lnTo>
                      <a:pt x="24" y="116"/>
                    </a:lnTo>
                    <a:lnTo>
                      <a:pt x="12" y="128"/>
                    </a:lnTo>
                    <a:lnTo>
                      <a:pt x="12" y="128"/>
                    </a:lnTo>
                    <a:lnTo>
                      <a:pt x="12" y="128"/>
                    </a:lnTo>
                    <a:lnTo>
                      <a:pt x="0" y="128"/>
                    </a:lnTo>
                    <a:lnTo>
                      <a:pt x="0" y="116"/>
                    </a:lnTo>
                    <a:lnTo>
                      <a:pt x="12" y="116"/>
                    </a:lnTo>
                    <a:lnTo>
                      <a:pt x="12" y="116"/>
                    </a:lnTo>
                    <a:lnTo>
                      <a:pt x="12" y="104"/>
                    </a:lnTo>
                    <a:lnTo>
                      <a:pt x="12" y="104"/>
                    </a:lnTo>
                    <a:lnTo>
                      <a:pt x="24" y="93"/>
                    </a:lnTo>
                    <a:lnTo>
                      <a:pt x="24" y="93"/>
                    </a:lnTo>
                    <a:lnTo>
                      <a:pt x="24" y="81"/>
                    </a:lnTo>
                    <a:lnTo>
                      <a:pt x="35" y="81"/>
                    </a:lnTo>
                    <a:lnTo>
                      <a:pt x="35" y="70"/>
                    </a:lnTo>
                    <a:lnTo>
                      <a:pt x="47" y="70"/>
                    </a:lnTo>
                    <a:lnTo>
                      <a:pt x="47" y="70"/>
                    </a:lnTo>
                    <a:lnTo>
                      <a:pt x="58" y="70"/>
                    </a:lnTo>
                    <a:lnTo>
                      <a:pt x="58" y="58"/>
                    </a:lnTo>
                    <a:lnTo>
                      <a:pt x="70" y="58"/>
                    </a:lnTo>
                    <a:lnTo>
                      <a:pt x="70" y="58"/>
                    </a:lnTo>
                    <a:lnTo>
                      <a:pt x="70" y="58"/>
                    </a:lnTo>
                    <a:lnTo>
                      <a:pt x="82" y="70"/>
                    </a:lnTo>
                    <a:lnTo>
                      <a:pt x="82" y="70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pic>
        <p:nvPicPr>
          <p:cNvPr id="3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06263FA0-ED7E-8C47-BCE2-398B5135B9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755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Σπειραματική αιματουρία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el-GR" sz="2400" dirty="0"/>
              <a:t>Δύσμορφα ερυθρά αιμοσφαίρια</a:t>
            </a:r>
            <a:endParaRPr lang="en-US" sz="2400" dirty="0"/>
          </a:p>
        </p:txBody>
      </p:sp>
      <p:pic>
        <p:nvPicPr>
          <p:cNvPr id="9" name="Content Placeholder 8" descr="preview_html_677d83b7.png"/>
          <p:cNvPicPr>
            <a:picLocks noGrp="1" noChangeAspect="1"/>
          </p:cNvPicPr>
          <p:nvPr>
            <p:ph sz="quarter" idx="1"/>
          </p:nvPr>
        </p:nvPicPr>
        <p:blipFill>
          <a:blip r:embed="rId4" cstate="print"/>
          <a:stretch>
            <a:fillRect/>
          </a:stretch>
        </p:blipFill>
        <p:spPr>
          <a:xfrm>
            <a:off x="1295400" y="533400"/>
            <a:ext cx="4038600" cy="2692400"/>
          </a:xfrm>
        </p:spPr>
      </p:pic>
      <p:pic>
        <p:nvPicPr>
          <p:cNvPr id="10" name="Picture 9" descr="preview_html_m5515888b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95400" y="3505200"/>
            <a:ext cx="3962400" cy="2641597"/>
          </a:xfrm>
          <a:prstGeom prst="rect">
            <a:avLst/>
          </a:prstGeom>
        </p:spPr>
      </p:pic>
      <p:pic>
        <p:nvPicPr>
          <p:cNvPr id="3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51C2BB4C-8879-5A42-9DF3-043A96CC2F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68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rrowheads="1"/>
          </p:cNvPicPr>
          <p:nvPr/>
        </p:nvPicPr>
        <p:blipFill>
          <a:blip r:embed="rId4" cstate="print">
            <a:lum bright="18000" contrast="24000"/>
          </a:blip>
          <a:srcRect l="17831" t="7600" r="26468" b="18240"/>
          <a:stretch>
            <a:fillRect/>
          </a:stretch>
        </p:blipFill>
        <p:spPr bwMode="auto">
          <a:xfrm>
            <a:off x="270933" y="990600"/>
            <a:ext cx="2573867" cy="256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12700" y="6350"/>
            <a:ext cx="9131300" cy="75565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152401" y="182564"/>
            <a:ext cx="8178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l-GR" sz="2800" b="1" dirty="0">
                <a:solidFill>
                  <a:schemeClr val="bg1"/>
                </a:solidFill>
                <a:latin typeface="Cambria" pitchFamily="18" charset="0"/>
              </a:rPr>
              <a:t>Ιστολογικά πρότυπα Σπειραματονεφρίτιδας </a:t>
            </a:r>
            <a:endParaRPr lang="en-US" sz="28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5" cstate="print"/>
          <a:srcRect l="11484" t="1672" r="10161" b="4636"/>
          <a:stretch>
            <a:fillRect/>
          </a:stretch>
        </p:blipFill>
        <p:spPr bwMode="auto">
          <a:xfrm>
            <a:off x="6028267" y="990600"/>
            <a:ext cx="2641600" cy="256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2912532" y="1143000"/>
            <a:ext cx="3031067" cy="895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l-GR" b="1" dirty="0" err="1">
                <a:solidFill>
                  <a:schemeClr val="bg1"/>
                </a:solidFill>
                <a:latin typeface="Arial" pitchFamily="34" charset="0"/>
              </a:rPr>
              <a:t>Μεσαγγειουπερπλαστική</a:t>
            </a:r>
            <a:r>
              <a:rPr lang="el-GR" b="1" dirty="0">
                <a:solidFill>
                  <a:schemeClr val="bg1"/>
                </a:solidFill>
                <a:latin typeface="Arial" pitchFamily="34" charset="0"/>
              </a:rPr>
              <a:t> Σ</a:t>
            </a:r>
            <a:r>
              <a:rPr lang="en-US" sz="1800" b="1" dirty="0">
                <a:solidFill>
                  <a:schemeClr val="bg1"/>
                </a:solidFill>
                <a:latin typeface="Arial" pitchFamily="34" charset="0"/>
              </a:rPr>
              <a:t>N</a:t>
            </a:r>
          </a:p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n-US" sz="1800" dirty="0">
                <a:solidFill>
                  <a:schemeClr val="bg1"/>
                </a:solidFill>
                <a:latin typeface="Arial" pitchFamily="34" charset="0"/>
              </a:rPr>
              <a:t>(</a:t>
            </a:r>
            <a:r>
              <a:rPr lang="el-GR" dirty="0" err="1">
                <a:solidFill>
                  <a:schemeClr val="bg1"/>
                </a:solidFill>
                <a:latin typeface="Arial" pitchFamily="34" charset="0"/>
              </a:rPr>
              <a:t>Μεσαγγειακή</a:t>
            </a:r>
            <a:r>
              <a:rPr lang="el-GR" dirty="0">
                <a:solidFill>
                  <a:schemeClr val="bg1"/>
                </a:solidFill>
                <a:latin typeface="Arial" pitchFamily="34" charset="0"/>
              </a:rPr>
              <a:t> </a:t>
            </a:r>
            <a:r>
              <a:rPr lang="el-GR" dirty="0" err="1">
                <a:solidFill>
                  <a:schemeClr val="bg1"/>
                </a:solidFill>
                <a:latin typeface="Arial" pitchFamily="34" charset="0"/>
              </a:rPr>
              <a:t>υπερκυτταρικότητα</a:t>
            </a:r>
            <a:r>
              <a:rPr lang="en-US" sz="1800" dirty="0">
                <a:solidFill>
                  <a:schemeClr val="bg1"/>
                </a:solidFill>
                <a:latin typeface="Arial" pitchFamily="34" charset="0"/>
              </a:rPr>
              <a:t>)</a:t>
            </a:r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2667000" y="2438400"/>
            <a:ext cx="3650545" cy="740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l-GR" b="1" dirty="0" err="1">
                <a:solidFill>
                  <a:schemeClr val="bg1"/>
                </a:solidFill>
                <a:latin typeface="Arial" pitchFamily="34" charset="0"/>
              </a:rPr>
              <a:t>Υπερπλαστική</a:t>
            </a:r>
            <a:r>
              <a:rPr lang="el-GR" b="1" dirty="0">
                <a:solidFill>
                  <a:schemeClr val="bg1"/>
                </a:solidFill>
                <a:latin typeface="Arial" pitchFamily="34" charset="0"/>
              </a:rPr>
              <a:t> ΣΝ</a:t>
            </a:r>
            <a:endParaRPr lang="en-US" sz="1800" b="1" dirty="0">
              <a:solidFill>
                <a:schemeClr val="bg1"/>
              </a:solidFill>
              <a:latin typeface="Arial" pitchFamily="34" charset="0"/>
            </a:endParaRPr>
          </a:p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n-US" sz="1800" dirty="0">
                <a:solidFill>
                  <a:schemeClr val="bg1"/>
                </a:solidFill>
                <a:latin typeface="Arial" pitchFamily="34" charset="0"/>
              </a:rPr>
              <a:t>(</a:t>
            </a:r>
            <a:r>
              <a:rPr lang="el-GR" dirty="0" err="1">
                <a:solidFill>
                  <a:schemeClr val="bg1"/>
                </a:solidFill>
                <a:latin typeface="Arial" pitchFamily="34" charset="0"/>
              </a:rPr>
              <a:t>Ενδοτριχοειδική</a:t>
            </a:r>
            <a:r>
              <a:rPr lang="el-GR" dirty="0">
                <a:solidFill>
                  <a:schemeClr val="bg1"/>
                </a:solidFill>
                <a:latin typeface="Arial" pitchFamily="34" charset="0"/>
              </a:rPr>
              <a:t> </a:t>
            </a:r>
            <a:r>
              <a:rPr lang="el-GR" dirty="0" err="1">
                <a:solidFill>
                  <a:schemeClr val="bg1"/>
                </a:solidFill>
                <a:latin typeface="Arial" pitchFamily="34" charset="0"/>
              </a:rPr>
              <a:t>υπερκυτταρικποτητα</a:t>
            </a:r>
            <a:r>
              <a:rPr lang="en-US" sz="1800" dirty="0">
                <a:solidFill>
                  <a:schemeClr val="bg1"/>
                </a:solidFill>
                <a:latin typeface="Arial" pitchFamily="34" charset="0"/>
              </a:rPr>
              <a:t>)</a:t>
            </a:r>
          </a:p>
        </p:txBody>
      </p:sp>
      <p:pic>
        <p:nvPicPr>
          <p:cNvPr id="22536" name="Picture 8"/>
          <p:cNvPicPr>
            <a:picLocks noChangeArrowheads="1"/>
          </p:cNvPicPr>
          <p:nvPr/>
        </p:nvPicPr>
        <p:blipFill>
          <a:blip r:embed="rId6" cstate="print">
            <a:lum bright="6000"/>
          </a:blip>
          <a:srcRect l="8980" t="-3142" r="13220" b="5458"/>
          <a:stretch>
            <a:fillRect/>
          </a:stretch>
        </p:blipFill>
        <p:spPr bwMode="auto">
          <a:xfrm>
            <a:off x="6028267" y="3581400"/>
            <a:ext cx="2709333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2775656" y="5383214"/>
            <a:ext cx="3251200" cy="72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l-GR" b="1" dirty="0" err="1">
                <a:solidFill>
                  <a:schemeClr val="bg1"/>
                </a:solidFill>
                <a:latin typeface="Arial" pitchFamily="34" charset="0"/>
              </a:rPr>
              <a:t>Μηνοειδική</a:t>
            </a:r>
            <a:r>
              <a:rPr lang="el-GR" b="1" dirty="0">
                <a:solidFill>
                  <a:schemeClr val="bg1"/>
                </a:solidFill>
                <a:latin typeface="Arial" pitchFamily="34" charset="0"/>
              </a:rPr>
              <a:t> ΣΝ</a:t>
            </a:r>
            <a:endParaRPr lang="en-US" sz="1800" b="1" dirty="0">
              <a:solidFill>
                <a:schemeClr val="bg1"/>
              </a:solidFill>
              <a:latin typeface="Arial" pitchFamily="34" charset="0"/>
            </a:endParaRPr>
          </a:p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n-US" sz="1800" dirty="0">
                <a:solidFill>
                  <a:schemeClr val="bg1"/>
                </a:solidFill>
                <a:latin typeface="Arial" pitchFamily="34" charset="0"/>
              </a:rPr>
              <a:t>(</a:t>
            </a:r>
            <a:r>
              <a:rPr lang="el-GR" dirty="0" err="1">
                <a:solidFill>
                  <a:schemeClr val="bg1"/>
                </a:solidFill>
                <a:latin typeface="Arial" pitchFamily="34" charset="0"/>
              </a:rPr>
              <a:t>Εξωτριχοειδική</a:t>
            </a:r>
            <a:r>
              <a:rPr lang="el-GR" dirty="0">
                <a:solidFill>
                  <a:schemeClr val="bg1"/>
                </a:solidFill>
                <a:latin typeface="Arial" pitchFamily="34" charset="0"/>
              </a:rPr>
              <a:t> </a:t>
            </a:r>
            <a:r>
              <a:rPr lang="el-GR" dirty="0" err="1">
                <a:solidFill>
                  <a:schemeClr val="bg1"/>
                </a:solidFill>
                <a:latin typeface="Arial" pitchFamily="34" charset="0"/>
              </a:rPr>
              <a:t>υπερκυτταρικότητα</a:t>
            </a:r>
            <a:r>
              <a:rPr lang="en-US" sz="1800" dirty="0">
                <a:solidFill>
                  <a:schemeClr val="bg1"/>
                </a:solidFill>
                <a:latin typeface="Arial" pitchFamily="34" charset="0"/>
              </a:rPr>
              <a:t>)</a:t>
            </a:r>
          </a:p>
        </p:txBody>
      </p:sp>
      <p:pic>
        <p:nvPicPr>
          <p:cNvPr id="22538" name="Picture 10" descr="#23-1"/>
          <p:cNvPicPr>
            <a:picLocks noChangeAspect="1" noChangeArrowheads="1"/>
          </p:cNvPicPr>
          <p:nvPr/>
        </p:nvPicPr>
        <p:blipFill>
          <a:blip r:embed="rId7" cstate="print">
            <a:lum bright="6000"/>
          </a:blip>
          <a:srcRect l="-2652" t="7272" r="-8707" b="5455"/>
          <a:stretch>
            <a:fillRect/>
          </a:stretch>
        </p:blipFill>
        <p:spPr bwMode="auto">
          <a:xfrm>
            <a:off x="203200" y="3733800"/>
            <a:ext cx="28448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2775656" y="4087814"/>
            <a:ext cx="3251200" cy="574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l-GR" b="1" dirty="0">
                <a:solidFill>
                  <a:schemeClr val="bg1"/>
                </a:solidFill>
                <a:latin typeface="Arial" pitchFamily="34" charset="0"/>
              </a:rPr>
              <a:t>Νεκρωτική ΣΝ</a:t>
            </a:r>
            <a:endParaRPr lang="en-US" sz="1800" b="1" dirty="0">
              <a:solidFill>
                <a:schemeClr val="bg1"/>
              </a:solidFill>
              <a:latin typeface="Arial" pitchFamily="34" charset="0"/>
            </a:endParaRPr>
          </a:p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n-US" sz="1800" dirty="0">
                <a:solidFill>
                  <a:schemeClr val="bg1"/>
                </a:solidFill>
                <a:latin typeface="Arial" pitchFamily="34" charset="0"/>
              </a:rPr>
              <a:t>(</a:t>
            </a:r>
            <a:r>
              <a:rPr lang="el-GR" dirty="0">
                <a:solidFill>
                  <a:schemeClr val="bg1"/>
                </a:solidFill>
                <a:latin typeface="Arial" pitchFamily="34" charset="0"/>
              </a:rPr>
              <a:t>ήπια </a:t>
            </a:r>
            <a:r>
              <a:rPr lang="el-GR" dirty="0" err="1">
                <a:solidFill>
                  <a:schemeClr val="bg1"/>
                </a:solidFill>
                <a:latin typeface="Arial" pitchFamily="34" charset="0"/>
              </a:rPr>
              <a:t>υπερκυτταρικότητα</a:t>
            </a:r>
            <a:r>
              <a:rPr lang="en-US" sz="1800" dirty="0">
                <a:solidFill>
                  <a:schemeClr val="bg1"/>
                </a:solidFill>
                <a:latin typeface="Arial" pitchFamily="34" charset="0"/>
              </a:rPr>
              <a:t>)</a:t>
            </a:r>
          </a:p>
        </p:txBody>
      </p:sp>
      <p:sp>
        <p:nvSpPr>
          <p:cNvPr id="22540" name="Line 12"/>
          <p:cNvSpPr>
            <a:spLocks noChangeShapeType="1"/>
          </p:cNvSpPr>
          <p:nvPr/>
        </p:nvSpPr>
        <p:spPr bwMode="auto">
          <a:xfrm flipH="1">
            <a:off x="2235200" y="1219200"/>
            <a:ext cx="736600" cy="152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1" name="Line 13"/>
          <p:cNvSpPr>
            <a:spLocks noChangeShapeType="1"/>
          </p:cNvSpPr>
          <p:nvPr/>
        </p:nvSpPr>
        <p:spPr bwMode="auto">
          <a:xfrm flipH="1">
            <a:off x="2057400" y="4114800"/>
            <a:ext cx="1447800" cy="152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2" name="Line 14"/>
          <p:cNvSpPr>
            <a:spLocks noChangeShapeType="1"/>
          </p:cNvSpPr>
          <p:nvPr/>
        </p:nvSpPr>
        <p:spPr bwMode="auto">
          <a:xfrm>
            <a:off x="5486400" y="2438400"/>
            <a:ext cx="1295400" cy="228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3" name="Line 15"/>
          <p:cNvSpPr>
            <a:spLocks noChangeShapeType="1"/>
          </p:cNvSpPr>
          <p:nvPr/>
        </p:nvSpPr>
        <p:spPr bwMode="auto">
          <a:xfrm flipV="1">
            <a:off x="5638800" y="5334000"/>
            <a:ext cx="762000" cy="152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15 - TextBox"/>
          <p:cNvSpPr txBox="1"/>
          <p:nvPr/>
        </p:nvSpPr>
        <p:spPr>
          <a:xfrm>
            <a:off x="6858000" y="6488668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E</a:t>
            </a:r>
            <a:r>
              <a:rPr lang="en-US" dirty="0" err="1">
                <a:solidFill>
                  <a:schemeClr val="bg1"/>
                </a:solidFill>
              </a:rPr>
              <a:t>JC.Jennette</a:t>
            </a:r>
            <a:endParaRPr lang="el-GR" dirty="0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2446165C-A59A-C146-A237-7912C2BEC2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1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1447800"/>
          </a:xfrm>
          <a:prstGeom prst="rect">
            <a:avLst/>
          </a:prstGeom>
          <a:solidFill>
            <a:srgbClr val="CC00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8856" y="1600200"/>
            <a:ext cx="8476544" cy="4800600"/>
          </a:xfrm>
          <a:noFill/>
        </p:spPr>
        <p:txBody>
          <a:bodyPr lIns="92075" tIns="46038" rIns="92075" bIns="46038">
            <a:normAutofit/>
          </a:bodyPr>
          <a:lstStyle/>
          <a:p>
            <a:pPr marL="0" indent="0">
              <a:buFontTx/>
              <a:buNone/>
              <a:tabLst>
                <a:tab pos="4114800" algn="l"/>
                <a:tab pos="6692900" algn="l"/>
              </a:tabLst>
            </a:pPr>
            <a:r>
              <a:rPr lang="en-US" sz="2400" dirty="0">
                <a:latin typeface="Arial" pitchFamily="34" charset="0"/>
              </a:rPr>
              <a:t>	</a:t>
            </a:r>
            <a:r>
              <a:rPr lang="el-GR" sz="2400" dirty="0">
                <a:latin typeface="Arial" pitchFamily="34" charset="0"/>
              </a:rPr>
              <a:t>Νεφρωσικό 	Νεφριτιδικό  </a:t>
            </a:r>
            <a:endParaRPr lang="en-US" sz="2400" dirty="0">
              <a:latin typeface="Arial" pitchFamily="34" charset="0"/>
            </a:endParaRPr>
          </a:p>
          <a:p>
            <a:pPr marL="0" indent="0">
              <a:buFontTx/>
              <a:buNone/>
              <a:tabLst>
                <a:tab pos="4114800" algn="l"/>
                <a:tab pos="6692900" algn="l"/>
              </a:tabLst>
            </a:pPr>
            <a:r>
              <a:rPr lang="el-GR" sz="2400" dirty="0">
                <a:latin typeface="Arial" pitchFamily="34" charset="0"/>
              </a:rPr>
              <a:t>Πρωτεινουρία</a:t>
            </a:r>
            <a:r>
              <a:rPr lang="en-US" sz="2400" dirty="0">
                <a:latin typeface="Arial" pitchFamily="34" charset="0"/>
              </a:rPr>
              <a:t>	++ to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</a:rPr>
              <a:t>+++</a:t>
            </a:r>
            <a:r>
              <a:rPr lang="en-US" sz="2400" dirty="0">
                <a:solidFill>
                  <a:srgbClr val="FFFF00"/>
                </a:solidFill>
                <a:latin typeface="Arial" pitchFamily="34" charset="0"/>
              </a:rPr>
              <a:t>	</a:t>
            </a:r>
            <a:r>
              <a:rPr lang="en-US" sz="2400" dirty="0">
                <a:latin typeface="Arial" pitchFamily="34" charset="0"/>
              </a:rPr>
              <a:t>  + to ++</a:t>
            </a:r>
          </a:p>
          <a:p>
            <a:pPr marL="0" indent="0">
              <a:buFontTx/>
              <a:buNone/>
              <a:tabLst>
                <a:tab pos="4114800" algn="l"/>
                <a:tab pos="6692900" algn="l"/>
              </a:tabLst>
            </a:pPr>
            <a:r>
              <a:rPr lang="el-GR" sz="2400" dirty="0">
                <a:latin typeface="Arial" pitchFamily="34" charset="0"/>
              </a:rPr>
              <a:t>Οίδημα </a:t>
            </a:r>
            <a:r>
              <a:rPr lang="en-US" sz="2400" dirty="0">
                <a:latin typeface="Arial" pitchFamily="34" charset="0"/>
              </a:rPr>
              <a:t>	  + to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</a:rPr>
              <a:t>+++</a:t>
            </a:r>
            <a:r>
              <a:rPr lang="en-US" sz="2400" dirty="0">
                <a:latin typeface="Arial" pitchFamily="34" charset="0"/>
              </a:rPr>
              <a:t>	  o to ++</a:t>
            </a:r>
          </a:p>
          <a:p>
            <a:pPr marL="0" indent="0">
              <a:buFontTx/>
              <a:buNone/>
              <a:tabLst>
                <a:tab pos="4114800" algn="l"/>
                <a:tab pos="6692900" algn="l"/>
              </a:tabLst>
            </a:pPr>
            <a:r>
              <a:rPr lang="el-GR" sz="2400" dirty="0">
                <a:latin typeface="Arial" pitchFamily="34" charset="0"/>
              </a:rPr>
              <a:t>Υποαλβουμιναιμία </a:t>
            </a:r>
            <a:r>
              <a:rPr lang="en-US" sz="2400" dirty="0">
                <a:latin typeface="Arial" pitchFamily="34" charset="0"/>
              </a:rPr>
              <a:t>	  + to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</a:rPr>
              <a:t>+++</a:t>
            </a:r>
            <a:r>
              <a:rPr lang="en-US" sz="2400" dirty="0">
                <a:solidFill>
                  <a:srgbClr val="FFFF00"/>
                </a:solidFill>
                <a:latin typeface="Arial" pitchFamily="34" charset="0"/>
              </a:rPr>
              <a:t>	</a:t>
            </a:r>
            <a:r>
              <a:rPr lang="en-US" sz="2400" dirty="0">
                <a:latin typeface="Arial" pitchFamily="34" charset="0"/>
              </a:rPr>
              <a:t>  o to +</a:t>
            </a:r>
          </a:p>
          <a:p>
            <a:pPr marL="0" indent="0">
              <a:buFontTx/>
              <a:buNone/>
              <a:tabLst>
                <a:tab pos="4114800" algn="l"/>
                <a:tab pos="6692900" algn="l"/>
              </a:tabLst>
            </a:pPr>
            <a:r>
              <a:rPr lang="el-GR" sz="2400" dirty="0">
                <a:latin typeface="Arial" pitchFamily="34" charset="0"/>
              </a:rPr>
              <a:t>Αιματουρία </a:t>
            </a:r>
            <a:r>
              <a:rPr lang="en-US" sz="2400" dirty="0">
                <a:latin typeface="Arial" pitchFamily="34" charset="0"/>
              </a:rPr>
              <a:t>	  o to ++	++ to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</a:rPr>
              <a:t>+++</a:t>
            </a:r>
          </a:p>
          <a:p>
            <a:pPr marL="0" indent="0">
              <a:buFontTx/>
              <a:buNone/>
              <a:tabLst>
                <a:tab pos="4114800" algn="l"/>
                <a:tab pos="6692900" algn="l"/>
              </a:tabLst>
            </a:pPr>
            <a:r>
              <a:rPr lang="el-GR" sz="2400" dirty="0">
                <a:latin typeface="Arial" pitchFamily="34" charset="0"/>
              </a:rPr>
              <a:t>Αζωθαιμία </a:t>
            </a:r>
            <a:r>
              <a:rPr lang="en-US" sz="2400" dirty="0">
                <a:latin typeface="Arial" pitchFamily="34" charset="0"/>
              </a:rPr>
              <a:t>	  o to ++	  o to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</a:rPr>
              <a:t>+++</a:t>
            </a:r>
          </a:p>
          <a:p>
            <a:pPr marL="0" indent="0">
              <a:buFontTx/>
              <a:buNone/>
              <a:tabLst>
                <a:tab pos="4114800" algn="l"/>
                <a:tab pos="6692900" algn="l"/>
              </a:tabLst>
            </a:pPr>
            <a:r>
              <a:rPr lang="el-GR" sz="2400" dirty="0">
                <a:latin typeface="Arial" pitchFamily="34" charset="0"/>
              </a:rPr>
              <a:t>Υπέρταση </a:t>
            </a:r>
            <a:r>
              <a:rPr lang="en-US" sz="2400" dirty="0">
                <a:latin typeface="Arial" pitchFamily="34" charset="0"/>
              </a:rPr>
              <a:t>	  o to +	  o to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</a:rPr>
              <a:t>+++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381000" y="228600"/>
            <a:ext cx="8229600" cy="116955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l-GR" sz="2800" b="1" dirty="0">
                <a:solidFill>
                  <a:schemeClr val="bg1"/>
                </a:solidFill>
                <a:latin typeface="Arial" pitchFamily="34" charset="0"/>
              </a:rPr>
              <a:t>ΝΕΦΡΩΣΙΚΟ </a:t>
            </a:r>
            <a:r>
              <a:rPr lang="en-US" sz="2800" b="1" dirty="0">
                <a:solidFill>
                  <a:schemeClr val="bg1"/>
                </a:solidFill>
                <a:latin typeface="Arial" pitchFamily="34" charset="0"/>
              </a:rPr>
              <a:t>versus N</a:t>
            </a:r>
            <a:r>
              <a:rPr lang="el-GR" sz="2800" b="1" dirty="0">
                <a:solidFill>
                  <a:schemeClr val="bg1"/>
                </a:solidFill>
                <a:latin typeface="Arial" pitchFamily="34" charset="0"/>
              </a:rPr>
              <a:t>ΕΦΡΙΤΙΔΙΚΟ </a:t>
            </a:r>
          </a:p>
          <a:p>
            <a:pPr algn="ctr">
              <a:spcBef>
                <a:spcPct val="50000"/>
              </a:spcBef>
            </a:pPr>
            <a:r>
              <a:rPr lang="el-GR" sz="2800" b="1" dirty="0">
                <a:solidFill>
                  <a:schemeClr val="bg1"/>
                </a:solidFill>
                <a:latin typeface="Arial" pitchFamily="34" charset="0"/>
              </a:rPr>
              <a:t>ΣΥΝΔΡΟΜΟ</a:t>
            </a:r>
            <a:r>
              <a:rPr lang="en-US" sz="2800" b="1" dirty="0">
                <a:solidFill>
                  <a:schemeClr val="bg1"/>
                </a:solidFill>
                <a:latin typeface="Arial" pitchFamily="34" charset="0"/>
              </a:rPr>
              <a:t> </a:t>
            </a:r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837FF260-50FB-9A4C-A9D9-AA3A64BAAB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1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277989" y="2911475"/>
            <a:ext cx="1658211" cy="646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l-GR" b="1" dirty="0">
                <a:solidFill>
                  <a:srgbClr val="FFFF00"/>
                </a:solidFill>
                <a:latin typeface="Arial" pitchFamily="34" charset="0"/>
              </a:rPr>
              <a:t>Φυσιολογικό </a:t>
            </a:r>
          </a:p>
          <a:p>
            <a:r>
              <a:rPr lang="el-GR" sz="1800" b="1" dirty="0">
                <a:solidFill>
                  <a:srgbClr val="FFFF00"/>
                </a:solidFill>
                <a:latin typeface="Arial" pitchFamily="34" charset="0"/>
              </a:rPr>
              <a:t>σπείραμα</a:t>
            </a:r>
            <a:endParaRPr lang="en-US" sz="1800" b="1" dirty="0">
              <a:solidFill>
                <a:srgbClr val="FFFF00"/>
              </a:solidFill>
              <a:latin typeface="Arial" pitchFamily="34" charset="0"/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1521178" y="1673225"/>
            <a:ext cx="2946128" cy="923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l-GR" sz="1800" b="1" dirty="0">
                <a:solidFill>
                  <a:srgbClr val="FFFF00"/>
                </a:solidFill>
                <a:latin typeface="Arial" pitchFamily="34" charset="0"/>
              </a:rPr>
              <a:t>Εστιακή ή διάχυτη </a:t>
            </a:r>
          </a:p>
          <a:p>
            <a:r>
              <a:rPr lang="el-GR" sz="1800" b="1" dirty="0" err="1">
                <a:solidFill>
                  <a:srgbClr val="FFFF00"/>
                </a:solidFill>
                <a:latin typeface="Arial" pitchFamily="34" charset="0"/>
              </a:rPr>
              <a:t>Μεσαγγειουπερπλαστική</a:t>
            </a:r>
            <a:endParaRPr lang="el-GR" sz="1800" b="1" dirty="0">
              <a:solidFill>
                <a:srgbClr val="FFFF00"/>
              </a:solidFill>
              <a:latin typeface="Arial" pitchFamily="34" charset="0"/>
            </a:endParaRPr>
          </a:p>
          <a:p>
            <a:r>
              <a:rPr lang="el-GR" sz="1800" b="1" dirty="0">
                <a:solidFill>
                  <a:srgbClr val="FFFF00"/>
                </a:solidFill>
                <a:latin typeface="Arial" pitchFamily="34" charset="0"/>
              </a:rPr>
              <a:t> ΣΝ</a:t>
            </a:r>
            <a:endParaRPr lang="en-US" sz="1800" b="1" dirty="0">
              <a:solidFill>
                <a:srgbClr val="FFFF00"/>
              </a:solidFill>
              <a:latin typeface="Arial" pitchFamily="34" charset="0"/>
            </a:endParaRP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3118556" y="2897189"/>
            <a:ext cx="2268250" cy="1200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l-GR" b="1" dirty="0">
                <a:solidFill>
                  <a:srgbClr val="FFFF00"/>
                </a:solidFill>
                <a:latin typeface="Arial" pitchFamily="34" charset="0"/>
              </a:rPr>
              <a:t>Εστιακή ή διάχυτη </a:t>
            </a:r>
          </a:p>
          <a:p>
            <a:r>
              <a:rPr lang="el-GR" b="1" dirty="0" err="1">
                <a:solidFill>
                  <a:srgbClr val="FFFF00"/>
                </a:solidFill>
                <a:latin typeface="Arial" pitchFamily="34" charset="0"/>
              </a:rPr>
              <a:t>υπερπλαστική</a:t>
            </a:r>
            <a:r>
              <a:rPr lang="el-GR" b="1" dirty="0">
                <a:solidFill>
                  <a:srgbClr val="FFFF00"/>
                </a:solidFill>
                <a:latin typeface="Arial" pitchFamily="34" charset="0"/>
              </a:rPr>
              <a:t> </a:t>
            </a:r>
          </a:p>
          <a:p>
            <a:r>
              <a:rPr lang="el-GR" b="1" dirty="0">
                <a:solidFill>
                  <a:srgbClr val="FFFF00"/>
                </a:solidFill>
                <a:latin typeface="Arial" pitchFamily="34" charset="0"/>
              </a:rPr>
              <a:t>ή νεκρωτική ΣΝ</a:t>
            </a:r>
            <a:endParaRPr lang="en-US" sz="1800" b="1" dirty="0">
              <a:solidFill>
                <a:srgbClr val="FFFF00"/>
              </a:solidFill>
              <a:latin typeface="Arial" pitchFamily="34" charset="0"/>
            </a:endParaRPr>
          </a:p>
          <a:p>
            <a:endParaRPr lang="en-US" sz="1800" b="1" dirty="0">
              <a:solidFill>
                <a:srgbClr val="FFFF00"/>
              </a:solidFill>
              <a:latin typeface="Arial" pitchFamily="34" charset="0"/>
            </a:endParaRP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6869289" y="2897189"/>
            <a:ext cx="2268250" cy="646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l-GR" sz="1800" b="1" dirty="0">
                <a:solidFill>
                  <a:srgbClr val="FFFF00"/>
                </a:solidFill>
                <a:latin typeface="Arial" pitchFamily="34" charset="0"/>
              </a:rPr>
              <a:t>Εστιακή ή διάχυτη </a:t>
            </a:r>
          </a:p>
          <a:p>
            <a:r>
              <a:rPr lang="el-GR" sz="1800" b="1" dirty="0">
                <a:solidFill>
                  <a:srgbClr val="FFFF00"/>
                </a:solidFill>
                <a:latin typeface="Arial" pitchFamily="34" charset="0"/>
              </a:rPr>
              <a:t>σκληρυντική ΣΝ</a:t>
            </a:r>
            <a:endParaRPr lang="en-US" sz="1800" b="1" dirty="0">
              <a:solidFill>
                <a:srgbClr val="FFFF00"/>
              </a:solidFill>
              <a:latin typeface="Arial" pitchFamily="34" charset="0"/>
            </a:endParaRPr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5294489" y="4097338"/>
            <a:ext cx="1803379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l-GR" b="1" dirty="0" err="1">
                <a:solidFill>
                  <a:srgbClr val="FFFF00"/>
                </a:solidFill>
                <a:latin typeface="Arial" pitchFamily="34" charset="0"/>
              </a:rPr>
              <a:t>Μηνοειδική</a:t>
            </a:r>
            <a:r>
              <a:rPr lang="el-GR" b="1" dirty="0">
                <a:solidFill>
                  <a:srgbClr val="FFFF00"/>
                </a:solidFill>
                <a:latin typeface="Arial" pitchFamily="34" charset="0"/>
              </a:rPr>
              <a:t> ΣΝ</a:t>
            </a:r>
            <a:endParaRPr lang="en-US" sz="1800" b="1" dirty="0">
              <a:solidFill>
                <a:srgbClr val="FFFF00"/>
              </a:solidFill>
              <a:latin typeface="Arial" pitchFamily="34" charset="0"/>
            </a:endParaRPr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 flipV="1">
            <a:off x="833968" y="2501900"/>
            <a:ext cx="787400" cy="393700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 type="none" w="sm" len="sm"/>
            <a:tailEnd type="stealth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 flipV="1">
            <a:off x="1121834" y="2649538"/>
            <a:ext cx="491067" cy="246062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 type="stealth" w="med" len="med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 flipH="1" flipV="1">
            <a:off x="3594100" y="2611438"/>
            <a:ext cx="491067" cy="246062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 type="stealth" w="med" len="med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2" name="Line 10"/>
          <p:cNvSpPr>
            <a:spLocks noChangeShapeType="1"/>
          </p:cNvSpPr>
          <p:nvPr/>
        </p:nvSpPr>
        <p:spPr bwMode="auto">
          <a:xfrm flipH="1" flipV="1">
            <a:off x="3585634" y="2463800"/>
            <a:ext cx="787400" cy="393700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 type="none" w="sm" len="sm"/>
            <a:tailEnd type="stealth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3" name="Line 11"/>
          <p:cNvSpPr>
            <a:spLocks noChangeShapeType="1"/>
          </p:cNvSpPr>
          <p:nvPr/>
        </p:nvSpPr>
        <p:spPr bwMode="auto">
          <a:xfrm flipH="1" flipV="1">
            <a:off x="5328355" y="3786188"/>
            <a:ext cx="603956" cy="280987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 type="stealth" w="med" len="med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4" name="Line 12"/>
          <p:cNvSpPr>
            <a:spLocks noChangeShapeType="1"/>
          </p:cNvSpPr>
          <p:nvPr/>
        </p:nvSpPr>
        <p:spPr bwMode="auto">
          <a:xfrm flipH="1" flipV="1">
            <a:off x="5578123" y="3770314"/>
            <a:ext cx="491067" cy="244475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 type="none" w="sm" len="sm"/>
            <a:tailEnd type="stealth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5" name="Line 13"/>
          <p:cNvSpPr>
            <a:spLocks noChangeShapeType="1"/>
          </p:cNvSpPr>
          <p:nvPr/>
        </p:nvSpPr>
        <p:spPr bwMode="auto">
          <a:xfrm flipV="1">
            <a:off x="6577189" y="3832226"/>
            <a:ext cx="491067" cy="244475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 type="none" w="sm" len="sm"/>
            <a:tailEnd type="stealth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6" name="Line 14"/>
          <p:cNvSpPr>
            <a:spLocks noChangeShapeType="1"/>
          </p:cNvSpPr>
          <p:nvPr/>
        </p:nvSpPr>
        <p:spPr bwMode="auto">
          <a:xfrm>
            <a:off x="1676401" y="3348038"/>
            <a:ext cx="1392767" cy="0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 type="none" w="sm" len="sm"/>
            <a:tailEnd type="stealth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7" name="Line 15"/>
          <p:cNvSpPr>
            <a:spLocks noChangeShapeType="1"/>
          </p:cNvSpPr>
          <p:nvPr/>
        </p:nvSpPr>
        <p:spPr bwMode="auto">
          <a:xfrm>
            <a:off x="5334000" y="3352800"/>
            <a:ext cx="1202267" cy="0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 type="none" w="sm" len="sm"/>
            <a:tailEnd type="stealth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8" name="Rectangle 16"/>
          <p:cNvSpPr>
            <a:spLocks noChangeArrowheads="1"/>
          </p:cNvSpPr>
          <p:nvPr/>
        </p:nvSpPr>
        <p:spPr bwMode="auto">
          <a:xfrm>
            <a:off x="685800" y="5181601"/>
            <a:ext cx="2133600" cy="1200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r>
              <a:rPr lang="el-GR" b="1" dirty="0" err="1">
                <a:solidFill>
                  <a:schemeClr val="bg1"/>
                </a:solidFill>
                <a:latin typeface="Arial" pitchFamily="34" charset="0"/>
              </a:rPr>
              <a:t>Ασυμπτωματική</a:t>
            </a:r>
            <a:r>
              <a:rPr lang="el-GR" b="1" dirty="0">
                <a:solidFill>
                  <a:schemeClr val="bg1"/>
                </a:solidFill>
                <a:latin typeface="Arial" pitchFamily="34" charset="0"/>
              </a:rPr>
              <a:t> αιματουρία </a:t>
            </a:r>
          </a:p>
          <a:p>
            <a:r>
              <a:rPr lang="el-GR" b="1" dirty="0">
                <a:solidFill>
                  <a:schemeClr val="bg1"/>
                </a:solidFill>
                <a:latin typeface="Arial" pitchFamily="34" charset="0"/>
              </a:rPr>
              <a:t>με ή χωρίς </a:t>
            </a:r>
            <a:r>
              <a:rPr lang="el-GR" b="1" dirty="0" err="1">
                <a:solidFill>
                  <a:schemeClr val="bg1"/>
                </a:solidFill>
                <a:latin typeface="Arial" pitchFamily="34" charset="0"/>
              </a:rPr>
              <a:t>πρωτεινουρία</a:t>
            </a:r>
            <a:endParaRPr lang="en-US" sz="1800" b="1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23570" name="Rectangle 18"/>
          <p:cNvSpPr>
            <a:spLocks noChangeArrowheads="1"/>
          </p:cNvSpPr>
          <p:nvPr/>
        </p:nvSpPr>
        <p:spPr bwMode="auto">
          <a:xfrm>
            <a:off x="5486400" y="5181600"/>
            <a:ext cx="1721625" cy="923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l-GR" b="1" dirty="0">
                <a:solidFill>
                  <a:schemeClr val="bg1"/>
                </a:solidFill>
                <a:latin typeface="Arial" pitchFamily="34" charset="0"/>
              </a:rPr>
              <a:t>Ταχέως </a:t>
            </a:r>
          </a:p>
          <a:p>
            <a:r>
              <a:rPr lang="el-GR" b="1" dirty="0">
                <a:solidFill>
                  <a:schemeClr val="bg1"/>
                </a:solidFill>
                <a:latin typeface="Arial" pitchFamily="34" charset="0"/>
              </a:rPr>
              <a:t>Εξελισσόμενη</a:t>
            </a:r>
          </a:p>
          <a:p>
            <a:r>
              <a:rPr lang="el-GR" b="1" dirty="0">
                <a:solidFill>
                  <a:schemeClr val="bg1"/>
                </a:solidFill>
                <a:latin typeface="Arial" pitchFamily="34" charset="0"/>
              </a:rPr>
              <a:t> ΣΝ</a:t>
            </a:r>
            <a:endParaRPr lang="en-US" sz="1800" b="1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23571" name="Rectangle 19"/>
          <p:cNvSpPr>
            <a:spLocks noChangeArrowheads="1"/>
          </p:cNvSpPr>
          <p:nvPr/>
        </p:nvSpPr>
        <p:spPr bwMode="auto">
          <a:xfrm>
            <a:off x="7442200" y="5240339"/>
            <a:ext cx="1391407" cy="646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l-GR" b="1" dirty="0">
                <a:solidFill>
                  <a:schemeClr val="bg1"/>
                </a:solidFill>
                <a:latin typeface="Arial" pitchFamily="34" charset="0"/>
              </a:rPr>
              <a:t>Χρόνια ΣΝ </a:t>
            </a:r>
          </a:p>
          <a:p>
            <a:r>
              <a:rPr lang="el-GR" b="1" dirty="0">
                <a:solidFill>
                  <a:schemeClr val="bg1"/>
                </a:solidFill>
                <a:latin typeface="Arial" pitchFamily="34" charset="0"/>
              </a:rPr>
              <a:t>ή ΤΣΧΝΝ</a:t>
            </a:r>
            <a:endParaRPr lang="en-US" sz="1800" b="1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23572" name="Rectangle 20"/>
          <p:cNvSpPr>
            <a:spLocks noChangeArrowheads="1"/>
          </p:cNvSpPr>
          <p:nvPr/>
        </p:nvSpPr>
        <p:spPr bwMode="auto">
          <a:xfrm>
            <a:off x="2438400" y="1371600"/>
            <a:ext cx="5312095" cy="40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l-GR" sz="2000" b="1" u="sng" dirty="0">
                <a:solidFill>
                  <a:srgbClr val="FFFF00"/>
                </a:solidFill>
                <a:latin typeface="Arial" pitchFamily="34" charset="0"/>
              </a:rPr>
              <a:t>ΜΟΡΦΟΛΟΓΙΑ ΣΤΟ ΚΟΙΝΟ ΜΙΚΡΟΣΚΟΠΙΟ</a:t>
            </a:r>
            <a:endParaRPr lang="en-US" sz="2000" b="1" u="sng" dirty="0">
              <a:solidFill>
                <a:srgbClr val="FFFF00"/>
              </a:solidFill>
              <a:latin typeface="Arial" pitchFamily="34" charset="0"/>
            </a:endParaRPr>
          </a:p>
        </p:txBody>
      </p:sp>
      <p:sp>
        <p:nvSpPr>
          <p:cNvPr id="23573" name="Rectangle 21"/>
          <p:cNvSpPr>
            <a:spLocks noChangeArrowheads="1"/>
          </p:cNvSpPr>
          <p:nvPr/>
        </p:nvSpPr>
        <p:spPr bwMode="auto">
          <a:xfrm>
            <a:off x="3048000" y="6248400"/>
            <a:ext cx="3106620" cy="40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l-GR" sz="2000" b="1" u="sng" dirty="0">
                <a:solidFill>
                  <a:schemeClr val="bg1"/>
                </a:solidFill>
                <a:latin typeface="Arial" pitchFamily="34" charset="0"/>
              </a:rPr>
              <a:t>ΚΛΙΝΙΚΕΣ ΕΚΔΗΛΩΣΕΙΣ</a:t>
            </a:r>
            <a:endParaRPr lang="en-US" sz="2000" b="1" u="sng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23574" name="Line 22"/>
          <p:cNvSpPr>
            <a:spLocks noChangeShapeType="1"/>
          </p:cNvSpPr>
          <p:nvPr/>
        </p:nvSpPr>
        <p:spPr bwMode="auto">
          <a:xfrm>
            <a:off x="406400" y="5105400"/>
            <a:ext cx="8348133" cy="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5" name="Line 23"/>
          <p:cNvSpPr>
            <a:spLocks noChangeShapeType="1"/>
          </p:cNvSpPr>
          <p:nvPr/>
        </p:nvSpPr>
        <p:spPr bwMode="auto">
          <a:xfrm>
            <a:off x="423333" y="4667250"/>
            <a:ext cx="0" cy="144780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 type="stealth" w="med" len="lg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6" name="Line 24"/>
          <p:cNvSpPr>
            <a:spLocks noChangeShapeType="1"/>
          </p:cNvSpPr>
          <p:nvPr/>
        </p:nvSpPr>
        <p:spPr bwMode="auto">
          <a:xfrm>
            <a:off x="3166533" y="4667250"/>
            <a:ext cx="0" cy="144780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 type="stealth" w="med" len="lg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7" name="Line 25"/>
          <p:cNvSpPr>
            <a:spLocks noChangeShapeType="1"/>
          </p:cNvSpPr>
          <p:nvPr/>
        </p:nvSpPr>
        <p:spPr bwMode="auto">
          <a:xfrm>
            <a:off x="5334000" y="4667250"/>
            <a:ext cx="0" cy="144780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 type="stealth" w="med" len="lg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8" name="Line 26"/>
          <p:cNvSpPr>
            <a:spLocks noChangeShapeType="1"/>
          </p:cNvSpPr>
          <p:nvPr/>
        </p:nvSpPr>
        <p:spPr bwMode="auto">
          <a:xfrm>
            <a:off x="7298267" y="4667250"/>
            <a:ext cx="0" cy="144780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 type="stealth" w="med" len="lg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9" name="Line 27"/>
          <p:cNvSpPr>
            <a:spLocks noChangeShapeType="1"/>
          </p:cNvSpPr>
          <p:nvPr/>
        </p:nvSpPr>
        <p:spPr bwMode="auto">
          <a:xfrm>
            <a:off x="8737600" y="4667250"/>
            <a:ext cx="0" cy="144780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 type="stealth" w="med" len="lg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1" name="Rectangle 29"/>
          <p:cNvSpPr>
            <a:spLocks noChangeArrowheads="1"/>
          </p:cNvSpPr>
          <p:nvPr/>
        </p:nvSpPr>
        <p:spPr bwMode="auto">
          <a:xfrm>
            <a:off x="0" y="0"/>
            <a:ext cx="9144000" cy="1385637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 algn="ctr"/>
            <a:r>
              <a:rPr lang="el-GR" sz="2800" b="1" dirty="0">
                <a:solidFill>
                  <a:schemeClr val="bg1"/>
                </a:solidFill>
                <a:latin typeface="Cambria" pitchFamily="18" charset="0"/>
              </a:rPr>
              <a:t>Συσχέτιση ιστολογικών ευρημάτων νεφρικών βιοψιών με τις κλινικές εκδηλώσεις</a:t>
            </a:r>
            <a:endParaRPr lang="en-US" sz="2800" b="1" dirty="0">
              <a:solidFill>
                <a:schemeClr val="bg1"/>
              </a:solidFill>
              <a:latin typeface="Cambria" pitchFamily="18" charset="0"/>
            </a:endParaRPr>
          </a:p>
          <a:p>
            <a:endParaRPr lang="en-US" sz="2800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30" name="29 - Ορθογώνιο"/>
          <p:cNvSpPr/>
          <p:nvPr/>
        </p:nvSpPr>
        <p:spPr>
          <a:xfrm>
            <a:off x="3352800" y="5334000"/>
            <a:ext cx="1905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>
                <a:solidFill>
                  <a:schemeClr val="bg1"/>
                </a:solidFill>
                <a:latin typeface="Arial" pitchFamily="34" charset="0"/>
              </a:rPr>
              <a:t>Οξεία </a:t>
            </a:r>
            <a:r>
              <a:rPr lang="el-GR" b="1" dirty="0" err="1">
                <a:solidFill>
                  <a:schemeClr val="bg1"/>
                </a:solidFill>
                <a:latin typeface="Arial" pitchFamily="34" charset="0"/>
              </a:rPr>
              <a:t>Σπειρα</a:t>
            </a:r>
            <a:r>
              <a:rPr lang="el-GR" b="1" dirty="0">
                <a:solidFill>
                  <a:schemeClr val="bg1"/>
                </a:solidFill>
                <a:latin typeface="Arial" pitchFamily="34" charset="0"/>
              </a:rPr>
              <a:t>-</a:t>
            </a:r>
          </a:p>
          <a:p>
            <a:r>
              <a:rPr lang="el-GR" b="1" dirty="0" err="1">
                <a:solidFill>
                  <a:schemeClr val="bg1"/>
                </a:solidFill>
                <a:latin typeface="Arial" pitchFamily="34" charset="0"/>
              </a:rPr>
              <a:t>ματονεφρίτιδα</a:t>
            </a:r>
            <a:endParaRPr lang="en-US" b="1" dirty="0"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76FF71BE-39F4-7C44-873C-DA02381B0A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4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228600" y="3505200"/>
            <a:ext cx="1658211" cy="923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l-GR" b="1" dirty="0">
                <a:solidFill>
                  <a:srgbClr val="FFFF00"/>
                </a:solidFill>
                <a:latin typeface="Arial" pitchFamily="34" charset="0"/>
              </a:rPr>
              <a:t>Φυσιολογικό </a:t>
            </a:r>
          </a:p>
          <a:p>
            <a:r>
              <a:rPr lang="el-GR" b="1" dirty="0">
                <a:solidFill>
                  <a:srgbClr val="FFFF00"/>
                </a:solidFill>
                <a:latin typeface="Arial" pitchFamily="34" charset="0"/>
              </a:rPr>
              <a:t>σπείραμα</a:t>
            </a:r>
            <a:endParaRPr lang="en-US" b="1" dirty="0">
              <a:solidFill>
                <a:srgbClr val="FFFF00"/>
              </a:solidFill>
              <a:latin typeface="Arial" pitchFamily="34" charset="0"/>
            </a:endParaRPr>
          </a:p>
          <a:p>
            <a:endParaRPr lang="en-US" sz="1800" b="1" dirty="0">
              <a:solidFill>
                <a:srgbClr val="FFFF00"/>
              </a:solidFill>
              <a:latin typeface="Arial" pitchFamily="34" charset="0"/>
            </a:endParaRP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1521178" y="2146300"/>
            <a:ext cx="2946128" cy="923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l-GR" b="1" dirty="0">
                <a:solidFill>
                  <a:srgbClr val="FFFF00"/>
                </a:solidFill>
                <a:latin typeface="Arial" pitchFamily="34" charset="0"/>
              </a:rPr>
              <a:t>Εστιακή ή διάχυτη </a:t>
            </a:r>
          </a:p>
          <a:p>
            <a:r>
              <a:rPr lang="el-GR" b="1" dirty="0" err="1">
                <a:solidFill>
                  <a:srgbClr val="FFFF00"/>
                </a:solidFill>
                <a:latin typeface="Arial" pitchFamily="34" charset="0"/>
              </a:rPr>
              <a:t>Μεσαγγειουπερπλαστική</a:t>
            </a:r>
            <a:endParaRPr lang="el-GR" b="1" dirty="0">
              <a:solidFill>
                <a:srgbClr val="FFFF00"/>
              </a:solidFill>
              <a:latin typeface="Arial" pitchFamily="34" charset="0"/>
            </a:endParaRPr>
          </a:p>
          <a:p>
            <a:r>
              <a:rPr lang="el-GR" b="1" dirty="0">
                <a:solidFill>
                  <a:srgbClr val="FFFF00"/>
                </a:solidFill>
                <a:latin typeface="Arial" pitchFamily="34" charset="0"/>
              </a:rPr>
              <a:t> ΣΝ </a:t>
            </a:r>
            <a:endParaRPr lang="en-US" sz="1800" b="1" dirty="0">
              <a:solidFill>
                <a:srgbClr val="FFFF00"/>
              </a:solidFill>
              <a:latin typeface="Arial" pitchFamily="34" charset="0"/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3124200" y="3429000"/>
            <a:ext cx="2268250" cy="923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l-GR" b="1" dirty="0">
                <a:solidFill>
                  <a:srgbClr val="FFFF00"/>
                </a:solidFill>
                <a:latin typeface="Arial" pitchFamily="34" charset="0"/>
              </a:rPr>
              <a:t>Εστιακή ή διάχυτη </a:t>
            </a:r>
          </a:p>
          <a:p>
            <a:r>
              <a:rPr lang="el-GR" b="1" dirty="0" err="1">
                <a:solidFill>
                  <a:srgbClr val="FFFF00"/>
                </a:solidFill>
                <a:latin typeface="Arial" pitchFamily="34" charset="0"/>
              </a:rPr>
              <a:t>υπερπλαστική</a:t>
            </a:r>
            <a:r>
              <a:rPr lang="el-GR" b="1" dirty="0">
                <a:solidFill>
                  <a:srgbClr val="FFFF00"/>
                </a:solidFill>
                <a:latin typeface="Arial" pitchFamily="34" charset="0"/>
              </a:rPr>
              <a:t> </a:t>
            </a:r>
          </a:p>
          <a:p>
            <a:r>
              <a:rPr lang="el-GR" b="1" dirty="0">
                <a:solidFill>
                  <a:srgbClr val="FFFF00"/>
                </a:solidFill>
                <a:latin typeface="Arial" pitchFamily="34" charset="0"/>
              </a:rPr>
              <a:t>ή νεκρωτική ΣΝ</a:t>
            </a:r>
            <a:endParaRPr lang="en-US" b="1" dirty="0">
              <a:solidFill>
                <a:srgbClr val="FFFF00"/>
              </a:solidFill>
              <a:latin typeface="Arial" pitchFamily="34" charset="0"/>
            </a:endParaRP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6875750" y="3352800"/>
            <a:ext cx="2268250" cy="646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l-GR" b="1" dirty="0">
                <a:solidFill>
                  <a:srgbClr val="FFFF00"/>
                </a:solidFill>
                <a:latin typeface="Arial" pitchFamily="34" charset="0"/>
              </a:rPr>
              <a:t>Εστιακή ή διάχυτη </a:t>
            </a:r>
          </a:p>
          <a:p>
            <a:r>
              <a:rPr lang="el-GR" b="1" dirty="0">
                <a:solidFill>
                  <a:srgbClr val="FFFF00"/>
                </a:solidFill>
                <a:latin typeface="Arial" pitchFamily="34" charset="0"/>
              </a:rPr>
              <a:t>σκληρυντική ΣΝ</a:t>
            </a:r>
            <a:endParaRPr lang="en-US" b="1" dirty="0">
              <a:solidFill>
                <a:srgbClr val="FFFF00"/>
              </a:solidFill>
              <a:latin typeface="Arial" pitchFamily="34" charset="0"/>
            </a:endParaRPr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5334000" y="4724400"/>
            <a:ext cx="1803379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l-GR" b="1" dirty="0" err="1">
                <a:solidFill>
                  <a:srgbClr val="FFFF00"/>
                </a:solidFill>
                <a:latin typeface="Arial" pitchFamily="34" charset="0"/>
              </a:rPr>
              <a:t>Μηνοειδική</a:t>
            </a:r>
            <a:r>
              <a:rPr lang="el-GR" b="1" dirty="0">
                <a:solidFill>
                  <a:srgbClr val="FFFF00"/>
                </a:solidFill>
                <a:latin typeface="Arial" pitchFamily="34" charset="0"/>
              </a:rPr>
              <a:t> ΣΝ</a:t>
            </a:r>
            <a:endParaRPr lang="en-US" b="1" dirty="0">
              <a:solidFill>
                <a:srgbClr val="FFFF00"/>
              </a:solidFill>
              <a:latin typeface="Arial" pitchFamily="34" charset="0"/>
            </a:endParaRPr>
          </a:p>
        </p:txBody>
      </p:sp>
      <p:sp>
        <p:nvSpPr>
          <p:cNvPr id="24583" name="Line 7"/>
          <p:cNvSpPr>
            <a:spLocks noChangeShapeType="1"/>
          </p:cNvSpPr>
          <p:nvPr/>
        </p:nvSpPr>
        <p:spPr bwMode="auto">
          <a:xfrm flipV="1">
            <a:off x="833968" y="2974975"/>
            <a:ext cx="787400" cy="393700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 type="none" w="sm" len="sm"/>
            <a:tailEnd type="stealth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4" name="Line 8"/>
          <p:cNvSpPr>
            <a:spLocks noChangeShapeType="1"/>
          </p:cNvSpPr>
          <p:nvPr/>
        </p:nvSpPr>
        <p:spPr bwMode="auto">
          <a:xfrm flipV="1">
            <a:off x="1121834" y="3122613"/>
            <a:ext cx="491067" cy="246062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 type="stealth" w="med" len="med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5" name="Line 9"/>
          <p:cNvSpPr>
            <a:spLocks noChangeShapeType="1"/>
          </p:cNvSpPr>
          <p:nvPr/>
        </p:nvSpPr>
        <p:spPr bwMode="auto">
          <a:xfrm flipH="1" flipV="1">
            <a:off x="3810000" y="3124200"/>
            <a:ext cx="491067" cy="246062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 type="stealth" w="med" len="med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6" name="Line 10"/>
          <p:cNvSpPr>
            <a:spLocks noChangeShapeType="1"/>
          </p:cNvSpPr>
          <p:nvPr/>
        </p:nvSpPr>
        <p:spPr bwMode="auto">
          <a:xfrm flipH="1" flipV="1">
            <a:off x="3810000" y="2971800"/>
            <a:ext cx="787400" cy="393700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 type="none" w="sm" len="sm"/>
            <a:tailEnd type="stealth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7" name="Line 11"/>
          <p:cNvSpPr>
            <a:spLocks noChangeShapeType="1"/>
          </p:cNvSpPr>
          <p:nvPr/>
        </p:nvSpPr>
        <p:spPr bwMode="auto">
          <a:xfrm flipH="1" flipV="1">
            <a:off x="5105400" y="4190999"/>
            <a:ext cx="603956" cy="357187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 type="stealth" w="med" len="med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8" name="Line 12"/>
          <p:cNvSpPr>
            <a:spLocks noChangeShapeType="1"/>
          </p:cNvSpPr>
          <p:nvPr/>
        </p:nvSpPr>
        <p:spPr bwMode="auto">
          <a:xfrm flipH="1" flipV="1">
            <a:off x="5257799" y="4114799"/>
            <a:ext cx="685800" cy="304800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 type="none" w="sm" len="sm"/>
            <a:tailEnd type="stealth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9" name="Line 13"/>
          <p:cNvSpPr>
            <a:spLocks noChangeShapeType="1"/>
          </p:cNvSpPr>
          <p:nvPr/>
        </p:nvSpPr>
        <p:spPr bwMode="auto">
          <a:xfrm flipV="1">
            <a:off x="6577189" y="4191000"/>
            <a:ext cx="738011" cy="358776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 type="none" w="sm" len="sm"/>
            <a:tailEnd type="stealth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0" name="Line 14"/>
          <p:cNvSpPr>
            <a:spLocks noChangeShapeType="1"/>
          </p:cNvSpPr>
          <p:nvPr/>
        </p:nvSpPr>
        <p:spPr bwMode="auto">
          <a:xfrm>
            <a:off x="1676401" y="3821113"/>
            <a:ext cx="1392767" cy="0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 type="none" w="sm" len="sm"/>
            <a:tailEnd type="stealth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1" name="Line 15"/>
          <p:cNvSpPr>
            <a:spLocks noChangeShapeType="1"/>
          </p:cNvSpPr>
          <p:nvPr/>
        </p:nvSpPr>
        <p:spPr bwMode="auto">
          <a:xfrm>
            <a:off x="5486400" y="3810000"/>
            <a:ext cx="1143000" cy="0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 type="none" w="sm" len="sm"/>
            <a:tailEnd type="stealth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2" name="Rectangle 16"/>
          <p:cNvSpPr>
            <a:spLocks noChangeArrowheads="1"/>
          </p:cNvSpPr>
          <p:nvPr/>
        </p:nvSpPr>
        <p:spPr bwMode="auto">
          <a:xfrm>
            <a:off x="685800" y="5638800"/>
            <a:ext cx="2590800" cy="923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r>
              <a:rPr lang="el-GR" b="1" dirty="0" err="1">
                <a:solidFill>
                  <a:schemeClr val="bg1"/>
                </a:solidFill>
                <a:latin typeface="Arial" pitchFamily="34" charset="0"/>
              </a:rPr>
              <a:t>Ασυμπτωματική</a:t>
            </a:r>
            <a:endParaRPr lang="el-GR" b="1" dirty="0">
              <a:solidFill>
                <a:schemeClr val="bg1"/>
              </a:solidFill>
              <a:latin typeface="Arial" pitchFamily="34" charset="0"/>
            </a:endParaRPr>
          </a:p>
          <a:p>
            <a:r>
              <a:rPr lang="el-GR" b="1" dirty="0">
                <a:solidFill>
                  <a:schemeClr val="bg1"/>
                </a:solidFill>
                <a:latin typeface="Arial" pitchFamily="34" charset="0"/>
              </a:rPr>
              <a:t> αιματουρία με ή χωρίς </a:t>
            </a:r>
            <a:r>
              <a:rPr lang="el-GR" b="1" dirty="0" err="1">
                <a:solidFill>
                  <a:schemeClr val="bg1"/>
                </a:solidFill>
                <a:latin typeface="Arial" pitchFamily="34" charset="0"/>
              </a:rPr>
              <a:t>πρωτεινουρία</a:t>
            </a:r>
            <a:endParaRPr lang="en-US" b="1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24593" name="Rectangle 17"/>
          <p:cNvSpPr>
            <a:spLocks noChangeArrowheads="1"/>
          </p:cNvSpPr>
          <p:nvPr/>
        </p:nvSpPr>
        <p:spPr bwMode="auto">
          <a:xfrm>
            <a:off x="3429000" y="5791200"/>
            <a:ext cx="1841107" cy="646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r>
              <a:rPr lang="el-GR" b="1" dirty="0">
                <a:solidFill>
                  <a:schemeClr val="bg1"/>
                </a:solidFill>
                <a:latin typeface="Arial" pitchFamily="34" charset="0"/>
              </a:rPr>
              <a:t>Οξεία </a:t>
            </a:r>
            <a:r>
              <a:rPr lang="el-GR" b="1" dirty="0" err="1">
                <a:solidFill>
                  <a:schemeClr val="bg1"/>
                </a:solidFill>
                <a:latin typeface="Arial" pitchFamily="34" charset="0"/>
              </a:rPr>
              <a:t>Σπειρα</a:t>
            </a:r>
            <a:r>
              <a:rPr lang="el-GR" b="1" dirty="0">
                <a:solidFill>
                  <a:schemeClr val="bg1"/>
                </a:solidFill>
                <a:latin typeface="Arial" pitchFamily="34" charset="0"/>
              </a:rPr>
              <a:t>-</a:t>
            </a:r>
          </a:p>
          <a:p>
            <a:r>
              <a:rPr lang="el-GR" b="1" dirty="0" err="1">
                <a:solidFill>
                  <a:schemeClr val="bg1"/>
                </a:solidFill>
                <a:latin typeface="Arial" pitchFamily="34" charset="0"/>
              </a:rPr>
              <a:t>ματονεφρίτιδα</a:t>
            </a:r>
            <a:endParaRPr lang="en-US" b="1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24594" name="Rectangle 18"/>
          <p:cNvSpPr>
            <a:spLocks noChangeArrowheads="1"/>
          </p:cNvSpPr>
          <p:nvPr/>
        </p:nvSpPr>
        <p:spPr bwMode="auto">
          <a:xfrm>
            <a:off x="5486400" y="5638800"/>
            <a:ext cx="1721625" cy="923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l-GR" b="1" dirty="0">
                <a:solidFill>
                  <a:schemeClr val="bg1"/>
                </a:solidFill>
                <a:latin typeface="Arial" pitchFamily="34" charset="0"/>
              </a:rPr>
              <a:t>Ταχέως </a:t>
            </a:r>
          </a:p>
          <a:p>
            <a:r>
              <a:rPr lang="el-GR" b="1" dirty="0">
                <a:solidFill>
                  <a:schemeClr val="bg1"/>
                </a:solidFill>
                <a:latin typeface="Arial" pitchFamily="34" charset="0"/>
              </a:rPr>
              <a:t>Εξελισσόμενη</a:t>
            </a:r>
          </a:p>
          <a:p>
            <a:r>
              <a:rPr lang="el-GR" b="1" dirty="0">
                <a:solidFill>
                  <a:schemeClr val="bg1"/>
                </a:solidFill>
                <a:latin typeface="Arial" pitchFamily="34" charset="0"/>
              </a:rPr>
              <a:t> ΣΝ</a:t>
            </a:r>
            <a:endParaRPr lang="en-US" b="1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24595" name="Rectangle 19"/>
          <p:cNvSpPr>
            <a:spLocks noChangeArrowheads="1"/>
          </p:cNvSpPr>
          <p:nvPr/>
        </p:nvSpPr>
        <p:spPr bwMode="auto">
          <a:xfrm>
            <a:off x="7391400" y="5638800"/>
            <a:ext cx="1391407" cy="923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r>
              <a:rPr lang="el-GR" b="1" dirty="0">
                <a:solidFill>
                  <a:schemeClr val="bg1"/>
                </a:solidFill>
                <a:latin typeface="Arial" pitchFamily="34" charset="0"/>
              </a:rPr>
              <a:t>Χρόνια ΣΝ </a:t>
            </a:r>
          </a:p>
          <a:p>
            <a:r>
              <a:rPr lang="el-GR" b="1" dirty="0">
                <a:solidFill>
                  <a:schemeClr val="bg1"/>
                </a:solidFill>
                <a:latin typeface="Arial" pitchFamily="34" charset="0"/>
              </a:rPr>
              <a:t>ή ΤΣΧΝΝ</a:t>
            </a:r>
            <a:endParaRPr lang="en-US" b="1" dirty="0">
              <a:solidFill>
                <a:schemeClr val="bg1"/>
              </a:solidFill>
              <a:latin typeface="Arial" pitchFamily="34" charset="0"/>
            </a:endParaRPr>
          </a:p>
          <a:p>
            <a:endParaRPr lang="en-US" sz="1800" b="1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24596" name="Line 22"/>
          <p:cNvSpPr>
            <a:spLocks noChangeShapeType="1"/>
          </p:cNvSpPr>
          <p:nvPr/>
        </p:nvSpPr>
        <p:spPr bwMode="auto">
          <a:xfrm>
            <a:off x="381000" y="5562600"/>
            <a:ext cx="8348133" cy="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7" name="Line 23"/>
          <p:cNvSpPr>
            <a:spLocks noChangeShapeType="1"/>
          </p:cNvSpPr>
          <p:nvPr/>
        </p:nvSpPr>
        <p:spPr bwMode="auto">
          <a:xfrm>
            <a:off x="457200" y="5029200"/>
            <a:ext cx="0" cy="144780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 type="stealth" w="med" len="lg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8" name="Line 24"/>
          <p:cNvSpPr>
            <a:spLocks noChangeShapeType="1"/>
          </p:cNvSpPr>
          <p:nvPr/>
        </p:nvSpPr>
        <p:spPr bwMode="auto">
          <a:xfrm>
            <a:off x="3200400" y="5105400"/>
            <a:ext cx="0" cy="144780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 type="stealth" w="med" len="lg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9" name="Line 25"/>
          <p:cNvSpPr>
            <a:spLocks noChangeShapeType="1"/>
          </p:cNvSpPr>
          <p:nvPr/>
        </p:nvSpPr>
        <p:spPr bwMode="auto">
          <a:xfrm>
            <a:off x="5334000" y="5105400"/>
            <a:ext cx="0" cy="144780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 type="stealth" w="med" len="lg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0" name="Line 26"/>
          <p:cNvSpPr>
            <a:spLocks noChangeShapeType="1"/>
          </p:cNvSpPr>
          <p:nvPr/>
        </p:nvSpPr>
        <p:spPr bwMode="auto">
          <a:xfrm>
            <a:off x="7315200" y="5105400"/>
            <a:ext cx="0" cy="144780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 type="stealth" w="med" len="lg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1" name="Line 27"/>
          <p:cNvSpPr>
            <a:spLocks noChangeShapeType="1"/>
          </p:cNvSpPr>
          <p:nvPr/>
        </p:nvSpPr>
        <p:spPr bwMode="auto">
          <a:xfrm>
            <a:off x="8763000" y="5105400"/>
            <a:ext cx="0" cy="144780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 type="stealth" w="med" len="lg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2" name="Freeform 34"/>
          <p:cNvSpPr>
            <a:spLocks/>
          </p:cNvSpPr>
          <p:nvPr/>
        </p:nvSpPr>
        <p:spPr bwMode="auto">
          <a:xfrm>
            <a:off x="1185334" y="725488"/>
            <a:ext cx="6773333" cy="577850"/>
          </a:xfrm>
          <a:custGeom>
            <a:avLst/>
            <a:gdLst>
              <a:gd name="T0" fmla="*/ 0 w 3085"/>
              <a:gd name="T1" fmla="*/ 574657 h 181"/>
              <a:gd name="T2" fmla="*/ 5661278 w 3085"/>
              <a:gd name="T3" fmla="*/ 574657 h 181"/>
              <a:gd name="T4" fmla="*/ 7617530 w 3085"/>
              <a:gd name="T5" fmla="*/ 574657 h 181"/>
              <a:gd name="T6" fmla="*/ 3290062 w 3085"/>
              <a:gd name="T7" fmla="*/ 0 h 181"/>
              <a:gd name="T8" fmla="*/ 1062107 w 3085"/>
              <a:gd name="T9" fmla="*/ 0 h 181"/>
              <a:gd name="T10" fmla="*/ 0 w 3085"/>
              <a:gd name="T11" fmla="*/ 574657 h 18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085"/>
              <a:gd name="T19" fmla="*/ 0 h 181"/>
              <a:gd name="T20" fmla="*/ 3085 w 3085"/>
              <a:gd name="T21" fmla="*/ 181 h 18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085" h="181">
                <a:moveTo>
                  <a:pt x="0" y="180"/>
                </a:moveTo>
                <a:lnTo>
                  <a:pt x="2292" y="180"/>
                </a:lnTo>
                <a:lnTo>
                  <a:pt x="3084" y="180"/>
                </a:lnTo>
                <a:lnTo>
                  <a:pt x="1332" y="0"/>
                </a:lnTo>
                <a:lnTo>
                  <a:pt x="430" y="0"/>
                </a:lnTo>
                <a:lnTo>
                  <a:pt x="0" y="180"/>
                </a:lnTo>
              </a:path>
            </a:pathLst>
          </a:custGeom>
          <a:solidFill>
            <a:srgbClr val="FFFF00"/>
          </a:solidFill>
          <a:ln w="28575" cap="rnd" cmpd="sng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3" name="Freeform 35"/>
          <p:cNvSpPr>
            <a:spLocks/>
          </p:cNvSpPr>
          <p:nvPr/>
        </p:nvSpPr>
        <p:spPr bwMode="auto">
          <a:xfrm>
            <a:off x="4566356" y="2057400"/>
            <a:ext cx="3900311" cy="609600"/>
          </a:xfrm>
          <a:custGeom>
            <a:avLst/>
            <a:gdLst>
              <a:gd name="T0" fmla="*/ 0 w 1657"/>
              <a:gd name="T1" fmla="*/ 606156 h 177"/>
              <a:gd name="T2" fmla="*/ 4385202 w 1657"/>
              <a:gd name="T3" fmla="*/ 606156 h 177"/>
              <a:gd name="T4" fmla="*/ 3283606 w 1657"/>
              <a:gd name="T5" fmla="*/ 0 h 177"/>
              <a:gd name="T6" fmla="*/ 826198 w 1657"/>
              <a:gd name="T7" fmla="*/ 0 h 177"/>
              <a:gd name="T8" fmla="*/ 0 w 1657"/>
              <a:gd name="T9" fmla="*/ 606156 h 17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657"/>
              <a:gd name="T16" fmla="*/ 0 h 177"/>
              <a:gd name="T17" fmla="*/ 1657 w 1657"/>
              <a:gd name="T18" fmla="*/ 177 h 17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657" h="177">
                <a:moveTo>
                  <a:pt x="0" y="176"/>
                </a:moveTo>
                <a:lnTo>
                  <a:pt x="1656" y="176"/>
                </a:lnTo>
                <a:lnTo>
                  <a:pt x="1240" y="0"/>
                </a:lnTo>
                <a:lnTo>
                  <a:pt x="312" y="0"/>
                </a:lnTo>
                <a:lnTo>
                  <a:pt x="0" y="176"/>
                </a:lnTo>
              </a:path>
            </a:pathLst>
          </a:custGeom>
          <a:solidFill>
            <a:srgbClr val="FFFF00"/>
          </a:solidFill>
          <a:ln w="38100" cap="rnd" cmpd="sng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4" name="Rectangle 36"/>
          <p:cNvSpPr>
            <a:spLocks noChangeArrowheads="1"/>
          </p:cNvSpPr>
          <p:nvPr/>
        </p:nvSpPr>
        <p:spPr bwMode="auto">
          <a:xfrm>
            <a:off x="2441223" y="815976"/>
            <a:ext cx="2084930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sz="1800" b="1" dirty="0" err="1">
                <a:latin typeface="Arial" pitchFamily="34" charset="0"/>
              </a:rPr>
              <a:t>IgA</a:t>
            </a:r>
            <a:r>
              <a:rPr lang="en-US" sz="1800" b="1" dirty="0">
                <a:latin typeface="Arial" pitchFamily="34" charset="0"/>
              </a:rPr>
              <a:t> N</a:t>
            </a:r>
            <a:r>
              <a:rPr lang="el-GR" sz="1800" b="1" dirty="0" err="1">
                <a:latin typeface="Arial" pitchFamily="34" charset="0"/>
              </a:rPr>
              <a:t>εφροπάθεια</a:t>
            </a:r>
            <a:endParaRPr lang="en-US" sz="1800" b="1" dirty="0">
              <a:latin typeface="Arial" pitchFamily="34" charset="0"/>
            </a:endParaRPr>
          </a:p>
        </p:txBody>
      </p:sp>
      <p:sp>
        <p:nvSpPr>
          <p:cNvPr id="24605" name="Rectangle 37"/>
          <p:cNvSpPr>
            <a:spLocks noChangeArrowheads="1"/>
          </p:cNvSpPr>
          <p:nvPr/>
        </p:nvSpPr>
        <p:spPr bwMode="auto">
          <a:xfrm>
            <a:off x="5257800" y="2057400"/>
            <a:ext cx="3098800" cy="646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r>
              <a:rPr lang="en-US" sz="1800" b="1" dirty="0">
                <a:latin typeface="Arial" pitchFamily="34" charset="0"/>
              </a:rPr>
              <a:t>ANCA &amp; Anti-GBM </a:t>
            </a:r>
            <a:r>
              <a:rPr lang="el-GR" b="1" dirty="0" err="1">
                <a:latin typeface="Arial" pitchFamily="34" charset="0"/>
              </a:rPr>
              <a:t>Σπειραματονεφρίτιδα</a:t>
            </a:r>
            <a:endParaRPr lang="en-US" sz="1800" b="1" dirty="0">
              <a:latin typeface="Arial" pitchFamily="34" charset="0"/>
            </a:endParaRPr>
          </a:p>
        </p:txBody>
      </p:sp>
      <p:sp>
        <p:nvSpPr>
          <p:cNvPr id="24606" name="Freeform 38"/>
          <p:cNvSpPr>
            <a:spLocks/>
          </p:cNvSpPr>
          <p:nvPr/>
        </p:nvSpPr>
        <p:spPr bwMode="auto">
          <a:xfrm flipH="1">
            <a:off x="1117600" y="1416050"/>
            <a:ext cx="7315200" cy="565150"/>
          </a:xfrm>
          <a:custGeom>
            <a:avLst/>
            <a:gdLst>
              <a:gd name="T0" fmla="*/ 0 w 2721"/>
              <a:gd name="T1" fmla="*/ 562128 h 187"/>
              <a:gd name="T2" fmla="*/ 4833113 w 2721"/>
              <a:gd name="T3" fmla="*/ 562128 h 187"/>
              <a:gd name="T4" fmla="*/ 8226576 w 2721"/>
              <a:gd name="T5" fmla="*/ 543995 h 187"/>
              <a:gd name="T6" fmla="*/ 4294756 w 2721"/>
              <a:gd name="T7" fmla="*/ 0 h 187"/>
              <a:gd name="T8" fmla="*/ 1754196 w 2721"/>
              <a:gd name="T9" fmla="*/ 0 h 187"/>
              <a:gd name="T10" fmla="*/ 0 w 2721"/>
              <a:gd name="T11" fmla="*/ 562128 h 18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721"/>
              <a:gd name="T19" fmla="*/ 0 h 187"/>
              <a:gd name="T20" fmla="*/ 2721 w 2721"/>
              <a:gd name="T21" fmla="*/ 187 h 18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721" h="187">
                <a:moveTo>
                  <a:pt x="0" y="186"/>
                </a:moveTo>
                <a:lnTo>
                  <a:pt x="1598" y="186"/>
                </a:lnTo>
                <a:lnTo>
                  <a:pt x="2720" y="180"/>
                </a:lnTo>
                <a:lnTo>
                  <a:pt x="1420" y="0"/>
                </a:lnTo>
                <a:lnTo>
                  <a:pt x="580" y="0"/>
                </a:lnTo>
                <a:lnTo>
                  <a:pt x="0" y="186"/>
                </a:lnTo>
              </a:path>
            </a:pathLst>
          </a:custGeom>
          <a:solidFill>
            <a:srgbClr val="FFFF00"/>
          </a:solidFill>
          <a:ln w="28575" cap="rnd" cmpd="sng">
            <a:solidFill>
              <a:schemeClr val="accent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7" name="Rectangle 39"/>
          <p:cNvSpPr>
            <a:spLocks noChangeArrowheads="1"/>
          </p:cNvSpPr>
          <p:nvPr/>
        </p:nvSpPr>
        <p:spPr bwMode="auto">
          <a:xfrm>
            <a:off x="3810000" y="1524000"/>
            <a:ext cx="3273910" cy="36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l-GR" b="1" dirty="0" err="1">
                <a:latin typeface="Arial" pitchFamily="34" charset="0"/>
              </a:rPr>
              <a:t>Σπειραματονεφρίτιδα</a:t>
            </a:r>
            <a:r>
              <a:rPr lang="el-GR" b="1" dirty="0">
                <a:latin typeface="Arial" pitchFamily="34" charset="0"/>
              </a:rPr>
              <a:t> Λύκου</a:t>
            </a:r>
            <a:endParaRPr lang="en-US" sz="1800" b="1" dirty="0">
              <a:latin typeface="Arial" pitchFamily="34" charset="0"/>
            </a:endParaRPr>
          </a:p>
        </p:txBody>
      </p:sp>
      <p:sp>
        <p:nvSpPr>
          <p:cNvPr id="24609" name="Rectangle 41"/>
          <p:cNvSpPr>
            <a:spLocks noChangeArrowheads="1"/>
          </p:cNvSpPr>
          <p:nvPr/>
        </p:nvSpPr>
        <p:spPr bwMode="auto">
          <a:xfrm>
            <a:off x="1" y="1"/>
            <a:ext cx="1752599" cy="923972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r>
              <a:rPr lang="el-GR" b="1" dirty="0">
                <a:latin typeface="Arial" pitchFamily="34" charset="0"/>
              </a:rPr>
              <a:t>Νόσος λεπτής βασικής μεμβράνης</a:t>
            </a:r>
            <a:endParaRPr lang="en-US" sz="1800" b="1" dirty="0">
              <a:latin typeface="Arial" pitchFamily="34" charset="0"/>
            </a:endParaRPr>
          </a:p>
        </p:txBody>
      </p:sp>
      <p:sp>
        <p:nvSpPr>
          <p:cNvPr id="33" name="32 - Έλλειψη"/>
          <p:cNvSpPr/>
          <p:nvPr/>
        </p:nvSpPr>
        <p:spPr>
          <a:xfrm>
            <a:off x="4267200" y="685800"/>
            <a:ext cx="3581400" cy="2819400"/>
          </a:xfrm>
          <a:prstGeom prst="ellipse">
            <a:avLst/>
          </a:prstGeom>
          <a:noFill/>
          <a:ln w="6032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4" name="33 - Έλλειψη"/>
          <p:cNvSpPr/>
          <p:nvPr/>
        </p:nvSpPr>
        <p:spPr>
          <a:xfrm>
            <a:off x="4724400" y="3810000"/>
            <a:ext cx="2819400" cy="3048000"/>
          </a:xfrm>
          <a:prstGeom prst="ellipse">
            <a:avLst/>
          </a:prstGeom>
          <a:noFill/>
          <a:ln w="6032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5E697BF0-1640-7C4F-82B4-6BE3977FF1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3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89" name="Picture 2" descr="glom cres drawing color (3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60350"/>
            <a:ext cx="4800600" cy="633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690" name="Rectangle 3"/>
          <p:cNvSpPr>
            <a:spLocks noChangeArrowheads="1"/>
          </p:cNvSpPr>
          <p:nvPr/>
        </p:nvSpPr>
        <p:spPr bwMode="auto">
          <a:xfrm>
            <a:off x="5364163" y="1773239"/>
            <a:ext cx="3600450" cy="345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80" tIns="45692" rIns="91380" bIns="45692"/>
          <a:lstStyle/>
          <a:p>
            <a:pPr algn="ctr"/>
            <a:r>
              <a:rPr lang="el-GR" sz="3600" dirty="0">
                <a:latin typeface="Times New Roman" pitchFamily="18" charset="0"/>
              </a:rPr>
              <a:t>Μηνοειδής</a:t>
            </a:r>
          </a:p>
          <a:p>
            <a:pPr algn="ctr"/>
            <a:r>
              <a:rPr lang="el-GR" sz="3600" dirty="0">
                <a:latin typeface="Times New Roman" pitchFamily="18" charset="0"/>
              </a:rPr>
              <a:t>Σχηματισμός</a:t>
            </a:r>
            <a:r>
              <a:rPr lang="en-US" sz="3600" dirty="0">
                <a:latin typeface="Times New Roman" pitchFamily="18" charset="0"/>
              </a:rPr>
              <a:t> </a:t>
            </a:r>
          </a:p>
          <a:p>
            <a:pPr algn="ctr"/>
            <a:endParaRPr lang="en-US" sz="4000" b="1" dirty="0">
              <a:latin typeface="Times New Roman" pitchFamily="18" charset="0"/>
            </a:endParaRPr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935D6CB7-C39B-1A42-BBC3-42F8A8E889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702821"/>
      </p:ext>
    </p:extLst>
  </p:cSld>
  <p:clrMapOvr>
    <a:masterClrMapping/>
  </p:clrMapOvr>
  <p:transition advTm="3421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0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7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0" r="5600"/>
          <a:stretch>
            <a:fillRect/>
          </a:stretch>
        </p:blipFill>
        <p:spPr>
          <a:xfrm>
            <a:off x="0" y="-3171"/>
            <a:ext cx="9145588" cy="6861175"/>
          </a:xfrm>
        </p:spPr>
      </p:pic>
      <p:sp>
        <p:nvSpPr>
          <p:cNvPr id="116738" name="TextBox 5"/>
          <p:cNvSpPr txBox="1">
            <a:spLocks noChangeArrowheads="1"/>
          </p:cNvSpPr>
          <p:nvPr/>
        </p:nvSpPr>
        <p:spPr bwMode="auto">
          <a:xfrm>
            <a:off x="211142" y="12700"/>
            <a:ext cx="21605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80" tIns="45692" rIns="91380" bIns="45692"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defTabSz="912435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latin typeface="Times New Roman" pitchFamily="18" charset="0"/>
              </a:rPr>
              <a:t>Granular </a:t>
            </a:r>
            <a:endParaRPr lang="el-GR" sz="2400" dirty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16739" name="TextBox 7"/>
          <p:cNvSpPr txBox="1">
            <a:spLocks noChangeArrowheads="1"/>
          </p:cNvSpPr>
          <p:nvPr/>
        </p:nvSpPr>
        <p:spPr bwMode="auto">
          <a:xfrm>
            <a:off x="3695700" y="76204"/>
            <a:ext cx="21605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80" tIns="45692" rIns="91380" bIns="45692"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defTabSz="912435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latin typeface="Times New Roman" pitchFamily="18" charset="0"/>
              </a:rPr>
              <a:t>Linear </a:t>
            </a:r>
            <a:r>
              <a:rPr lang="el-GR" sz="2400" dirty="0">
                <a:solidFill>
                  <a:srgbClr val="FFFFFF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116740" name="TextBox 8"/>
          <p:cNvSpPr txBox="1">
            <a:spLocks noChangeArrowheads="1"/>
          </p:cNvSpPr>
          <p:nvPr/>
        </p:nvSpPr>
        <p:spPr bwMode="auto">
          <a:xfrm>
            <a:off x="6964367" y="76204"/>
            <a:ext cx="21605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80" tIns="45692" rIns="91380" bIns="45692"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defTabSz="912435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err="1">
                <a:solidFill>
                  <a:srgbClr val="FFFFFF"/>
                </a:solidFill>
                <a:latin typeface="Times New Roman" pitchFamily="18" charset="0"/>
              </a:rPr>
              <a:t>Pauci</a:t>
            </a:r>
            <a:r>
              <a:rPr lang="en-US" sz="2400" dirty="0">
                <a:solidFill>
                  <a:srgbClr val="FFFFFF"/>
                </a:solidFill>
                <a:latin typeface="Times New Roman" pitchFamily="18" charset="0"/>
              </a:rPr>
              <a:t> immune</a:t>
            </a:r>
            <a:r>
              <a:rPr lang="el-GR" sz="2400" dirty="0">
                <a:solidFill>
                  <a:srgbClr val="FFFFFF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116741" name="TextBox 9"/>
          <p:cNvSpPr txBox="1">
            <a:spLocks noChangeArrowheads="1"/>
          </p:cNvSpPr>
          <p:nvPr/>
        </p:nvSpPr>
        <p:spPr bwMode="auto">
          <a:xfrm>
            <a:off x="6775450" y="6381751"/>
            <a:ext cx="2160588" cy="369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80" tIns="45692" rIns="91380" bIns="45692"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r" defTabSz="912435" fontAlgn="base">
              <a:spcBef>
                <a:spcPct val="0"/>
              </a:spcBef>
              <a:spcAft>
                <a:spcPct val="0"/>
              </a:spcAft>
            </a:pPr>
            <a:r>
              <a:rPr lang="en-US" dirty="0" err="1">
                <a:solidFill>
                  <a:srgbClr val="FFFFFF"/>
                </a:solidFill>
                <a:latin typeface="Times New Roman" pitchFamily="18" charset="0"/>
              </a:rPr>
              <a:t>JC.Jennette</a:t>
            </a:r>
            <a:endParaRPr lang="el-GR" dirty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16742" name="TextBox 10"/>
          <p:cNvSpPr txBox="1">
            <a:spLocks noChangeArrowheads="1"/>
          </p:cNvSpPr>
          <p:nvPr/>
        </p:nvSpPr>
        <p:spPr bwMode="auto">
          <a:xfrm>
            <a:off x="184150" y="5597529"/>
            <a:ext cx="2160588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80" tIns="45692" rIns="91380" bIns="45692"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defTabSz="912435" fontAlgn="base">
              <a:spcBef>
                <a:spcPct val="0"/>
              </a:spcBef>
              <a:spcAft>
                <a:spcPct val="0"/>
              </a:spcAft>
            </a:pPr>
            <a:r>
              <a:rPr lang="el-GR" sz="3200">
                <a:solidFill>
                  <a:srgbClr val="FFFFFF"/>
                </a:solidFill>
                <a:latin typeface="Times New Roman" pitchFamily="18" charset="0"/>
              </a:rPr>
              <a:t>Ι</a:t>
            </a:r>
            <a:r>
              <a:rPr lang="en-US" sz="3200">
                <a:solidFill>
                  <a:srgbClr val="FFFFFF"/>
                </a:solidFill>
                <a:latin typeface="Times New Roman" pitchFamily="18" charset="0"/>
              </a:rPr>
              <a:t>mmune</a:t>
            </a:r>
          </a:p>
          <a:p>
            <a:pPr defTabSz="912435"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FF"/>
                </a:solidFill>
                <a:latin typeface="Times New Roman" pitchFamily="18" charset="0"/>
              </a:rPr>
              <a:t>complex</a:t>
            </a:r>
            <a:endParaRPr lang="el-GR" sz="32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16743" name="TextBox 11"/>
          <p:cNvSpPr txBox="1">
            <a:spLocks noChangeArrowheads="1"/>
          </p:cNvSpPr>
          <p:nvPr/>
        </p:nvSpPr>
        <p:spPr bwMode="auto">
          <a:xfrm>
            <a:off x="3265488" y="5840413"/>
            <a:ext cx="21590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80" tIns="45692" rIns="91380" bIns="45692"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defTabSz="912435"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FF"/>
                </a:solidFill>
                <a:latin typeface="Times New Roman" pitchFamily="18" charset="0"/>
              </a:rPr>
              <a:t>Anti-GBM</a:t>
            </a:r>
            <a:endParaRPr lang="el-GR" sz="32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16744" name="TextBox 12"/>
          <p:cNvSpPr txBox="1">
            <a:spLocks noChangeArrowheads="1"/>
          </p:cNvSpPr>
          <p:nvPr/>
        </p:nvSpPr>
        <p:spPr bwMode="auto">
          <a:xfrm>
            <a:off x="6983417" y="5843588"/>
            <a:ext cx="216058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80" tIns="45692" rIns="91380" bIns="45692"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defTabSz="912435"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FF"/>
                </a:solidFill>
                <a:latin typeface="Times New Roman" pitchFamily="18" charset="0"/>
              </a:rPr>
              <a:t>ANCA</a:t>
            </a:r>
            <a:endParaRPr lang="el-GR" sz="3200">
              <a:solidFill>
                <a:srgbClr val="FFFFFF"/>
              </a:solidFill>
              <a:latin typeface="Times New Roman" pitchFamily="18" charset="0"/>
            </a:endParaRPr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FE3759B2-7552-7848-8227-9EDEAC777F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617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3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200" b="0" dirty="0">
                <a:solidFill>
                  <a:schemeClr val="bg1"/>
                </a:solidFill>
              </a:rPr>
              <a:t>Επίπτωση τύπων Μηνοειδικής σπειραματονεφρίτιδας</a:t>
            </a:r>
            <a:r>
              <a:rPr lang="en-US" sz="3200" b="0" dirty="0">
                <a:solidFill>
                  <a:schemeClr val="bg1"/>
                </a:solidFill>
              </a:rPr>
              <a:t>, N=632</a:t>
            </a:r>
            <a:endParaRPr lang="el-GR" sz="3200" b="0" dirty="0">
              <a:solidFill>
                <a:schemeClr val="bg1"/>
              </a:solidFill>
            </a:endParaRPr>
          </a:p>
        </p:txBody>
      </p:sp>
      <p:graphicFrame>
        <p:nvGraphicFramePr>
          <p:cNvPr id="7" name="Chart Placeholder 6"/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2923709449"/>
              </p:ext>
            </p:extLst>
          </p:nvPr>
        </p:nvGraphicFramePr>
        <p:xfrm>
          <a:off x="-1009128" y="878363"/>
          <a:ext cx="10153128" cy="5687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3275856" y="6134100"/>
            <a:ext cx="55451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80" tIns="45692" rIns="91380" bIns="45692" anchor="ctr"/>
          <a:lstStyle/>
          <a:p>
            <a:pPr algn="r" defTabSz="912435" fontAlgn="base">
              <a:spcBef>
                <a:spcPct val="0"/>
              </a:spcBef>
              <a:spcAft>
                <a:spcPct val="0"/>
              </a:spcAft>
            </a:pPr>
            <a:r>
              <a:rPr lang="en-US" dirty="0" err="1">
                <a:solidFill>
                  <a:srgbClr val="FFFFFF"/>
                </a:solidFill>
                <a:cs typeface="Arial" pitchFamily="34" charset="0"/>
              </a:rPr>
              <a:t>Jennette</a:t>
            </a:r>
            <a:r>
              <a:rPr lang="en-US" dirty="0">
                <a:solidFill>
                  <a:srgbClr val="FFFFFF"/>
                </a:solidFill>
                <a:cs typeface="Arial" pitchFamily="34" charset="0"/>
              </a:rPr>
              <a:t> JC. Kidney Int. 2003 </a:t>
            </a:r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37AF9155-32A6-5D40-BACB-9BA5D94E8C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965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60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ChangeArrowheads="1"/>
          </p:cNvSpPr>
          <p:nvPr/>
        </p:nvSpPr>
        <p:spPr bwMode="auto">
          <a:xfrm>
            <a:off x="6350" y="6350"/>
            <a:ext cx="9131300" cy="67945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80" tIns="45692" rIns="91380" bIns="45692" anchor="ctr"/>
          <a:lstStyle/>
          <a:p>
            <a:pPr defTabSz="912435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122883" name="Picture 3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050" y="647700"/>
            <a:ext cx="4605338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84" name="Rectangle 4"/>
          <p:cNvSpPr>
            <a:spLocks noChangeArrowheads="1"/>
          </p:cNvSpPr>
          <p:nvPr/>
        </p:nvSpPr>
        <p:spPr bwMode="auto">
          <a:xfrm>
            <a:off x="533400" y="25974"/>
            <a:ext cx="7853363" cy="585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15" tIns="46009" rIns="92015" bIns="46009">
            <a:spAutoFit/>
          </a:bodyPr>
          <a:lstStyle/>
          <a:p>
            <a:pPr algn="ctr" defTabSz="9124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srgbClr val="FFFFFF"/>
                </a:solidFill>
                <a:latin typeface="Palatino Linotype" pitchFamily="18" charset="0"/>
                <a:cs typeface="Arial" pitchFamily="34" charset="0"/>
              </a:rPr>
              <a:t>ANCA glomerulonephritis</a:t>
            </a:r>
            <a:endParaRPr lang="en-US" sz="3200" i="1" dirty="0">
              <a:solidFill>
                <a:srgbClr val="FFFFFF"/>
              </a:solidFill>
              <a:latin typeface="Palatino Linotype" pitchFamily="18" charset="0"/>
              <a:cs typeface="Arial" pitchFamily="34" charset="0"/>
            </a:endParaRPr>
          </a:p>
        </p:txBody>
      </p:sp>
      <p:sp>
        <p:nvSpPr>
          <p:cNvPr id="122885" name="Rectangle 5"/>
          <p:cNvSpPr>
            <a:spLocks noChangeArrowheads="1"/>
          </p:cNvSpPr>
          <p:nvPr/>
        </p:nvSpPr>
        <p:spPr bwMode="auto">
          <a:xfrm>
            <a:off x="236538" y="2133604"/>
            <a:ext cx="19986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15" tIns="46009" rIns="92015" bIns="46009">
            <a:spAutoFit/>
          </a:bodyPr>
          <a:lstStyle/>
          <a:p>
            <a:pPr defTabSz="9124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cs typeface="Arial" pitchFamily="34" charset="0"/>
              </a:rPr>
              <a:t>Necrosis</a:t>
            </a:r>
            <a:endParaRPr lang="en-US" sz="2400" i="1" dirty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22886" name="Rectangle 6"/>
          <p:cNvSpPr>
            <a:spLocks noChangeArrowheads="1"/>
          </p:cNvSpPr>
          <p:nvPr/>
        </p:nvSpPr>
        <p:spPr bwMode="auto">
          <a:xfrm>
            <a:off x="271467" y="4191002"/>
            <a:ext cx="1387475" cy="646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15" tIns="46009" rIns="92015" bIns="46009">
            <a:spAutoFit/>
          </a:bodyPr>
          <a:lstStyle/>
          <a:p>
            <a:pPr defTabSz="9124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FFFFFF"/>
                </a:solidFill>
                <a:cs typeface="Arial" pitchFamily="34" charset="0"/>
              </a:rPr>
              <a:t>Crescent </a:t>
            </a:r>
            <a:endParaRPr lang="el-GR" dirty="0">
              <a:solidFill>
                <a:srgbClr val="FFFFFF"/>
              </a:solidFill>
              <a:cs typeface="Arial" pitchFamily="34" charset="0"/>
            </a:endParaRPr>
          </a:p>
          <a:p>
            <a:pPr defTabSz="912435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i="1" dirty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22887" name="Line 7"/>
          <p:cNvSpPr>
            <a:spLocks noChangeShapeType="1"/>
          </p:cNvSpPr>
          <p:nvPr/>
        </p:nvSpPr>
        <p:spPr bwMode="auto">
          <a:xfrm>
            <a:off x="1670050" y="2509833"/>
            <a:ext cx="1266028" cy="709181"/>
          </a:xfrm>
          <a:prstGeom prst="line">
            <a:avLst/>
          </a:prstGeom>
          <a:noFill/>
          <a:ln w="57150">
            <a:solidFill>
              <a:srgbClr val="FF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380" tIns="45692" rIns="91380" bIns="45692" anchor="ctr"/>
          <a:lstStyle/>
          <a:p>
            <a:pPr defTabSz="912435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2888" name="Line 8"/>
          <p:cNvSpPr>
            <a:spLocks noChangeShapeType="1"/>
          </p:cNvSpPr>
          <p:nvPr/>
        </p:nvSpPr>
        <p:spPr bwMode="auto">
          <a:xfrm>
            <a:off x="1557343" y="4419600"/>
            <a:ext cx="1262058" cy="152400"/>
          </a:xfrm>
          <a:prstGeom prst="line">
            <a:avLst/>
          </a:prstGeom>
          <a:noFill/>
          <a:ln w="57150">
            <a:solidFill>
              <a:srgbClr val="FF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380" tIns="45692" rIns="91380" bIns="45692" anchor="ctr"/>
          <a:lstStyle/>
          <a:p>
            <a:pPr defTabSz="912435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prstClr val="black"/>
              </a:solidFill>
              <a:latin typeface="Arial" pitchFamily="34" charset="0"/>
            </a:endParaRPr>
          </a:p>
        </p:txBody>
      </p:sp>
      <p:pic>
        <p:nvPicPr>
          <p:cNvPr id="491529" name="Picture 9"/>
          <p:cNvPicPr>
            <a:picLocks noChangeArrowheads="1"/>
          </p:cNvPicPr>
          <p:nvPr/>
        </p:nvPicPr>
        <p:blipFill>
          <a:blip r:embed="rId5" cstate="print"/>
          <a:srcRect l="10460" t="19589" r="68730" b="16479"/>
          <a:stretch>
            <a:fillRect/>
          </a:stretch>
        </p:blipFill>
        <p:spPr bwMode="auto">
          <a:xfrm>
            <a:off x="6519863" y="647704"/>
            <a:ext cx="2032000" cy="4710113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122890" name="Rectangle 10"/>
          <p:cNvSpPr>
            <a:spLocks noChangeArrowheads="1"/>
          </p:cNvSpPr>
          <p:nvPr/>
        </p:nvSpPr>
        <p:spPr bwMode="auto">
          <a:xfrm>
            <a:off x="6348413" y="4748213"/>
            <a:ext cx="24050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15" tIns="46009" rIns="92015" bIns="46009">
            <a:spAutoFit/>
          </a:bodyPr>
          <a:lstStyle/>
          <a:p>
            <a:pPr algn="ctr" defTabSz="9124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FFFFFF"/>
                </a:solidFill>
                <a:cs typeface="Arial" pitchFamily="34" charset="0"/>
              </a:rPr>
              <a:t>Pauci-immune</a:t>
            </a:r>
          </a:p>
        </p:txBody>
      </p:sp>
      <p:sp>
        <p:nvSpPr>
          <p:cNvPr id="122891" name="Text Box 11"/>
          <p:cNvSpPr txBox="1">
            <a:spLocks noChangeArrowheads="1"/>
          </p:cNvSpPr>
          <p:nvPr/>
        </p:nvSpPr>
        <p:spPr bwMode="auto">
          <a:xfrm>
            <a:off x="1591429" y="5572554"/>
            <a:ext cx="6104771" cy="1042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80" tIns="45692" rIns="91380" bIns="45692"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defTabSz="912435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000" dirty="0">
                <a:solidFill>
                  <a:srgbClr val="FFFFFF"/>
                </a:solidFill>
                <a:cs typeface="Arial" pitchFamily="34" charset="0"/>
              </a:rPr>
              <a:t> </a:t>
            </a:r>
            <a:r>
              <a:rPr lang="en-US" sz="2400" dirty="0">
                <a:solidFill>
                  <a:srgbClr val="FFFFFF"/>
                </a:solidFill>
                <a:cs typeface="Arial" pitchFamily="34" charset="0"/>
              </a:rPr>
              <a:t>&gt;8</a:t>
            </a:r>
            <a:r>
              <a:rPr lang="el-GR" sz="2400" dirty="0">
                <a:solidFill>
                  <a:srgbClr val="FFFFFF"/>
                </a:solidFill>
                <a:cs typeface="Arial" pitchFamily="34" charset="0"/>
              </a:rPr>
              <a:t>5</a:t>
            </a:r>
            <a:r>
              <a:rPr lang="en-US" sz="2400" dirty="0">
                <a:solidFill>
                  <a:srgbClr val="FFFFFF"/>
                </a:solidFill>
                <a:cs typeface="Arial" pitchFamily="34" charset="0"/>
              </a:rPr>
              <a:t>% of the patients are</a:t>
            </a:r>
            <a:r>
              <a:rPr lang="el-GR" sz="2400" dirty="0">
                <a:solidFill>
                  <a:srgbClr val="FFFFFF"/>
                </a:solidFill>
                <a:cs typeface="Arial" pitchFamily="34" charset="0"/>
              </a:rPr>
              <a:t>  (+) Α</a:t>
            </a:r>
            <a:r>
              <a:rPr lang="en-US" sz="2400" dirty="0">
                <a:solidFill>
                  <a:srgbClr val="FFFFFF"/>
                </a:solidFill>
                <a:cs typeface="Arial" pitchFamily="34" charset="0"/>
              </a:rPr>
              <a:t>NCA </a:t>
            </a:r>
            <a:r>
              <a:rPr lang="el-GR" sz="2400" dirty="0">
                <a:solidFill>
                  <a:srgbClr val="FFFFFF"/>
                </a:solidFill>
                <a:cs typeface="Arial" pitchFamily="34" charset="0"/>
              </a:rPr>
              <a:t>  </a:t>
            </a:r>
          </a:p>
          <a:p>
            <a:pPr defTabSz="912435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cs typeface="Arial" pitchFamily="34" charset="0"/>
              </a:rPr>
              <a:t>~75% of the patients have systemic </a:t>
            </a:r>
            <a:r>
              <a:rPr lang="en-US" sz="2400" dirty="0" err="1">
                <a:solidFill>
                  <a:srgbClr val="FFFFFF"/>
                </a:solidFill>
                <a:cs typeface="Arial" pitchFamily="34" charset="0"/>
              </a:rPr>
              <a:t>vasculitis</a:t>
            </a:r>
            <a:endParaRPr lang="en-US" sz="2400" dirty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22892" name="Rectangle 12"/>
          <p:cNvSpPr>
            <a:spLocks noChangeArrowheads="1"/>
          </p:cNvSpPr>
          <p:nvPr/>
        </p:nvSpPr>
        <p:spPr bwMode="auto">
          <a:xfrm>
            <a:off x="6184900" y="6524625"/>
            <a:ext cx="29527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80" tIns="45692" rIns="91380" bIns="45692" anchor="ctr"/>
          <a:lstStyle/>
          <a:p>
            <a:pPr algn="r" defTabSz="912435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JC.Jennette</a:t>
            </a:r>
            <a:endParaRPr lang="en-US" sz="14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FD089C2B-4A35-6F46-B623-6F793608B1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522176"/>
      </p:ext>
    </p:extLst>
  </p:cSld>
  <p:clrMapOvr>
    <a:masterClrMapping/>
  </p:clrMapOvr>
  <p:transition advTm="2387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8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5" name="Picture 3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908050"/>
            <a:ext cx="3960812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836" name="Picture 4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4076700"/>
            <a:ext cx="3960812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0837" name="Rectangle 5"/>
          <p:cNvSpPr>
            <a:spLocks noChangeArrowheads="1"/>
          </p:cNvSpPr>
          <p:nvPr/>
        </p:nvSpPr>
        <p:spPr bwMode="auto">
          <a:xfrm>
            <a:off x="468314" y="5157791"/>
            <a:ext cx="1641402" cy="525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15" tIns="46009" rIns="92015" bIns="46009">
            <a:spAutoFit/>
          </a:bodyPr>
          <a:lstStyle/>
          <a:p>
            <a:pPr defTabSz="9124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  <a:latin typeface="Palatino Linotype" pitchFamily="18" charset="0"/>
                <a:cs typeface="Arial" pitchFamily="34" charset="0"/>
              </a:rPr>
              <a:t>P-ANCA</a:t>
            </a:r>
          </a:p>
        </p:txBody>
      </p:sp>
      <p:sp>
        <p:nvSpPr>
          <p:cNvPr id="120838" name="Rectangle 6"/>
          <p:cNvSpPr>
            <a:spLocks noChangeArrowheads="1"/>
          </p:cNvSpPr>
          <p:nvPr/>
        </p:nvSpPr>
        <p:spPr bwMode="auto">
          <a:xfrm>
            <a:off x="468312" y="2349504"/>
            <a:ext cx="1679208" cy="525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15" tIns="46009" rIns="92015" bIns="46009">
            <a:spAutoFit/>
          </a:bodyPr>
          <a:lstStyle/>
          <a:p>
            <a:pPr defTabSz="9124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  <a:latin typeface="Palatino Linotype" pitchFamily="18" charset="0"/>
                <a:cs typeface="Arial" pitchFamily="34" charset="0"/>
              </a:rPr>
              <a:t>C-ANCA</a:t>
            </a:r>
          </a:p>
        </p:txBody>
      </p:sp>
      <p:sp>
        <p:nvSpPr>
          <p:cNvPr id="120839" name="Rectangle 7"/>
          <p:cNvSpPr>
            <a:spLocks noChangeArrowheads="1"/>
          </p:cNvSpPr>
          <p:nvPr/>
        </p:nvSpPr>
        <p:spPr bwMode="auto">
          <a:xfrm>
            <a:off x="250829" y="1844678"/>
            <a:ext cx="1901101" cy="462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15" tIns="46009" rIns="92015" bIns="46009">
            <a:spAutoFit/>
          </a:bodyPr>
          <a:lstStyle/>
          <a:p>
            <a:pPr defTabSz="9124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FFFFFF"/>
                </a:solidFill>
                <a:latin typeface="Palatino Linotype" pitchFamily="18" charset="0"/>
                <a:cs typeface="Arial" pitchFamily="34" charset="0"/>
              </a:rPr>
              <a:t>Cytoplasmic</a:t>
            </a:r>
          </a:p>
        </p:txBody>
      </p:sp>
      <p:sp>
        <p:nvSpPr>
          <p:cNvPr id="120840" name="Rectangle 8"/>
          <p:cNvSpPr>
            <a:spLocks noChangeArrowheads="1"/>
          </p:cNvSpPr>
          <p:nvPr/>
        </p:nvSpPr>
        <p:spPr bwMode="auto">
          <a:xfrm>
            <a:off x="417513" y="4724403"/>
            <a:ext cx="1735864" cy="462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15" tIns="46009" rIns="92015" bIns="46009">
            <a:spAutoFit/>
          </a:bodyPr>
          <a:lstStyle/>
          <a:p>
            <a:pPr defTabSz="9124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FFFFFF"/>
                </a:solidFill>
                <a:latin typeface="Palatino Linotype" pitchFamily="18" charset="0"/>
                <a:cs typeface="Arial" pitchFamily="34" charset="0"/>
              </a:rPr>
              <a:t>Perinuclear</a:t>
            </a:r>
          </a:p>
        </p:txBody>
      </p:sp>
      <p:sp>
        <p:nvSpPr>
          <p:cNvPr id="120841" name="Rectangle 9"/>
          <p:cNvSpPr>
            <a:spLocks noChangeArrowheads="1"/>
          </p:cNvSpPr>
          <p:nvPr/>
        </p:nvSpPr>
        <p:spPr bwMode="auto">
          <a:xfrm>
            <a:off x="6588125" y="4772029"/>
            <a:ext cx="2743200" cy="831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15" tIns="46009" rIns="92015" bIns="46009">
            <a:spAutoFit/>
          </a:bodyPr>
          <a:lstStyle/>
          <a:p>
            <a:pPr defTabSz="9124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FFFF00"/>
                </a:solidFill>
                <a:latin typeface="Palatino Linotype" pitchFamily="18" charset="0"/>
                <a:cs typeface="Arial" pitchFamily="34" charset="0"/>
              </a:rPr>
              <a:t>Myeloperoxidase (MPO-ANCA</a:t>
            </a:r>
            <a:r>
              <a:rPr lang="en-US" sz="2400" b="1">
                <a:solidFill>
                  <a:srgbClr val="FFFF00"/>
                </a:solidFill>
                <a:cs typeface="Arial" pitchFamily="34" charset="0"/>
              </a:rPr>
              <a:t>)</a:t>
            </a:r>
            <a:endParaRPr lang="en-US" sz="2400" b="1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20842" name="Rectangle 10"/>
          <p:cNvSpPr>
            <a:spLocks noChangeArrowheads="1"/>
          </p:cNvSpPr>
          <p:nvPr/>
        </p:nvSpPr>
        <p:spPr bwMode="auto">
          <a:xfrm>
            <a:off x="6659566" y="1916117"/>
            <a:ext cx="2266950" cy="831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15" tIns="46009" rIns="92015" bIns="46009">
            <a:spAutoFit/>
          </a:bodyPr>
          <a:lstStyle/>
          <a:p>
            <a:pPr defTabSz="9124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FFFF00"/>
                </a:solidFill>
                <a:latin typeface="Palatino Linotype" pitchFamily="18" charset="0"/>
                <a:cs typeface="Arial" pitchFamily="34" charset="0"/>
              </a:rPr>
              <a:t>Proteinase 3</a:t>
            </a:r>
          </a:p>
          <a:p>
            <a:pPr defTabSz="91243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FFFF00"/>
                </a:solidFill>
                <a:latin typeface="Palatino Linotype" pitchFamily="18" charset="0"/>
                <a:cs typeface="Arial" pitchFamily="34" charset="0"/>
              </a:rPr>
              <a:t>(PR3-ANCA)</a:t>
            </a:r>
            <a:r>
              <a:rPr lang="en-US" sz="2400" b="1">
                <a:solidFill>
                  <a:srgbClr val="FFFFFF"/>
                </a:solidFill>
                <a:latin typeface="Palatino Linotype" pitchFamily="18" charset="0"/>
                <a:cs typeface="Arial" pitchFamily="34" charset="0"/>
              </a:rPr>
              <a:t> </a:t>
            </a:r>
          </a:p>
        </p:txBody>
      </p:sp>
      <p:sp>
        <p:nvSpPr>
          <p:cNvPr id="120843" name="Text Box 11"/>
          <p:cNvSpPr txBox="1">
            <a:spLocks noChangeArrowheads="1"/>
          </p:cNvSpPr>
          <p:nvPr/>
        </p:nvSpPr>
        <p:spPr bwMode="auto">
          <a:xfrm>
            <a:off x="0" y="0"/>
            <a:ext cx="9144000" cy="523164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 wrap="square" lIns="91380" tIns="45692" rIns="91380" bIns="45692"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 defTabSz="912435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800" b="1" dirty="0" err="1">
                <a:solidFill>
                  <a:srgbClr val="FFFFFF"/>
                </a:solidFill>
                <a:latin typeface="Palatino Linotype" pitchFamily="18" charset="0"/>
                <a:cs typeface="Arial" pitchFamily="34" charset="0"/>
              </a:rPr>
              <a:t>Antineutrophil</a:t>
            </a:r>
            <a:r>
              <a:rPr lang="en-US" sz="2800" b="1" dirty="0">
                <a:solidFill>
                  <a:srgbClr val="FFFFFF"/>
                </a:solidFill>
                <a:latin typeface="Palatino Linotype" pitchFamily="18" charset="0"/>
                <a:cs typeface="Arial" pitchFamily="34" charset="0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Palatino Linotype" pitchFamily="18" charset="0"/>
                <a:cs typeface="Arial" pitchFamily="34" charset="0"/>
              </a:rPr>
              <a:t>cytoplasmic</a:t>
            </a:r>
            <a:r>
              <a:rPr lang="en-US" sz="2800" b="1" dirty="0">
                <a:solidFill>
                  <a:srgbClr val="FFFFFF"/>
                </a:solidFill>
                <a:latin typeface="Palatino Linotype" pitchFamily="18" charset="0"/>
                <a:cs typeface="Arial" pitchFamily="34" charset="0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Palatino Linotype" pitchFamily="18" charset="0"/>
                <a:cs typeface="Arial" pitchFamily="34" charset="0"/>
              </a:rPr>
              <a:t>autoantibodies</a:t>
            </a:r>
            <a:r>
              <a:rPr lang="el-GR" sz="2800" b="1" dirty="0">
                <a:solidFill>
                  <a:srgbClr val="FFFFFF"/>
                </a:solidFill>
                <a:latin typeface="Palatino Linotype" pitchFamily="18" charset="0"/>
                <a:cs typeface="Arial" pitchFamily="34" charset="0"/>
              </a:rPr>
              <a:t>-</a:t>
            </a:r>
            <a:r>
              <a:rPr lang="en-US" sz="2800" b="1" dirty="0">
                <a:solidFill>
                  <a:srgbClr val="FFFFFF"/>
                </a:solidFill>
                <a:latin typeface="Palatino Linotype" pitchFamily="18" charset="0"/>
                <a:cs typeface="Arial" pitchFamily="34" charset="0"/>
              </a:rPr>
              <a:t>ANCA</a:t>
            </a:r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107268DD-ED54-5745-B6AB-381C08655B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459265"/>
      </p:ext>
    </p:extLst>
  </p:cSld>
  <p:clrMapOvr>
    <a:masterClrMapping/>
  </p:clrMapOvr>
  <p:transition advTm="3278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992" y="6256338"/>
            <a:ext cx="2530475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10594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92" y="806450"/>
            <a:ext cx="87852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10595" name="AutoShape 4"/>
          <p:cNvSpPr>
            <a:spLocks noChangeArrowheads="1"/>
          </p:cNvSpPr>
          <p:nvPr/>
        </p:nvSpPr>
        <p:spPr bwMode="auto">
          <a:xfrm>
            <a:off x="415925" y="160339"/>
            <a:ext cx="8312150" cy="646112"/>
          </a:xfrm>
          <a:custGeom>
            <a:avLst/>
            <a:gdLst>
              <a:gd name="T0" fmla="*/ 8312150 w 21600"/>
              <a:gd name="T1" fmla="*/ 323056 h 21600"/>
              <a:gd name="T2" fmla="*/ 4156075 w 21600"/>
              <a:gd name="T3" fmla="*/ 646112 h 21600"/>
              <a:gd name="T4" fmla="*/ 0 w 21600"/>
              <a:gd name="T5" fmla="*/ 323056 h 21600"/>
              <a:gd name="T6" fmla="*/ 4156075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 anchorCtr="1"/>
          <a:lstStyle/>
          <a:p>
            <a:pPr algn="ctr" defTabSz="407819">
              <a:lnSpc>
                <a:spcPct val="97000"/>
              </a:lnSpc>
              <a:buClr>
                <a:srgbClr val="FFFFFF"/>
              </a:buClr>
              <a:buSzPct val="45000"/>
              <a:tabLst>
                <a:tab pos="647432" algn="l"/>
                <a:tab pos="1296450" algn="l"/>
                <a:tab pos="1947055" algn="l"/>
                <a:tab pos="2596073" algn="l"/>
                <a:tab pos="3245092" algn="l"/>
                <a:tab pos="3894110" algn="l"/>
                <a:tab pos="4544715" algn="l"/>
                <a:tab pos="5193733" algn="l"/>
                <a:tab pos="5842751" algn="l"/>
                <a:tab pos="6491771" algn="l"/>
                <a:tab pos="7140788" algn="l"/>
                <a:tab pos="7789807" algn="l"/>
              </a:tabLst>
            </a:pPr>
            <a:r>
              <a:rPr lang="en-US" sz="3200" dirty="0" err="1">
                <a:solidFill>
                  <a:srgbClr val="00206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Vasculitis</a:t>
            </a:r>
            <a:r>
              <a:rPr lang="en-US" sz="3200" dirty="0">
                <a:solidFill>
                  <a:srgbClr val="00206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 </a:t>
            </a:r>
          </a:p>
        </p:txBody>
      </p:sp>
      <p:sp>
        <p:nvSpPr>
          <p:cNvPr id="110596" name="Text Box 5"/>
          <p:cNvSpPr txBox="1">
            <a:spLocks noChangeArrowheads="1"/>
          </p:cNvSpPr>
          <p:nvPr/>
        </p:nvSpPr>
        <p:spPr bwMode="auto">
          <a:xfrm>
            <a:off x="323850" y="6308729"/>
            <a:ext cx="594995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07988">
              <a:tabLst>
                <a:tab pos="647700" algn="l"/>
                <a:tab pos="1296988" algn="l"/>
                <a:tab pos="1947863" algn="l"/>
                <a:tab pos="2597150" algn="l"/>
                <a:tab pos="3246438" algn="l"/>
                <a:tab pos="3895725" algn="l"/>
                <a:tab pos="4546600" algn="l"/>
                <a:tab pos="5195888" algn="l"/>
                <a:tab pos="5845175" algn="l"/>
              </a:tabLst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 defTabSz="407988">
              <a:tabLst>
                <a:tab pos="647700" algn="l"/>
                <a:tab pos="1296988" algn="l"/>
                <a:tab pos="1947863" algn="l"/>
                <a:tab pos="2597150" algn="l"/>
                <a:tab pos="3246438" algn="l"/>
                <a:tab pos="3895725" algn="l"/>
                <a:tab pos="4546600" algn="l"/>
                <a:tab pos="5195888" algn="l"/>
                <a:tab pos="5845175" algn="l"/>
              </a:tabLst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 defTabSz="407988">
              <a:tabLst>
                <a:tab pos="647700" algn="l"/>
                <a:tab pos="1296988" algn="l"/>
                <a:tab pos="1947863" algn="l"/>
                <a:tab pos="2597150" algn="l"/>
                <a:tab pos="3246438" algn="l"/>
                <a:tab pos="3895725" algn="l"/>
                <a:tab pos="4546600" algn="l"/>
                <a:tab pos="5195888" algn="l"/>
                <a:tab pos="5845175" algn="l"/>
              </a:tabLst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 defTabSz="407988">
              <a:tabLst>
                <a:tab pos="647700" algn="l"/>
                <a:tab pos="1296988" algn="l"/>
                <a:tab pos="1947863" algn="l"/>
                <a:tab pos="2597150" algn="l"/>
                <a:tab pos="3246438" algn="l"/>
                <a:tab pos="3895725" algn="l"/>
                <a:tab pos="4546600" algn="l"/>
                <a:tab pos="5195888" algn="l"/>
                <a:tab pos="5845175" algn="l"/>
              </a:tabLst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 defTabSz="407988">
              <a:tabLst>
                <a:tab pos="647700" algn="l"/>
                <a:tab pos="1296988" algn="l"/>
                <a:tab pos="1947863" algn="l"/>
                <a:tab pos="2597150" algn="l"/>
                <a:tab pos="3246438" algn="l"/>
                <a:tab pos="3895725" algn="l"/>
                <a:tab pos="4546600" algn="l"/>
                <a:tab pos="5195888" algn="l"/>
                <a:tab pos="5845175" algn="l"/>
              </a:tabLst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defTabSz="407988" fontAlgn="base">
              <a:spcBef>
                <a:spcPct val="0"/>
              </a:spcBef>
              <a:spcAft>
                <a:spcPct val="0"/>
              </a:spcAft>
              <a:tabLst>
                <a:tab pos="647700" algn="l"/>
                <a:tab pos="1296988" algn="l"/>
                <a:tab pos="1947863" algn="l"/>
                <a:tab pos="2597150" algn="l"/>
                <a:tab pos="3246438" algn="l"/>
                <a:tab pos="3895725" algn="l"/>
                <a:tab pos="4546600" algn="l"/>
                <a:tab pos="5195888" algn="l"/>
                <a:tab pos="5845175" algn="l"/>
              </a:tabLs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defTabSz="407988" fontAlgn="base">
              <a:spcBef>
                <a:spcPct val="0"/>
              </a:spcBef>
              <a:spcAft>
                <a:spcPct val="0"/>
              </a:spcAft>
              <a:tabLst>
                <a:tab pos="647700" algn="l"/>
                <a:tab pos="1296988" algn="l"/>
                <a:tab pos="1947863" algn="l"/>
                <a:tab pos="2597150" algn="l"/>
                <a:tab pos="3246438" algn="l"/>
                <a:tab pos="3895725" algn="l"/>
                <a:tab pos="4546600" algn="l"/>
                <a:tab pos="5195888" algn="l"/>
                <a:tab pos="5845175" algn="l"/>
              </a:tabLs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defTabSz="407988" fontAlgn="base">
              <a:spcBef>
                <a:spcPct val="0"/>
              </a:spcBef>
              <a:spcAft>
                <a:spcPct val="0"/>
              </a:spcAft>
              <a:tabLst>
                <a:tab pos="647700" algn="l"/>
                <a:tab pos="1296988" algn="l"/>
                <a:tab pos="1947863" algn="l"/>
                <a:tab pos="2597150" algn="l"/>
                <a:tab pos="3246438" algn="l"/>
                <a:tab pos="3895725" algn="l"/>
                <a:tab pos="4546600" algn="l"/>
                <a:tab pos="5195888" algn="l"/>
                <a:tab pos="5845175" algn="l"/>
              </a:tabLs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defTabSz="407988" fontAlgn="base">
              <a:spcBef>
                <a:spcPct val="0"/>
              </a:spcBef>
              <a:spcAft>
                <a:spcPct val="0"/>
              </a:spcAft>
              <a:tabLst>
                <a:tab pos="647700" algn="l"/>
                <a:tab pos="1296988" algn="l"/>
                <a:tab pos="1947863" algn="l"/>
                <a:tab pos="2597150" algn="l"/>
                <a:tab pos="3246438" algn="l"/>
                <a:tab pos="3895725" algn="l"/>
                <a:tab pos="4546600" algn="l"/>
                <a:tab pos="5195888" algn="l"/>
                <a:tab pos="5845175" algn="l"/>
              </a:tabLs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>
              <a:lnSpc>
                <a:spcPct val="93000"/>
              </a:lnSpc>
              <a:buClr>
                <a:srgbClr val="FFFFFF"/>
              </a:buClr>
              <a:buSzPct val="45000"/>
            </a:pPr>
            <a:r>
              <a:rPr lang="en-US" sz="1400" dirty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Jennette JC, Falk RJ. N </a:t>
            </a:r>
            <a:r>
              <a:rPr lang="en-US" sz="1400" dirty="0" err="1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Engl</a:t>
            </a:r>
            <a:r>
              <a:rPr lang="en-US" sz="1400" dirty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 J Med 1997;337:1512-1523</a:t>
            </a:r>
            <a:r>
              <a:rPr lang="en-US" sz="1100" dirty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  <p:sp>
        <p:nvSpPr>
          <p:cNvPr id="110598" name="Oval 6"/>
          <p:cNvSpPr>
            <a:spLocks noChangeArrowheads="1"/>
          </p:cNvSpPr>
          <p:nvPr/>
        </p:nvSpPr>
        <p:spPr bwMode="auto">
          <a:xfrm>
            <a:off x="4787900" y="3716338"/>
            <a:ext cx="2089150" cy="1008062"/>
          </a:xfrm>
          <a:prstGeom prst="ellipse">
            <a:avLst/>
          </a:prstGeom>
          <a:noFill/>
          <a:ln w="603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00" tIns="45702" rIns="91400" bIns="45702" anchor="ctr"/>
          <a:lstStyle/>
          <a:p>
            <a:endParaRPr lang="el-GR"/>
          </a:p>
        </p:txBody>
      </p:sp>
      <p:sp>
        <p:nvSpPr>
          <p:cNvPr id="110599" name="Oval 7"/>
          <p:cNvSpPr>
            <a:spLocks noChangeArrowheads="1"/>
          </p:cNvSpPr>
          <p:nvPr/>
        </p:nvSpPr>
        <p:spPr bwMode="auto">
          <a:xfrm>
            <a:off x="2195513" y="5157792"/>
            <a:ext cx="5976937" cy="935037"/>
          </a:xfrm>
          <a:prstGeom prst="ellipse">
            <a:avLst/>
          </a:prstGeom>
          <a:noFill/>
          <a:ln w="603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00" tIns="45702" rIns="91400" bIns="45702" anchor="ctr"/>
          <a:lstStyle/>
          <a:p>
            <a:endParaRPr lang="el-GR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F7898FAF-FB19-E149-A911-09C5E8D9C6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935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5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466" name="Rectangle 2"/>
          <p:cNvSpPr>
            <a:spLocks noChangeArrowheads="1"/>
          </p:cNvSpPr>
          <p:nvPr/>
        </p:nvSpPr>
        <p:spPr bwMode="auto">
          <a:xfrm>
            <a:off x="2947814" y="2160591"/>
            <a:ext cx="4193223" cy="1200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55" tIns="46029" rIns="92055" bIns="46029">
            <a:spAutoFit/>
          </a:bodyPr>
          <a:lstStyle/>
          <a:p>
            <a:r>
              <a:rPr lang="el-GR" b="1" dirty="0">
                <a:solidFill>
                  <a:srgbClr val="1809E1"/>
                </a:solidFill>
                <a:latin typeface="Arial" pitchFamily="34" charset="0"/>
              </a:rPr>
              <a:t>Ένδεια </a:t>
            </a:r>
            <a:r>
              <a:rPr lang="el-GR" b="1" dirty="0" err="1">
                <a:solidFill>
                  <a:srgbClr val="1809E1"/>
                </a:solidFill>
                <a:latin typeface="Arial" pitchFamily="34" charset="0"/>
              </a:rPr>
              <a:t>σπειραματικών</a:t>
            </a:r>
            <a:r>
              <a:rPr lang="el-GR" b="1" dirty="0">
                <a:solidFill>
                  <a:srgbClr val="1809E1"/>
                </a:solidFill>
                <a:latin typeface="Arial" pitchFamily="34" charset="0"/>
              </a:rPr>
              <a:t> </a:t>
            </a:r>
          </a:p>
          <a:p>
            <a:r>
              <a:rPr lang="el-GR" b="1" dirty="0" err="1">
                <a:solidFill>
                  <a:srgbClr val="1809E1"/>
                </a:solidFill>
                <a:latin typeface="Arial" pitchFamily="34" charset="0"/>
              </a:rPr>
              <a:t>ανοσοεναποθέσεων</a:t>
            </a:r>
            <a:endParaRPr lang="el-GR" b="1" dirty="0">
              <a:solidFill>
                <a:srgbClr val="1809E1"/>
              </a:solidFill>
              <a:latin typeface="Arial" pitchFamily="34" charset="0"/>
            </a:endParaRPr>
          </a:p>
          <a:p>
            <a:r>
              <a:rPr lang="el-GR" b="1" dirty="0">
                <a:solidFill>
                  <a:srgbClr val="1809E1"/>
                </a:solidFill>
                <a:latin typeface="Arial" pitchFamily="34" charset="0"/>
              </a:rPr>
              <a:t> στον </a:t>
            </a:r>
            <a:r>
              <a:rPr lang="el-GR" b="1" dirty="0" err="1">
                <a:solidFill>
                  <a:srgbClr val="1809E1"/>
                </a:solidFill>
                <a:latin typeface="Arial" pitchFamily="34" charset="0"/>
              </a:rPr>
              <a:t>ανοσοφθορισμό</a:t>
            </a:r>
            <a:r>
              <a:rPr lang="en-US" b="1" dirty="0">
                <a:solidFill>
                  <a:srgbClr val="1809E1"/>
                </a:solidFill>
                <a:latin typeface="Arial" pitchFamily="34" charset="0"/>
              </a:rPr>
              <a:t> </a:t>
            </a:r>
            <a:r>
              <a:rPr lang="el-GR" b="1" dirty="0">
                <a:solidFill>
                  <a:srgbClr val="1809E1"/>
                </a:solidFill>
                <a:latin typeface="Arial" pitchFamily="34" charset="0"/>
              </a:rPr>
              <a:t>(</a:t>
            </a:r>
            <a:r>
              <a:rPr lang="en-US" b="1" dirty="0">
                <a:solidFill>
                  <a:srgbClr val="1809E1"/>
                </a:solidFill>
                <a:latin typeface="Arial" pitchFamily="34" charset="0"/>
              </a:rPr>
              <a:t>IFF)</a:t>
            </a:r>
          </a:p>
          <a:p>
            <a:r>
              <a:rPr lang="en-US" b="1" dirty="0">
                <a:solidFill>
                  <a:srgbClr val="1809E1"/>
                </a:solidFill>
                <a:latin typeface="Arial" pitchFamily="34" charset="0"/>
              </a:rPr>
              <a:t>(</a:t>
            </a:r>
            <a:r>
              <a:rPr lang="el-GR" b="1" dirty="0">
                <a:solidFill>
                  <a:srgbClr val="1809E1"/>
                </a:solidFill>
                <a:latin typeface="Arial" pitchFamily="34" charset="0"/>
              </a:rPr>
              <a:t>συνήθως με κυκλοφορούντα</a:t>
            </a:r>
            <a:r>
              <a:rPr lang="en-US" b="1" dirty="0">
                <a:solidFill>
                  <a:srgbClr val="1809E1"/>
                </a:solidFill>
                <a:latin typeface="Arial" pitchFamily="34" charset="0"/>
              </a:rPr>
              <a:t> ANCA)</a:t>
            </a:r>
          </a:p>
        </p:txBody>
      </p:sp>
      <p:sp>
        <p:nvSpPr>
          <p:cNvPr id="574468" name="Rectangle 4"/>
          <p:cNvSpPr>
            <a:spLocks noChangeArrowheads="1"/>
          </p:cNvSpPr>
          <p:nvPr/>
        </p:nvSpPr>
        <p:spPr bwMode="auto">
          <a:xfrm>
            <a:off x="1143000" y="4267200"/>
            <a:ext cx="1534034" cy="923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55" tIns="46029" rIns="92055" bIns="46029">
            <a:spAutoFit/>
          </a:bodyPr>
          <a:lstStyle/>
          <a:p>
            <a:r>
              <a:rPr lang="el-GR" dirty="0">
                <a:latin typeface="Arial" pitchFamily="34" charset="0"/>
              </a:rPr>
              <a:t>Χωρίς</a:t>
            </a:r>
          </a:p>
          <a:p>
            <a:r>
              <a:rPr lang="el-GR" dirty="0">
                <a:latin typeface="Arial" pitchFamily="34" charset="0"/>
              </a:rPr>
              <a:t> συστηματική</a:t>
            </a:r>
          </a:p>
          <a:p>
            <a:r>
              <a:rPr lang="el-GR" dirty="0">
                <a:latin typeface="Arial" pitchFamily="34" charset="0"/>
              </a:rPr>
              <a:t> αγγειίτιδα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574470" name="Rectangle 6"/>
          <p:cNvSpPr>
            <a:spLocks noChangeArrowheads="1"/>
          </p:cNvSpPr>
          <p:nvPr/>
        </p:nvSpPr>
        <p:spPr bwMode="auto">
          <a:xfrm>
            <a:off x="2819400" y="4267200"/>
            <a:ext cx="1828800" cy="1200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55" tIns="46029" rIns="92055" bIns="46029">
            <a:spAutoFit/>
          </a:bodyPr>
          <a:lstStyle/>
          <a:p>
            <a:r>
              <a:rPr lang="el-GR" dirty="0">
                <a:latin typeface="Arial" pitchFamily="34" charset="0"/>
              </a:rPr>
              <a:t>Αγγειίτιδα χωρίς </a:t>
            </a:r>
          </a:p>
          <a:p>
            <a:r>
              <a:rPr lang="el-GR" dirty="0">
                <a:latin typeface="Arial" pitchFamily="34" charset="0"/>
              </a:rPr>
              <a:t>άσθμα ή κοκκίωμα</a:t>
            </a:r>
            <a:endParaRPr lang="en-US" dirty="0">
              <a:latin typeface="Arial" pitchFamily="34" charset="0"/>
            </a:endParaRPr>
          </a:p>
          <a:p>
            <a:endParaRPr lang="en-US" dirty="0">
              <a:latin typeface="Arial" pitchFamily="34" charset="0"/>
            </a:endParaRPr>
          </a:p>
        </p:txBody>
      </p:sp>
      <p:sp>
        <p:nvSpPr>
          <p:cNvPr id="574471" name="Rectangle 7"/>
          <p:cNvSpPr>
            <a:spLocks noChangeArrowheads="1"/>
          </p:cNvSpPr>
          <p:nvPr/>
        </p:nvSpPr>
        <p:spPr bwMode="auto">
          <a:xfrm>
            <a:off x="4648200" y="5791200"/>
            <a:ext cx="2372597" cy="7085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rgbClr val="1809E1"/>
            </a:solidFill>
            <a:miter lim="800000"/>
            <a:headEnd/>
            <a:tailEnd/>
          </a:ln>
          <a:effectLst/>
        </p:spPr>
        <p:txBody>
          <a:bodyPr wrap="none" lIns="92055" tIns="46029" rIns="92055" bIns="46029">
            <a:spAutoFit/>
          </a:bodyPr>
          <a:lstStyle/>
          <a:p>
            <a:r>
              <a:rPr lang="el-GR" sz="2000" b="1" dirty="0">
                <a:latin typeface="Arial" pitchFamily="34" charset="0"/>
              </a:rPr>
              <a:t>Κοκκιωμάτωση </a:t>
            </a:r>
          </a:p>
          <a:p>
            <a:r>
              <a:rPr lang="el-GR" sz="2000" b="1" dirty="0">
                <a:latin typeface="Arial" pitchFamily="34" charset="0"/>
              </a:rPr>
              <a:t>με </a:t>
            </a:r>
            <a:r>
              <a:rPr lang="el-GR" sz="2000" b="1" dirty="0" err="1">
                <a:latin typeface="Arial" pitchFamily="34" charset="0"/>
              </a:rPr>
              <a:t>πολυαγγειίτιδα</a:t>
            </a:r>
            <a:endParaRPr lang="el-GR" sz="2000" b="1" dirty="0">
              <a:latin typeface="Arial" pitchFamily="34" charset="0"/>
            </a:endParaRPr>
          </a:p>
        </p:txBody>
      </p:sp>
      <p:sp>
        <p:nvSpPr>
          <p:cNvPr id="574472" name="Rectangle 8"/>
          <p:cNvSpPr>
            <a:spLocks noChangeArrowheads="1"/>
          </p:cNvSpPr>
          <p:nvPr/>
        </p:nvSpPr>
        <p:spPr bwMode="auto">
          <a:xfrm>
            <a:off x="4724400" y="4191000"/>
            <a:ext cx="1845593" cy="646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55" tIns="46029" rIns="92055" bIns="46029">
            <a:spAutoFit/>
          </a:bodyPr>
          <a:lstStyle/>
          <a:p>
            <a:r>
              <a:rPr lang="el-GR" dirty="0">
                <a:latin typeface="Arial" pitchFamily="34" charset="0"/>
              </a:rPr>
              <a:t>Κοκκίωμα χωρίς</a:t>
            </a:r>
          </a:p>
          <a:p>
            <a:r>
              <a:rPr lang="el-GR" dirty="0">
                <a:latin typeface="Arial" pitchFamily="34" charset="0"/>
              </a:rPr>
              <a:t>άσθμα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574475" name="Line 11"/>
          <p:cNvSpPr>
            <a:spLocks noChangeShapeType="1"/>
          </p:cNvSpPr>
          <p:nvPr/>
        </p:nvSpPr>
        <p:spPr bwMode="auto">
          <a:xfrm>
            <a:off x="1905000" y="5105400"/>
            <a:ext cx="0" cy="257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lIns="91420" tIns="45711" rIns="91420" bIns="45711" anchor="ctr"/>
          <a:lstStyle/>
          <a:p>
            <a:endParaRPr lang="en-US"/>
          </a:p>
        </p:txBody>
      </p:sp>
      <p:sp>
        <p:nvSpPr>
          <p:cNvPr id="574476" name="Line 12"/>
          <p:cNvSpPr>
            <a:spLocks noChangeShapeType="1"/>
          </p:cNvSpPr>
          <p:nvPr/>
        </p:nvSpPr>
        <p:spPr bwMode="auto">
          <a:xfrm>
            <a:off x="3505200" y="5105400"/>
            <a:ext cx="0" cy="5619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lIns="91420" tIns="45711" rIns="91420" bIns="45711" anchor="ctr"/>
          <a:lstStyle/>
          <a:p>
            <a:endParaRPr lang="en-US"/>
          </a:p>
        </p:txBody>
      </p:sp>
      <p:sp>
        <p:nvSpPr>
          <p:cNvPr id="574477" name="Line 13"/>
          <p:cNvSpPr>
            <a:spLocks noChangeShapeType="1"/>
          </p:cNvSpPr>
          <p:nvPr/>
        </p:nvSpPr>
        <p:spPr bwMode="auto">
          <a:xfrm>
            <a:off x="5334000" y="4876800"/>
            <a:ext cx="0" cy="638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lIns="91420" tIns="45711" rIns="91420" bIns="45711" anchor="ctr"/>
          <a:lstStyle/>
          <a:p>
            <a:endParaRPr lang="en-US"/>
          </a:p>
        </p:txBody>
      </p:sp>
      <p:sp>
        <p:nvSpPr>
          <p:cNvPr id="574479" name="Line 15"/>
          <p:cNvSpPr>
            <a:spLocks noChangeShapeType="1"/>
          </p:cNvSpPr>
          <p:nvPr/>
        </p:nvSpPr>
        <p:spPr bwMode="auto">
          <a:xfrm flipH="1">
            <a:off x="1981200" y="3810000"/>
            <a:ext cx="16933" cy="53339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lIns="91420" tIns="45711" rIns="91420" bIns="45711" anchor="ctr"/>
          <a:lstStyle/>
          <a:p>
            <a:endParaRPr lang="en-US"/>
          </a:p>
        </p:txBody>
      </p:sp>
      <p:sp>
        <p:nvSpPr>
          <p:cNvPr id="574480" name="Line 16"/>
          <p:cNvSpPr>
            <a:spLocks noChangeShapeType="1"/>
          </p:cNvSpPr>
          <p:nvPr/>
        </p:nvSpPr>
        <p:spPr bwMode="auto">
          <a:xfrm>
            <a:off x="3505200" y="3810000"/>
            <a:ext cx="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lIns="91420" tIns="45711" rIns="91420" bIns="45711" anchor="ctr"/>
          <a:lstStyle/>
          <a:p>
            <a:endParaRPr lang="en-US"/>
          </a:p>
        </p:txBody>
      </p:sp>
      <p:sp>
        <p:nvSpPr>
          <p:cNvPr id="574481" name="Line 17"/>
          <p:cNvSpPr>
            <a:spLocks noChangeShapeType="1"/>
          </p:cNvSpPr>
          <p:nvPr/>
        </p:nvSpPr>
        <p:spPr bwMode="auto">
          <a:xfrm>
            <a:off x="5334000" y="38100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lIns="91420" tIns="45711" rIns="91420" bIns="45711" anchor="ctr"/>
          <a:lstStyle/>
          <a:p>
            <a:endParaRPr lang="en-US"/>
          </a:p>
        </p:txBody>
      </p:sp>
      <p:sp>
        <p:nvSpPr>
          <p:cNvPr id="574483" name="Line 19"/>
          <p:cNvSpPr>
            <a:spLocks noChangeShapeType="1"/>
          </p:cNvSpPr>
          <p:nvPr/>
        </p:nvSpPr>
        <p:spPr bwMode="auto">
          <a:xfrm flipH="1">
            <a:off x="1981198" y="3810000"/>
            <a:ext cx="6477001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lIns="91420" tIns="45711" rIns="91420" bIns="45711" anchor="ctr"/>
          <a:lstStyle/>
          <a:p>
            <a:endParaRPr lang="en-US"/>
          </a:p>
        </p:txBody>
      </p:sp>
      <p:sp>
        <p:nvSpPr>
          <p:cNvPr id="574484" name="Rectangle 20"/>
          <p:cNvSpPr>
            <a:spLocks noChangeArrowheads="1"/>
          </p:cNvSpPr>
          <p:nvPr/>
        </p:nvSpPr>
        <p:spPr bwMode="auto">
          <a:xfrm>
            <a:off x="2895600" y="2132016"/>
            <a:ext cx="4343400" cy="129698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20" tIns="45711" rIns="91420" bIns="45711" anchor="ctr"/>
          <a:lstStyle/>
          <a:p>
            <a:endParaRPr lang="en-US"/>
          </a:p>
        </p:txBody>
      </p:sp>
      <p:sp>
        <p:nvSpPr>
          <p:cNvPr id="574485" name="Line 21"/>
          <p:cNvSpPr>
            <a:spLocks noChangeShapeType="1"/>
          </p:cNvSpPr>
          <p:nvPr/>
        </p:nvSpPr>
        <p:spPr bwMode="auto">
          <a:xfrm>
            <a:off x="4648200" y="3505200"/>
            <a:ext cx="0" cy="292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lIns="91420" tIns="45711" rIns="91420" bIns="45711" anchor="ctr"/>
          <a:lstStyle/>
          <a:p>
            <a:endParaRPr lang="en-US"/>
          </a:p>
        </p:txBody>
      </p:sp>
      <p:sp>
        <p:nvSpPr>
          <p:cNvPr id="574487" name="Line 23"/>
          <p:cNvSpPr>
            <a:spLocks noChangeShapeType="1"/>
          </p:cNvSpPr>
          <p:nvPr/>
        </p:nvSpPr>
        <p:spPr bwMode="auto">
          <a:xfrm>
            <a:off x="4572000" y="1654177"/>
            <a:ext cx="0" cy="4445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lIns="91420" tIns="45711" rIns="91420" bIns="45711" anchor="ctr"/>
          <a:lstStyle/>
          <a:p>
            <a:endParaRPr lang="en-US"/>
          </a:p>
        </p:txBody>
      </p:sp>
      <p:sp>
        <p:nvSpPr>
          <p:cNvPr id="20" name="Rectangle 22"/>
          <p:cNvSpPr>
            <a:spLocks noChangeArrowheads="1"/>
          </p:cNvSpPr>
          <p:nvPr/>
        </p:nvSpPr>
        <p:spPr bwMode="auto">
          <a:xfrm>
            <a:off x="1187624" y="692696"/>
            <a:ext cx="6738984" cy="954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55" tIns="46029" rIns="92055" bIns="46029">
            <a:spAutoFit/>
          </a:bodyPr>
          <a:lstStyle/>
          <a:p>
            <a:r>
              <a:rPr lang="el-GR" sz="2800" b="1" dirty="0" err="1">
                <a:ln>
                  <a:solidFill>
                    <a:schemeClr val="tx1"/>
                  </a:solidFill>
                </a:ln>
                <a:solidFill>
                  <a:schemeClr val="tx2">
                    <a:lumMod val="50000"/>
                  </a:schemeClr>
                </a:solidFill>
                <a:latin typeface="Arial" pitchFamily="34" charset="0"/>
              </a:rPr>
              <a:t>Σπειραματονεφρίτιδα</a:t>
            </a:r>
            <a:r>
              <a:rPr lang="el-GR" sz="2800" b="1" dirty="0">
                <a:ln>
                  <a:solidFill>
                    <a:schemeClr val="tx1"/>
                  </a:solidFill>
                </a:ln>
                <a:solidFill>
                  <a:schemeClr val="tx2">
                    <a:lumMod val="50000"/>
                  </a:schemeClr>
                </a:solidFill>
                <a:latin typeface="Arial" pitchFamily="34" charset="0"/>
              </a:rPr>
              <a:t> </a:t>
            </a:r>
            <a:endParaRPr lang="en-US" sz="2800" b="1" dirty="0">
              <a:ln>
                <a:solidFill>
                  <a:schemeClr val="tx1"/>
                </a:solidFill>
              </a:ln>
              <a:solidFill>
                <a:schemeClr val="tx2">
                  <a:lumMod val="50000"/>
                </a:schemeClr>
              </a:solidFill>
              <a:latin typeface="Arial" pitchFamily="34" charset="0"/>
            </a:endParaRPr>
          </a:p>
          <a:p>
            <a:r>
              <a:rPr lang="en-US" sz="2800" b="1" dirty="0">
                <a:ln>
                  <a:solidFill>
                    <a:schemeClr val="tx1"/>
                  </a:solidFill>
                </a:ln>
                <a:solidFill>
                  <a:schemeClr val="tx2">
                    <a:lumMod val="50000"/>
                  </a:schemeClr>
                </a:solidFill>
                <a:latin typeface="Arial" pitchFamily="34" charset="0"/>
              </a:rPr>
              <a:t>(</a:t>
            </a:r>
            <a:r>
              <a:rPr lang="el-GR" sz="2800" b="1" dirty="0">
                <a:ln>
                  <a:solidFill>
                    <a:schemeClr val="tx1"/>
                  </a:solidFill>
                </a:ln>
                <a:solidFill>
                  <a:schemeClr val="tx2">
                    <a:lumMod val="50000"/>
                  </a:schemeClr>
                </a:solidFill>
                <a:latin typeface="Arial" pitchFamily="34" charset="0"/>
              </a:rPr>
              <a:t>νεκρώσεις &amp; μηνοειδείς σχηματισμοί</a:t>
            </a:r>
            <a:r>
              <a:rPr lang="en-US" sz="2800" dirty="0">
                <a:ln>
                  <a:solidFill>
                    <a:schemeClr val="tx1"/>
                  </a:solidFill>
                </a:ln>
                <a:solidFill>
                  <a:schemeClr val="tx2">
                    <a:lumMod val="50000"/>
                  </a:schemeClr>
                </a:solidFill>
                <a:latin typeface="Arial" pitchFamily="34" charset="0"/>
              </a:rPr>
              <a:t>)</a:t>
            </a:r>
          </a:p>
        </p:txBody>
      </p:sp>
      <p:sp>
        <p:nvSpPr>
          <p:cNvPr id="22" name="Rectangle 5"/>
          <p:cNvSpPr>
            <a:spLocks noChangeArrowheads="1"/>
          </p:cNvSpPr>
          <p:nvPr/>
        </p:nvSpPr>
        <p:spPr bwMode="auto">
          <a:xfrm>
            <a:off x="2514600" y="5791200"/>
            <a:ext cx="2024938" cy="7085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rgbClr val="1809E1"/>
            </a:solidFill>
            <a:miter lim="800000"/>
            <a:headEnd/>
            <a:tailEnd/>
          </a:ln>
          <a:effectLst/>
        </p:spPr>
        <p:txBody>
          <a:bodyPr wrap="none" lIns="92055" tIns="46029" rIns="92055" bIns="46029">
            <a:spAutoFit/>
          </a:bodyPr>
          <a:lstStyle/>
          <a:p>
            <a:pPr algn="l"/>
            <a:r>
              <a:rPr lang="el-GR" sz="2000" b="1" dirty="0">
                <a:latin typeface="Arial" pitchFamily="34" charset="0"/>
              </a:rPr>
              <a:t>Μικροσκοπική </a:t>
            </a:r>
          </a:p>
          <a:p>
            <a:pPr algn="l"/>
            <a:r>
              <a:rPr lang="el-GR" sz="2000" b="1" dirty="0" err="1">
                <a:latin typeface="Arial" pitchFamily="34" charset="0"/>
              </a:rPr>
              <a:t>πολυαγγειίτιδα</a:t>
            </a:r>
            <a:endParaRPr lang="en-US" sz="2000" b="1" dirty="0">
              <a:latin typeface="Arial" pitchFamily="34" charset="0"/>
            </a:endParaRPr>
          </a:p>
        </p:txBody>
      </p:sp>
      <p:sp>
        <p:nvSpPr>
          <p:cNvPr id="26" name="Rectangle 3"/>
          <p:cNvSpPr>
            <a:spLocks noChangeArrowheads="1"/>
          </p:cNvSpPr>
          <p:nvPr/>
        </p:nvSpPr>
        <p:spPr bwMode="auto">
          <a:xfrm>
            <a:off x="533400" y="5486401"/>
            <a:ext cx="1828800" cy="98550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rgbClr val="1809E1"/>
            </a:solidFill>
            <a:miter lim="800000"/>
            <a:headEnd/>
            <a:tailEnd/>
          </a:ln>
          <a:effectLst/>
        </p:spPr>
        <p:txBody>
          <a:bodyPr wrap="square" lIns="92055" tIns="46029" rIns="92055" bIns="46029">
            <a:spAutoFit/>
          </a:bodyPr>
          <a:lstStyle/>
          <a:p>
            <a:r>
              <a:rPr lang="el-GR" sz="2000" b="1" dirty="0" err="1">
                <a:latin typeface="Arial" pitchFamily="34" charset="0"/>
              </a:rPr>
              <a:t>Ανοσοπενική</a:t>
            </a:r>
            <a:r>
              <a:rPr lang="el-GR" sz="2000" b="1" dirty="0">
                <a:latin typeface="Arial" pitchFamily="34" charset="0"/>
              </a:rPr>
              <a:t> ΣΝ</a:t>
            </a:r>
            <a:endParaRPr lang="en-US" sz="2000" b="1" dirty="0">
              <a:latin typeface="Arial" pitchFamily="34" charset="0"/>
            </a:endParaRPr>
          </a:p>
          <a:p>
            <a:endParaRPr lang="en-US" b="1" dirty="0">
              <a:latin typeface="Arial" pitchFamily="34" charset="0"/>
            </a:endParaRPr>
          </a:p>
        </p:txBody>
      </p:sp>
      <p:sp>
        <p:nvSpPr>
          <p:cNvPr id="21" name="Line 17"/>
          <p:cNvSpPr>
            <a:spLocks noChangeShapeType="1"/>
          </p:cNvSpPr>
          <p:nvPr/>
        </p:nvSpPr>
        <p:spPr bwMode="auto">
          <a:xfrm>
            <a:off x="8458200" y="3810000"/>
            <a:ext cx="0" cy="2571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lIns="91420" tIns="45711" rIns="91420" bIns="45711" anchor="ctr"/>
          <a:lstStyle/>
          <a:p>
            <a:endParaRPr lang="en-US"/>
          </a:p>
        </p:txBody>
      </p:sp>
      <p:sp>
        <p:nvSpPr>
          <p:cNvPr id="23" name="Rectangle 8"/>
          <p:cNvSpPr>
            <a:spLocks noChangeArrowheads="1"/>
          </p:cNvSpPr>
          <p:nvPr/>
        </p:nvSpPr>
        <p:spPr bwMode="auto">
          <a:xfrm>
            <a:off x="7467600" y="4114800"/>
            <a:ext cx="1469914" cy="923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55" tIns="46029" rIns="92055" bIns="46029">
            <a:spAutoFit/>
          </a:bodyPr>
          <a:lstStyle/>
          <a:p>
            <a:r>
              <a:rPr lang="el-GR" dirty="0" err="1">
                <a:latin typeface="Arial" pitchFamily="34" charset="0"/>
              </a:rPr>
              <a:t>Ηωσινοφιλία</a:t>
            </a:r>
            <a:endParaRPr lang="el-GR" dirty="0">
              <a:latin typeface="Arial" pitchFamily="34" charset="0"/>
            </a:endParaRPr>
          </a:p>
          <a:p>
            <a:r>
              <a:rPr lang="el-GR" dirty="0" err="1">
                <a:latin typeface="Arial" pitchFamily="34" charset="0"/>
              </a:rPr>
              <a:t>Ασθμα</a:t>
            </a:r>
            <a:r>
              <a:rPr lang="el-GR" dirty="0">
                <a:latin typeface="Arial" pitchFamily="34" charset="0"/>
              </a:rPr>
              <a:t> </a:t>
            </a:r>
          </a:p>
          <a:p>
            <a:r>
              <a:rPr lang="el-GR" dirty="0">
                <a:latin typeface="Arial" pitchFamily="34" charset="0"/>
              </a:rPr>
              <a:t>Κοκκίωμα</a:t>
            </a:r>
          </a:p>
        </p:txBody>
      </p:sp>
      <p:sp>
        <p:nvSpPr>
          <p:cNvPr id="24" name="Rectangle 7"/>
          <p:cNvSpPr>
            <a:spLocks noChangeArrowheads="1"/>
          </p:cNvSpPr>
          <p:nvPr/>
        </p:nvSpPr>
        <p:spPr bwMode="auto">
          <a:xfrm>
            <a:off x="7162800" y="5562600"/>
            <a:ext cx="1981200" cy="9239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rgbClr val="1809E1"/>
            </a:solidFill>
            <a:miter lim="800000"/>
            <a:headEnd/>
            <a:tailEnd/>
          </a:ln>
          <a:effectLst/>
        </p:spPr>
        <p:txBody>
          <a:bodyPr wrap="square" lIns="92055" tIns="46029" rIns="92055" bIns="46029">
            <a:spAutoFit/>
          </a:bodyPr>
          <a:lstStyle/>
          <a:p>
            <a:r>
              <a:rPr lang="el-GR" b="1" dirty="0">
                <a:latin typeface="Arial" pitchFamily="34" charset="0"/>
              </a:rPr>
              <a:t>Αλλεργική κοκκιωμάτωση </a:t>
            </a:r>
            <a:r>
              <a:rPr lang="el-GR" b="1" dirty="0" err="1">
                <a:latin typeface="Arial" pitchFamily="34" charset="0"/>
              </a:rPr>
              <a:t>πολυαγγειιτιδα</a:t>
            </a:r>
            <a:endParaRPr lang="el-GR" b="1" dirty="0">
              <a:latin typeface="Arial" pitchFamily="34" charset="0"/>
            </a:endParaRPr>
          </a:p>
        </p:txBody>
      </p:sp>
      <p:sp>
        <p:nvSpPr>
          <p:cNvPr id="25" name="Line 13"/>
          <p:cNvSpPr>
            <a:spLocks noChangeShapeType="1"/>
          </p:cNvSpPr>
          <p:nvPr/>
        </p:nvSpPr>
        <p:spPr bwMode="auto">
          <a:xfrm>
            <a:off x="8077200" y="5029200"/>
            <a:ext cx="0" cy="4857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lIns="91420" tIns="45711" rIns="91420" bIns="45711" anchor="ctr"/>
          <a:lstStyle/>
          <a:p>
            <a:endParaRPr lang="en-US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EE15FCDA-9093-9646-8E7D-CB75013028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863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2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5" name="Title 3"/>
          <p:cNvSpPr>
            <a:spLocks noGrp="1"/>
          </p:cNvSpPr>
          <p:nvPr>
            <p:ph type="ctrTitle" idx="4294967295"/>
          </p:nvPr>
        </p:nvSpPr>
        <p:spPr>
          <a:xfrm>
            <a:off x="533400" y="1143000"/>
            <a:ext cx="7924800" cy="4648200"/>
          </a:xfrm>
        </p:spPr>
        <p:txBody>
          <a:bodyPr>
            <a:normAutofit/>
          </a:bodyPr>
          <a:lstStyle/>
          <a:p>
            <a:pPr eaLnBrk="1"/>
            <a:r>
              <a:rPr lang="el-GR" sz="4000" dirty="0"/>
              <a:t/>
            </a:r>
            <a:br>
              <a:rPr lang="el-GR" sz="4000" dirty="0"/>
            </a:br>
            <a:r>
              <a:rPr lang="el-GR" sz="4000" dirty="0"/>
              <a:t/>
            </a:r>
            <a:br>
              <a:rPr lang="el-GR" sz="4000" dirty="0"/>
            </a:br>
            <a:r>
              <a:rPr lang="el-GR" sz="4000" dirty="0"/>
              <a:t/>
            </a:r>
            <a:br>
              <a:rPr lang="el-GR" sz="4000" dirty="0"/>
            </a:br>
            <a:r>
              <a:rPr lang="en-US" dirty="0">
                <a:solidFill>
                  <a:srgbClr val="1809E1"/>
                </a:solidFill>
              </a:rPr>
              <a:t>Anti-GBM </a:t>
            </a:r>
            <a:r>
              <a:rPr lang="el-GR" dirty="0">
                <a:solidFill>
                  <a:srgbClr val="1809E1"/>
                </a:solidFill>
              </a:rPr>
              <a:t>νεφρίτιδα</a:t>
            </a:r>
            <a:r>
              <a:rPr lang="en-US" dirty="0">
                <a:solidFill>
                  <a:srgbClr val="1809E1"/>
                </a:solidFill>
              </a:rPr>
              <a:t>:</a:t>
            </a:r>
            <a:r>
              <a:rPr lang="el-GR" dirty="0">
                <a:solidFill>
                  <a:srgbClr val="1809E1"/>
                </a:solidFill>
              </a:rPr>
              <a:t/>
            </a:r>
            <a:br>
              <a:rPr lang="el-GR" dirty="0">
                <a:solidFill>
                  <a:srgbClr val="1809E1"/>
                </a:solidFill>
              </a:rPr>
            </a:br>
            <a:r>
              <a:rPr lang="el-GR" sz="2400" dirty="0"/>
              <a:t>κυκλοφορούντα αντισώματα έναντι του</a:t>
            </a:r>
            <a:r>
              <a:rPr lang="en-US" sz="2400" b="0" dirty="0"/>
              <a:t> NC1</a:t>
            </a:r>
            <a:r>
              <a:rPr lang="el-GR" sz="2400" b="0" dirty="0"/>
              <a:t>τμήματος της αλυσίδας</a:t>
            </a:r>
            <a:r>
              <a:rPr lang="en-US" sz="2400" b="0" dirty="0"/>
              <a:t> a3 </a:t>
            </a:r>
            <a:br>
              <a:rPr lang="en-US" sz="2400" b="0" dirty="0"/>
            </a:br>
            <a:r>
              <a:rPr lang="el-GR" sz="2400" b="0" dirty="0"/>
              <a:t>του κολλαγόνου </a:t>
            </a:r>
            <a:r>
              <a:rPr lang="el-GR" sz="2800" b="0" dirty="0"/>
              <a:t>τύπου </a:t>
            </a:r>
            <a:r>
              <a:rPr lang="en-US" sz="2800" b="0" dirty="0"/>
              <a:t>IV</a:t>
            </a:r>
            <a:endParaRPr lang="el-GR" sz="2800" b="0" dirty="0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AD92426A-F70D-BC49-8539-2982835AD7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786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/>
          <p:cNvSpPr>
            <a:spLocks noChangeArrowheads="1"/>
          </p:cNvSpPr>
          <p:nvPr/>
        </p:nvSpPr>
        <p:spPr bwMode="auto">
          <a:xfrm>
            <a:off x="1042988" y="1597027"/>
            <a:ext cx="2881312" cy="1200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55" tIns="46029" rIns="92055" bIns="46029">
            <a:spAutoFit/>
          </a:bodyPr>
          <a:lstStyle/>
          <a:p>
            <a:pPr algn="ctr" defTabSz="912624"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srgbClr val="3333CC"/>
              </a:solidFill>
            </a:endParaRPr>
          </a:p>
          <a:p>
            <a:pPr algn="ctr" defTabSz="91262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>
                <a:solidFill>
                  <a:srgbClr val="FFFFFF"/>
                </a:solidFill>
              </a:rPr>
              <a:t>Γραμμική εναπόθεση Ι</a:t>
            </a:r>
            <a:r>
              <a:rPr lang="en-US">
                <a:solidFill>
                  <a:srgbClr val="FFFFFF"/>
                </a:solidFill>
              </a:rPr>
              <a:t>gG </a:t>
            </a:r>
            <a:r>
              <a:rPr lang="el-GR">
                <a:solidFill>
                  <a:srgbClr val="FFFFFF"/>
                </a:solidFill>
              </a:rPr>
              <a:t>και κυκλοφορούντα</a:t>
            </a:r>
          </a:p>
          <a:p>
            <a:pPr algn="ctr" defTabSz="91262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Anti</a:t>
            </a:r>
            <a:r>
              <a:rPr lang="el-GR">
                <a:solidFill>
                  <a:srgbClr val="FFFFFF"/>
                </a:solidFill>
              </a:rPr>
              <a:t>-</a:t>
            </a:r>
            <a:r>
              <a:rPr lang="en-US">
                <a:solidFill>
                  <a:srgbClr val="FFFFFF"/>
                </a:solidFill>
              </a:rPr>
              <a:t> GBM </a:t>
            </a:r>
            <a:r>
              <a:rPr lang="el-GR">
                <a:solidFill>
                  <a:srgbClr val="FFFFFF"/>
                </a:solidFill>
              </a:rPr>
              <a:t>αντισώματα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293891" name="Rectangle 3"/>
          <p:cNvSpPr>
            <a:spLocks noChangeArrowheads="1"/>
          </p:cNvSpPr>
          <p:nvPr/>
        </p:nvSpPr>
        <p:spPr bwMode="auto">
          <a:xfrm>
            <a:off x="752475" y="5157790"/>
            <a:ext cx="14811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55" tIns="46029" rIns="92055" bIns="46029">
            <a:spAutoFit/>
          </a:bodyPr>
          <a:lstStyle/>
          <a:p>
            <a:pPr algn="ctr" defTabSz="91262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000">
                <a:solidFill>
                  <a:srgbClr val="FFFF00"/>
                </a:solidFill>
              </a:rPr>
              <a:t>Σύνδρομο</a:t>
            </a:r>
          </a:p>
          <a:p>
            <a:pPr algn="ctr" defTabSz="91262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FFFF00"/>
                </a:solidFill>
              </a:rPr>
              <a:t>Goodpasture</a:t>
            </a:r>
          </a:p>
        </p:txBody>
      </p:sp>
      <p:sp>
        <p:nvSpPr>
          <p:cNvPr id="293892" name="Rectangle 4"/>
          <p:cNvSpPr>
            <a:spLocks noChangeArrowheads="1"/>
          </p:cNvSpPr>
          <p:nvPr/>
        </p:nvSpPr>
        <p:spPr bwMode="auto">
          <a:xfrm>
            <a:off x="914400" y="3733800"/>
            <a:ext cx="1776671" cy="70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55" tIns="46029" rIns="92055" bIns="46029">
            <a:spAutoFit/>
          </a:bodyPr>
          <a:lstStyle/>
          <a:p>
            <a:pPr algn="ctr" defTabSz="91262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000" dirty="0">
                <a:solidFill>
                  <a:srgbClr val="FFFF00"/>
                </a:solidFill>
              </a:rPr>
              <a:t>Με πνευμονική</a:t>
            </a:r>
          </a:p>
          <a:p>
            <a:pPr algn="ctr" defTabSz="91262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000" dirty="0">
                <a:solidFill>
                  <a:srgbClr val="FFFF00"/>
                </a:solidFill>
              </a:rPr>
              <a:t>αιμορραγία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293893" name="Rectangle 5"/>
          <p:cNvSpPr>
            <a:spLocks noChangeArrowheads="1"/>
          </p:cNvSpPr>
          <p:nvPr/>
        </p:nvSpPr>
        <p:spPr bwMode="auto">
          <a:xfrm>
            <a:off x="2568360" y="5445125"/>
            <a:ext cx="2397555" cy="70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55" tIns="46029" rIns="92055" bIns="46029">
            <a:spAutoFit/>
          </a:bodyPr>
          <a:lstStyle/>
          <a:p>
            <a:pPr algn="ctr" defTabSz="91262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FFFF00"/>
                </a:solidFill>
              </a:rPr>
              <a:t>Anti-GBM</a:t>
            </a:r>
          </a:p>
          <a:p>
            <a:pPr algn="ctr" defTabSz="91262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000">
                <a:solidFill>
                  <a:srgbClr val="FFFF00"/>
                </a:solidFill>
              </a:rPr>
              <a:t>Σπειραματονεφρίτιδα</a:t>
            </a:r>
            <a:endParaRPr lang="en-US" sz="2000">
              <a:solidFill>
                <a:srgbClr val="FFFF00"/>
              </a:solidFill>
            </a:endParaRPr>
          </a:p>
        </p:txBody>
      </p:sp>
      <p:sp>
        <p:nvSpPr>
          <p:cNvPr id="293894" name="Rectangle 6"/>
          <p:cNvSpPr>
            <a:spLocks noChangeArrowheads="1"/>
          </p:cNvSpPr>
          <p:nvPr/>
        </p:nvSpPr>
        <p:spPr bwMode="auto">
          <a:xfrm>
            <a:off x="2668989" y="3789364"/>
            <a:ext cx="1442236" cy="1014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55" tIns="46029" rIns="92055" bIns="46029">
            <a:spAutoFit/>
          </a:bodyPr>
          <a:lstStyle/>
          <a:p>
            <a:pPr algn="ctr" defTabSz="91262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000">
                <a:solidFill>
                  <a:srgbClr val="FFFF00"/>
                </a:solidFill>
              </a:rPr>
              <a:t>Χωρίς</a:t>
            </a:r>
          </a:p>
          <a:p>
            <a:pPr algn="ctr" defTabSz="91262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000">
                <a:solidFill>
                  <a:srgbClr val="FFFF00"/>
                </a:solidFill>
              </a:rPr>
              <a:t> πνευμονική</a:t>
            </a:r>
          </a:p>
          <a:p>
            <a:pPr algn="ctr" defTabSz="91262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000">
                <a:solidFill>
                  <a:srgbClr val="FFFF00"/>
                </a:solidFill>
              </a:rPr>
              <a:t>αιμορραγία</a:t>
            </a:r>
            <a:endParaRPr lang="en-US" sz="2000">
              <a:solidFill>
                <a:srgbClr val="FFFF00"/>
              </a:solidFill>
            </a:endParaRPr>
          </a:p>
        </p:txBody>
      </p:sp>
      <p:sp>
        <p:nvSpPr>
          <p:cNvPr id="293895" name="Line 7"/>
          <p:cNvSpPr>
            <a:spLocks noChangeShapeType="1"/>
          </p:cNvSpPr>
          <p:nvPr/>
        </p:nvSpPr>
        <p:spPr bwMode="auto">
          <a:xfrm>
            <a:off x="1547813" y="4652965"/>
            <a:ext cx="0" cy="401637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20" tIns="45711" rIns="91420" bIns="45711" anchor="ctr"/>
          <a:lstStyle/>
          <a:p>
            <a:pPr defTabSz="912624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93896" name="Line 8"/>
          <p:cNvSpPr>
            <a:spLocks noChangeShapeType="1"/>
          </p:cNvSpPr>
          <p:nvPr/>
        </p:nvSpPr>
        <p:spPr bwMode="auto">
          <a:xfrm>
            <a:off x="3563938" y="4868863"/>
            <a:ext cx="0" cy="504825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20" tIns="45711" rIns="91420" bIns="45711" anchor="ctr"/>
          <a:lstStyle/>
          <a:p>
            <a:pPr defTabSz="912624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93897" name="Line 9"/>
          <p:cNvSpPr>
            <a:spLocks noChangeShapeType="1"/>
          </p:cNvSpPr>
          <p:nvPr/>
        </p:nvSpPr>
        <p:spPr bwMode="auto">
          <a:xfrm>
            <a:off x="1600200" y="3429000"/>
            <a:ext cx="0" cy="3810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20" tIns="45711" rIns="91420" bIns="45711" anchor="ctr"/>
          <a:lstStyle/>
          <a:p>
            <a:pPr defTabSz="912624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93898" name="Line 10"/>
          <p:cNvSpPr>
            <a:spLocks noChangeShapeType="1"/>
          </p:cNvSpPr>
          <p:nvPr/>
        </p:nvSpPr>
        <p:spPr bwMode="auto">
          <a:xfrm>
            <a:off x="3219450" y="3417890"/>
            <a:ext cx="0" cy="36195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20" tIns="45711" rIns="91420" bIns="45711" anchor="ctr"/>
          <a:lstStyle/>
          <a:p>
            <a:pPr defTabSz="912624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93899" name="Line 11"/>
          <p:cNvSpPr>
            <a:spLocks noChangeShapeType="1"/>
          </p:cNvSpPr>
          <p:nvPr/>
        </p:nvSpPr>
        <p:spPr bwMode="auto">
          <a:xfrm flipV="1">
            <a:off x="1600200" y="3409950"/>
            <a:ext cx="1641475" cy="1905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20" tIns="45711" rIns="91420" bIns="45711" anchor="ctr"/>
          <a:lstStyle/>
          <a:p>
            <a:pPr defTabSz="912624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93900" name="Rectangle 12"/>
          <p:cNvSpPr>
            <a:spLocks noChangeArrowheads="1"/>
          </p:cNvSpPr>
          <p:nvPr/>
        </p:nvSpPr>
        <p:spPr bwMode="auto">
          <a:xfrm>
            <a:off x="1116015" y="1557338"/>
            <a:ext cx="2733675" cy="1644650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20" tIns="45711" rIns="91420" bIns="45711" anchor="ctr"/>
          <a:lstStyle/>
          <a:p>
            <a:pPr defTabSz="912624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93901" name="Line 13"/>
          <p:cNvSpPr>
            <a:spLocks noChangeShapeType="1"/>
          </p:cNvSpPr>
          <p:nvPr/>
        </p:nvSpPr>
        <p:spPr bwMode="auto">
          <a:xfrm>
            <a:off x="2566988" y="3200400"/>
            <a:ext cx="0" cy="2159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20" tIns="45711" rIns="91420" bIns="45711" anchor="ctr"/>
          <a:lstStyle/>
          <a:p>
            <a:pPr defTabSz="912624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93902" name="Rectangle 14"/>
          <p:cNvSpPr>
            <a:spLocks noChangeArrowheads="1"/>
          </p:cNvSpPr>
          <p:nvPr/>
        </p:nvSpPr>
        <p:spPr bwMode="auto">
          <a:xfrm>
            <a:off x="259137" y="692151"/>
            <a:ext cx="4356943" cy="462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55" tIns="46029" rIns="92055" bIns="46029">
            <a:spAutoFit/>
          </a:bodyPr>
          <a:lstStyle/>
          <a:p>
            <a:pPr algn="ctr" defTabSz="91262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sz="2400">
                <a:solidFill>
                  <a:srgbClr val="FFFFFF"/>
                </a:solidFill>
              </a:rPr>
              <a:t>Α</a:t>
            </a:r>
            <a:r>
              <a:rPr lang="en-US" sz="2400">
                <a:solidFill>
                  <a:srgbClr val="FFFFFF"/>
                </a:solidFill>
              </a:rPr>
              <a:t>nti</a:t>
            </a:r>
            <a:r>
              <a:rPr lang="el-GR" sz="2400">
                <a:solidFill>
                  <a:srgbClr val="FFFFFF"/>
                </a:solidFill>
              </a:rPr>
              <a:t>-</a:t>
            </a:r>
            <a:r>
              <a:rPr lang="en-US" sz="2400">
                <a:solidFill>
                  <a:srgbClr val="FFFFFF"/>
                </a:solidFill>
              </a:rPr>
              <a:t>GBM</a:t>
            </a:r>
            <a:r>
              <a:rPr lang="el-GR" sz="2400">
                <a:solidFill>
                  <a:srgbClr val="FFFFFF"/>
                </a:solidFill>
              </a:rPr>
              <a:t> Σπειραματονεφρίτιδα</a:t>
            </a:r>
            <a:r>
              <a:rPr lang="en-US" sz="240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293903" name="Line 15"/>
          <p:cNvSpPr>
            <a:spLocks noChangeShapeType="1"/>
          </p:cNvSpPr>
          <p:nvPr/>
        </p:nvSpPr>
        <p:spPr bwMode="auto">
          <a:xfrm>
            <a:off x="2549525" y="1325563"/>
            <a:ext cx="0" cy="219075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20" tIns="45711" rIns="91420" bIns="45711" anchor="ctr"/>
          <a:lstStyle/>
          <a:p>
            <a:pPr defTabSz="912624"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293904" name="Picture 1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063" y="1171575"/>
            <a:ext cx="4456112" cy="443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3905" name="Rectangle 17"/>
          <p:cNvSpPr>
            <a:spLocks noChangeArrowheads="1"/>
          </p:cNvSpPr>
          <p:nvPr/>
        </p:nvSpPr>
        <p:spPr bwMode="auto">
          <a:xfrm>
            <a:off x="6227763" y="6381750"/>
            <a:ext cx="2665412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11" rIns="91420" bIns="45711" anchor="ctr"/>
          <a:lstStyle/>
          <a:p>
            <a:pPr algn="r" defTabSz="912624" fontAlgn="base">
              <a:spcBef>
                <a:spcPct val="0"/>
              </a:spcBef>
              <a:spcAft>
                <a:spcPct val="0"/>
              </a:spcAft>
            </a:pPr>
            <a:r>
              <a:rPr lang="en-US" sz="2000" i="1">
                <a:solidFill>
                  <a:srgbClr val="FFFFFF"/>
                </a:solidFill>
                <a:cs typeface="Arial" pitchFamily="34" charset="0"/>
              </a:rPr>
              <a:t>JC.Jennette</a:t>
            </a:r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613D5F79-96A3-B140-9CA3-0783AFCA7F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785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1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Οξεία ή και ταχέως εξελισσόμενη ΣΝ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l-GR" b="1" dirty="0"/>
              <a:t>Διάγνωση</a:t>
            </a:r>
            <a:r>
              <a:rPr lang="en-US" b="1" dirty="0"/>
              <a:t>: </a:t>
            </a:r>
            <a:r>
              <a:rPr lang="el-GR" b="1" dirty="0"/>
              <a:t> Βιοψία νεφρού</a:t>
            </a:r>
            <a:endParaRPr lang="el-GR" dirty="0"/>
          </a:p>
          <a:p>
            <a:r>
              <a:rPr lang="el-GR" dirty="0"/>
              <a:t>Ο χρόνος της διάγνωσης και έναρξης θεραπείας είναι καθοριστικός για την έκβαση!!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l-GR" b="1" dirty="0"/>
              <a:t>Θεραπεία</a:t>
            </a:r>
            <a:r>
              <a:rPr lang="en-US" b="1" dirty="0"/>
              <a:t>:</a:t>
            </a:r>
            <a:endParaRPr lang="el-GR" b="1" dirty="0"/>
          </a:p>
          <a:p>
            <a:r>
              <a:rPr lang="el-GR" dirty="0"/>
              <a:t>Κορτικοστεροειδή+κυκλοφωσφαμίδη±</a:t>
            </a:r>
            <a:r>
              <a:rPr lang="el-GR" b="1" dirty="0">
                <a:solidFill>
                  <a:srgbClr val="7A0000"/>
                </a:solidFill>
              </a:rPr>
              <a:t>πλασμαφαίρεση</a:t>
            </a:r>
            <a:endParaRPr lang="en-US" b="1" dirty="0">
              <a:solidFill>
                <a:srgbClr val="7A0000"/>
              </a:solidFill>
            </a:endParaRPr>
          </a:p>
          <a:p>
            <a:endParaRPr lang="el-GR" dirty="0"/>
          </a:p>
          <a:p>
            <a:endParaRPr lang="en-US" dirty="0"/>
          </a:p>
        </p:txBody>
      </p:sp>
      <p:sp>
        <p:nvSpPr>
          <p:cNvPr id="4" name="Rectangular Callout 3"/>
          <p:cNvSpPr/>
          <p:nvPr/>
        </p:nvSpPr>
        <p:spPr>
          <a:xfrm>
            <a:off x="3429000" y="3886200"/>
            <a:ext cx="5029200" cy="1981200"/>
          </a:xfrm>
          <a:prstGeom prst="wedgeRectCallout">
            <a:avLst>
              <a:gd name="adj1" fmla="val 24463"/>
              <a:gd name="adj2" fmla="val -66675"/>
            </a:avLst>
          </a:prstGeom>
          <a:solidFill>
            <a:srgbClr val="7A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  <a:p>
            <a:pPr algn="ctr"/>
            <a:endParaRPr lang="el-GR" dirty="0"/>
          </a:p>
          <a:p>
            <a:pPr algn="ctr"/>
            <a:endParaRPr lang="el-GR" dirty="0"/>
          </a:p>
          <a:p>
            <a:pPr algn="ctr"/>
            <a:endParaRPr lang="el-GR" dirty="0"/>
          </a:p>
          <a:p>
            <a:pPr algn="ctr"/>
            <a:endParaRPr lang="el-GR" dirty="0"/>
          </a:p>
          <a:p>
            <a:pPr algn="ctr"/>
            <a:endParaRPr lang="el-GR" dirty="0"/>
          </a:p>
          <a:p>
            <a:pPr algn="ctr"/>
            <a:endParaRPr lang="el-GR" dirty="0"/>
          </a:p>
          <a:p>
            <a:pPr algn="ctr"/>
            <a:endParaRPr lang="el-GR" dirty="0"/>
          </a:p>
          <a:p>
            <a:pPr algn="ctr"/>
            <a:endParaRPr lang="el-GR" dirty="0"/>
          </a:p>
          <a:p>
            <a:pPr marL="342900" indent="-342900" algn="ctr">
              <a:buFont typeface="+mj-lt"/>
              <a:buAutoNum type="arabicPeriod"/>
            </a:pPr>
            <a:r>
              <a:rPr lang="en-US" sz="2000" dirty="0"/>
              <a:t>Anti-GBM </a:t>
            </a:r>
            <a:r>
              <a:rPr lang="el-GR" sz="2000" dirty="0"/>
              <a:t>ΣΝ </a:t>
            </a:r>
            <a:r>
              <a:rPr lang="en-US" sz="2000" dirty="0"/>
              <a:t>(±</a:t>
            </a:r>
            <a:r>
              <a:rPr lang="el-GR" sz="2000" dirty="0"/>
              <a:t>πνευμονική αιμορραγία</a:t>
            </a:r>
            <a:r>
              <a:rPr lang="en-US" sz="2000" dirty="0"/>
              <a:t>)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sz="2000" dirty="0"/>
              <a:t>ANCA-</a:t>
            </a:r>
            <a:r>
              <a:rPr lang="el-GR" sz="2000" dirty="0"/>
              <a:t>ΣΝ με πνευμονική αιμορραγία</a:t>
            </a:r>
            <a:endParaRPr lang="en-US" sz="2000" dirty="0"/>
          </a:p>
          <a:p>
            <a:pPr marL="342900" indent="-342900" algn="ctr">
              <a:buFont typeface="+mj-lt"/>
              <a:buAutoNum type="arabicPeriod"/>
            </a:pPr>
            <a:r>
              <a:rPr lang="en-US" sz="2000" dirty="0"/>
              <a:t>ANCA-</a:t>
            </a:r>
            <a:r>
              <a:rPr lang="el-GR" sz="2000" dirty="0"/>
              <a:t>ΣΝ με ταχεία εξελιξη</a:t>
            </a:r>
          </a:p>
          <a:p>
            <a:pPr algn="ctr"/>
            <a:endParaRPr lang="el-GR" sz="2000" dirty="0"/>
          </a:p>
          <a:p>
            <a:pPr algn="ctr"/>
            <a:endParaRPr lang="el-GR" dirty="0"/>
          </a:p>
          <a:p>
            <a:pPr algn="ctr"/>
            <a:r>
              <a:rPr lang="el-GR" dirty="0"/>
              <a:t> </a:t>
            </a:r>
          </a:p>
          <a:p>
            <a:pPr algn="ctr"/>
            <a:endParaRPr lang="el-GR" dirty="0"/>
          </a:p>
          <a:p>
            <a:pPr algn="ctr"/>
            <a:endParaRPr lang="el-GR" dirty="0"/>
          </a:p>
          <a:p>
            <a:pPr algn="ctr"/>
            <a:endParaRPr lang="el-GR" dirty="0"/>
          </a:p>
          <a:p>
            <a:pPr algn="ctr"/>
            <a:endParaRPr lang="el-GR" dirty="0"/>
          </a:p>
          <a:p>
            <a:pPr algn="ctr"/>
            <a:endParaRPr lang="el-GR" dirty="0"/>
          </a:p>
          <a:p>
            <a:pPr algn="ctr"/>
            <a:endParaRPr lang="el-GR" dirty="0"/>
          </a:p>
          <a:p>
            <a:pPr algn="ctr"/>
            <a:endParaRPr lang="en-US" dirty="0"/>
          </a:p>
        </p:txBody>
      </p:sp>
      <p:pic>
        <p:nvPicPr>
          <p:cNvPr id="5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FE5029FC-71AB-0645-AFEA-7A3F9C55FF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81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0" y="0"/>
            <a:ext cx="9144000" cy="1174750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3" name="Text Box 3"/>
          <p:cNvSpPr txBox="1">
            <a:spLocks noChangeArrowheads="1"/>
          </p:cNvSpPr>
          <p:nvPr/>
        </p:nvSpPr>
        <p:spPr bwMode="auto">
          <a:xfrm>
            <a:off x="745067" y="457200"/>
            <a:ext cx="765386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2800" b="1" dirty="0">
                <a:solidFill>
                  <a:schemeClr val="bg1"/>
                </a:solidFill>
                <a:latin typeface="+mj-lt"/>
              </a:rPr>
              <a:t>Οξεία μεταλοιμώδης Σπειραματονεφρίτιδα</a:t>
            </a:r>
            <a:endParaRPr lang="en-US" sz="2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1204" name="Text Box 105"/>
          <p:cNvSpPr txBox="1">
            <a:spLocks noChangeArrowheads="1"/>
          </p:cNvSpPr>
          <p:nvPr/>
        </p:nvSpPr>
        <p:spPr bwMode="auto">
          <a:xfrm>
            <a:off x="304800" y="5410200"/>
            <a:ext cx="86106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E</a:t>
            </a: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κδηλώνεται 2 περίπου βδομάδες μετά  από φαρυγγίτιδα ή πυόδερμα , συνοδεύεται από χαμηλό συμπλήρωμα στον ορό και τυπικά υποχωρεί αυτόματα εντός εβδομάδων ή μηνών.</a:t>
            </a:r>
            <a:endParaRPr lang="en-US" sz="20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51205" name="Picture 107" descr="post strep LM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155" y="1524000"/>
            <a:ext cx="3996267" cy="366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6" name="Picture 108" descr="07"/>
          <p:cNvPicPr>
            <a:picLocks noChangeAspect="1" noChangeArrowheads="1"/>
          </p:cNvPicPr>
          <p:nvPr/>
        </p:nvPicPr>
        <p:blipFill>
          <a:blip r:embed="rId5" cstate="print">
            <a:lum bright="6000" contrast="6000"/>
          </a:blip>
          <a:srcRect l="15262" r="12184" b="4099"/>
          <a:stretch>
            <a:fillRect/>
          </a:stretch>
        </p:blipFill>
        <p:spPr bwMode="auto">
          <a:xfrm>
            <a:off x="4504267" y="1524001"/>
            <a:ext cx="4199467" cy="370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115763D7-C865-B74E-9338-BF3D110D4E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5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-83255" y="2935289"/>
            <a:ext cx="9832623" cy="1506537"/>
          </a:xfrm>
          <a:noFill/>
        </p:spPr>
        <p:txBody>
          <a:bodyPr lIns="0" tIns="0" rIns="0" bIns="0"/>
          <a:lstStyle/>
          <a:p>
            <a:pPr marL="0" indent="0" defTabSz="473075" eaLnBrk="1" hangingPunct="1">
              <a:spcBef>
                <a:spcPct val="0"/>
              </a:spcBef>
              <a:buClr>
                <a:srgbClr val="000000"/>
              </a:buClr>
              <a:buSzPct val="90000"/>
              <a:buFont typeface="Monotype Sorts" pitchFamily="2" charset="2"/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</a:rPr>
              <a:t> 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62468" name="Text Box 6"/>
          <p:cNvSpPr txBox="1">
            <a:spLocks noChangeArrowheads="1"/>
          </p:cNvSpPr>
          <p:nvPr/>
        </p:nvSpPr>
        <p:spPr bwMode="auto">
          <a:xfrm>
            <a:off x="270934" y="304800"/>
            <a:ext cx="8602133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defTabSz="473075">
              <a:buClr>
                <a:srgbClr val="000000"/>
              </a:buClr>
              <a:buSzPct val="90000"/>
              <a:buFont typeface="Monotype Sorts" pitchFamily="2" charset="2"/>
              <a:buNone/>
            </a:pPr>
            <a:endParaRPr lang="en-US" sz="2400">
              <a:latin typeface="Arial" pitchFamily="34" charset="0"/>
            </a:endParaRPr>
          </a:p>
        </p:txBody>
      </p:sp>
      <p:sp>
        <p:nvSpPr>
          <p:cNvPr id="62469" name="Text Box 7"/>
          <p:cNvSpPr txBox="1">
            <a:spLocks noChangeArrowheads="1"/>
          </p:cNvSpPr>
          <p:nvPr/>
        </p:nvSpPr>
        <p:spPr bwMode="auto">
          <a:xfrm>
            <a:off x="1083733" y="457201"/>
            <a:ext cx="724746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b="1" dirty="0" err="1">
                <a:solidFill>
                  <a:srgbClr val="FFFFFF"/>
                </a:solidFill>
                <a:latin typeface="Arial" pitchFamily="34" charset="0"/>
              </a:rPr>
              <a:t>Henoch-Schönlein</a:t>
            </a:r>
            <a:r>
              <a:rPr lang="en-US" sz="4000" b="1" dirty="0">
                <a:solidFill>
                  <a:srgbClr val="FFFFFF"/>
                </a:solidFill>
                <a:latin typeface="Arial" pitchFamily="34" charset="0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rial" pitchFamily="34" charset="0"/>
              </a:rPr>
              <a:t>Purpura</a:t>
            </a:r>
            <a:endParaRPr lang="en-US" sz="2400" b="1" dirty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62470" name="Text Box 8"/>
          <p:cNvSpPr txBox="1">
            <a:spLocks noChangeArrowheads="1"/>
          </p:cNvSpPr>
          <p:nvPr/>
        </p:nvSpPr>
        <p:spPr bwMode="auto">
          <a:xfrm>
            <a:off x="457200" y="1371600"/>
            <a:ext cx="8458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l-GR" sz="2400" dirty="0">
                <a:solidFill>
                  <a:schemeClr val="bg1"/>
                </a:solidFill>
                <a:latin typeface="Arial" pitchFamily="34" charset="0"/>
              </a:rPr>
              <a:t>Αγγειίτιδα με </a:t>
            </a:r>
            <a:r>
              <a:rPr lang="en-US" sz="2400" dirty="0" err="1">
                <a:solidFill>
                  <a:schemeClr val="bg1"/>
                </a:solidFill>
                <a:latin typeface="Arial" pitchFamily="34" charset="0"/>
              </a:rPr>
              <a:t>IgA</a:t>
            </a:r>
            <a:r>
              <a:rPr lang="en-US" sz="2400" dirty="0">
                <a:solidFill>
                  <a:schemeClr val="bg1"/>
                </a:solidFill>
                <a:latin typeface="Arial" pitchFamily="34" charset="0"/>
              </a:rPr>
              <a:t>-</a:t>
            </a:r>
            <a:r>
              <a:rPr lang="el-GR" sz="2400" dirty="0">
                <a:solidFill>
                  <a:schemeClr val="bg1"/>
                </a:solidFill>
                <a:latin typeface="Arial" pitchFamily="34" charset="0"/>
              </a:rPr>
              <a:t>ανοσοεναποθέσεις που προσβάλλει τα μικρά αγγεία (τριχοειδή, αρτηρίδια, φλεβίδια) του δερματος, του ΓΣ, τα σπειραματικά τριχοειδή . </a:t>
            </a:r>
            <a:endParaRPr lang="en-US" sz="2400" i="1" dirty="0"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62471" name="Picture 9" descr="#18"/>
          <p:cNvPicPr>
            <a:picLocks noChangeAspect="1" noChangeArrowheads="1"/>
          </p:cNvPicPr>
          <p:nvPr/>
        </p:nvPicPr>
        <p:blipFill>
          <a:blip r:embed="rId4" cstate="print"/>
          <a:srcRect l="7074" t="5882" r="5305" b="23529"/>
          <a:stretch>
            <a:fillRect/>
          </a:stretch>
        </p:blipFill>
        <p:spPr bwMode="auto">
          <a:xfrm>
            <a:off x="609600" y="3429000"/>
            <a:ext cx="2167467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2" name="Picture 10" descr="angiitis-nejm-1"/>
          <p:cNvPicPr>
            <a:picLocks noChangeAspect="1" noChangeArrowheads="1"/>
          </p:cNvPicPr>
          <p:nvPr/>
        </p:nvPicPr>
        <p:blipFill>
          <a:blip r:embed="rId5" cstate="print"/>
          <a:srcRect l="8772" r="10527"/>
          <a:stretch>
            <a:fillRect/>
          </a:stretch>
        </p:blipFill>
        <p:spPr bwMode="auto">
          <a:xfrm>
            <a:off x="2912533" y="3429000"/>
            <a:ext cx="1557867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3" name="Picture 11" descr="#2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05867" y="3429000"/>
            <a:ext cx="16256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4" name="Picture 12" descr="F53@"/>
          <p:cNvPicPr>
            <a:picLocks noChangeAspect="1" noChangeArrowheads="1"/>
          </p:cNvPicPr>
          <p:nvPr/>
        </p:nvPicPr>
        <p:blipFill>
          <a:blip r:embed="rId7" cstate="print"/>
          <a:srcRect l="14063" t="-5333" r="15625" b="-9334"/>
          <a:stretch>
            <a:fillRect/>
          </a:stretch>
        </p:blipFill>
        <p:spPr bwMode="auto">
          <a:xfrm>
            <a:off x="6366933" y="3276600"/>
            <a:ext cx="2167467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2529CAC1-EAE2-6E4D-A2AE-E3D266ACD0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b="1" dirty="0"/>
              <a:t>Μετανεφρική ΟΝΒ</a:t>
            </a:r>
            <a:endParaRPr lang="en-US" sz="36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295EB4E7-2BC1-8A4D-8DBA-3847B385EE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2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dirty="0"/>
              <a:t>Μετανεφρική ΟΝΒ</a:t>
            </a:r>
            <a:endParaRPr lang="en-US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sz="quarter" idx="1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eaLnBrk="1" hangingPunct="1"/>
            <a:r>
              <a:rPr lang="el-GR" sz="2800" dirty="0"/>
              <a:t>Απόφραξη του ουροποιητικού σωλήνα. </a:t>
            </a:r>
          </a:p>
          <a:p>
            <a:pPr eaLnBrk="1" hangingPunct="1"/>
            <a:r>
              <a:rPr lang="el-GR" sz="2800" dirty="0"/>
              <a:t>5% των περιπτώσεων ΟΝΒ.</a:t>
            </a:r>
            <a:endParaRPr lang="en-US" sz="2800" dirty="0"/>
          </a:p>
          <a:p>
            <a:pPr eaLnBrk="1" hangingPunct="1"/>
            <a:r>
              <a:rPr lang="el-GR" sz="2800" dirty="0"/>
              <a:t>Πιο συχνή σε ηλικιωμένους άνδρες με καλοήθη υπερτροφία προστάτη.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l-GR" sz="2800" dirty="0"/>
              <a:t>Άλλα αίτια</a:t>
            </a:r>
            <a:endParaRPr lang="en-US" sz="2800" dirty="0"/>
          </a:p>
          <a:p>
            <a:pPr lvl="1"/>
            <a:r>
              <a:rPr lang="el-GR" sz="2400" dirty="0"/>
              <a:t>Καρκίνος προστάτη</a:t>
            </a:r>
            <a:endParaRPr lang="en-US" sz="2400" dirty="0"/>
          </a:p>
          <a:p>
            <a:pPr lvl="1"/>
            <a:r>
              <a:rPr lang="el-GR" sz="2400" dirty="0"/>
              <a:t>Κακοήθεια που συμπιέζει τους ουρητήρες</a:t>
            </a:r>
            <a:endParaRPr lang="en-US" sz="2400" dirty="0"/>
          </a:p>
          <a:p>
            <a:pPr lvl="1"/>
            <a:r>
              <a:rPr lang="en-US" sz="2400" dirty="0"/>
              <a:t>N</a:t>
            </a:r>
            <a:r>
              <a:rPr lang="el-GR" sz="2400" dirty="0"/>
              <a:t>ευρογενής ουροδόχος κύστη</a:t>
            </a:r>
            <a:endParaRPr lang="en-US" sz="2400" dirty="0"/>
          </a:p>
          <a:p>
            <a:pPr lvl="1"/>
            <a:r>
              <a:rPr lang="el-GR" sz="2400" dirty="0"/>
              <a:t>Νεφρολιθίαση </a:t>
            </a:r>
            <a:endParaRPr lang="en-US" sz="2400" dirty="0"/>
          </a:p>
          <a:p>
            <a:pPr lvl="1"/>
            <a:r>
              <a:rPr lang="el-GR" sz="2400" dirty="0"/>
              <a:t>Οπισθοπεριτοναική ίνωση</a:t>
            </a:r>
            <a:endParaRPr lang="en-US" dirty="0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98AECBB4-ED6D-5242-95FA-4E9653B818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0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l-GR" sz="2800" dirty="0"/>
              <a:t>Μετανεφρική ΟΝΒ</a:t>
            </a:r>
            <a:r>
              <a:rPr lang="en-US" sz="2800" dirty="0"/>
              <a:t>: </a:t>
            </a:r>
            <a:r>
              <a:rPr lang="el-GR" sz="2800" dirty="0"/>
              <a:t>Παθογένεση και κλινική εικόνα</a:t>
            </a:r>
            <a:endParaRPr lang="en-US" sz="2800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l-GR" sz="2400" dirty="0"/>
              <a:t>Η απόφραξη οδηγεί σε </a:t>
            </a:r>
            <a:r>
              <a:rPr lang="el-GR" sz="2400" dirty="0">
                <a:latin typeface="Calibri"/>
              </a:rPr>
              <a:t>↑ ενδαυλική πίεση</a:t>
            </a:r>
            <a:r>
              <a:rPr lang="el-GR" sz="2400" dirty="0"/>
              <a:t>.</a:t>
            </a: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l-GR" sz="2400" dirty="0"/>
              <a:t>Επίδραση διαμεσολαβητών φλεγμονής</a:t>
            </a:r>
            <a:r>
              <a:rPr lang="en-US" sz="2400" dirty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l-GR" sz="2400" dirty="0"/>
              <a:t>Συχνά</a:t>
            </a:r>
            <a:r>
              <a:rPr lang="en-US" sz="2400" dirty="0"/>
              <a:t>,</a:t>
            </a:r>
            <a:r>
              <a:rPr lang="el-GR" sz="2400" dirty="0"/>
              <a:t> αλλά </a:t>
            </a:r>
            <a:r>
              <a:rPr lang="el-GR" sz="2400" u="sng" dirty="0"/>
              <a:t>όχι πάντα ολιγοανουρική.</a:t>
            </a:r>
            <a:endParaRPr lang="el-GR" sz="2400" dirty="0"/>
          </a:p>
          <a:p>
            <a:pPr eaLnBrk="1" hangingPunct="1">
              <a:lnSpc>
                <a:spcPct val="90000"/>
              </a:lnSpc>
            </a:pPr>
            <a:r>
              <a:rPr lang="el-GR" sz="2400" dirty="0"/>
              <a:t>Δύσκολη η διάγνωση από την αντικειμενική εξέταση και τα εργαστηριακά ευρήματα.</a:t>
            </a: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l-GR" sz="2400" dirty="0"/>
              <a:t>Ο καθετηριασμός της ουροδόχου κύστης μπορεί άμεσα να αποκλείσει την απόφραξη του κατώτερου ουροποιητικού συστήματος.</a:t>
            </a: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l-GR" sz="2400" dirty="0"/>
              <a:t>Υπερηχογράφημα ουροποιητικού συστήματος</a:t>
            </a:r>
            <a:r>
              <a:rPr lang="en-US" sz="2400" dirty="0"/>
              <a:t>: </a:t>
            </a:r>
            <a:r>
              <a:rPr lang="el-GR" sz="2400" dirty="0"/>
              <a:t> Μεγάλη ευαισθησία και ειδικότητα στην διάγνωση υδρονέφρωσης.</a:t>
            </a: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l-GR" sz="2400" dirty="0"/>
              <a:t>Ιζημα ούρων</a:t>
            </a:r>
            <a:r>
              <a:rPr lang="en-US" sz="2400" dirty="0"/>
              <a:t>: </a:t>
            </a:r>
            <a:r>
              <a:rPr lang="el-GR" sz="2400" dirty="0"/>
              <a:t> χωρίς καθόλου ευρήματα ή με στοιχεία λοίμωξης. </a:t>
            </a:r>
            <a:endParaRPr lang="en-US" sz="2400" dirty="0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7AFA6E25-1080-5B4B-AA2F-126F003DE0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8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5" descr="usnlki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9626" y="1981200"/>
            <a:ext cx="3849974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15" descr="ushydro3WLabel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00600" y="1143000"/>
            <a:ext cx="3810000" cy="2450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17" descr="ushydr4bWLabel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00600" y="3733800"/>
            <a:ext cx="3810000" cy="2407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Text Box 18"/>
          <p:cNvSpPr txBox="1">
            <a:spLocks noChangeArrowheads="1"/>
          </p:cNvSpPr>
          <p:nvPr/>
        </p:nvSpPr>
        <p:spPr bwMode="auto">
          <a:xfrm>
            <a:off x="457200" y="5943600"/>
            <a:ext cx="7162800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>
                <a:solidFill>
                  <a:schemeClr val="bg1"/>
                </a:solidFill>
              </a:rPr>
              <a:t>From Loyola University Urology Dept. Web Page</a:t>
            </a:r>
          </a:p>
          <a:p>
            <a:pPr>
              <a:spcBef>
                <a:spcPct val="50000"/>
              </a:spcBef>
            </a:pPr>
            <a:r>
              <a:rPr lang="en-US" sz="1400" dirty="0">
                <a:solidFill>
                  <a:schemeClr val="bg1"/>
                </a:solidFill>
              </a:rPr>
              <a:t>http://www.meddean.luc.edu/lumen/MEdEd/urology/guimaghm.htm</a:t>
            </a:r>
          </a:p>
        </p:txBody>
      </p:sp>
      <p:sp>
        <p:nvSpPr>
          <p:cNvPr id="14342" name="Text Box 19"/>
          <p:cNvSpPr txBox="1">
            <a:spLocks noChangeArrowheads="1"/>
          </p:cNvSpPr>
          <p:nvPr/>
        </p:nvSpPr>
        <p:spPr bwMode="auto">
          <a:xfrm>
            <a:off x="609600" y="685800"/>
            <a:ext cx="3733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l-GR" sz="2400" b="1" dirty="0">
                <a:solidFill>
                  <a:schemeClr val="accent1"/>
                </a:solidFill>
              </a:rPr>
              <a:t>Φυσιολογικό υπερηχογράφημα νεφρού</a:t>
            </a:r>
            <a:endParaRPr lang="en-US" sz="2400" b="1" dirty="0">
              <a:solidFill>
                <a:schemeClr val="accent1"/>
              </a:solidFill>
            </a:endParaRPr>
          </a:p>
        </p:txBody>
      </p:sp>
      <p:sp>
        <p:nvSpPr>
          <p:cNvPr id="14343" name="Text Box 20"/>
          <p:cNvSpPr txBox="1">
            <a:spLocks noChangeArrowheads="1"/>
          </p:cNvSpPr>
          <p:nvPr/>
        </p:nvSpPr>
        <p:spPr bwMode="auto">
          <a:xfrm>
            <a:off x="4800600" y="381000"/>
            <a:ext cx="3657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2400" b="1" dirty="0">
                <a:solidFill>
                  <a:schemeClr val="accent2"/>
                </a:solidFill>
              </a:rPr>
              <a:t>Νεφρός με υδρονέφρωση</a:t>
            </a:r>
            <a:endParaRPr lang="en-US" sz="2400" b="1" dirty="0">
              <a:solidFill>
                <a:schemeClr val="accent2"/>
              </a:solidFill>
            </a:endParaRPr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D8937F1E-304E-4649-920A-3F2744BD55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l-GR" dirty="0"/>
              <a:t>Μετανεφρική ΟΝΒ</a:t>
            </a:r>
            <a:r>
              <a:rPr lang="en-US" dirty="0"/>
              <a:t>:</a:t>
            </a:r>
            <a:r>
              <a:rPr lang="el-GR" dirty="0"/>
              <a:t>Θεραπεία και πρόγνωση</a:t>
            </a: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l-GR" sz="2400" b="1" dirty="0"/>
              <a:t>Λύση της απόφραξης</a:t>
            </a:r>
            <a:r>
              <a:rPr lang="en-US" sz="2400" b="1" dirty="0"/>
              <a:t>!  </a:t>
            </a:r>
            <a:endParaRPr lang="el-GR" sz="2400" b="1" dirty="0"/>
          </a:p>
          <a:p>
            <a:pPr eaLnBrk="1" hangingPunct="1">
              <a:lnSpc>
                <a:spcPct val="80000"/>
              </a:lnSpc>
            </a:pPr>
            <a:endParaRPr lang="el-GR" sz="2400" dirty="0"/>
          </a:p>
          <a:p>
            <a:pPr eaLnBrk="1" hangingPunct="1">
              <a:lnSpc>
                <a:spcPct val="80000"/>
              </a:lnSpc>
            </a:pPr>
            <a:r>
              <a:rPr lang="el-GR" sz="2400" b="1" dirty="0"/>
              <a:t>Απόφραξη + Λοίμωξη ουροποιητικού=Επείγουσα κατάσταση</a:t>
            </a:r>
            <a:endParaRPr lang="en-US" sz="2400" b="1" dirty="0"/>
          </a:p>
          <a:p>
            <a:pPr eaLnBrk="1" hangingPunct="1">
              <a:lnSpc>
                <a:spcPct val="80000"/>
              </a:lnSpc>
            </a:pPr>
            <a:endParaRPr lang="el-GR" sz="2400" dirty="0"/>
          </a:p>
          <a:p>
            <a:pPr eaLnBrk="1" hangingPunct="1">
              <a:lnSpc>
                <a:spcPct val="80000"/>
              </a:lnSpc>
            </a:pPr>
            <a:r>
              <a:rPr lang="el-GR" sz="2400" b="1" dirty="0"/>
              <a:t>Μετά την αποκατάσταση της απόφραξης ακολουθεί πολυουρική φάση</a:t>
            </a:r>
            <a:r>
              <a:rPr lang="el-GR" sz="2400" dirty="0"/>
              <a:t>. </a:t>
            </a:r>
            <a:endParaRPr lang="en-US" sz="2400" dirty="0"/>
          </a:p>
          <a:p>
            <a:pPr eaLnBrk="1" hangingPunct="1">
              <a:lnSpc>
                <a:spcPct val="80000"/>
              </a:lnSpc>
              <a:buNone/>
            </a:pPr>
            <a:r>
              <a:rPr lang="en-US" sz="2400" dirty="0"/>
              <a:t>	</a:t>
            </a:r>
            <a:r>
              <a:rPr lang="el-GR" sz="2400" dirty="0"/>
              <a:t>Οφείλεται</a:t>
            </a:r>
            <a:r>
              <a:rPr lang="en-US" sz="2400" dirty="0"/>
              <a:t>:</a:t>
            </a:r>
          </a:p>
          <a:p>
            <a:pPr marL="731520" lvl="1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l-GR" sz="2400" dirty="0"/>
              <a:t>Στην αποκατάσταση της κάθαρσης του Ν</a:t>
            </a:r>
            <a:r>
              <a:rPr lang="en-US" sz="2400" dirty="0" err="1"/>
              <a:t>acl</a:t>
            </a:r>
            <a:r>
              <a:rPr lang="en-US" sz="2400" dirty="0"/>
              <a:t>, H</a:t>
            </a:r>
            <a:r>
              <a:rPr lang="en-US" sz="2400" baseline="-25000" dirty="0"/>
              <a:t>2</a:t>
            </a:r>
            <a:r>
              <a:rPr lang="en-US" sz="2400" dirty="0"/>
              <a:t>O </a:t>
            </a:r>
            <a:r>
              <a:rPr lang="el-GR" sz="2400" dirty="0"/>
              <a:t>και άλλων ωσμωτικά δραστικών ουσιών.</a:t>
            </a:r>
          </a:p>
          <a:p>
            <a:pPr marL="731520" lvl="1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400" dirty="0"/>
              <a:t> </a:t>
            </a:r>
            <a:r>
              <a:rPr lang="el-GR" sz="2400" dirty="0"/>
              <a:t>Στην παροδική δυσλειτουργία του άπω νεφρώνα που οδηγεί σε αδυναμία συμπύκνωσης των ούρων, ρύθμισης του Κ, του </a:t>
            </a:r>
            <a:r>
              <a:rPr lang="en-US" sz="2400" dirty="0"/>
              <a:t>Mg, </a:t>
            </a:r>
            <a:r>
              <a:rPr lang="el-GR" sz="2400" dirty="0"/>
              <a:t>και του </a:t>
            </a:r>
            <a:r>
              <a:rPr lang="en-US" sz="2400" dirty="0"/>
              <a:t>Na</a:t>
            </a:r>
            <a:r>
              <a:rPr lang="el-GR" sz="2400" dirty="0"/>
              <a:t>. </a:t>
            </a:r>
            <a:endParaRPr lang="en-US" sz="2400" dirty="0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E5EC001D-9A5D-D941-B208-3E4E255F94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5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l-GR" sz="2400" b="1" dirty="0">
                <a:solidFill>
                  <a:schemeClr val="accent1"/>
                </a:solidFill>
              </a:rPr>
              <a:t>Απόφραξη μικρής διάρκειας (</a:t>
            </a:r>
            <a:r>
              <a:rPr lang="en-US" sz="2400" b="1" dirty="0">
                <a:solidFill>
                  <a:schemeClr val="accent1"/>
                </a:solidFill>
              </a:rPr>
              <a:t>&lt; </a:t>
            </a:r>
            <a:r>
              <a:rPr lang="el-GR" sz="2400" b="1" dirty="0">
                <a:solidFill>
                  <a:schemeClr val="accent1"/>
                </a:solidFill>
              </a:rPr>
              <a:t>1 βδομάδα</a:t>
            </a:r>
            <a:r>
              <a:rPr lang="en-US" sz="2400" b="1" dirty="0">
                <a:solidFill>
                  <a:schemeClr val="accent1"/>
                </a:solidFill>
              </a:rPr>
              <a:t>), </a:t>
            </a:r>
            <a:r>
              <a:rPr lang="el-GR" sz="2400" b="1" dirty="0">
                <a:solidFill>
                  <a:schemeClr val="accent1"/>
                </a:solidFill>
              </a:rPr>
              <a:t> οδηγεί σε πλήρη αποκατάσταση</a:t>
            </a:r>
            <a:r>
              <a:rPr lang="en-US" sz="2400" b="1" dirty="0">
                <a:solidFill>
                  <a:schemeClr val="accent1"/>
                </a:solidFill>
              </a:rPr>
              <a:t>.  </a:t>
            </a:r>
          </a:p>
          <a:p>
            <a:pPr>
              <a:lnSpc>
                <a:spcPct val="80000"/>
              </a:lnSpc>
            </a:pPr>
            <a:r>
              <a:rPr lang="el-GR" sz="2400" dirty="0"/>
              <a:t>Πλήρης απόφραξη που διαρκεί μεγάλο χρονικό διάστημα σχετίζεται με ↓ πιθανότητες πλήρους αποκατάστασης και μπορεί να οδηγήσει σε μη αναστρέψιμη νεφρική βλάβη.</a:t>
            </a:r>
            <a:endParaRPr lang="en-US" sz="2400" dirty="0"/>
          </a:p>
          <a:p>
            <a:endParaRPr lang="en-U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l-GR" dirty="0"/>
              <a:t>Μετανεφρική ΟΝΒ</a:t>
            </a:r>
            <a:r>
              <a:rPr lang="en-US" dirty="0"/>
              <a:t>:</a:t>
            </a:r>
            <a:r>
              <a:rPr lang="el-GR" dirty="0"/>
              <a:t>Θεραπεία και πρόγνωση</a:t>
            </a:r>
            <a:endParaRPr lang="en-US" dirty="0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DC7028CC-C297-0C4E-B1BF-EF3BC2E507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9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Διερεύνηση του ασθενούς με ΟΝΒ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9EA3BB79-2A05-A748-8F62-FEFB14EFDC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2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Τίτλος"/>
          <p:cNvSpPr>
            <a:spLocks noGrp="1"/>
          </p:cNvSpPr>
          <p:nvPr>
            <p:ph type="title"/>
          </p:nvPr>
        </p:nvSpPr>
        <p:spPr>
          <a:solidFill>
            <a:srgbClr val="7A0000"/>
          </a:solidFill>
        </p:spPr>
        <p:txBody>
          <a:bodyPr>
            <a:normAutofit/>
          </a:bodyPr>
          <a:lstStyle/>
          <a:p>
            <a:r>
              <a:rPr lang="el-GR" sz="3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Διερεύνηση του ασθενούς με ΟΝΒ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38600" cy="51054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  <a:buNone/>
            </a:pPr>
            <a:r>
              <a:rPr lang="el-GR" sz="2800" b="1" dirty="0"/>
              <a:t>	</a:t>
            </a:r>
            <a:endParaRPr lang="en-US" sz="2800" b="1" dirty="0"/>
          </a:p>
          <a:p>
            <a:pPr>
              <a:lnSpc>
                <a:spcPct val="80000"/>
              </a:lnSpc>
              <a:buNone/>
            </a:pPr>
            <a:r>
              <a:rPr lang="el-GR" sz="2800" b="1" dirty="0"/>
              <a:t>Ιστορικό 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l-GR" dirty="0"/>
              <a:t>Φάρμακα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l-GR" dirty="0"/>
              <a:t>Έκθεση σε </a:t>
            </a:r>
            <a:r>
              <a:rPr lang="el-GR" dirty="0" err="1"/>
              <a:t>νεφροτοξικούς</a:t>
            </a:r>
            <a:r>
              <a:rPr lang="el-GR" dirty="0"/>
              <a:t> παράγοντες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l-GR" dirty="0"/>
              <a:t>Καταστάσεις </a:t>
            </a:r>
            <a:r>
              <a:rPr lang="el-GR" dirty="0" err="1"/>
              <a:t>υπογκαιμίας</a:t>
            </a:r>
            <a:endParaRPr lang="el-GR" dirty="0"/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l-GR" dirty="0"/>
              <a:t>Ισχαιμικά φαινόμενα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l-GR" dirty="0"/>
              <a:t>Συν-νοσηρότητες</a:t>
            </a:r>
            <a:endParaRPr lang="en-US" dirty="0"/>
          </a:p>
          <a:p>
            <a:pPr>
              <a:lnSpc>
                <a:spcPct val="80000"/>
              </a:lnSpc>
              <a:buNone/>
            </a:pPr>
            <a:r>
              <a:rPr lang="el-GR" sz="2800" b="1" dirty="0"/>
              <a:t>	</a:t>
            </a:r>
          </a:p>
          <a:p>
            <a:pPr>
              <a:lnSpc>
                <a:spcPct val="80000"/>
              </a:lnSpc>
              <a:buNone/>
            </a:pPr>
            <a:r>
              <a:rPr lang="el-GR" sz="2800" b="1" dirty="0"/>
              <a:t>Αντικειμενική εξέταση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l-GR" dirty="0"/>
              <a:t>Σημεία υπογκαιμίας </a:t>
            </a:r>
          </a:p>
          <a:p>
            <a:pPr>
              <a:lnSpc>
                <a:spcPct val="80000"/>
              </a:lnSpc>
              <a:buNone/>
            </a:pPr>
            <a:r>
              <a:rPr lang="en-US" sz="2100" dirty="0"/>
              <a:t>	</a:t>
            </a:r>
            <a:r>
              <a:rPr lang="el-GR" sz="2100" dirty="0">
                <a:solidFill>
                  <a:srgbClr val="29303B"/>
                </a:solidFill>
              </a:rPr>
              <a:t>(ΑΠ, σφύξεις, ορθοστατική δοκιμασία, οίδημα</a:t>
            </a:r>
            <a:r>
              <a:rPr lang="en-US" sz="2100" dirty="0">
                <a:solidFill>
                  <a:srgbClr val="29303B"/>
                </a:solidFill>
              </a:rPr>
              <a:t>, </a:t>
            </a:r>
            <a:r>
              <a:rPr lang="el-GR" sz="2100" dirty="0" err="1">
                <a:solidFill>
                  <a:srgbClr val="29303B"/>
                </a:solidFill>
              </a:rPr>
              <a:t>σπαργή</a:t>
            </a:r>
            <a:r>
              <a:rPr lang="el-GR" sz="2100" dirty="0">
                <a:solidFill>
                  <a:srgbClr val="29303B"/>
                </a:solidFill>
              </a:rPr>
              <a:t> δέρματος, κατάσταση </a:t>
            </a:r>
            <a:r>
              <a:rPr lang="el-GR" sz="2100" dirty="0" err="1">
                <a:solidFill>
                  <a:srgbClr val="29303B"/>
                </a:solidFill>
              </a:rPr>
              <a:t>βλενογόνων</a:t>
            </a:r>
            <a:r>
              <a:rPr lang="en-US" sz="2100" dirty="0">
                <a:solidFill>
                  <a:srgbClr val="29303B"/>
                </a:solidFill>
              </a:rPr>
              <a:t>)</a:t>
            </a:r>
            <a:endParaRPr lang="el-GR" sz="2100" dirty="0">
              <a:solidFill>
                <a:srgbClr val="29303B"/>
              </a:solidFill>
            </a:endParaRP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l-GR" dirty="0"/>
              <a:t>Εξάνθημα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l-GR" dirty="0"/>
              <a:t>Σημεία ισχαιμίας ή </a:t>
            </a:r>
            <a:r>
              <a:rPr lang="el-GR" dirty="0" err="1"/>
              <a:t>εμβολικών</a:t>
            </a:r>
            <a:r>
              <a:rPr lang="el-GR" dirty="0"/>
              <a:t> </a:t>
            </a:r>
            <a:r>
              <a:rPr lang="el-GR" dirty="0" err="1"/>
              <a:t>φαινόμένων</a:t>
            </a:r>
            <a:endParaRPr lang="el-GR" dirty="0"/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l-GR" dirty="0"/>
              <a:t>Σημεία ηπατικής νόσου</a:t>
            </a:r>
            <a:endParaRPr lang="en-US" dirty="0"/>
          </a:p>
          <a:p>
            <a:endParaRPr lang="el-GR" dirty="0"/>
          </a:p>
        </p:txBody>
      </p:sp>
      <p:sp>
        <p:nvSpPr>
          <p:cNvPr id="8" name="7 - Θέση περιεχομένου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  <a:buNone/>
            </a:pPr>
            <a:r>
              <a:rPr lang="el-GR" sz="2800" b="1" dirty="0"/>
              <a:t>	</a:t>
            </a:r>
            <a:endParaRPr lang="en-US" sz="2800" b="1" dirty="0"/>
          </a:p>
          <a:p>
            <a:pPr>
              <a:lnSpc>
                <a:spcPct val="80000"/>
              </a:lnSpc>
              <a:buNone/>
            </a:pPr>
            <a:r>
              <a:rPr lang="el-GR" sz="2800" b="1" dirty="0"/>
              <a:t>Εργαστηριακός έλεγχος 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l-GR" dirty="0"/>
              <a:t>Ουρία ορού 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l-GR" dirty="0" err="1"/>
              <a:t>Κρεατινίνη</a:t>
            </a:r>
            <a:r>
              <a:rPr lang="el-GR" dirty="0"/>
              <a:t> ορού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l-GR" dirty="0"/>
              <a:t>Ηλεκτρολύτες  ορού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l-GR" dirty="0"/>
              <a:t>Μικροσκοπική ανάλυση ούρων</a:t>
            </a:r>
            <a:endParaRPr lang="en-US" dirty="0"/>
          </a:p>
          <a:p>
            <a:pPr>
              <a:lnSpc>
                <a:spcPct val="80000"/>
              </a:lnSpc>
              <a:buNone/>
            </a:pPr>
            <a:r>
              <a:rPr lang="el-GR" sz="2800" b="1" dirty="0"/>
              <a:t>	</a:t>
            </a:r>
          </a:p>
          <a:p>
            <a:pPr>
              <a:lnSpc>
                <a:spcPct val="80000"/>
              </a:lnSpc>
              <a:buNone/>
            </a:pPr>
            <a:r>
              <a:rPr lang="el-GR" b="1" dirty="0"/>
              <a:t>	Υπερηχογράφημα νεφρών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l-GR" dirty="0"/>
              <a:t>Αποκλεισμός απόφραξης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l-GR" dirty="0"/>
              <a:t>Μελέτη  του σχήματος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l-GR" dirty="0"/>
              <a:t>Πάχους  του φλοιού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el-GR" dirty="0"/>
              <a:t>Γενική ανατομία</a:t>
            </a:r>
            <a:endParaRPr lang="en-US" dirty="0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905B1077-EDCF-1D4A-861B-81409AD370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1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10"/>
          <p:cNvGraphicFramePr>
            <a:graphicFrameLocks noGrp="1"/>
          </p:cNvGraphicFramePr>
          <p:nvPr>
            <p:ph sz="quarter" idx="1"/>
          </p:nvPr>
        </p:nvGraphicFramePr>
        <p:xfrm>
          <a:off x="457200" y="1371600"/>
          <a:ext cx="81534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eaLnBrk="1" hangingPunct="1"/>
            <a:r>
              <a:rPr lang="el-GR" sz="2800" dirty="0"/>
              <a:t>Διερεύνηση ΟΝ</a:t>
            </a:r>
            <a:r>
              <a:rPr lang="en-US" sz="2800" dirty="0"/>
              <a:t>B: </a:t>
            </a:r>
            <a:r>
              <a:rPr lang="el-GR" sz="2800" dirty="0"/>
              <a:t>Κλειδί η μικροσκοπική ανάλυση του ιζήματος των ούρων</a:t>
            </a:r>
            <a:endParaRPr lang="en-US" sz="2800" dirty="0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590ABC18-3160-C84A-984A-09A659A45E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8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Διερεύνηση του ασθενούς με ΟΝ</a:t>
            </a:r>
            <a:r>
              <a:rPr lang="en-US" dirty="0"/>
              <a:t>B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CPK </a:t>
            </a:r>
            <a:r>
              <a:rPr lang="el-GR" dirty="0"/>
              <a:t>επί υποψίας ραβδομυόλυσης</a:t>
            </a: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SPEP/UPEP </a:t>
            </a:r>
            <a:r>
              <a:rPr lang="el-GR" dirty="0"/>
              <a:t>επί υποψίας πολλαπλού μυελώματος</a:t>
            </a: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l-GR" dirty="0"/>
              <a:t>Ηπατική βιοχημεία σε υποψία κίρρωσης.</a:t>
            </a: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l-GR" dirty="0"/>
              <a:t>Ηωσινόφιλα ούρων σε υποψία οξείας διάμεσης νεφρίτιδας</a:t>
            </a: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l-GR" dirty="0"/>
              <a:t>Εάν δεν υπάρχει σαφής αιτιολογία, η έκπτωση της νεφρικής λειτουργίας δεν υποχωρεί και δεν υπάρχει αντένδειξη  </a:t>
            </a:r>
            <a:r>
              <a:rPr lang="el-GR" dirty="0">
                <a:latin typeface="Calibri"/>
              </a:rPr>
              <a:t>→ </a:t>
            </a:r>
            <a:r>
              <a:rPr lang="el-GR" b="1" dirty="0"/>
              <a:t>βιοψία νεφρού</a:t>
            </a:r>
            <a:endParaRPr lang="en-US" b="1" dirty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b="1" dirty="0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091CC074-81FA-2C44-9B0D-DA6FA7D75F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734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02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el-GR" dirty="0"/>
              <a:t>Ενδείξεις βιοψίας νεφρού στην ΟΝΒ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l-GR" dirty="0"/>
              <a:t>Μη εμφανής αιτία  της ΟΝΒ (έχουν αποκλεισθεί-προνεφρική, ΟΣΝ, λοίμωξη)</a:t>
            </a:r>
            <a:endParaRPr lang="en-US" dirty="0"/>
          </a:p>
          <a:p>
            <a:r>
              <a:rPr lang="el-GR" dirty="0"/>
              <a:t>Αιματουρία με δύσμορφα </a:t>
            </a:r>
            <a:r>
              <a:rPr lang="en-US" dirty="0"/>
              <a:t>RBC </a:t>
            </a:r>
            <a:r>
              <a:rPr lang="el-GR" dirty="0"/>
              <a:t>ή/και </a:t>
            </a:r>
            <a:r>
              <a:rPr lang="en-US" dirty="0"/>
              <a:t>RBC </a:t>
            </a:r>
            <a:r>
              <a:rPr lang="el-GR" dirty="0"/>
              <a:t>κυλίνδρους</a:t>
            </a:r>
          </a:p>
          <a:p>
            <a:r>
              <a:rPr lang="el-GR" dirty="0"/>
              <a:t>Θετικός ανοσολογικός έλεγχος (</a:t>
            </a:r>
            <a:r>
              <a:rPr lang="en-US" dirty="0"/>
              <a:t>ANCA, </a:t>
            </a:r>
            <a:r>
              <a:rPr lang="en-US" dirty="0" err="1"/>
              <a:t>dsDNA</a:t>
            </a:r>
            <a:r>
              <a:rPr lang="en-US" dirty="0"/>
              <a:t>, </a:t>
            </a:r>
            <a:r>
              <a:rPr lang="en-US" dirty="0">
                <a:latin typeface="Calibri"/>
              </a:rPr>
              <a:t>↓</a:t>
            </a:r>
            <a:r>
              <a:rPr lang="en-US" dirty="0"/>
              <a:t>C3, </a:t>
            </a:r>
            <a:r>
              <a:rPr lang="en-US" dirty="0">
                <a:latin typeface="Calibri"/>
              </a:rPr>
              <a:t>↓</a:t>
            </a:r>
            <a:r>
              <a:rPr lang="en-US" dirty="0"/>
              <a:t>C4, anti-GBM abs)</a:t>
            </a:r>
          </a:p>
          <a:p>
            <a:r>
              <a:rPr lang="el-GR" dirty="0"/>
              <a:t>Παθολογική ηλεκτροφόρηση λευκωμάτων</a:t>
            </a:r>
            <a:endParaRPr lang="en-US" dirty="0"/>
          </a:p>
        </p:txBody>
      </p:sp>
      <p:pic>
        <p:nvPicPr>
          <p:cNvPr id="4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32423378-0DE4-3142-BC5B-6A7A2FC42D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2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l-GR" sz="3600" dirty="0"/>
              <a:t>Αντιμετώπιση της ΟΝΒ</a:t>
            </a:r>
            <a:endParaRPr lang="en-US" sz="3600" dirty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l-GR" dirty="0"/>
              <a:t>Αποφυγή νεφροτοξινών</a:t>
            </a:r>
            <a:endParaRPr lang="en-US" dirty="0"/>
          </a:p>
          <a:p>
            <a:pPr eaLnBrk="1" hangingPunct="1"/>
            <a:r>
              <a:rPr lang="el-GR" dirty="0"/>
              <a:t>Προσαρμογή των φαρμάκων</a:t>
            </a:r>
            <a:endParaRPr lang="en-US" dirty="0"/>
          </a:p>
          <a:p>
            <a:pPr eaLnBrk="1" hangingPunct="1"/>
            <a:r>
              <a:rPr lang="el-GR" dirty="0"/>
              <a:t>Διόρθωση ηλεκτρολυτικών διαταραχών </a:t>
            </a:r>
          </a:p>
          <a:p>
            <a:pPr eaLnBrk="1" hangingPunct="1"/>
            <a:r>
              <a:rPr lang="el-GR" dirty="0"/>
              <a:t>Διόρθωση διαταραχών του όγκου</a:t>
            </a:r>
            <a:endParaRPr lang="en-US" dirty="0"/>
          </a:p>
          <a:p>
            <a:pPr eaLnBrk="1" hangingPunct="1"/>
            <a:r>
              <a:rPr lang="el-GR" dirty="0"/>
              <a:t>Αιμοκάθαρση σε περίπτωση ανουρίας, ουραιμικών φαινομένων ή/και αδυναμίας αντιμετώπισης των παραπάνω διαταραχών. </a:t>
            </a:r>
            <a:endParaRPr lang="en-US" dirty="0"/>
          </a:p>
          <a:p>
            <a:pPr eaLnBrk="1" hangingPunct="1"/>
            <a:r>
              <a:rPr lang="el-GR" dirty="0"/>
              <a:t>Συστηματική παρακολούθηση μέχρι την επάνοδο της νεφρικής λειτουργίας.</a:t>
            </a:r>
            <a:endParaRPr lang="en-US" dirty="0"/>
          </a:p>
        </p:txBody>
      </p:sp>
      <p:pic>
        <p:nvPicPr>
          <p:cNvPr id="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8759EEC6-CC5F-474C-A79D-53E9FD891D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5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Ευχαριστώ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xmlns="" id="{7ECA41DE-8CB4-7145-A7CC-32C5FF4DB1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5600" y="3022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2306</TotalTime>
  <Words>2930</Words>
  <Application>Microsoft Office PowerPoint</Application>
  <PresentationFormat>Προβολή στην οθόνη (4:3)</PresentationFormat>
  <Paragraphs>768</Paragraphs>
  <Slides>106</Slides>
  <Notes>4</Notes>
  <HiddenSlides>0</HiddenSlides>
  <MMClips>106</MMClips>
  <ScaleCrop>false</ScaleCrop>
  <HeadingPairs>
    <vt:vector size="6" baseType="variant">
      <vt:variant>
        <vt:lpstr>Γραμματοσειρές που χρησιμοποιούνται</vt:lpstr>
      </vt:variant>
      <vt:variant>
        <vt:i4>16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106</vt:i4>
      </vt:variant>
    </vt:vector>
  </HeadingPairs>
  <TitlesOfParts>
    <vt:vector size="123" baseType="lpstr">
      <vt:lpstr>Arial Unicode MS</vt:lpstr>
      <vt:lpstr>Arial</vt:lpstr>
      <vt:lpstr>Bookman Old Style</vt:lpstr>
      <vt:lpstr>Calibri</vt:lpstr>
      <vt:lpstr>Cambria</vt:lpstr>
      <vt:lpstr>Courier New</vt:lpstr>
      <vt:lpstr>Franklin Gothic Book</vt:lpstr>
      <vt:lpstr>Gill Sans MT</vt:lpstr>
      <vt:lpstr>Helvetica</vt:lpstr>
      <vt:lpstr>Monotype Sorts</vt:lpstr>
      <vt:lpstr>msgothic</vt:lpstr>
      <vt:lpstr>Palatino Linotype</vt:lpstr>
      <vt:lpstr>Tahoma</vt:lpstr>
      <vt:lpstr>Times New Roman</vt:lpstr>
      <vt:lpstr>Wingdings</vt:lpstr>
      <vt:lpstr>Wingdings 3</vt:lpstr>
      <vt:lpstr>Origin</vt:lpstr>
      <vt:lpstr>Οξεία Νεφρική Βλάβη ΙΙ  </vt:lpstr>
      <vt:lpstr>Ταξινόμηση Οξείας Νεφρικής Βλάβης</vt:lpstr>
      <vt:lpstr>Παρουσίαση του PowerPoint</vt:lpstr>
      <vt:lpstr>Οξεία Σωληναριακή Νέκρωση από τοξικά αίτια</vt:lpstr>
      <vt:lpstr>Οξεία Σωληναριακή Νέκρωση από τοξίνες</vt:lpstr>
      <vt:lpstr>Ραβδομυόλυση</vt:lpstr>
      <vt:lpstr> Μυοσφαιρίνη: 17kDa πρωτείνη, περιέχει αίμη.</vt:lpstr>
      <vt:lpstr>Μυοσφαιρίνη </vt:lpstr>
      <vt:lpstr>Παθοφυσιολογία ραβδομυόλυσης</vt:lpstr>
      <vt:lpstr>Creatine Kinase</vt:lpstr>
      <vt:lpstr>Μυοσφαιρίνη-Μηχανισμοί νεφρικής βλάβης</vt:lpstr>
      <vt:lpstr>Αίτια ραβδομυόλυσης</vt:lpstr>
      <vt:lpstr>Αίτια ραβδομυόλυσης</vt:lpstr>
      <vt:lpstr>Μη τραυματικά αίτια ραβδομυόλυσης</vt:lpstr>
      <vt:lpstr>Μη τραυματικά αίτια ραβδομυόλυσης</vt:lpstr>
      <vt:lpstr>Μη τραυματικά αίτια ραβδομυόλυσης</vt:lpstr>
      <vt:lpstr>Συχνότητα αιτίων ραβδομυόλυσης</vt:lpstr>
      <vt:lpstr>Κλινική εικόνα ραβδομυόλυσης</vt:lpstr>
      <vt:lpstr>Εργαστηριακά ευρήματα ραβδομυόλυσης</vt:lpstr>
      <vt:lpstr>Κλινικο-εργαστηριακά ευρήματα ραβδομυόλυσης </vt:lpstr>
      <vt:lpstr>Ραβδομυόλυση  &amp; διαταραχές του Ca+2</vt:lpstr>
      <vt:lpstr>ΟΝΒ από ραβδμυόλυση: 15-50%</vt:lpstr>
      <vt:lpstr>ONB λόγω αιμόλυσης</vt:lpstr>
      <vt:lpstr>Αιμοσφαρίνη </vt:lpstr>
      <vt:lpstr>Αιμόλυση </vt:lpstr>
      <vt:lpstr>Αίτια ΟΝΒ από αιμόλυση </vt:lpstr>
      <vt:lpstr>  ΟΝΒ από ελαφρές αλύσεις (cast nephropathy or myeloma kindey)</vt:lpstr>
      <vt:lpstr>Πολλαπλό μυέλωμα</vt:lpstr>
      <vt:lpstr>Πολλαπλό μυέλωμα (ΠΜ)</vt:lpstr>
      <vt:lpstr>Διαγνωστικά κριτήρια ΠΜ</vt:lpstr>
      <vt:lpstr>Κλινική εικόνα στη διάγνωση, Ν=1027</vt:lpstr>
      <vt:lpstr>ΟΝΒ από ελαφρές αλύσεις=Μυελωματικός νεφρός</vt:lpstr>
      <vt:lpstr>Myeloma Kidney (Cast Nephropathy)</vt:lpstr>
      <vt:lpstr>Παθογένεση μυελωματικού νεφρού</vt:lpstr>
      <vt:lpstr>ΟΝΒ  στο πολλαπλό μυέλωμα</vt:lpstr>
      <vt:lpstr>Μυελωματικός νεφρός</vt:lpstr>
      <vt:lpstr>Παράγοντες κινδύνου για ΟΝΒ στο ΠΜ</vt:lpstr>
      <vt:lpstr>Κίνδυνος για ΟΝΒ και χαρακτηριστικά της ελαφράς αλυσίδας</vt:lpstr>
      <vt:lpstr>Κλινική εικόνα ΟΝΒ από ελαφρές αλυσίδες</vt:lpstr>
      <vt:lpstr>Διάγνωση της ΟΝΒ από ελαφρές αλυσίδες</vt:lpstr>
      <vt:lpstr>Φάρμακα με άμεση τοξικότητα στο σωληναριακό επιθήλιο</vt:lpstr>
      <vt:lpstr>ΟΝΒ από αμινογλυκοσίδες </vt:lpstr>
      <vt:lpstr>Παράγοντες κινδύνου για ΟΝΒ από αμινογλυκοσίδες</vt:lpstr>
      <vt:lpstr>Παράγοντες κινδύνου για ΟΝΒ από σκιαγραφικά</vt:lpstr>
      <vt:lpstr>Επιδημιολογία </vt:lpstr>
      <vt:lpstr>Παρουσίαση του PowerPoint</vt:lpstr>
      <vt:lpstr>ΟΝΒ από σκιαγραφικά</vt:lpstr>
      <vt:lpstr>ΟΝΒ από κρυστάλλους</vt:lpstr>
      <vt:lpstr>Παρουσίαση του PowerPoint</vt:lpstr>
      <vt:lpstr>Οξεία Διάμεση Νεφρίτιδα</vt:lpstr>
      <vt:lpstr>Οξεία Διάμεση Νεφρίτιδα</vt:lpstr>
      <vt:lpstr>Παρουσίαση του PowerPoint</vt:lpstr>
      <vt:lpstr>Παρουσίαση του PowerPoint</vt:lpstr>
      <vt:lpstr>Οξεία Διάμεση Νεφρίτιδα</vt:lpstr>
      <vt:lpstr>Οξεία αλλεργική διάμεση νεφρίτιδα </vt:lpstr>
      <vt:lpstr>Παρουσίαση του PowerPoint</vt:lpstr>
      <vt:lpstr>Αλλεργική διάμεση νεφρίτιδα</vt:lpstr>
      <vt:lpstr>Αγγειακή Νεφροπάθεια </vt:lpstr>
      <vt:lpstr>Ενδονεφρικά αίτια ΟΝΒ: Αγγεία</vt:lpstr>
      <vt:lpstr>   Αθηροεμβολική  νόσος </vt:lpstr>
      <vt:lpstr>Αθηροεμβολική  νόσος</vt:lpstr>
      <vt:lpstr>Livedo Reticularis σε αθηροεμβολική νόσο</vt:lpstr>
      <vt:lpstr>Αθηροεμβολική  νόσος</vt:lpstr>
      <vt:lpstr>Θρομβωτικές Μικροαγγειοπάθειες</vt:lpstr>
      <vt:lpstr>Θρομβωτικές Μικροαγγειο- πάθειες</vt:lpstr>
      <vt:lpstr>Θρομβωτική μικροαγγειοπάθεια</vt:lpstr>
      <vt:lpstr>Θρομβωτικές μικροαγγειπάθειες</vt:lpstr>
      <vt:lpstr>Θρομβωτικές Μικροαγγειοπάθειες</vt:lpstr>
      <vt:lpstr>Μεταλλοπρωτεάση ADAMTS13</vt:lpstr>
      <vt:lpstr>Θεραπεία ιδιοπαθούς ΘΘΠ: Πλασμαφαίρεση</vt:lpstr>
      <vt:lpstr>Ηπατονεφρικό σύνδρομο</vt:lpstr>
      <vt:lpstr>Παθογένεια ηπατονεφρικού συνδρόμου</vt:lpstr>
      <vt:lpstr>Οξεία Σπειραματονεφρίτιδα</vt:lpstr>
      <vt:lpstr>Παρουσίαση του PowerPoint</vt:lpstr>
      <vt:lpstr>Παρουσίαση του PowerPoint</vt:lpstr>
      <vt:lpstr>Παρουσίαση του PowerPoint</vt:lpstr>
      <vt:lpstr>Σπειραματική αιματουρία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Επίπτωση τύπων Μηνοειδικής σπειραματονεφρίτιδας, N=632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   Anti-GBM νεφρίτιδα: κυκλοφορούντα αντισώματα έναντι του NC1τμήματος της αλυσίδας a3  του κολλαγόνου τύπου IV</vt:lpstr>
      <vt:lpstr>Παρουσίαση του PowerPoint</vt:lpstr>
      <vt:lpstr>Οξεία ή και ταχέως εξελισσόμενη ΣΝ</vt:lpstr>
      <vt:lpstr>Παρουσίαση του PowerPoint</vt:lpstr>
      <vt:lpstr>Παρουσίαση του PowerPoint</vt:lpstr>
      <vt:lpstr>Μετανεφρική ΟΝΒ</vt:lpstr>
      <vt:lpstr>Μετανεφρική ΟΝΒ</vt:lpstr>
      <vt:lpstr>Μετανεφρική ΟΝΒ: Παθογένεση και κλινική εικόνα</vt:lpstr>
      <vt:lpstr>Παρουσίαση του PowerPoint</vt:lpstr>
      <vt:lpstr>Μετανεφρική ΟΝΒ:Θεραπεία και πρόγνωση</vt:lpstr>
      <vt:lpstr>Μετανεφρική ΟΝΒ:Θεραπεία και πρόγνωση</vt:lpstr>
      <vt:lpstr>Διερεύνηση του ασθενούς με ΟΝΒ</vt:lpstr>
      <vt:lpstr>Διερεύνηση του ασθενούς με ΟΝΒ</vt:lpstr>
      <vt:lpstr>Διερεύνηση ΟΝB: Κλειδί η μικροσκοπική ανάλυση του ιζήματος των ούρων</vt:lpstr>
      <vt:lpstr>Διερεύνηση του ασθενούς με ΟΝB</vt:lpstr>
      <vt:lpstr>Ενδείξεις βιοψίας νεφρού στην ΟΝΒ</vt:lpstr>
      <vt:lpstr>Αντιμετώπιση της ΟΝΒ</vt:lpstr>
      <vt:lpstr>Ευχαριστώ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Οξεία Νεφρική Βλάβη ΙΙ</dc:title>
  <dc:creator>IBM</dc:creator>
  <cp:lastModifiedBy>user</cp:lastModifiedBy>
  <cp:revision>385</cp:revision>
  <dcterms:created xsi:type="dcterms:W3CDTF">2014-10-16T08:03:07Z</dcterms:created>
  <dcterms:modified xsi:type="dcterms:W3CDTF">2020-04-28T06:30:45Z</dcterms:modified>
</cp:coreProperties>
</file>