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8"/>
  </p:notesMasterIdLst>
  <p:sldIdLst>
    <p:sldId id="256" r:id="rId2"/>
    <p:sldId id="422" r:id="rId3"/>
    <p:sldId id="421" r:id="rId4"/>
    <p:sldId id="423" r:id="rId5"/>
    <p:sldId id="425" r:id="rId6"/>
    <p:sldId id="298" r:id="rId7"/>
    <p:sldId id="299" r:id="rId8"/>
    <p:sldId id="332" r:id="rId9"/>
    <p:sldId id="526" r:id="rId10"/>
    <p:sldId id="300" r:id="rId11"/>
    <p:sldId id="376" r:id="rId12"/>
    <p:sldId id="392" r:id="rId13"/>
    <p:sldId id="402" r:id="rId14"/>
    <p:sldId id="410" r:id="rId15"/>
    <p:sldId id="337" r:id="rId16"/>
    <p:sldId id="297" r:id="rId17"/>
    <p:sldId id="257" r:id="rId18"/>
    <p:sldId id="301" r:id="rId19"/>
    <p:sldId id="302" r:id="rId20"/>
    <p:sldId id="400" r:id="rId21"/>
    <p:sldId id="401" r:id="rId22"/>
    <p:sldId id="394" r:id="rId23"/>
    <p:sldId id="396" r:id="rId24"/>
    <p:sldId id="405" r:id="rId25"/>
    <p:sldId id="412" r:id="rId26"/>
    <p:sldId id="395" r:id="rId27"/>
    <p:sldId id="406" r:id="rId28"/>
    <p:sldId id="416" r:id="rId29"/>
    <p:sldId id="417" r:id="rId30"/>
    <p:sldId id="420" r:id="rId31"/>
    <p:sldId id="419" r:id="rId32"/>
    <p:sldId id="271" r:id="rId33"/>
    <p:sldId id="525" r:id="rId34"/>
    <p:sldId id="323" r:id="rId35"/>
    <p:sldId id="413" r:id="rId36"/>
    <p:sldId id="418" r:id="rId37"/>
    <p:sldId id="426" r:id="rId38"/>
    <p:sldId id="331" r:id="rId39"/>
    <p:sldId id="375" r:id="rId40"/>
    <p:sldId id="404" r:id="rId41"/>
    <p:sldId id="388" r:id="rId42"/>
    <p:sldId id="334" r:id="rId43"/>
    <p:sldId id="335" r:id="rId44"/>
    <p:sldId id="361" r:id="rId45"/>
    <p:sldId id="411" r:id="rId46"/>
    <p:sldId id="369" r:id="rId47"/>
    <p:sldId id="362" r:id="rId48"/>
    <p:sldId id="303" r:id="rId49"/>
    <p:sldId id="377" r:id="rId50"/>
    <p:sldId id="329" r:id="rId51"/>
    <p:sldId id="368" r:id="rId52"/>
    <p:sldId id="330" r:id="rId53"/>
    <p:sldId id="383" r:id="rId54"/>
    <p:sldId id="385" r:id="rId55"/>
    <p:sldId id="384" r:id="rId56"/>
    <p:sldId id="386" r:id="rId57"/>
    <p:sldId id="527" r:id="rId58"/>
    <p:sldId id="389" r:id="rId59"/>
    <p:sldId id="403" r:id="rId60"/>
    <p:sldId id="387" r:id="rId61"/>
    <p:sldId id="322" r:id="rId62"/>
    <p:sldId id="378" r:id="rId63"/>
    <p:sldId id="379" r:id="rId64"/>
    <p:sldId id="380" r:id="rId65"/>
    <p:sldId id="398" r:id="rId66"/>
    <p:sldId id="399" r:id="rId67"/>
    <p:sldId id="373" r:id="rId68"/>
    <p:sldId id="333" r:id="rId69"/>
    <p:sldId id="374" r:id="rId70"/>
    <p:sldId id="336" r:id="rId71"/>
    <p:sldId id="365" r:id="rId72"/>
    <p:sldId id="366" r:id="rId73"/>
    <p:sldId id="364" r:id="rId74"/>
    <p:sldId id="320" r:id="rId75"/>
    <p:sldId id="313" r:id="rId76"/>
    <p:sldId id="324" r:id="rId77"/>
    <p:sldId id="325" r:id="rId78"/>
    <p:sldId id="326" r:id="rId79"/>
    <p:sldId id="327" r:id="rId80"/>
    <p:sldId id="328" r:id="rId81"/>
    <p:sldId id="314" r:id="rId82"/>
    <p:sldId id="318" r:id="rId83"/>
    <p:sldId id="315" r:id="rId84"/>
    <p:sldId id="316" r:id="rId85"/>
    <p:sldId id="317" r:id="rId86"/>
    <p:sldId id="321" r:id="rId87"/>
  </p:sldIdLst>
  <p:sldSz cx="9144000" cy="5715000" type="screen16x10"/>
  <p:notesSz cx="6858000" cy="9144000"/>
  <p:custDataLst>
    <p:tags r:id="rId8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19A89-01D4-4DC4-87E0-58F95A01C1B2}" v="42" dt="2024-02-27T20:27:39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7" autoAdjust="0"/>
    <p:restoredTop sz="91525" autoAdjust="0"/>
  </p:normalViewPr>
  <p:slideViewPr>
    <p:cSldViewPr>
      <p:cViewPr varScale="1">
        <p:scale>
          <a:sx n="100" d="100"/>
          <a:sy n="100" d="100"/>
        </p:scale>
        <p:origin x="389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il Samarkos" userId="9fadc3a2-0bf9-4d4c-a7df-e83f8f067d59" providerId="ADAL" clId="{BB319A89-01D4-4DC4-87E0-58F95A01C1B2}"/>
    <pc:docChg chg="undo custSel addSld modSld sldOrd replTag delTag">
      <pc:chgData name="Michail Samarkos" userId="9fadc3a2-0bf9-4d4c-a7df-e83f8f067d59" providerId="ADAL" clId="{BB319A89-01D4-4DC4-87E0-58F95A01C1B2}" dt="2024-02-27T20:27:39.632" v="1563"/>
      <pc:docMkLst>
        <pc:docMk/>
      </pc:docMkLst>
      <pc:sldChg chg="modSp mod">
        <pc:chgData name="Michail Samarkos" userId="9fadc3a2-0bf9-4d4c-a7df-e83f8f067d59" providerId="ADAL" clId="{BB319A89-01D4-4DC4-87E0-58F95A01C1B2}" dt="2024-02-27T20:10:38.233" v="1184" actId="20577"/>
        <pc:sldMkLst>
          <pc:docMk/>
          <pc:sldMk cId="3711150989" sldId="256"/>
        </pc:sldMkLst>
        <pc:spChg chg="mod">
          <ac:chgData name="Michail Samarkos" userId="9fadc3a2-0bf9-4d4c-a7df-e83f8f067d59" providerId="ADAL" clId="{BB319A89-01D4-4DC4-87E0-58F95A01C1B2}" dt="2024-02-27T20:10:38.233" v="1184" actId="20577"/>
          <ac:spMkLst>
            <pc:docMk/>
            <pc:sldMk cId="3711150989" sldId="256"/>
            <ac:spMk id="3" creationId="{00000000-0000-0000-0000-000000000000}"/>
          </ac:spMkLst>
        </pc:spChg>
      </pc:sldChg>
      <pc:sldChg chg="modSp mod">
        <pc:chgData name="Michail Samarkos" userId="9fadc3a2-0bf9-4d4c-a7df-e83f8f067d59" providerId="ADAL" clId="{BB319A89-01D4-4DC4-87E0-58F95A01C1B2}" dt="2024-02-27T20:13:08.529" v="1292" actId="6549"/>
        <pc:sldMkLst>
          <pc:docMk/>
          <pc:sldMk cId="1759335748" sldId="298"/>
        </pc:sldMkLst>
        <pc:spChg chg="mod">
          <ac:chgData name="Michail Samarkos" userId="9fadc3a2-0bf9-4d4c-a7df-e83f8f067d59" providerId="ADAL" clId="{BB319A89-01D4-4DC4-87E0-58F95A01C1B2}" dt="2024-02-27T20:13:08.529" v="1292" actId="6549"/>
          <ac:spMkLst>
            <pc:docMk/>
            <pc:sldMk cId="1759335748" sldId="298"/>
            <ac:spMk id="3" creationId="{00000000-0000-0000-0000-000000000000}"/>
          </ac:spMkLst>
        </pc:spChg>
      </pc:sldChg>
      <pc:sldChg chg="modSp mod">
        <pc:chgData name="Michail Samarkos" userId="9fadc3a2-0bf9-4d4c-a7df-e83f8f067d59" providerId="ADAL" clId="{BB319A89-01D4-4DC4-87E0-58F95A01C1B2}" dt="2024-02-27T20:18:39.600" v="1411" actId="207"/>
        <pc:sldMkLst>
          <pc:docMk/>
          <pc:sldMk cId="1194393302" sldId="300"/>
        </pc:sldMkLst>
        <pc:spChg chg="mod">
          <ac:chgData name="Michail Samarkos" userId="9fadc3a2-0bf9-4d4c-a7df-e83f8f067d59" providerId="ADAL" clId="{BB319A89-01D4-4DC4-87E0-58F95A01C1B2}" dt="2024-02-27T20:18:32.097" v="1410" actId="27636"/>
          <ac:spMkLst>
            <pc:docMk/>
            <pc:sldMk cId="1194393302" sldId="300"/>
            <ac:spMk id="3" creationId="{00000000-0000-0000-0000-000000000000}"/>
          </ac:spMkLst>
        </pc:spChg>
        <pc:spChg chg="mod">
          <ac:chgData name="Michail Samarkos" userId="9fadc3a2-0bf9-4d4c-a7df-e83f8f067d59" providerId="ADAL" clId="{BB319A89-01D4-4DC4-87E0-58F95A01C1B2}" dt="2024-02-27T20:18:39.600" v="1411" actId="207"/>
          <ac:spMkLst>
            <pc:docMk/>
            <pc:sldMk cId="1194393302" sldId="300"/>
            <ac:spMk id="5" creationId="{00000000-0000-0000-0000-000000000000}"/>
          </ac:spMkLst>
        </pc:spChg>
      </pc:sldChg>
      <pc:sldChg chg="addSp modSp mod">
        <pc:chgData name="Michail Samarkos" userId="9fadc3a2-0bf9-4d4c-a7df-e83f8f067d59" providerId="ADAL" clId="{BB319A89-01D4-4DC4-87E0-58F95A01C1B2}" dt="2024-02-27T19:40:35.887" v="897" actId="1076"/>
        <pc:sldMkLst>
          <pc:docMk/>
          <pc:sldMk cId="3294657318" sldId="335"/>
        </pc:sldMkLst>
        <pc:spChg chg="add mod">
          <ac:chgData name="Michail Samarkos" userId="9fadc3a2-0bf9-4d4c-a7df-e83f8f067d59" providerId="ADAL" clId="{BB319A89-01D4-4DC4-87E0-58F95A01C1B2}" dt="2024-02-27T19:40:35.887" v="897" actId="1076"/>
          <ac:spMkLst>
            <pc:docMk/>
            <pc:sldMk cId="3294657318" sldId="335"/>
            <ac:spMk id="3" creationId="{149BEFFD-99B3-9CA6-F284-46B2F6C6B83B}"/>
          </ac:spMkLst>
        </pc:spChg>
        <pc:graphicFrameChg chg="modGraphic">
          <ac:chgData name="Michail Samarkos" userId="9fadc3a2-0bf9-4d4c-a7df-e83f8f067d59" providerId="ADAL" clId="{BB319A89-01D4-4DC4-87E0-58F95A01C1B2}" dt="2024-02-27T19:39:13.154" v="739" actId="20577"/>
          <ac:graphicFrameMkLst>
            <pc:docMk/>
            <pc:sldMk cId="3294657318" sldId="335"/>
            <ac:graphicFrameMk id="4" creationId="{00000000-0000-0000-0000-000000000000}"/>
          </ac:graphicFrameMkLst>
        </pc:graphicFrameChg>
      </pc:sldChg>
      <pc:sldChg chg="modSp mod">
        <pc:chgData name="Michail Samarkos" userId="9fadc3a2-0bf9-4d4c-a7df-e83f8f067d59" providerId="ADAL" clId="{BB319A89-01D4-4DC4-87E0-58F95A01C1B2}" dt="2024-02-27T19:18:45.843" v="269" actId="20577"/>
        <pc:sldMkLst>
          <pc:docMk/>
          <pc:sldMk cId="2902314869" sldId="337"/>
        </pc:sldMkLst>
        <pc:spChg chg="mod">
          <ac:chgData name="Michail Samarkos" userId="9fadc3a2-0bf9-4d4c-a7df-e83f8f067d59" providerId="ADAL" clId="{BB319A89-01D4-4DC4-87E0-58F95A01C1B2}" dt="2024-02-27T19:18:45.843" v="269" actId="20577"/>
          <ac:spMkLst>
            <pc:docMk/>
            <pc:sldMk cId="2902314869" sldId="337"/>
            <ac:spMk id="8" creationId="{00000000-0000-0000-0000-000000000000}"/>
          </ac:spMkLst>
        </pc:spChg>
      </pc:sldChg>
      <pc:sldChg chg="modSp mod modNotesTx">
        <pc:chgData name="Michail Samarkos" userId="9fadc3a2-0bf9-4d4c-a7df-e83f8f067d59" providerId="ADAL" clId="{BB319A89-01D4-4DC4-87E0-58F95A01C1B2}" dt="2024-02-27T19:49:59.934" v="1033" actId="313"/>
        <pc:sldMkLst>
          <pc:docMk/>
          <pc:sldMk cId="2091319067" sldId="361"/>
        </pc:sldMkLst>
        <pc:spChg chg="mod">
          <ac:chgData name="Michail Samarkos" userId="9fadc3a2-0bf9-4d4c-a7df-e83f8f067d59" providerId="ADAL" clId="{BB319A89-01D4-4DC4-87E0-58F95A01C1B2}" dt="2024-02-27T19:49:59.934" v="1033" actId="313"/>
          <ac:spMkLst>
            <pc:docMk/>
            <pc:sldMk cId="2091319067" sldId="361"/>
            <ac:spMk id="3" creationId="{00000000-0000-0000-0000-000000000000}"/>
          </ac:spMkLst>
        </pc:spChg>
      </pc:sldChg>
      <pc:sldChg chg="addSp modSp mod modAnim">
        <pc:chgData name="Michail Samarkos" userId="9fadc3a2-0bf9-4d4c-a7df-e83f8f067d59" providerId="ADAL" clId="{BB319A89-01D4-4DC4-87E0-58F95A01C1B2}" dt="2024-02-27T20:27:39.459" v="1560"/>
        <pc:sldMkLst>
          <pc:docMk/>
          <pc:sldMk cId="1893363608" sldId="386"/>
        </pc:sldMkLst>
        <pc:spChg chg="add mod">
          <ac:chgData name="Michail Samarkos" userId="9fadc3a2-0bf9-4d4c-a7df-e83f8f067d59" providerId="ADAL" clId="{BB319A89-01D4-4DC4-87E0-58F95A01C1B2}" dt="2024-02-27T20:27:35.713" v="1559" actId="207"/>
          <ac:spMkLst>
            <pc:docMk/>
            <pc:sldMk cId="1893363608" sldId="386"/>
            <ac:spMk id="2" creationId="{F1C45A47-AE01-7E9E-B72D-55850FFD6458}"/>
          </ac:spMkLst>
        </pc:spChg>
      </pc:sldChg>
      <pc:sldChg chg="ord">
        <pc:chgData name="Michail Samarkos" userId="9fadc3a2-0bf9-4d4c-a7df-e83f8f067d59" providerId="ADAL" clId="{BB319A89-01D4-4DC4-87E0-58F95A01C1B2}" dt="2024-02-27T19:51:42.362" v="1043"/>
        <pc:sldMkLst>
          <pc:docMk/>
          <pc:sldMk cId="252586927" sldId="389"/>
        </pc:sldMkLst>
      </pc:sldChg>
      <pc:sldChg chg="addSp modSp mod">
        <pc:chgData name="Michail Samarkos" userId="9fadc3a2-0bf9-4d4c-a7df-e83f8f067d59" providerId="ADAL" clId="{BB319A89-01D4-4DC4-87E0-58F95A01C1B2}" dt="2024-02-27T19:24:44.630" v="506" actId="17032"/>
        <pc:sldMkLst>
          <pc:docMk/>
          <pc:sldMk cId="833802831" sldId="394"/>
        </pc:sldMkLst>
        <pc:spChg chg="add mod">
          <ac:chgData name="Michail Samarkos" userId="9fadc3a2-0bf9-4d4c-a7df-e83f8f067d59" providerId="ADAL" clId="{BB319A89-01D4-4DC4-87E0-58F95A01C1B2}" dt="2024-02-27T19:24:44.630" v="506" actId="17032"/>
          <ac:spMkLst>
            <pc:docMk/>
            <pc:sldMk cId="833802831" sldId="394"/>
            <ac:spMk id="2" creationId="{35B4DC57-2995-EE02-6C00-EBFF707A8A05}"/>
          </ac:spMkLst>
        </pc:spChg>
        <pc:spChg chg="mod">
          <ac:chgData name="Michail Samarkos" userId="9fadc3a2-0bf9-4d4c-a7df-e83f8f067d59" providerId="ADAL" clId="{BB319A89-01D4-4DC4-87E0-58F95A01C1B2}" dt="2024-02-27T19:24:13.671" v="483" actId="1035"/>
          <ac:spMkLst>
            <pc:docMk/>
            <pc:sldMk cId="833802831" sldId="394"/>
            <ac:spMk id="7" creationId="{00000000-0000-0000-0000-000000000000}"/>
          </ac:spMkLst>
        </pc:spChg>
        <pc:picChg chg="mod">
          <ac:chgData name="Michail Samarkos" userId="9fadc3a2-0bf9-4d4c-a7df-e83f8f067d59" providerId="ADAL" clId="{BB319A89-01D4-4DC4-87E0-58F95A01C1B2}" dt="2024-02-27T19:24:13.671" v="483" actId="1035"/>
          <ac:picMkLst>
            <pc:docMk/>
            <pc:sldMk cId="833802831" sldId="394"/>
            <ac:picMk id="8" creationId="{00000000-0000-0000-0000-000000000000}"/>
          </ac:picMkLst>
        </pc:picChg>
      </pc:sldChg>
      <pc:sldChg chg="addSp modSp mod modAnim">
        <pc:chgData name="Michail Samarkos" userId="9fadc3a2-0bf9-4d4c-a7df-e83f8f067d59" providerId="ADAL" clId="{BB319A89-01D4-4DC4-87E0-58F95A01C1B2}" dt="2024-02-27T19:21:18.692" v="308" actId="14100"/>
        <pc:sldMkLst>
          <pc:docMk/>
          <pc:sldMk cId="3672448989" sldId="401"/>
        </pc:sldMkLst>
        <pc:spChg chg="add mod">
          <ac:chgData name="Michail Samarkos" userId="9fadc3a2-0bf9-4d4c-a7df-e83f8f067d59" providerId="ADAL" clId="{BB319A89-01D4-4DC4-87E0-58F95A01C1B2}" dt="2024-02-27T19:21:18.692" v="308" actId="14100"/>
          <ac:spMkLst>
            <pc:docMk/>
            <pc:sldMk cId="3672448989" sldId="401"/>
            <ac:spMk id="3" creationId="{202CDA8E-68DB-6A5A-2D7D-2FD449FBF127}"/>
          </ac:spMkLst>
        </pc:spChg>
      </pc:sldChg>
      <pc:sldChg chg="ord">
        <pc:chgData name="Michail Samarkos" userId="9fadc3a2-0bf9-4d4c-a7df-e83f8f067d59" providerId="ADAL" clId="{BB319A89-01D4-4DC4-87E0-58F95A01C1B2}" dt="2024-02-27T19:51:42.362" v="1043"/>
        <pc:sldMkLst>
          <pc:docMk/>
          <pc:sldMk cId="551910818" sldId="403"/>
        </pc:sldMkLst>
      </pc:sldChg>
      <pc:sldChg chg="addSp modSp mod modAnim">
        <pc:chgData name="Michail Samarkos" userId="9fadc3a2-0bf9-4d4c-a7df-e83f8f067d59" providerId="ADAL" clId="{BB319A89-01D4-4DC4-87E0-58F95A01C1B2}" dt="2024-02-27T19:28:25.640" v="589"/>
        <pc:sldMkLst>
          <pc:docMk/>
          <pc:sldMk cId="3041430226" sldId="412"/>
        </pc:sldMkLst>
        <pc:spChg chg="add mod">
          <ac:chgData name="Michail Samarkos" userId="9fadc3a2-0bf9-4d4c-a7df-e83f8f067d59" providerId="ADAL" clId="{BB319A89-01D4-4DC4-87E0-58F95A01C1B2}" dt="2024-02-27T19:26:16.408" v="515" actId="207"/>
          <ac:spMkLst>
            <pc:docMk/>
            <pc:sldMk cId="3041430226" sldId="412"/>
            <ac:spMk id="2" creationId="{71185B4E-A6DE-1BF0-4795-206497EB96C5}"/>
          </ac:spMkLst>
        </pc:spChg>
        <pc:spChg chg="add mod">
          <ac:chgData name="Michail Samarkos" userId="9fadc3a2-0bf9-4d4c-a7df-e83f8f067d59" providerId="ADAL" clId="{BB319A89-01D4-4DC4-87E0-58F95A01C1B2}" dt="2024-02-27T19:26:24.735" v="519" actId="1037"/>
          <ac:spMkLst>
            <pc:docMk/>
            <pc:sldMk cId="3041430226" sldId="412"/>
            <ac:spMk id="3" creationId="{879DD699-7AF1-FDEE-BD92-963E7697AE3C}"/>
          </ac:spMkLst>
        </pc:spChg>
        <pc:spChg chg="add mod">
          <ac:chgData name="Michail Samarkos" userId="9fadc3a2-0bf9-4d4c-a7df-e83f8f067d59" providerId="ADAL" clId="{BB319A89-01D4-4DC4-87E0-58F95A01C1B2}" dt="2024-02-27T19:28:12.098" v="580" actId="164"/>
          <ac:spMkLst>
            <pc:docMk/>
            <pc:sldMk cId="3041430226" sldId="412"/>
            <ac:spMk id="4" creationId="{7BFD0A5D-A32B-EB6D-60AD-765FA4FC25AF}"/>
          </ac:spMkLst>
        </pc:spChg>
        <pc:spChg chg="add mod">
          <ac:chgData name="Michail Samarkos" userId="9fadc3a2-0bf9-4d4c-a7df-e83f8f067d59" providerId="ADAL" clId="{BB319A89-01D4-4DC4-87E0-58F95A01C1B2}" dt="2024-02-27T19:28:17.705" v="584" actId="164"/>
          <ac:spMkLst>
            <pc:docMk/>
            <pc:sldMk cId="3041430226" sldId="412"/>
            <ac:spMk id="6" creationId="{DCE0CB03-D745-186A-E57B-0BD4628F42C2}"/>
          </ac:spMkLst>
        </pc:spChg>
        <pc:spChg chg="add mod">
          <ac:chgData name="Michail Samarkos" userId="9fadc3a2-0bf9-4d4c-a7df-e83f8f067d59" providerId="ADAL" clId="{BB319A89-01D4-4DC4-87E0-58F95A01C1B2}" dt="2024-02-27T19:28:12.098" v="580" actId="164"/>
          <ac:spMkLst>
            <pc:docMk/>
            <pc:sldMk cId="3041430226" sldId="412"/>
            <ac:spMk id="8" creationId="{418C9517-CB3B-09BB-26DA-312E737E2E14}"/>
          </ac:spMkLst>
        </pc:spChg>
        <pc:spChg chg="add mod">
          <ac:chgData name="Michail Samarkos" userId="9fadc3a2-0bf9-4d4c-a7df-e83f8f067d59" providerId="ADAL" clId="{BB319A89-01D4-4DC4-87E0-58F95A01C1B2}" dt="2024-02-27T19:28:17.705" v="584" actId="164"/>
          <ac:spMkLst>
            <pc:docMk/>
            <pc:sldMk cId="3041430226" sldId="412"/>
            <ac:spMk id="9" creationId="{2D7D56A7-D3B9-09FB-3023-B9B046B90258}"/>
          </ac:spMkLst>
        </pc:spChg>
        <pc:grpChg chg="add mod">
          <ac:chgData name="Michail Samarkos" userId="9fadc3a2-0bf9-4d4c-a7df-e83f8f067d59" providerId="ADAL" clId="{BB319A89-01D4-4DC4-87E0-58F95A01C1B2}" dt="2024-02-27T19:28:12.098" v="580" actId="164"/>
          <ac:grpSpMkLst>
            <pc:docMk/>
            <pc:sldMk cId="3041430226" sldId="412"/>
            <ac:grpSpMk id="10" creationId="{1764BAB5-4020-6752-0FB0-570DB0671A3A}"/>
          </ac:grpSpMkLst>
        </pc:grpChg>
        <pc:grpChg chg="add mod">
          <ac:chgData name="Michail Samarkos" userId="9fadc3a2-0bf9-4d4c-a7df-e83f8f067d59" providerId="ADAL" clId="{BB319A89-01D4-4DC4-87E0-58F95A01C1B2}" dt="2024-02-27T19:28:17.705" v="584" actId="164"/>
          <ac:grpSpMkLst>
            <pc:docMk/>
            <pc:sldMk cId="3041430226" sldId="412"/>
            <ac:grpSpMk id="11" creationId="{9674F3B5-30AC-8B56-B23B-904868CA6746}"/>
          </ac:grpSpMkLst>
        </pc:grpChg>
      </pc:sldChg>
      <pc:sldChg chg="addSp modSp mod">
        <pc:chgData name="Michail Samarkos" userId="9fadc3a2-0bf9-4d4c-a7df-e83f8f067d59" providerId="ADAL" clId="{BB319A89-01D4-4DC4-87E0-58F95A01C1B2}" dt="2024-02-27T19:36:05.568" v="729" actId="20577"/>
        <pc:sldMkLst>
          <pc:docMk/>
          <pc:sldMk cId="1798516763" sldId="419"/>
        </pc:sldMkLst>
        <pc:spChg chg="mod">
          <ac:chgData name="Michail Samarkos" userId="9fadc3a2-0bf9-4d4c-a7df-e83f8f067d59" providerId="ADAL" clId="{BB319A89-01D4-4DC4-87E0-58F95A01C1B2}" dt="2024-02-27T19:36:05.568" v="729" actId="20577"/>
          <ac:spMkLst>
            <pc:docMk/>
            <pc:sldMk cId="1798516763" sldId="419"/>
            <ac:spMk id="3" creationId="{20584459-639C-0326-D392-3915478AEDCE}"/>
          </ac:spMkLst>
        </pc:spChg>
        <pc:spChg chg="add mod">
          <ac:chgData name="Michail Samarkos" userId="9fadc3a2-0bf9-4d4c-a7df-e83f8f067d59" providerId="ADAL" clId="{BB319A89-01D4-4DC4-87E0-58F95A01C1B2}" dt="2024-02-27T19:35:57.457" v="716" actId="1076"/>
          <ac:spMkLst>
            <pc:docMk/>
            <pc:sldMk cId="1798516763" sldId="419"/>
            <ac:spMk id="4" creationId="{97942BC5-D943-B2F8-261E-5D0876813979}"/>
          </ac:spMkLst>
        </pc:spChg>
      </pc:sldChg>
      <pc:sldChg chg="addSp modSp mod modAnim">
        <pc:chgData name="Michail Samarkos" userId="9fadc3a2-0bf9-4d4c-a7df-e83f8f067d59" providerId="ADAL" clId="{BB319A89-01D4-4DC4-87E0-58F95A01C1B2}" dt="2024-02-27T18:59:28.750" v="84"/>
        <pc:sldMkLst>
          <pc:docMk/>
          <pc:sldMk cId="1144211769" sldId="423"/>
        </pc:sldMkLst>
        <pc:spChg chg="add mod">
          <ac:chgData name="Michail Samarkos" userId="9fadc3a2-0bf9-4d4c-a7df-e83f8f067d59" providerId="ADAL" clId="{BB319A89-01D4-4DC4-87E0-58F95A01C1B2}" dt="2024-02-27T18:59:18.542" v="80" actId="1076"/>
          <ac:spMkLst>
            <pc:docMk/>
            <pc:sldMk cId="1144211769" sldId="423"/>
            <ac:spMk id="2" creationId="{8B6329CC-6F74-3422-A440-F309E72E2F4D}"/>
          </ac:spMkLst>
        </pc:spChg>
        <pc:spChg chg="mod">
          <ac:chgData name="Michail Samarkos" userId="9fadc3a2-0bf9-4d4c-a7df-e83f8f067d59" providerId="ADAL" clId="{BB319A89-01D4-4DC4-87E0-58F95A01C1B2}" dt="2024-02-27T18:57:23.478" v="58" actId="6549"/>
          <ac:spMkLst>
            <pc:docMk/>
            <pc:sldMk cId="1144211769" sldId="423"/>
            <ac:spMk id="11" creationId="{B64DACE5-14ED-DED4-8168-86E881EB890F}"/>
          </ac:spMkLst>
        </pc:spChg>
      </pc:sldChg>
      <pc:sldChg chg="addSp delSp modSp new mod modClrScheme chgLayout">
        <pc:chgData name="Michail Samarkos" userId="9fadc3a2-0bf9-4d4c-a7df-e83f8f067d59" providerId="ADAL" clId="{BB319A89-01D4-4DC4-87E0-58F95A01C1B2}" dt="2024-02-27T20:15:54.901" v="1299" actId="1076"/>
        <pc:sldMkLst>
          <pc:docMk/>
          <pc:sldMk cId="25508832" sldId="526"/>
        </pc:sldMkLst>
        <pc:spChg chg="del mod ord">
          <ac:chgData name="Michail Samarkos" userId="9fadc3a2-0bf9-4d4c-a7df-e83f8f067d59" providerId="ADAL" clId="{BB319A89-01D4-4DC4-87E0-58F95A01C1B2}" dt="2024-02-27T19:12:48.279" v="92" actId="700"/>
          <ac:spMkLst>
            <pc:docMk/>
            <pc:sldMk cId="25508832" sldId="526"/>
            <ac:spMk id="2" creationId="{D7B516FC-5F91-C09E-6982-B80530BA6499}"/>
          </ac:spMkLst>
        </pc:spChg>
        <pc:spChg chg="del mod ord">
          <ac:chgData name="Michail Samarkos" userId="9fadc3a2-0bf9-4d4c-a7df-e83f8f067d59" providerId="ADAL" clId="{BB319A89-01D4-4DC4-87E0-58F95A01C1B2}" dt="2024-02-27T19:12:48.279" v="92" actId="700"/>
          <ac:spMkLst>
            <pc:docMk/>
            <pc:sldMk cId="25508832" sldId="526"/>
            <ac:spMk id="3" creationId="{4E49A6D0-158D-5F8A-594C-7CE4D6DB804B}"/>
          </ac:spMkLst>
        </pc:spChg>
        <pc:spChg chg="add mod ord">
          <ac:chgData name="Michail Samarkos" userId="9fadc3a2-0bf9-4d4c-a7df-e83f8f067d59" providerId="ADAL" clId="{BB319A89-01D4-4DC4-87E0-58F95A01C1B2}" dt="2024-02-27T19:12:48.279" v="92" actId="700"/>
          <ac:spMkLst>
            <pc:docMk/>
            <pc:sldMk cId="25508832" sldId="526"/>
            <ac:spMk id="4" creationId="{7B7AB8ED-7AEB-CEB5-558E-B09EA94912C9}"/>
          </ac:spMkLst>
        </pc:spChg>
        <pc:spChg chg="add del mod ord">
          <ac:chgData name="Michail Samarkos" userId="9fadc3a2-0bf9-4d4c-a7df-e83f8f067d59" providerId="ADAL" clId="{BB319A89-01D4-4DC4-87E0-58F95A01C1B2}" dt="2024-02-27T19:12:56.796" v="93" actId="22"/>
          <ac:spMkLst>
            <pc:docMk/>
            <pc:sldMk cId="25508832" sldId="526"/>
            <ac:spMk id="5" creationId="{6CCFA14F-228A-0CF5-6214-222A77C1A272}"/>
          </ac:spMkLst>
        </pc:spChg>
        <pc:spChg chg="add del mod ord">
          <ac:chgData name="Michail Samarkos" userId="9fadc3a2-0bf9-4d4c-a7df-e83f8f067d59" providerId="ADAL" clId="{BB319A89-01D4-4DC4-87E0-58F95A01C1B2}" dt="2024-02-27T19:14:58.744" v="141"/>
          <ac:spMkLst>
            <pc:docMk/>
            <pc:sldMk cId="25508832" sldId="526"/>
            <ac:spMk id="6" creationId="{67144870-B406-0B27-E8F0-D63495D47D16}"/>
          </ac:spMkLst>
        </pc:spChg>
        <pc:spChg chg="add mod">
          <ac:chgData name="Michail Samarkos" userId="9fadc3a2-0bf9-4d4c-a7df-e83f8f067d59" providerId="ADAL" clId="{BB319A89-01D4-4DC4-87E0-58F95A01C1B2}" dt="2024-02-27T19:14:42.868" v="137" actId="20577"/>
          <ac:spMkLst>
            <pc:docMk/>
            <pc:sldMk cId="25508832" sldId="526"/>
            <ac:spMk id="9" creationId="{6581EC1A-E392-C8F1-2E36-F1B737FF8A53}"/>
          </ac:spMkLst>
        </pc:spChg>
        <pc:picChg chg="add mod ord">
          <ac:chgData name="Michail Samarkos" userId="9fadc3a2-0bf9-4d4c-a7df-e83f8f067d59" providerId="ADAL" clId="{BB319A89-01D4-4DC4-87E0-58F95A01C1B2}" dt="2024-02-27T20:15:49.389" v="1297" actId="1076"/>
          <ac:picMkLst>
            <pc:docMk/>
            <pc:sldMk cId="25508832" sldId="526"/>
            <ac:picMk id="8" creationId="{89FE6DA7-7833-82C8-58AF-1F744795CCBA}"/>
          </ac:picMkLst>
        </pc:picChg>
        <pc:picChg chg="add mod">
          <ac:chgData name="Michail Samarkos" userId="9fadc3a2-0bf9-4d4c-a7df-e83f8f067d59" providerId="ADAL" clId="{BB319A89-01D4-4DC4-87E0-58F95A01C1B2}" dt="2024-02-27T20:15:54.901" v="1299" actId="1076"/>
          <ac:picMkLst>
            <pc:docMk/>
            <pc:sldMk cId="25508832" sldId="526"/>
            <ac:picMk id="11" creationId="{C6EE9409-D35F-4648-F34B-58B3CCF64443}"/>
          </ac:picMkLst>
        </pc:picChg>
      </pc:sldChg>
      <pc:sldChg chg="addSp delSp modSp new mod modClrScheme chgLayout">
        <pc:chgData name="Michail Samarkos" userId="9fadc3a2-0bf9-4d4c-a7df-e83f8f067d59" providerId="ADAL" clId="{BB319A89-01D4-4DC4-87E0-58F95A01C1B2}" dt="2024-02-27T20:23:27.621" v="1441" actId="14100"/>
        <pc:sldMkLst>
          <pc:docMk/>
          <pc:sldMk cId="680297898" sldId="527"/>
        </pc:sldMkLst>
        <pc:spChg chg="del mod ord">
          <ac:chgData name="Michail Samarkos" userId="9fadc3a2-0bf9-4d4c-a7df-e83f8f067d59" providerId="ADAL" clId="{BB319A89-01D4-4DC4-87E0-58F95A01C1B2}" dt="2024-02-27T19:54:31.125" v="1051" actId="700"/>
          <ac:spMkLst>
            <pc:docMk/>
            <pc:sldMk cId="680297898" sldId="527"/>
            <ac:spMk id="2" creationId="{7436ED48-059F-E0B2-1EA2-6FBA3ADB1CDD}"/>
          </ac:spMkLst>
        </pc:spChg>
        <pc:spChg chg="del mod ord">
          <ac:chgData name="Michail Samarkos" userId="9fadc3a2-0bf9-4d4c-a7df-e83f8f067d59" providerId="ADAL" clId="{BB319A89-01D4-4DC4-87E0-58F95A01C1B2}" dt="2024-02-27T19:54:31.125" v="1051" actId="700"/>
          <ac:spMkLst>
            <pc:docMk/>
            <pc:sldMk cId="680297898" sldId="527"/>
            <ac:spMk id="3" creationId="{EED044AB-76FC-6E80-384C-762F18170560}"/>
          </ac:spMkLst>
        </pc:spChg>
        <pc:spChg chg="del mod ord">
          <ac:chgData name="Michail Samarkos" userId="9fadc3a2-0bf9-4d4c-a7df-e83f8f067d59" providerId="ADAL" clId="{BB319A89-01D4-4DC4-87E0-58F95A01C1B2}" dt="2024-02-27T19:54:31.125" v="1051" actId="700"/>
          <ac:spMkLst>
            <pc:docMk/>
            <pc:sldMk cId="680297898" sldId="527"/>
            <ac:spMk id="4" creationId="{F3B3B8E2-5263-F041-9E2D-DFC1F3F60C5F}"/>
          </ac:spMkLst>
        </pc:spChg>
        <pc:spChg chg="add mod ord">
          <ac:chgData name="Michail Samarkos" userId="9fadc3a2-0bf9-4d4c-a7df-e83f8f067d59" providerId="ADAL" clId="{BB319A89-01D4-4DC4-87E0-58F95A01C1B2}" dt="2024-02-27T19:55:02.909" v="1123" actId="20577"/>
          <ac:spMkLst>
            <pc:docMk/>
            <pc:sldMk cId="680297898" sldId="527"/>
            <ac:spMk id="5" creationId="{9B646808-F3DA-ACD8-53E6-D5D8A3B61745}"/>
          </ac:spMkLst>
        </pc:spChg>
        <pc:spChg chg="add mod ord">
          <ac:chgData name="Michail Samarkos" userId="9fadc3a2-0bf9-4d4c-a7df-e83f8f067d59" providerId="ADAL" clId="{BB319A89-01D4-4DC4-87E0-58F95A01C1B2}" dt="2024-02-27T20:23:22.089" v="1436" actId="1076"/>
          <ac:spMkLst>
            <pc:docMk/>
            <pc:sldMk cId="680297898" sldId="527"/>
            <ac:spMk id="6" creationId="{954EE4AA-D146-06F4-7A34-BB4014F905DE}"/>
          </ac:spMkLst>
        </pc:spChg>
        <pc:spChg chg="add del mod ord">
          <ac:chgData name="Michail Samarkos" userId="9fadc3a2-0bf9-4d4c-a7df-e83f8f067d59" providerId="ADAL" clId="{BB319A89-01D4-4DC4-87E0-58F95A01C1B2}" dt="2024-02-27T19:54:44.423" v="1085"/>
          <ac:spMkLst>
            <pc:docMk/>
            <pc:sldMk cId="680297898" sldId="527"/>
            <ac:spMk id="7" creationId="{C5FD80B9-4307-C36F-0C93-0A61346677EB}"/>
          </ac:spMkLst>
        </pc:spChg>
        <pc:spChg chg="add mod ord">
          <ac:chgData name="Michail Samarkos" userId="9fadc3a2-0bf9-4d4c-a7df-e83f8f067d59" providerId="ADAL" clId="{BB319A89-01D4-4DC4-87E0-58F95A01C1B2}" dt="2024-02-27T20:23:27.621" v="1441" actId="14100"/>
          <ac:spMkLst>
            <pc:docMk/>
            <pc:sldMk cId="680297898" sldId="527"/>
            <ac:spMk id="8" creationId="{A07E3CFF-D3C1-BF8E-C926-F26247CF3F79}"/>
          </ac:spMkLst>
        </pc:spChg>
        <pc:spChg chg="add mod ord">
          <ac:chgData name="Michail Samarkos" userId="9fadc3a2-0bf9-4d4c-a7df-e83f8f067d59" providerId="ADAL" clId="{BB319A89-01D4-4DC4-87E0-58F95A01C1B2}" dt="2024-02-27T19:55:13.008" v="1131" actId="1035"/>
          <ac:spMkLst>
            <pc:docMk/>
            <pc:sldMk cId="680297898" sldId="527"/>
            <ac:spMk id="9" creationId="{251E0474-A1F3-8274-E84E-894FDF81C12A}"/>
          </ac:spMkLst>
        </pc:spChg>
        <pc:spChg chg="add del mod">
          <ac:chgData name="Michail Samarkos" userId="9fadc3a2-0bf9-4d4c-a7df-e83f8f067d59" providerId="ADAL" clId="{BB319A89-01D4-4DC4-87E0-58F95A01C1B2}" dt="2024-02-27T20:23:07.405" v="1428"/>
          <ac:spMkLst>
            <pc:docMk/>
            <pc:sldMk cId="680297898" sldId="527"/>
            <ac:spMk id="15" creationId="{720B7229-A563-6C85-9533-2B7A1B660CF5}"/>
          </ac:spMkLst>
        </pc:spChg>
        <pc:picChg chg="add del mod">
          <ac:chgData name="Michail Samarkos" userId="9fadc3a2-0bf9-4d4c-a7df-e83f8f067d59" providerId="ADAL" clId="{BB319A89-01D4-4DC4-87E0-58F95A01C1B2}" dt="2024-02-27T20:23:02.463" v="1423" actId="478"/>
          <ac:picMkLst>
            <pc:docMk/>
            <pc:sldMk cId="680297898" sldId="527"/>
            <ac:picMk id="11" creationId="{F6129C2A-6B4D-E056-B0E2-E6879130EE98}"/>
          </ac:picMkLst>
        </pc:picChg>
        <pc:picChg chg="mod">
          <ac:chgData name="Michail Samarkos" userId="9fadc3a2-0bf9-4d4c-a7df-e83f8f067d59" providerId="ADAL" clId="{BB319A89-01D4-4DC4-87E0-58F95A01C1B2}" dt="2024-02-27T20:22:52.963" v="1417" actId="1076"/>
          <ac:picMkLst>
            <pc:docMk/>
            <pc:sldMk cId="680297898" sldId="527"/>
            <ac:picMk id="12" creationId="{499337A3-AFEB-453F-A14C-A2D61CACEF3C}"/>
          </ac:picMkLst>
        </pc:picChg>
        <pc:picChg chg="del mod">
          <ac:chgData name="Michail Samarkos" userId="9fadc3a2-0bf9-4d4c-a7df-e83f8f067d59" providerId="ADAL" clId="{BB319A89-01D4-4DC4-87E0-58F95A01C1B2}" dt="2024-02-27T20:23:05.701" v="1427" actId="21"/>
          <ac:picMkLst>
            <pc:docMk/>
            <pc:sldMk cId="680297898" sldId="527"/>
            <ac:picMk id="13" creationId="{9A84BC92-B751-D512-3F03-2FF4A4A0DB5D}"/>
          </ac:picMkLst>
        </pc:picChg>
        <pc:picChg chg="add mod">
          <ac:chgData name="Michail Samarkos" userId="9fadc3a2-0bf9-4d4c-a7df-e83f8f067d59" providerId="ADAL" clId="{BB319A89-01D4-4DC4-87E0-58F95A01C1B2}" dt="2024-02-27T20:23:13.005" v="1433" actId="1076"/>
          <ac:picMkLst>
            <pc:docMk/>
            <pc:sldMk cId="680297898" sldId="527"/>
            <ac:picMk id="16" creationId="{9A84BC92-B751-D512-3F03-2FF4A4A0DB5D}"/>
          </ac:picMkLst>
        </pc:picChg>
      </pc:sldChg>
    </pc:docChg>
  </pc:docChgLst>
  <pc:docChgLst>
    <pc:chgData name="Michail Samarkos" userId="9fadc3a2-0bf9-4d4c-a7df-e83f8f067d59" providerId="ADAL" clId="{785EE028-B27A-4341-982A-E479B83981F5}"/>
    <pc:docChg chg="custSel modSld replTag delTag">
      <pc:chgData name="Michail Samarkos" userId="9fadc3a2-0bf9-4d4c-a7df-e83f8f067d59" providerId="ADAL" clId="{785EE028-B27A-4341-982A-E479B83981F5}" dt="2023-03-20T18:14:48.504" v="4"/>
      <pc:docMkLst>
        <pc:docMk/>
      </pc:docMkLst>
      <pc:sldChg chg="modSp mod">
        <pc:chgData name="Michail Samarkos" userId="9fadc3a2-0bf9-4d4c-a7df-e83f8f067d59" providerId="ADAL" clId="{785EE028-B27A-4341-982A-E479B83981F5}" dt="2023-03-20T18:14:40.086" v="1" actId="20577"/>
        <pc:sldMkLst>
          <pc:docMk/>
          <pc:sldMk cId="3711150989" sldId="256"/>
        </pc:sldMkLst>
        <pc:spChg chg="mod">
          <ac:chgData name="Michail Samarkos" userId="9fadc3a2-0bf9-4d4c-a7df-e83f8f067d59" providerId="ADAL" clId="{785EE028-B27A-4341-982A-E479B83981F5}" dt="2023-03-20T18:14:40.086" v="1" actId="20577"/>
          <ac:spMkLst>
            <pc:docMk/>
            <pc:sldMk cId="3711150989" sldId="256"/>
            <ac:spMk id="3" creationId="{00000000-0000-0000-0000-000000000000}"/>
          </ac:spMkLst>
        </pc:spChg>
      </pc:sldChg>
    </pc:docChg>
  </pc:docChgLst>
  <pc:docChgLst>
    <pc:chgData name="Michael Samarkos" userId="242bed026ae1b729" providerId="LiveId" clId="{A069D195-ED53-4C53-88E7-85182F55F2FD}"/>
    <pc:docChg chg="custSel addSld delSld modSld">
      <pc:chgData name="Michael Samarkos" userId="242bed026ae1b729" providerId="LiveId" clId="{A069D195-ED53-4C53-88E7-85182F55F2FD}" dt="2021-03-07T11:27:11.079" v="2" actId="47"/>
      <pc:docMkLst>
        <pc:docMk/>
      </pc:docMkLst>
      <pc:sldChg chg="addSp delSp modSp new del mod">
        <pc:chgData name="Michael Samarkos" userId="242bed026ae1b729" providerId="LiveId" clId="{A069D195-ED53-4C53-88E7-85182F55F2FD}" dt="2021-03-07T11:27:11.079" v="2" actId="47"/>
        <pc:sldMkLst>
          <pc:docMk/>
          <pc:sldMk cId="1971993574" sldId="412"/>
        </pc:sldMkLst>
        <pc:spChg chg="add mod">
          <ac:chgData name="Michael Samarkos" userId="242bed026ae1b729" providerId="LiveId" clId="{A069D195-ED53-4C53-88E7-85182F55F2FD}" dt="2021-03-07T11:27:08.812" v="1" actId="21"/>
          <ac:spMkLst>
            <pc:docMk/>
            <pc:sldMk cId="1971993574" sldId="412"/>
            <ac:spMk id="7" creationId="{FCD3DD73-C1CF-4F23-B9A7-3CAEFF3A8ED5}"/>
          </ac:spMkLst>
        </pc:spChg>
        <pc:picChg chg="del">
          <ac:chgData name="Michael Samarkos" userId="242bed026ae1b729" providerId="LiveId" clId="{A069D195-ED53-4C53-88E7-85182F55F2FD}" dt="2021-03-07T11:27:08.812" v="1" actId="21"/>
          <ac:picMkLst>
            <pc:docMk/>
            <pc:sldMk cId="1971993574" sldId="412"/>
            <ac:picMk id="5" creationId="{F301E687-6B4D-4588-991C-EC886E4DA174}"/>
          </ac:picMkLst>
        </pc:picChg>
      </pc:sldChg>
    </pc:docChg>
  </pc:docChgLst>
  <pc:docChgLst>
    <pc:chgData name="Michael Samarkos" userId="242bed026ae1b729" providerId="LiveId" clId="{927F9323-C8B8-49BA-AF15-7865F0E898A5}"/>
    <pc:docChg chg="undo custSel addSld delSld modSld sldOrd addMainMaster delMainMaster modMainMaster">
      <pc:chgData name="Michael Samarkos" userId="242bed026ae1b729" providerId="LiveId" clId="{927F9323-C8B8-49BA-AF15-7865F0E898A5}" dt="2021-03-26T07:05:09.520" v="65" actId="20577"/>
      <pc:docMkLst>
        <pc:docMk/>
      </pc:docMkLst>
      <pc:sldChg chg="modSp mod">
        <pc:chgData name="Michael Samarkos" userId="242bed026ae1b729" providerId="LiveId" clId="{927F9323-C8B8-49BA-AF15-7865F0E898A5}" dt="2021-03-26T07:05:09.520" v="65" actId="20577"/>
        <pc:sldMkLst>
          <pc:docMk/>
          <pc:sldMk cId="1194393302" sldId="300"/>
        </pc:sldMkLst>
        <pc:spChg chg="mod">
          <ac:chgData name="Michael Samarkos" userId="242bed026ae1b729" providerId="LiveId" clId="{927F9323-C8B8-49BA-AF15-7865F0E898A5}" dt="2021-03-26T07:05:09.520" v="65" actId="20577"/>
          <ac:spMkLst>
            <pc:docMk/>
            <pc:sldMk cId="1194393302" sldId="300"/>
            <ac:spMk id="5" creationId="{00000000-0000-0000-0000-000000000000}"/>
          </ac:spMkLst>
        </pc:spChg>
      </pc:sldChg>
      <pc:sldChg chg="mod modShow">
        <pc:chgData name="Michael Samarkos" userId="242bed026ae1b729" providerId="LiveId" clId="{927F9323-C8B8-49BA-AF15-7865F0E898A5}" dt="2021-03-25T20:25:31.373" v="62" actId="729"/>
        <pc:sldMkLst>
          <pc:docMk/>
          <pc:sldMk cId="1927778937" sldId="313"/>
        </pc:sldMkLst>
      </pc:sldChg>
      <pc:sldChg chg="mod modShow">
        <pc:chgData name="Michael Samarkos" userId="242bed026ae1b729" providerId="LiveId" clId="{927F9323-C8B8-49BA-AF15-7865F0E898A5}" dt="2021-03-25T20:25:43.393" v="63" actId="729"/>
        <pc:sldMkLst>
          <pc:docMk/>
          <pc:sldMk cId="2889421450" sldId="314"/>
        </pc:sldMkLst>
      </pc:sldChg>
      <pc:sldChg chg="mod modShow">
        <pc:chgData name="Michael Samarkos" userId="242bed026ae1b729" providerId="LiveId" clId="{927F9323-C8B8-49BA-AF15-7865F0E898A5}" dt="2021-03-25T20:25:43.393" v="63" actId="729"/>
        <pc:sldMkLst>
          <pc:docMk/>
          <pc:sldMk cId="3340229130" sldId="315"/>
        </pc:sldMkLst>
      </pc:sldChg>
      <pc:sldChg chg="mod modShow">
        <pc:chgData name="Michael Samarkos" userId="242bed026ae1b729" providerId="LiveId" clId="{927F9323-C8B8-49BA-AF15-7865F0E898A5}" dt="2021-03-25T20:25:43.393" v="63" actId="729"/>
        <pc:sldMkLst>
          <pc:docMk/>
          <pc:sldMk cId="2333556589" sldId="316"/>
        </pc:sldMkLst>
      </pc:sldChg>
      <pc:sldChg chg="mod modShow">
        <pc:chgData name="Michael Samarkos" userId="242bed026ae1b729" providerId="LiveId" clId="{927F9323-C8B8-49BA-AF15-7865F0E898A5}" dt="2021-03-25T20:25:43.393" v="63" actId="729"/>
        <pc:sldMkLst>
          <pc:docMk/>
          <pc:sldMk cId="2145985505" sldId="317"/>
        </pc:sldMkLst>
      </pc:sldChg>
      <pc:sldChg chg="mod modShow">
        <pc:chgData name="Michael Samarkos" userId="242bed026ae1b729" providerId="LiveId" clId="{927F9323-C8B8-49BA-AF15-7865F0E898A5}" dt="2021-03-25T20:25:43.393" v="63" actId="729"/>
        <pc:sldMkLst>
          <pc:docMk/>
          <pc:sldMk cId="3754982838" sldId="318"/>
        </pc:sldMkLst>
      </pc:sldChg>
      <pc:sldChg chg="mod modShow">
        <pc:chgData name="Michael Samarkos" userId="242bed026ae1b729" providerId="LiveId" clId="{927F9323-C8B8-49BA-AF15-7865F0E898A5}" dt="2021-03-25T20:25:31.373" v="62" actId="729"/>
        <pc:sldMkLst>
          <pc:docMk/>
          <pc:sldMk cId="1799502146" sldId="320"/>
        </pc:sldMkLst>
      </pc:sldChg>
      <pc:sldChg chg="mod modShow">
        <pc:chgData name="Michael Samarkos" userId="242bed026ae1b729" providerId="LiveId" clId="{927F9323-C8B8-49BA-AF15-7865F0E898A5}" dt="2021-03-25T20:25:31.373" v="62" actId="729"/>
        <pc:sldMkLst>
          <pc:docMk/>
          <pc:sldMk cId="4287194019" sldId="324"/>
        </pc:sldMkLst>
      </pc:sldChg>
      <pc:sldChg chg="mod modShow">
        <pc:chgData name="Michael Samarkos" userId="242bed026ae1b729" providerId="LiveId" clId="{927F9323-C8B8-49BA-AF15-7865F0E898A5}" dt="2021-03-25T20:25:31.373" v="62" actId="729"/>
        <pc:sldMkLst>
          <pc:docMk/>
          <pc:sldMk cId="3150785176" sldId="325"/>
        </pc:sldMkLst>
      </pc:sldChg>
      <pc:sldChg chg="mod modShow">
        <pc:chgData name="Michael Samarkos" userId="242bed026ae1b729" providerId="LiveId" clId="{927F9323-C8B8-49BA-AF15-7865F0E898A5}" dt="2021-03-25T20:25:31.373" v="62" actId="729"/>
        <pc:sldMkLst>
          <pc:docMk/>
          <pc:sldMk cId="2576240511" sldId="326"/>
        </pc:sldMkLst>
      </pc:sldChg>
      <pc:sldChg chg="mod modShow">
        <pc:chgData name="Michael Samarkos" userId="242bed026ae1b729" providerId="LiveId" clId="{927F9323-C8B8-49BA-AF15-7865F0E898A5}" dt="2021-03-25T20:25:43.393" v="63" actId="729"/>
        <pc:sldMkLst>
          <pc:docMk/>
          <pc:sldMk cId="2327079596" sldId="327"/>
        </pc:sldMkLst>
      </pc:sldChg>
      <pc:sldChg chg="mod modShow">
        <pc:chgData name="Michael Samarkos" userId="242bed026ae1b729" providerId="LiveId" clId="{927F9323-C8B8-49BA-AF15-7865F0E898A5}" dt="2021-03-25T20:25:43.393" v="63" actId="729"/>
        <pc:sldMkLst>
          <pc:docMk/>
          <pc:sldMk cId="4240132712" sldId="328"/>
        </pc:sldMkLst>
      </pc:sldChg>
      <pc:sldChg chg="modSp mod">
        <pc:chgData name="Michael Samarkos" userId="242bed026ae1b729" providerId="LiveId" clId="{927F9323-C8B8-49BA-AF15-7865F0E898A5}" dt="2021-03-25T20:24:03.129" v="58" actId="1038"/>
        <pc:sldMkLst>
          <pc:docMk/>
          <pc:sldMk cId="870879859" sldId="362"/>
        </pc:sldMkLst>
        <pc:picChg chg="mod">
          <ac:chgData name="Michael Samarkos" userId="242bed026ae1b729" providerId="LiveId" clId="{927F9323-C8B8-49BA-AF15-7865F0E898A5}" dt="2021-03-25T20:24:03.129" v="58" actId="1038"/>
          <ac:picMkLst>
            <pc:docMk/>
            <pc:sldMk cId="870879859" sldId="362"/>
            <ac:picMk id="3" creationId="{7DBD9949-9B61-40B4-A14B-53F2933F4C5C}"/>
          </ac:picMkLst>
        </pc:picChg>
      </pc:sldChg>
      <pc:sldChg chg="modSp mod">
        <pc:chgData name="Michael Samarkos" userId="242bed026ae1b729" providerId="LiveId" clId="{927F9323-C8B8-49BA-AF15-7865F0E898A5}" dt="2021-03-25T20:24:19.040" v="61" actId="27636"/>
        <pc:sldMkLst>
          <pc:docMk/>
          <pc:sldMk cId="377702616" sldId="377"/>
        </pc:sldMkLst>
        <pc:spChg chg="mod">
          <ac:chgData name="Michael Samarkos" userId="242bed026ae1b729" providerId="LiveId" clId="{927F9323-C8B8-49BA-AF15-7865F0E898A5}" dt="2021-03-25T20:24:19.040" v="61" actId="27636"/>
          <ac:spMkLst>
            <pc:docMk/>
            <pc:sldMk cId="377702616" sldId="377"/>
            <ac:spMk id="3" creationId="{00000000-0000-0000-0000-000000000000}"/>
          </ac:spMkLst>
        </pc:spChg>
      </pc:sldChg>
      <pc:sldChg chg="ord">
        <pc:chgData name="Michael Samarkos" userId="242bed026ae1b729" providerId="LiveId" clId="{927F9323-C8B8-49BA-AF15-7865F0E898A5}" dt="2021-03-25T19:52:52.325" v="1"/>
        <pc:sldMkLst>
          <pc:docMk/>
          <pc:sldMk cId="3266168458" sldId="392"/>
        </pc:sldMkLst>
      </pc:sldChg>
      <pc:sldChg chg="modSp mod">
        <pc:chgData name="Michael Samarkos" userId="242bed026ae1b729" providerId="LiveId" clId="{927F9323-C8B8-49BA-AF15-7865F0E898A5}" dt="2021-03-25T20:15:52.503" v="28" actId="1076"/>
        <pc:sldMkLst>
          <pc:docMk/>
          <pc:sldMk cId="3809864929" sldId="406"/>
        </pc:sldMkLst>
        <pc:picChg chg="mod">
          <ac:chgData name="Michael Samarkos" userId="242bed026ae1b729" providerId="LiveId" clId="{927F9323-C8B8-49BA-AF15-7865F0E898A5}" dt="2021-03-25T20:15:52.503" v="28" actId="1076"/>
          <ac:picMkLst>
            <pc:docMk/>
            <pc:sldMk cId="3809864929" sldId="406"/>
            <ac:picMk id="11" creationId="{00000000-0000-0000-0000-000000000000}"/>
          </ac:picMkLst>
        </pc:picChg>
      </pc:sldChg>
      <pc:sldChg chg="addSp delSp modSp new mod ord modClrScheme modAnim chgLayout">
        <pc:chgData name="Michael Samarkos" userId="242bed026ae1b729" providerId="LiveId" clId="{927F9323-C8B8-49BA-AF15-7865F0E898A5}" dt="2021-03-25T20:14:24.360" v="25" actId="20577"/>
        <pc:sldMkLst>
          <pc:docMk/>
          <pc:sldMk cId="3041430226" sldId="412"/>
        </pc:sldMkLst>
        <pc:spChg chg="del mod ord">
          <ac:chgData name="Michael Samarkos" userId="242bed026ae1b729" providerId="LiveId" clId="{927F9323-C8B8-49BA-AF15-7865F0E898A5}" dt="2021-03-25T20:13:29.731" v="3" actId="700"/>
          <ac:spMkLst>
            <pc:docMk/>
            <pc:sldMk cId="3041430226" sldId="412"/>
            <ac:spMk id="2" creationId="{1C8443F6-DEF1-48DF-9BFF-647D4DFD1D0E}"/>
          </ac:spMkLst>
        </pc:spChg>
        <pc:spChg chg="del mod ord">
          <ac:chgData name="Michael Samarkos" userId="242bed026ae1b729" providerId="LiveId" clId="{927F9323-C8B8-49BA-AF15-7865F0E898A5}" dt="2021-03-25T20:13:29.731" v="3" actId="700"/>
          <ac:spMkLst>
            <pc:docMk/>
            <pc:sldMk cId="3041430226" sldId="412"/>
            <ac:spMk id="3" creationId="{95323EDD-01C9-4A43-99A5-CF3632227FD9}"/>
          </ac:spMkLst>
        </pc:spChg>
        <pc:spChg chg="del">
          <ac:chgData name="Michael Samarkos" userId="242bed026ae1b729" providerId="LiveId" clId="{927F9323-C8B8-49BA-AF15-7865F0E898A5}" dt="2021-03-25T20:13:29.731" v="3" actId="700"/>
          <ac:spMkLst>
            <pc:docMk/>
            <pc:sldMk cId="3041430226" sldId="412"/>
            <ac:spMk id="4" creationId="{D5291E4E-A11E-4F90-A42F-DD028C0CC6D7}"/>
          </ac:spMkLst>
        </pc:spChg>
        <pc:spChg chg="add mod ord">
          <ac:chgData name="Michael Samarkos" userId="242bed026ae1b729" providerId="LiveId" clId="{927F9323-C8B8-49BA-AF15-7865F0E898A5}" dt="2021-03-25T20:14:24.360" v="25" actId="20577"/>
          <ac:spMkLst>
            <pc:docMk/>
            <pc:sldMk cId="3041430226" sldId="412"/>
            <ac:spMk id="5" creationId="{EA770403-EB20-4CA4-B8DD-423CF68B28CB}"/>
          </ac:spMkLst>
        </pc:spChg>
        <pc:spChg chg="add del mod ord">
          <ac:chgData name="Michael Samarkos" userId="242bed026ae1b729" providerId="LiveId" clId="{927F9323-C8B8-49BA-AF15-7865F0E898A5}" dt="2021-03-25T20:13:47.544" v="4"/>
          <ac:spMkLst>
            <pc:docMk/>
            <pc:sldMk cId="3041430226" sldId="412"/>
            <ac:spMk id="6" creationId="{2983C9BA-D9E0-4236-9342-84769AD07AF0}"/>
          </ac:spMkLst>
        </pc:spChg>
        <pc:picChg chg="add mod">
          <ac:chgData name="Michael Samarkos" userId="242bed026ae1b729" providerId="LiveId" clId="{927F9323-C8B8-49BA-AF15-7865F0E898A5}" dt="2021-03-25T20:13:51.495" v="5" actId="1076"/>
          <ac:picMkLst>
            <pc:docMk/>
            <pc:sldMk cId="3041430226" sldId="412"/>
            <ac:picMk id="7" creationId="{3309F198-038E-482D-88B8-56C8F4DBD063}"/>
          </ac:picMkLst>
        </pc:picChg>
      </pc:sldChg>
      <pc:sldChg chg="addSp delSp modSp new mod modAnim">
        <pc:chgData name="Michael Samarkos" userId="242bed026ae1b729" providerId="LiveId" clId="{927F9323-C8B8-49BA-AF15-7865F0E898A5}" dt="2021-03-25T20:23:09.608" v="51" actId="1035"/>
        <pc:sldMkLst>
          <pc:docMk/>
          <pc:sldMk cId="2545289595" sldId="413"/>
        </pc:sldMkLst>
        <pc:spChg chg="mod">
          <ac:chgData name="Michael Samarkos" userId="242bed026ae1b729" providerId="LiveId" clId="{927F9323-C8B8-49BA-AF15-7865F0E898A5}" dt="2021-03-25T20:22:06.512" v="40" actId="20577"/>
          <ac:spMkLst>
            <pc:docMk/>
            <pc:sldMk cId="2545289595" sldId="413"/>
            <ac:spMk id="2" creationId="{A7F8585A-F567-4A6F-A128-9BBA026C7548}"/>
          </ac:spMkLst>
        </pc:spChg>
        <pc:spChg chg="del">
          <ac:chgData name="Michael Samarkos" userId="242bed026ae1b729" providerId="LiveId" clId="{927F9323-C8B8-49BA-AF15-7865F0E898A5}" dt="2021-03-25T20:21:26.087" v="33"/>
          <ac:spMkLst>
            <pc:docMk/>
            <pc:sldMk cId="2545289595" sldId="413"/>
            <ac:spMk id="3" creationId="{70C7BE98-4D3B-4CBE-A252-86C903FAF2FD}"/>
          </ac:spMkLst>
        </pc:spChg>
        <pc:spChg chg="add mod">
          <ac:chgData name="Michael Samarkos" userId="242bed026ae1b729" providerId="LiveId" clId="{927F9323-C8B8-49BA-AF15-7865F0E898A5}" dt="2021-03-25T20:23:09.608" v="51" actId="1035"/>
          <ac:spMkLst>
            <pc:docMk/>
            <pc:sldMk cId="2545289595" sldId="413"/>
            <ac:spMk id="5" creationId="{B3EC5C01-FC95-4E6C-B191-6BEA372FEAC8}"/>
          </ac:spMkLst>
        </pc:spChg>
        <pc:spChg chg="add 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6" creationId="{9BEDF080-EC6D-4B2A-8962-DAAB78D74C49}"/>
          </ac:spMkLst>
        </pc:spChg>
        <pc:spChg chg="add 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7" creationId="{9A13D70A-13A6-4A7D-9057-23DA7E69BD5A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9" creationId="{3DB37463-E1CF-4822-876F-D0749E2EBEE0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0" creationId="{694640AD-3113-4CDB-8ADB-B693E292C76A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1" creationId="{0BFB675A-7CD7-4704-B6A3-2B73ED91CFA5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2" creationId="{2A30EEB8-C1A5-462E-8868-64BA9E2FEA3F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3" creationId="{6DBB388C-3615-44AD-A4D7-6C6F17B946D4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4" creationId="{592D4759-7C29-42FE-B087-DE42CDB37A40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5" creationId="{4714CA7F-0983-444D-92BB-6BF7F7ED1C2D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6" creationId="{F1B97CE7-4034-42F8-AE8E-2EC72A846158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7" creationId="{2B2DC1A8-20FD-46B8-AED4-BE38BBF5D5F4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8" creationId="{AC470327-139A-4F73-B290-3A4313A0C573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19" creationId="{EAA1FF8F-2B63-4359-8AC3-88467710F130}"/>
          </ac:spMkLst>
        </pc:spChg>
        <pc:spChg chg="mod">
          <ac:chgData name="Michael Samarkos" userId="242bed026ae1b729" providerId="LiveId" clId="{927F9323-C8B8-49BA-AF15-7865F0E898A5}" dt="2021-03-25T20:22:34.451" v="43"/>
          <ac:spMkLst>
            <pc:docMk/>
            <pc:sldMk cId="2545289595" sldId="413"/>
            <ac:spMk id="20" creationId="{E822692E-9E19-4723-B66B-B444B9919B1C}"/>
          </ac:spMkLst>
        </pc:spChg>
        <pc:grpChg chg="add mod">
          <ac:chgData name="Michael Samarkos" userId="242bed026ae1b729" providerId="LiveId" clId="{927F9323-C8B8-49BA-AF15-7865F0E898A5}" dt="2021-03-25T20:22:34.451" v="43"/>
          <ac:grpSpMkLst>
            <pc:docMk/>
            <pc:sldMk cId="2545289595" sldId="413"/>
            <ac:grpSpMk id="8" creationId="{D8AAF519-2A36-4FAA-8944-067BFC09BB46}"/>
          </ac:grpSpMkLst>
        </pc:grpChg>
        <pc:picChg chg="add mod">
          <ac:chgData name="Michael Samarkos" userId="242bed026ae1b729" providerId="LiveId" clId="{927F9323-C8B8-49BA-AF15-7865F0E898A5}" dt="2021-03-25T20:22:39.690" v="45" actId="1035"/>
          <ac:picMkLst>
            <pc:docMk/>
            <pc:sldMk cId="2545289595" sldId="413"/>
            <ac:picMk id="4" creationId="{4C7A8099-C0F6-4E62-9D17-D1CC538CC705}"/>
          </ac:picMkLst>
        </pc:picChg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847219506" sldId="41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184159809" sldId="41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265356867" sldId="41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856615485" sldId="41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7559107" sldId="41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596056243" sldId="41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456501038" sldId="41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824831344" sldId="42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07795626" sldId="42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992542607" sldId="42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310095794" sldId="42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622007920" sldId="42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934317284" sldId="42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165434476" sldId="42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527332473" sldId="42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405912101" sldId="42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631214514" sldId="42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262642949" sldId="43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993102846" sldId="43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588990222" sldId="43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693384391" sldId="43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260925301" sldId="43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575661016" sldId="43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904091929" sldId="43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940251377" sldId="43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196034264" sldId="43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905745704" sldId="43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64105742" sldId="44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631538082" sldId="44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450312060" sldId="44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536477349" sldId="44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331641683" sldId="44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189490735" sldId="44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168975344" sldId="44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124168684" sldId="44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883589563" sldId="44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727759330" sldId="44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263723074" sldId="45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560445592" sldId="45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912688824" sldId="45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31280816" sldId="45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526109839" sldId="45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259804057" sldId="45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769772340" sldId="45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390194124" sldId="45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297253452" sldId="45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843848530" sldId="45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68440607" sldId="46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344699484" sldId="46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580739531" sldId="46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307781586" sldId="46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931923873" sldId="46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674102844" sldId="46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268064759" sldId="46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844645116" sldId="46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997307716" sldId="46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17255993" sldId="46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818558249" sldId="47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005016720" sldId="47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510617293" sldId="47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816777350" sldId="47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178059239" sldId="47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628401923" sldId="47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667410327" sldId="47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025953813" sldId="47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276212766" sldId="47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848720818" sldId="47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915738403" sldId="48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595728724" sldId="48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070924437" sldId="48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150259127" sldId="48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773502548" sldId="48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414092067" sldId="48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056582663" sldId="48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843986488" sldId="48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373453489" sldId="48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682674188" sldId="48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847835361" sldId="49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381581986" sldId="49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194931972" sldId="49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338805088" sldId="49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384032138" sldId="49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648109849" sldId="49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650877209" sldId="49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26354162" sldId="49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125670287" sldId="49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622797558" sldId="49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507244162" sldId="50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710784064" sldId="50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198713938" sldId="50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117717676" sldId="50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772643574" sldId="50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045251666" sldId="50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48319231" sldId="50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397797654" sldId="50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598360252" sldId="50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036685886" sldId="50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996790210" sldId="51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869317407" sldId="51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180557139" sldId="51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628155234" sldId="51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82518129" sldId="51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986907715" sldId="51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412396676" sldId="51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938385034" sldId="51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93948605" sldId="51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21850572" sldId="51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278994720" sldId="52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986760278" sldId="52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455773409" sldId="52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966184014" sldId="523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757581694" sldId="524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4072324274" sldId="525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188769809" sldId="526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007223882" sldId="527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445485669" sldId="528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1270307600" sldId="529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3497354331" sldId="530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198389752" sldId="531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2032952505" sldId="532"/>
        </pc:sldMkLst>
      </pc:sldChg>
      <pc:sldChg chg="add del">
        <pc:chgData name="Michael Samarkos" userId="242bed026ae1b729" providerId="LiveId" clId="{927F9323-C8B8-49BA-AF15-7865F0E898A5}" dt="2021-03-25T20:19:55.310" v="31" actId="27028"/>
        <pc:sldMkLst>
          <pc:docMk/>
          <pc:sldMk cId="778978515" sldId="533"/>
        </pc:sldMkLst>
      </pc:sldChg>
      <pc:sldMasterChg chg="add del addSldLayout delSldLayout">
        <pc:chgData name="Michael Samarkos" userId="242bed026ae1b729" providerId="LiveId" clId="{927F9323-C8B8-49BA-AF15-7865F0E898A5}" dt="2021-03-25T20:19:55.310" v="31" actId="27028"/>
        <pc:sldMasterMkLst>
          <pc:docMk/>
          <pc:sldMasterMk cId="2651724964" sldId="2147483668"/>
        </pc:sldMasterMkLst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2316094557" sldId="2147483669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997469006" sldId="2147483670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3319397313" sldId="2147483671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2319435955" sldId="2147483672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1675633675" sldId="2147483673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4077234571" sldId="2147483674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2647213853" sldId="2147483675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2245417823" sldId="2147483676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3665728163" sldId="2147483677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2651724964" sldId="2147483668"/>
            <pc:sldLayoutMk cId="3660435855" sldId="2147483678"/>
          </pc:sldLayoutMkLst>
        </pc:sldLayoutChg>
      </pc:sldMasterChg>
      <pc:sldMasterChg chg="replId modSldLayout">
        <pc:chgData name="Michael Samarkos" userId="242bed026ae1b729" providerId="LiveId" clId="{927F9323-C8B8-49BA-AF15-7865F0E898A5}" dt="2021-03-25T20:19:55.310" v="31" actId="27028"/>
        <pc:sldMasterMkLst>
          <pc:docMk/>
          <pc:sldMasterMk cId="4145871808" sldId="2147483677"/>
        </pc:sldMasterMkLst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1839781432" sldId="2147483678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787204159" sldId="2147483679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1043635060" sldId="2147483680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393825809" sldId="2147483681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2968894962" sldId="2147483682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1775913011" sldId="2147483683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687161376" sldId="2147483684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634157657" sldId="2147483685"/>
          </pc:sldLayoutMkLst>
        </pc:sldLayoutChg>
        <pc:sldLayoutChg chg="replId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4145871808" sldId="2147483677"/>
            <pc:sldLayoutMk cId="31808519" sldId="2147483686"/>
          </pc:sldLayoutMkLst>
        </pc:sldLayoutChg>
      </pc:sldMasterChg>
      <pc:sldMasterChg chg="add del addSldLayout delSldLayout">
        <pc:chgData name="Michael Samarkos" userId="242bed026ae1b729" providerId="LiveId" clId="{927F9323-C8B8-49BA-AF15-7865F0E898A5}" dt="2021-03-25T20:19:55.310" v="31" actId="27028"/>
        <pc:sldMasterMkLst>
          <pc:docMk/>
          <pc:sldMasterMk cId="1430616437" sldId="2147483679"/>
        </pc:sldMasterMkLst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2614949682" sldId="2147483680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3491872118" sldId="2147483681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2892673871" sldId="2147483682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4257394445" sldId="2147483683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3585695972" sldId="2147483684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3970570008" sldId="2147483685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4113519205" sldId="2147483686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1182228577" sldId="2147483687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1154916075" sldId="2147483688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134965843" sldId="2147483689"/>
          </pc:sldLayoutMkLst>
        </pc:sldLayoutChg>
        <pc:sldLayoutChg chg="add del">
          <pc:chgData name="Michael Samarkos" userId="242bed026ae1b729" providerId="LiveId" clId="{927F9323-C8B8-49BA-AF15-7865F0E898A5}" dt="2021-03-25T20:19:55.310" v="31" actId="27028"/>
          <pc:sldLayoutMkLst>
            <pc:docMk/>
            <pc:sldMasterMk cId="1430616437" sldId="2147483679"/>
            <pc:sldLayoutMk cId="3548508614" sldId="2147483690"/>
          </pc:sldLayoutMkLst>
        </pc:sldLayoutChg>
      </pc:sldMasterChg>
    </pc:docChg>
  </pc:docChgLst>
  <pc:docChgLst>
    <pc:chgData name="Michael Samarkos" userId="242bed026ae1b729" providerId="LiveId" clId="{E2E10C2D-C8B2-4713-ACFE-0C14999FA9B5}"/>
    <pc:docChg chg="custSel delSld modSld sldOrd">
      <pc:chgData name="Michael Samarkos" userId="242bed026ae1b729" providerId="LiveId" clId="{E2E10C2D-C8B2-4713-ACFE-0C14999FA9B5}" dt="2019-09-15T19:32:17.043" v="5" actId="47"/>
      <pc:docMkLst>
        <pc:docMk/>
      </pc:docMkLst>
      <pc:sldChg chg="modSp">
        <pc:chgData name="Michael Samarkos" userId="242bed026ae1b729" providerId="LiveId" clId="{E2E10C2D-C8B2-4713-ACFE-0C14999FA9B5}" dt="2019-09-15T19:29:05.456" v="1" actId="27636"/>
        <pc:sldMkLst>
          <pc:docMk/>
          <pc:sldMk cId="1927778937" sldId="313"/>
        </pc:sldMkLst>
        <pc:spChg chg="mod">
          <ac:chgData name="Michael Samarkos" userId="242bed026ae1b729" providerId="LiveId" clId="{E2E10C2D-C8B2-4713-ACFE-0C14999FA9B5}" dt="2019-09-15T19:29:05.456" v="1" actId="27636"/>
          <ac:spMkLst>
            <pc:docMk/>
            <pc:sldMk cId="1927778937" sldId="313"/>
            <ac:spMk id="3" creationId="{00000000-0000-0000-0000-000000000000}"/>
          </ac:spMkLst>
        </pc:spChg>
      </pc:sldChg>
      <pc:sldChg chg="ord">
        <pc:chgData name="Michael Samarkos" userId="242bed026ae1b729" providerId="LiveId" clId="{E2E10C2D-C8B2-4713-ACFE-0C14999FA9B5}" dt="2019-09-15T19:29:08.003" v="2"/>
        <pc:sldMkLst>
          <pc:docMk/>
          <pc:sldMk cId="2333556589" sldId="316"/>
        </pc:sldMkLst>
      </pc:sldChg>
      <pc:sldChg chg="ord">
        <pc:chgData name="Michael Samarkos" userId="242bed026ae1b729" providerId="LiveId" clId="{E2E10C2D-C8B2-4713-ACFE-0C14999FA9B5}" dt="2019-09-15T19:29:05.032" v="0"/>
        <pc:sldMkLst>
          <pc:docMk/>
          <pc:sldMk cId="2145985505" sldId="317"/>
        </pc:sldMkLst>
      </pc:sldChg>
      <pc:sldChg chg="del">
        <pc:chgData name="Michael Samarkos" userId="242bed026ae1b729" providerId="LiveId" clId="{E2E10C2D-C8B2-4713-ACFE-0C14999FA9B5}" dt="2019-09-15T19:32:17.043" v="5" actId="47"/>
        <pc:sldMkLst>
          <pc:docMk/>
          <pc:sldMk cId="2136109573" sldId="341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861183578" sldId="342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2137141335" sldId="343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1510839176" sldId="344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2640180174" sldId="345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2418806202" sldId="346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2419574442" sldId="347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3860627405" sldId="348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2321071055" sldId="349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2597960162" sldId="350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3800284976" sldId="351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2464507559" sldId="352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3224374992" sldId="353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373899015" sldId="354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489986936" sldId="355"/>
        </pc:sldMkLst>
      </pc:sldChg>
      <pc:sldChg chg="del">
        <pc:chgData name="Michael Samarkos" userId="242bed026ae1b729" providerId="LiveId" clId="{E2E10C2D-C8B2-4713-ACFE-0C14999FA9B5}" dt="2019-09-15T19:32:14.698" v="4" actId="47"/>
        <pc:sldMkLst>
          <pc:docMk/>
          <pc:sldMk cId="129537030" sldId="356"/>
        </pc:sldMkLst>
      </pc:sldChg>
      <pc:sldChg chg="del">
        <pc:chgData name="Michael Samarkos" userId="242bed026ae1b729" providerId="LiveId" clId="{E2E10C2D-C8B2-4713-ACFE-0C14999FA9B5}" dt="2019-09-15T19:31:53.973" v="3" actId="47"/>
        <pc:sldMkLst>
          <pc:docMk/>
          <pc:sldMk cId="2018299838" sldId="357"/>
        </pc:sldMkLst>
      </pc:sldChg>
      <pc:sldChg chg="del">
        <pc:chgData name="Michael Samarkos" userId="242bed026ae1b729" providerId="LiveId" clId="{E2E10C2D-C8B2-4713-ACFE-0C14999FA9B5}" dt="2019-09-15T19:31:53.973" v="3" actId="47"/>
        <pc:sldMkLst>
          <pc:docMk/>
          <pc:sldMk cId="3335918015" sldId="358"/>
        </pc:sldMkLst>
      </pc:sldChg>
      <pc:sldChg chg="del">
        <pc:chgData name="Michael Samarkos" userId="242bed026ae1b729" providerId="LiveId" clId="{E2E10C2D-C8B2-4713-ACFE-0C14999FA9B5}" dt="2019-09-15T19:31:53.973" v="3" actId="47"/>
        <pc:sldMkLst>
          <pc:docMk/>
          <pc:sldMk cId="3490981237" sldId="359"/>
        </pc:sldMkLst>
      </pc:sldChg>
      <pc:sldChg chg="del">
        <pc:chgData name="Michael Samarkos" userId="242bed026ae1b729" providerId="LiveId" clId="{E2E10C2D-C8B2-4713-ACFE-0C14999FA9B5}" dt="2019-09-15T19:31:53.973" v="3" actId="47"/>
        <pc:sldMkLst>
          <pc:docMk/>
          <pc:sldMk cId="718771891" sldId="360"/>
        </pc:sldMkLst>
      </pc:sldChg>
    </pc:docChg>
  </pc:docChgLst>
  <pc:docChgLst>
    <pc:chgData name="Michael Samarkos" userId="242bed026ae1b729" providerId="LiveId" clId="{3CE8E195-449F-43A2-A8EC-1E0468176074}"/>
    <pc:docChg chg="undo custSel addSld delSld modSld">
      <pc:chgData name="Michael Samarkos" userId="242bed026ae1b729" providerId="LiveId" clId="{3CE8E195-449F-43A2-A8EC-1E0468176074}" dt="2021-02-18T15:23:37.329" v="155" actId="47"/>
      <pc:docMkLst>
        <pc:docMk/>
      </pc:docMkLst>
      <pc:sldChg chg="modSp mod">
        <pc:chgData name="Michael Samarkos" userId="242bed026ae1b729" providerId="LiveId" clId="{3CE8E195-449F-43A2-A8EC-1E0468176074}" dt="2021-02-18T15:23:33.408" v="154" actId="20577"/>
        <pc:sldMkLst>
          <pc:docMk/>
          <pc:sldMk cId="3711150989" sldId="256"/>
        </pc:sldMkLst>
        <pc:spChg chg="mod">
          <ac:chgData name="Michael Samarkos" userId="242bed026ae1b729" providerId="LiveId" clId="{3CE8E195-449F-43A2-A8EC-1E0468176074}" dt="2021-02-18T15:23:33.408" v="154" actId="20577"/>
          <ac:spMkLst>
            <pc:docMk/>
            <pc:sldMk cId="3711150989" sldId="256"/>
            <ac:spMk id="2" creationId="{00000000-0000-0000-0000-000000000000}"/>
          </ac:spMkLst>
        </pc:spChg>
        <pc:spChg chg="mod">
          <ac:chgData name="Michael Samarkos" userId="242bed026ae1b729" providerId="LiveId" clId="{3CE8E195-449F-43A2-A8EC-1E0468176074}" dt="2021-02-18T15:09:17.270" v="13" actId="6549"/>
          <ac:spMkLst>
            <pc:docMk/>
            <pc:sldMk cId="3711150989" sldId="256"/>
            <ac:spMk id="3" creationId="{00000000-0000-0000-0000-000000000000}"/>
          </ac:spMkLst>
        </pc:spChg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3882378811" sldId="258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3277756065" sldId="259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022631599" sldId="260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3542734217" sldId="261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4261687583" sldId="262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3854040809" sldId="263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2366222023" sldId="264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723499782" sldId="265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4170124934" sldId="267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2046316014" sldId="268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908832298" sldId="269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3070567346" sldId="270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2267918500" sldId="271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431236288" sldId="272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1431034926" sldId="273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595501221" sldId="274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414238615" sldId="275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2062068566" sldId="276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509604577" sldId="277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412167243" sldId="278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4226944717" sldId="279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1183083936" sldId="280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381964697" sldId="282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4136639457" sldId="283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2671683573" sldId="284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2634972027" sldId="285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46483182" sldId="286"/>
        </pc:sldMkLst>
      </pc:sldChg>
      <pc:sldChg chg="del">
        <pc:chgData name="Michael Samarkos" userId="242bed026ae1b729" providerId="LiveId" clId="{3CE8E195-449F-43A2-A8EC-1E0468176074}" dt="2021-02-18T15:09:41.291" v="16" actId="47"/>
        <pc:sldMkLst>
          <pc:docMk/>
          <pc:sldMk cId="114470333" sldId="287"/>
        </pc:sldMkLst>
      </pc:sldChg>
      <pc:sldChg chg="del">
        <pc:chgData name="Michael Samarkos" userId="242bed026ae1b729" providerId="LiveId" clId="{3CE8E195-449F-43A2-A8EC-1E0468176074}" dt="2021-02-18T15:09:41.291" v="16" actId="47"/>
        <pc:sldMkLst>
          <pc:docMk/>
          <pc:sldMk cId="240156944" sldId="289"/>
        </pc:sldMkLst>
      </pc:sldChg>
      <pc:sldChg chg="del">
        <pc:chgData name="Michael Samarkos" userId="242bed026ae1b729" providerId="LiveId" clId="{3CE8E195-449F-43A2-A8EC-1E0468176074}" dt="2021-02-18T15:09:41.291" v="16" actId="47"/>
        <pc:sldMkLst>
          <pc:docMk/>
          <pc:sldMk cId="3534846766" sldId="290"/>
        </pc:sldMkLst>
      </pc:sldChg>
      <pc:sldChg chg="del">
        <pc:chgData name="Michael Samarkos" userId="242bed026ae1b729" providerId="LiveId" clId="{3CE8E195-449F-43A2-A8EC-1E0468176074}" dt="2021-02-18T15:09:41.291" v="16" actId="47"/>
        <pc:sldMkLst>
          <pc:docMk/>
          <pc:sldMk cId="974986694" sldId="291"/>
        </pc:sldMkLst>
      </pc:sldChg>
      <pc:sldChg chg="del">
        <pc:chgData name="Michael Samarkos" userId="242bed026ae1b729" providerId="LiveId" clId="{3CE8E195-449F-43A2-A8EC-1E0468176074}" dt="2021-02-18T15:09:37.318" v="15" actId="47"/>
        <pc:sldMkLst>
          <pc:docMk/>
          <pc:sldMk cId="794724948" sldId="292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721697336" sldId="293"/>
        </pc:sldMkLst>
      </pc:sldChg>
      <pc:sldChg chg="del">
        <pc:chgData name="Michael Samarkos" userId="242bed026ae1b729" providerId="LiveId" clId="{3CE8E195-449F-43A2-A8EC-1E0468176074}" dt="2021-02-18T15:09:41.291" v="16" actId="47"/>
        <pc:sldMkLst>
          <pc:docMk/>
          <pc:sldMk cId="1014668112" sldId="295"/>
        </pc:sldMkLst>
      </pc:sldChg>
      <pc:sldChg chg="modSp del mod">
        <pc:chgData name="Michael Samarkos" userId="242bed026ae1b729" providerId="LiveId" clId="{3CE8E195-449F-43A2-A8EC-1E0468176074}" dt="2021-02-18T15:23:37.329" v="155" actId="47"/>
        <pc:sldMkLst>
          <pc:docMk/>
          <pc:sldMk cId="2393970124" sldId="296"/>
        </pc:sldMkLst>
        <pc:spChg chg="mod">
          <ac:chgData name="Michael Samarkos" userId="242bed026ae1b729" providerId="LiveId" clId="{3CE8E195-449F-43A2-A8EC-1E0468176074}" dt="2021-02-18T15:10:06.875" v="51" actId="20577"/>
          <ac:spMkLst>
            <pc:docMk/>
            <pc:sldMk cId="2393970124" sldId="296"/>
            <ac:spMk id="2" creationId="{00000000-0000-0000-0000-000000000000}"/>
          </ac:spMkLst>
        </pc:spChg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1360352400" sldId="319"/>
        </pc:sldMkLst>
      </pc:sldChg>
      <pc:sldChg chg="modSp mod">
        <pc:chgData name="Michael Samarkos" userId="242bed026ae1b729" providerId="LiveId" clId="{3CE8E195-449F-43A2-A8EC-1E0468176074}" dt="2021-02-18T15:17:40.329" v="120" actId="2711"/>
        <pc:sldMkLst>
          <pc:docMk/>
          <pc:sldMk cId="1599543813" sldId="321"/>
        </pc:sldMkLst>
        <pc:spChg chg="mod">
          <ac:chgData name="Michael Samarkos" userId="242bed026ae1b729" providerId="LiveId" clId="{3CE8E195-449F-43A2-A8EC-1E0468176074}" dt="2021-02-18T15:17:40.329" v="120" actId="2711"/>
          <ac:spMkLst>
            <pc:docMk/>
            <pc:sldMk cId="1599543813" sldId="321"/>
            <ac:spMk id="3" creationId="{00000000-0000-0000-0000-000000000000}"/>
          </ac:spMkLst>
        </pc:spChg>
      </pc:sldChg>
      <pc:sldChg chg="modSp mod">
        <pc:chgData name="Michael Samarkos" userId="242bed026ae1b729" providerId="LiveId" clId="{3CE8E195-449F-43A2-A8EC-1E0468176074}" dt="2021-02-18T15:22:50.984" v="144"/>
        <pc:sldMkLst>
          <pc:docMk/>
          <pc:sldMk cId="762058802" sldId="332"/>
        </pc:sldMkLst>
        <pc:spChg chg="mod">
          <ac:chgData name="Michael Samarkos" userId="242bed026ae1b729" providerId="LiveId" clId="{3CE8E195-449F-43A2-A8EC-1E0468176074}" dt="2021-02-18T15:22:50.984" v="144"/>
          <ac:spMkLst>
            <pc:docMk/>
            <pc:sldMk cId="762058802" sldId="332"/>
            <ac:spMk id="3" creationId="{00000000-0000-0000-0000-000000000000}"/>
          </ac:spMkLst>
        </pc:spChg>
      </pc:sldChg>
      <pc:sldChg chg="del">
        <pc:chgData name="Michael Samarkos" userId="242bed026ae1b729" providerId="LiveId" clId="{3CE8E195-449F-43A2-A8EC-1E0468176074}" dt="2021-02-18T15:09:41.291" v="16" actId="47"/>
        <pc:sldMkLst>
          <pc:docMk/>
          <pc:sldMk cId="3286168550" sldId="340"/>
        </pc:sldMkLst>
      </pc:sldChg>
      <pc:sldChg chg="addSp delSp modSp add del mod">
        <pc:chgData name="Michael Samarkos" userId="242bed026ae1b729" providerId="LiveId" clId="{3CE8E195-449F-43A2-A8EC-1E0468176074}" dt="2021-02-18T15:16:28.957" v="114" actId="1076"/>
        <pc:sldMkLst>
          <pc:docMk/>
          <pc:sldMk cId="870879859" sldId="362"/>
        </pc:sldMkLst>
        <pc:picChg chg="add mod">
          <ac:chgData name="Michael Samarkos" userId="242bed026ae1b729" providerId="LiveId" clId="{3CE8E195-449F-43A2-A8EC-1E0468176074}" dt="2021-02-18T15:16:28.957" v="114" actId="1076"/>
          <ac:picMkLst>
            <pc:docMk/>
            <pc:sldMk cId="870879859" sldId="362"/>
            <ac:picMk id="3" creationId="{7DBD9949-9B61-40B4-A14B-53F2933F4C5C}"/>
          </ac:picMkLst>
        </pc:picChg>
        <pc:picChg chg="del">
          <ac:chgData name="Michael Samarkos" userId="242bed026ae1b729" providerId="LiveId" clId="{3CE8E195-449F-43A2-A8EC-1E0468176074}" dt="2021-02-18T15:15:43.358" v="98" actId="478"/>
          <ac:picMkLst>
            <pc:docMk/>
            <pc:sldMk cId="870879859" sldId="362"/>
            <ac:picMk id="6" creationId="{00000000-0000-0000-0000-000000000000}"/>
          </ac:picMkLst>
        </pc:picChg>
      </pc:sldChg>
      <pc:sldChg chg="addSp delSp modSp mod modClrScheme chgLayout">
        <pc:chgData name="Michael Samarkos" userId="242bed026ae1b729" providerId="LiveId" clId="{3CE8E195-449F-43A2-A8EC-1E0468176074}" dt="2021-02-18T15:15:38.349" v="97" actId="1038"/>
        <pc:sldMkLst>
          <pc:docMk/>
          <pc:sldMk cId="1476750497" sldId="369"/>
        </pc:sldMkLst>
        <pc:spChg chg="add del mod">
          <ac:chgData name="Michael Samarkos" userId="242bed026ae1b729" providerId="LiveId" clId="{3CE8E195-449F-43A2-A8EC-1E0468176074}" dt="2021-02-18T15:15:26.576" v="88" actId="700"/>
          <ac:spMkLst>
            <pc:docMk/>
            <pc:sldMk cId="1476750497" sldId="369"/>
            <ac:spMk id="2" creationId="{0AA0C89A-01DD-4C98-873D-473161B9C30D}"/>
          </ac:spMkLst>
        </pc:spChg>
        <pc:spChg chg="add del mod">
          <ac:chgData name="Michael Samarkos" userId="242bed026ae1b729" providerId="LiveId" clId="{3CE8E195-449F-43A2-A8EC-1E0468176074}" dt="2021-02-18T15:15:26.576" v="88" actId="700"/>
          <ac:spMkLst>
            <pc:docMk/>
            <pc:sldMk cId="1476750497" sldId="369"/>
            <ac:spMk id="3" creationId="{61637003-616E-4FBA-94C5-B9580E0417EB}"/>
          </ac:spMkLst>
        </pc:spChg>
        <pc:picChg chg="add del">
          <ac:chgData name="Michael Samarkos" userId="242bed026ae1b729" providerId="LiveId" clId="{3CE8E195-449F-43A2-A8EC-1E0468176074}" dt="2021-02-18T15:14:56.223" v="86" actId="478"/>
          <ac:picMkLst>
            <pc:docMk/>
            <pc:sldMk cId="1476750497" sldId="369"/>
            <ac:picMk id="4" creationId="{00000000-0000-0000-0000-000000000000}"/>
          </ac:picMkLst>
        </pc:picChg>
        <pc:picChg chg="add mod">
          <ac:chgData name="Michael Samarkos" userId="242bed026ae1b729" providerId="LiveId" clId="{3CE8E195-449F-43A2-A8EC-1E0468176074}" dt="2021-02-18T15:15:38.349" v="97" actId="1038"/>
          <ac:picMkLst>
            <pc:docMk/>
            <pc:sldMk cId="1476750497" sldId="369"/>
            <ac:picMk id="6" creationId="{DD2AEDA3-A2FF-49B6-9EE0-48878CF7D981}"/>
          </ac:picMkLst>
        </pc:picChg>
      </pc:sldChg>
      <pc:sldChg chg="del">
        <pc:chgData name="Michael Samarkos" userId="242bed026ae1b729" providerId="LiveId" clId="{3CE8E195-449F-43A2-A8EC-1E0468176074}" dt="2021-02-18T15:09:41.291" v="16" actId="47"/>
        <pc:sldMkLst>
          <pc:docMk/>
          <pc:sldMk cId="2327180474" sldId="390"/>
        </pc:sldMkLst>
      </pc:sldChg>
      <pc:sldChg chg="del">
        <pc:chgData name="Michael Samarkos" userId="242bed026ae1b729" providerId="LiveId" clId="{3CE8E195-449F-43A2-A8EC-1E0468176074}" dt="2021-02-18T15:09:33.606" v="14" actId="47"/>
        <pc:sldMkLst>
          <pc:docMk/>
          <pc:sldMk cId="3484953773" sldId="409"/>
        </pc:sldMkLst>
      </pc:sldChg>
      <pc:sldChg chg="addSp delSp modSp new mod">
        <pc:chgData name="Michael Samarkos" userId="242bed026ae1b729" providerId="LiveId" clId="{3CE8E195-449F-43A2-A8EC-1E0468176074}" dt="2021-02-18T15:14:50.647" v="85" actId="1076"/>
        <pc:sldMkLst>
          <pc:docMk/>
          <pc:sldMk cId="481713192" sldId="411"/>
        </pc:sldMkLst>
        <pc:spChg chg="del">
          <ac:chgData name="Michael Samarkos" userId="242bed026ae1b729" providerId="LiveId" clId="{3CE8E195-449F-43A2-A8EC-1E0468176074}" dt="2021-02-18T15:12:37.940" v="57" actId="22"/>
          <ac:spMkLst>
            <pc:docMk/>
            <pc:sldMk cId="481713192" sldId="411"/>
            <ac:spMk id="3" creationId="{C84FE231-D8F9-45A5-94DE-81887EC12D61}"/>
          </ac:spMkLst>
        </pc:spChg>
        <pc:picChg chg="add mod ord">
          <ac:chgData name="Michael Samarkos" userId="242bed026ae1b729" providerId="LiveId" clId="{3CE8E195-449F-43A2-A8EC-1E0468176074}" dt="2021-02-18T15:14:16.762" v="78" actId="1076"/>
          <ac:picMkLst>
            <pc:docMk/>
            <pc:sldMk cId="481713192" sldId="411"/>
            <ac:picMk id="5" creationId="{1E686DC0-30F5-4D5C-83AF-48A6BE4133F6}"/>
          </ac:picMkLst>
        </pc:picChg>
        <pc:picChg chg="add del mod">
          <ac:chgData name="Michael Samarkos" userId="242bed026ae1b729" providerId="LiveId" clId="{3CE8E195-449F-43A2-A8EC-1E0468176074}" dt="2021-02-18T15:14:08.670" v="76" actId="478"/>
          <ac:picMkLst>
            <pc:docMk/>
            <pc:sldMk cId="481713192" sldId="411"/>
            <ac:picMk id="7" creationId="{DE734035-962A-4531-AAE1-05EF84FC4DB8}"/>
          </ac:picMkLst>
        </pc:picChg>
        <pc:picChg chg="add mod">
          <ac:chgData name="Michael Samarkos" userId="242bed026ae1b729" providerId="LiveId" clId="{3CE8E195-449F-43A2-A8EC-1E0468176074}" dt="2021-02-18T15:14:50.647" v="85" actId="1076"/>
          <ac:picMkLst>
            <pc:docMk/>
            <pc:sldMk cId="481713192" sldId="411"/>
            <ac:picMk id="9" creationId="{A2341CAA-30D5-4339-B604-9FF913CF4055}"/>
          </ac:picMkLst>
        </pc:picChg>
      </pc:sldChg>
    </pc:docChg>
  </pc:docChgLst>
  <pc:docChgLst>
    <pc:chgData name="Michael Samarkos" userId="242bed026ae1b729" providerId="LiveId" clId="{E2B4B064-6809-4A4F-AF96-AD5A2E01D963}"/>
    <pc:docChg chg="undo custSel mod addSld modSld modMainMaster">
      <pc:chgData name="Michael Samarkos" userId="242bed026ae1b729" providerId="LiveId" clId="{E2B4B064-6809-4A4F-AF96-AD5A2E01D963}" dt="2019-09-24T18:29:29.943" v="115" actId="27636"/>
      <pc:docMkLst>
        <pc:docMk/>
      </pc:docMkLst>
      <pc:sldChg chg="modSp">
        <pc:chgData name="Michael Samarkos" userId="242bed026ae1b729" providerId="LiveId" clId="{E2B4B064-6809-4A4F-AF96-AD5A2E01D963}" dt="2019-09-24T18:14:17.619" v="20" actId="27636"/>
        <pc:sldMkLst>
          <pc:docMk/>
          <pc:sldMk cId="3277756065" sldId="259"/>
        </pc:sldMkLst>
        <pc:spChg chg="mod">
          <ac:chgData name="Michael Samarkos" userId="242bed026ae1b729" providerId="LiveId" clId="{E2B4B064-6809-4A4F-AF96-AD5A2E01D963}" dt="2019-09-24T18:14:17.619" v="20" actId="27636"/>
          <ac:spMkLst>
            <pc:docMk/>
            <pc:sldMk cId="3277756065" sldId="259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760" v="25" actId="27636"/>
        <pc:sldMkLst>
          <pc:docMk/>
          <pc:sldMk cId="3542734217" sldId="261"/>
        </pc:sldMkLst>
        <pc:spChg chg="mod">
          <ac:chgData name="Michael Samarkos" userId="242bed026ae1b729" providerId="LiveId" clId="{E2B4B064-6809-4A4F-AF96-AD5A2E01D963}" dt="2019-09-24T18:14:17.760" v="25" actId="27636"/>
          <ac:spMkLst>
            <pc:docMk/>
            <pc:sldMk cId="3542734217" sldId="261"/>
            <ac:spMk id="5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658" v="21" actId="27636"/>
        <pc:sldMkLst>
          <pc:docMk/>
          <pc:sldMk cId="4261687583" sldId="262"/>
        </pc:sldMkLst>
        <pc:spChg chg="mod">
          <ac:chgData name="Michael Samarkos" userId="242bed026ae1b729" providerId="LiveId" clId="{E2B4B064-6809-4A4F-AF96-AD5A2E01D963}" dt="2019-09-24T18:14:17.658" v="21" actId="27636"/>
          <ac:spMkLst>
            <pc:docMk/>
            <pc:sldMk cId="4261687583" sldId="262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786" v="26" actId="27636"/>
        <pc:sldMkLst>
          <pc:docMk/>
          <pc:sldMk cId="1723499782" sldId="265"/>
        </pc:sldMkLst>
        <pc:spChg chg="mod">
          <ac:chgData name="Michael Samarkos" userId="242bed026ae1b729" providerId="LiveId" clId="{E2B4B064-6809-4A4F-AF96-AD5A2E01D963}" dt="2019-09-24T18:14:17.786" v="26" actId="27636"/>
          <ac:spMkLst>
            <pc:docMk/>
            <pc:sldMk cId="1723499782" sldId="265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803" v="27" actId="27636"/>
        <pc:sldMkLst>
          <pc:docMk/>
          <pc:sldMk cId="2046316014" sldId="268"/>
        </pc:sldMkLst>
        <pc:spChg chg="mod">
          <ac:chgData name="Michael Samarkos" userId="242bed026ae1b729" providerId="LiveId" clId="{E2B4B064-6809-4A4F-AF96-AD5A2E01D963}" dt="2019-09-24T18:14:17.803" v="27" actId="27636"/>
          <ac:spMkLst>
            <pc:docMk/>
            <pc:sldMk cId="2046316014" sldId="268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865" v="29" actId="27636"/>
        <pc:sldMkLst>
          <pc:docMk/>
          <pc:sldMk cId="1908832298" sldId="269"/>
        </pc:sldMkLst>
        <pc:spChg chg="mod">
          <ac:chgData name="Michael Samarkos" userId="242bed026ae1b729" providerId="LiveId" clId="{E2B4B064-6809-4A4F-AF96-AD5A2E01D963}" dt="2019-09-24T18:14:17.865" v="29" actId="27636"/>
          <ac:spMkLst>
            <pc:docMk/>
            <pc:sldMk cId="1908832298" sldId="269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882" v="30" actId="27636"/>
        <pc:sldMkLst>
          <pc:docMk/>
          <pc:sldMk cId="2267918500" sldId="271"/>
        </pc:sldMkLst>
        <pc:spChg chg="mod">
          <ac:chgData name="Michael Samarkos" userId="242bed026ae1b729" providerId="LiveId" clId="{E2B4B064-6809-4A4F-AF96-AD5A2E01D963}" dt="2019-09-24T18:14:17.882" v="30" actId="27636"/>
          <ac:spMkLst>
            <pc:docMk/>
            <pc:sldMk cId="2267918500" sldId="271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824" v="28" actId="27636"/>
        <pc:sldMkLst>
          <pc:docMk/>
          <pc:sldMk cId="1431236288" sldId="272"/>
        </pc:sldMkLst>
        <pc:spChg chg="mod">
          <ac:chgData name="Michael Samarkos" userId="242bed026ae1b729" providerId="LiveId" clId="{E2B4B064-6809-4A4F-AF96-AD5A2E01D963}" dt="2019-09-24T18:14:17.824" v="28" actId="27636"/>
          <ac:spMkLst>
            <pc:docMk/>
            <pc:sldMk cId="1431236288" sldId="272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914" v="31" actId="27636"/>
        <pc:sldMkLst>
          <pc:docMk/>
          <pc:sldMk cId="1431034926" sldId="273"/>
        </pc:sldMkLst>
        <pc:spChg chg="mod">
          <ac:chgData name="Michael Samarkos" userId="242bed026ae1b729" providerId="LiveId" clId="{E2B4B064-6809-4A4F-AF96-AD5A2E01D963}" dt="2019-09-24T18:14:17.914" v="31" actId="27636"/>
          <ac:spMkLst>
            <pc:docMk/>
            <pc:sldMk cId="1431034926" sldId="273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728" v="24" actId="27636"/>
        <pc:sldMkLst>
          <pc:docMk/>
          <pc:sldMk cId="1595501221" sldId="274"/>
        </pc:sldMkLst>
        <pc:spChg chg="mod">
          <ac:chgData name="Michael Samarkos" userId="242bed026ae1b729" providerId="LiveId" clId="{E2B4B064-6809-4A4F-AF96-AD5A2E01D963}" dt="2019-09-24T18:14:17.728" v="24" actId="27636"/>
          <ac:spMkLst>
            <pc:docMk/>
            <pc:sldMk cId="1595501221" sldId="274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095" v="33" actId="27636"/>
        <pc:sldMkLst>
          <pc:docMk/>
          <pc:sldMk cId="414238615" sldId="275"/>
        </pc:sldMkLst>
        <pc:spChg chg="mod">
          <ac:chgData name="Michael Samarkos" userId="242bed026ae1b729" providerId="LiveId" clId="{E2B4B064-6809-4A4F-AF96-AD5A2E01D963}" dt="2019-09-24T18:14:18.095" v="33" actId="27636"/>
          <ac:spMkLst>
            <pc:docMk/>
            <pc:sldMk cId="414238615" sldId="275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128" v="34" actId="27636"/>
        <pc:sldMkLst>
          <pc:docMk/>
          <pc:sldMk cId="509604577" sldId="277"/>
        </pc:sldMkLst>
        <pc:spChg chg="mod">
          <ac:chgData name="Michael Samarkos" userId="242bed026ae1b729" providerId="LiveId" clId="{E2B4B064-6809-4A4F-AF96-AD5A2E01D963}" dt="2019-09-24T18:14:18.128" v="34" actId="27636"/>
          <ac:spMkLst>
            <pc:docMk/>
            <pc:sldMk cId="509604577" sldId="277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670" v="22" actId="27636"/>
        <pc:sldMkLst>
          <pc:docMk/>
          <pc:sldMk cId="412167243" sldId="278"/>
        </pc:sldMkLst>
        <pc:spChg chg="mod">
          <ac:chgData name="Michael Samarkos" userId="242bed026ae1b729" providerId="LiveId" clId="{E2B4B064-6809-4A4F-AF96-AD5A2E01D963}" dt="2019-09-24T18:14:17.670" v="22" actId="27636"/>
          <ac:spMkLst>
            <pc:docMk/>
            <pc:sldMk cId="412167243" sldId="278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255" v="35" actId="27636"/>
        <pc:sldMkLst>
          <pc:docMk/>
          <pc:sldMk cId="4226944717" sldId="279"/>
        </pc:sldMkLst>
        <pc:spChg chg="mod">
          <ac:chgData name="Michael Samarkos" userId="242bed026ae1b729" providerId="LiveId" clId="{E2B4B064-6809-4A4F-AF96-AD5A2E01D963}" dt="2019-09-24T18:14:18.255" v="35" actId="27636"/>
          <ac:spMkLst>
            <pc:docMk/>
            <pc:sldMk cId="4226944717" sldId="279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329" v="38" actId="27636"/>
        <pc:sldMkLst>
          <pc:docMk/>
          <pc:sldMk cId="1183083936" sldId="280"/>
        </pc:sldMkLst>
        <pc:spChg chg="mod">
          <ac:chgData name="Michael Samarkos" userId="242bed026ae1b729" providerId="LiveId" clId="{E2B4B064-6809-4A4F-AF96-AD5A2E01D963}" dt="2019-09-24T18:14:18.329" v="38" actId="27636"/>
          <ac:spMkLst>
            <pc:docMk/>
            <pc:sldMk cId="1183083936" sldId="280"/>
            <ac:spMk id="6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285" v="36" actId="27636"/>
        <pc:sldMkLst>
          <pc:docMk/>
          <pc:sldMk cId="2671683573" sldId="284"/>
        </pc:sldMkLst>
        <pc:spChg chg="mod">
          <ac:chgData name="Michael Samarkos" userId="242bed026ae1b729" providerId="LiveId" clId="{E2B4B064-6809-4A4F-AF96-AD5A2E01D963}" dt="2019-09-24T18:14:18.285" v="36" actId="27636"/>
          <ac:spMkLst>
            <pc:docMk/>
            <pc:sldMk cId="2671683573" sldId="284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305" v="37" actId="27636"/>
        <pc:sldMkLst>
          <pc:docMk/>
          <pc:sldMk cId="2634972027" sldId="285"/>
        </pc:sldMkLst>
        <pc:spChg chg="mod">
          <ac:chgData name="Michael Samarkos" userId="242bed026ae1b729" providerId="LiveId" clId="{E2B4B064-6809-4A4F-AF96-AD5A2E01D963}" dt="2019-09-24T18:14:18.305" v="37" actId="27636"/>
          <ac:spMkLst>
            <pc:docMk/>
            <pc:sldMk cId="2634972027" sldId="285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377" v="39" actId="27636"/>
        <pc:sldMkLst>
          <pc:docMk/>
          <pc:sldMk cId="46483182" sldId="286"/>
        </pc:sldMkLst>
        <pc:spChg chg="mod">
          <ac:chgData name="Michael Samarkos" userId="242bed026ae1b729" providerId="LiveId" clId="{E2B4B064-6809-4A4F-AF96-AD5A2E01D963}" dt="2019-09-24T18:14:18.377" v="39" actId="27636"/>
          <ac:spMkLst>
            <pc:docMk/>
            <pc:sldMk cId="46483182" sldId="286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444" v="41" actId="27636"/>
        <pc:sldMkLst>
          <pc:docMk/>
          <pc:sldMk cId="114470333" sldId="287"/>
        </pc:sldMkLst>
        <pc:spChg chg="mod">
          <ac:chgData name="Michael Samarkos" userId="242bed026ae1b729" providerId="LiveId" clId="{E2B4B064-6809-4A4F-AF96-AD5A2E01D963}" dt="2019-09-24T18:14:18.444" v="41" actId="27636"/>
          <ac:spMkLst>
            <pc:docMk/>
            <pc:sldMk cId="114470333" sldId="287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480" v="42" actId="27636"/>
        <pc:sldMkLst>
          <pc:docMk/>
          <pc:sldMk cId="240156944" sldId="289"/>
        </pc:sldMkLst>
        <pc:spChg chg="mod">
          <ac:chgData name="Michael Samarkos" userId="242bed026ae1b729" providerId="LiveId" clId="{E2B4B064-6809-4A4F-AF96-AD5A2E01D963}" dt="2019-09-24T18:14:18.480" v="42" actId="27636"/>
          <ac:spMkLst>
            <pc:docMk/>
            <pc:sldMk cId="240156944" sldId="289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515" v="43" actId="27636"/>
        <pc:sldMkLst>
          <pc:docMk/>
          <pc:sldMk cId="3534846766" sldId="290"/>
        </pc:sldMkLst>
        <pc:spChg chg="mod">
          <ac:chgData name="Michael Samarkos" userId="242bed026ae1b729" providerId="LiveId" clId="{E2B4B064-6809-4A4F-AF96-AD5A2E01D963}" dt="2019-09-24T18:14:18.515" v="43" actId="27636"/>
          <ac:spMkLst>
            <pc:docMk/>
            <pc:sldMk cId="3534846766" sldId="290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588" v="44" actId="27636"/>
        <pc:sldMkLst>
          <pc:docMk/>
          <pc:sldMk cId="974986694" sldId="291"/>
        </pc:sldMkLst>
        <pc:spChg chg="mod">
          <ac:chgData name="Michael Samarkos" userId="242bed026ae1b729" providerId="LiveId" clId="{E2B4B064-6809-4A4F-AF96-AD5A2E01D963}" dt="2019-09-24T18:14:18.588" v="44" actId="27636"/>
          <ac:spMkLst>
            <pc:docMk/>
            <pc:sldMk cId="974986694" sldId="291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050" v="32" actId="27636"/>
        <pc:sldMkLst>
          <pc:docMk/>
          <pc:sldMk cId="794724948" sldId="292"/>
        </pc:sldMkLst>
        <pc:spChg chg="mod">
          <ac:chgData name="Michael Samarkos" userId="242bed026ae1b729" providerId="LiveId" clId="{E2B4B064-6809-4A4F-AF96-AD5A2E01D963}" dt="2019-09-24T18:14:18.050" v="32" actId="27636"/>
          <ac:spMkLst>
            <pc:docMk/>
            <pc:sldMk cId="794724948" sldId="292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712" v="23" actId="27636"/>
        <pc:sldMkLst>
          <pc:docMk/>
          <pc:sldMk cId="1721697336" sldId="293"/>
        </pc:sldMkLst>
        <pc:spChg chg="mod">
          <ac:chgData name="Michael Samarkos" userId="242bed026ae1b729" providerId="LiveId" clId="{E2B4B064-6809-4A4F-AF96-AD5A2E01D963}" dt="2019-09-24T18:14:17.712" v="23" actId="27636"/>
          <ac:spMkLst>
            <pc:docMk/>
            <pc:sldMk cId="1721697336" sldId="293"/>
            <ac:spMk id="5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412" v="40" actId="27636"/>
        <pc:sldMkLst>
          <pc:docMk/>
          <pc:sldMk cId="1014668112" sldId="295"/>
        </pc:sldMkLst>
        <pc:spChg chg="mod">
          <ac:chgData name="Michael Samarkos" userId="242bed026ae1b729" providerId="LiveId" clId="{E2B4B064-6809-4A4F-AF96-AD5A2E01D963}" dt="2019-09-24T18:14:18.412" v="40" actId="27636"/>
          <ac:spMkLst>
            <pc:docMk/>
            <pc:sldMk cId="1014668112" sldId="295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032" v="2" actId="27636"/>
        <pc:sldMkLst>
          <pc:docMk/>
          <pc:sldMk cId="1685391777" sldId="297"/>
        </pc:sldMkLst>
        <pc:spChg chg="mod">
          <ac:chgData name="Michael Samarkos" userId="242bed026ae1b729" providerId="LiveId" clId="{E2B4B064-6809-4A4F-AF96-AD5A2E01D963}" dt="2019-09-24T18:14:17.032" v="2" actId="27636"/>
          <ac:spMkLst>
            <pc:docMk/>
            <pc:sldMk cId="1685391777" sldId="297"/>
            <ac:spMk id="6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687" v="46" actId="27636"/>
        <pc:sldMkLst>
          <pc:docMk/>
          <pc:sldMk cId="1759335748" sldId="298"/>
        </pc:sldMkLst>
        <pc:spChg chg="mod">
          <ac:chgData name="Michael Samarkos" userId="242bed026ae1b729" providerId="LiveId" clId="{E2B4B064-6809-4A4F-AF96-AD5A2E01D963}" dt="2019-09-24T18:14:18.687" v="46" actId="27636"/>
          <ac:spMkLst>
            <pc:docMk/>
            <pc:sldMk cId="1759335748" sldId="298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753" v="47" actId="27636"/>
        <pc:sldMkLst>
          <pc:docMk/>
          <pc:sldMk cId="583913484" sldId="299"/>
        </pc:sldMkLst>
        <pc:spChg chg="mod">
          <ac:chgData name="Michael Samarkos" userId="242bed026ae1b729" providerId="LiveId" clId="{E2B4B064-6809-4A4F-AF96-AD5A2E01D963}" dt="2019-09-24T18:14:18.753" v="47" actId="27636"/>
          <ac:spMkLst>
            <pc:docMk/>
            <pc:sldMk cId="583913484" sldId="299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046" v="3" actId="27636"/>
        <pc:sldMkLst>
          <pc:docMk/>
          <pc:sldMk cId="3735566743" sldId="301"/>
        </pc:sldMkLst>
        <pc:spChg chg="mod">
          <ac:chgData name="Michael Samarkos" userId="242bed026ae1b729" providerId="LiveId" clId="{E2B4B064-6809-4A4F-AF96-AD5A2E01D963}" dt="2019-09-24T18:14:17.046" v="3" actId="27636"/>
          <ac:spMkLst>
            <pc:docMk/>
            <pc:sldMk cId="3735566743" sldId="301"/>
            <ac:spMk id="6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069" v="4" actId="27636"/>
        <pc:sldMkLst>
          <pc:docMk/>
          <pc:sldMk cId="2496810179" sldId="302"/>
        </pc:sldMkLst>
        <pc:spChg chg="mod">
          <ac:chgData name="Michael Samarkos" userId="242bed026ae1b729" providerId="LiveId" clId="{E2B4B064-6809-4A4F-AF96-AD5A2E01D963}" dt="2019-09-24T18:14:17.069" v="4" actId="27636"/>
          <ac:spMkLst>
            <pc:docMk/>
            <pc:sldMk cId="2496810179" sldId="302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249" v="10" actId="27636"/>
        <pc:sldMkLst>
          <pc:docMk/>
          <pc:sldMk cId="2830883576" sldId="303"/>
        </pc:sldMkLst>
        <pc:spChg chg="mod">
          <ac:chgData name="Michael Samarkos" userId="242bed026ae1b729" providerId="LiveId" clId="{E2B4B064-6809-4A4F-AF96-AD5A2E01D963}" dt="2019-09-24T18:14:17.249" v="10" actId="27636"/>
          <ac:spMkLst>
            <pc:docMk/>
            <pc:sldMk cId="2830883576" sldId="303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29:29.943" v="115" actId="27636"/>
        <pc:sldMkLst>
          <pc:docMk/>
          <pc:sldMk cId="1927778937" sldId="313"/>
        </pc:sldMkLst>
        <pc:spChg chg="mod">
          <ac:chgData name="Michael Samarkos" userId="242bed026ae1b729" providerId="LiveId" clId="{E2B4B064-6809-4A4F-AF96-AD5A2E01D963}" dt="2019-09-24T18:29:29.943" v="115" actId="27636"/>
          <ac:spMkLst>
            <pc:docMk/>
            <pc:sldMk cId="1927778937" sldId="313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378" v="12" actId="27636"/>
        <pc:sldMkLst>
          <pc:docMk/>
          <pc:sldMk cId="2235523031" sldId="329"/>
        </pc:sldMkLst>
        <pc:spChg chg="mod">
          <ac:chgData name="Michael Samarkos" userId="242bed026ae1b729" providerId="LiveId" clId="{E2B4B064-6809-4A4F-AF96-AD5A2E01D963}" dt="2019-09-24T18:14:17.378" v="12" actId="27636"/>
          <ac:spMkLst>
            <pc:docMk/>
            <pc:sldMk cId="2235523031" sldId="329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414" v="13" actId="27636"/>
        <pc:sldMkLst>
          <pc:docMk/>
          <pc:sldMk cId="1393660560" sldId="330"/>
        </pc:sldMkLst>
        <pc:spChg chg="mod">
          <ac:chgData name="Michael Samarkos" userId="242bed026ae1b729" providerId="LiveId" clId="{E2B4B064-6809-4A4F-AF96-AD5A2E01D963}" dt="2019-09-24T18:14:17.414" v="13" actId="27636"/>
          <ac:spMkLst>
            <pc:docMk/>
            <pc:sldMk cId="1393660560" sldId="330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844" v="49" actId="27636"/>
        <pc:sldMkLst>
          <pc:docMk/>
          <pc:sldMk cId="762058802" sldId="332"/>
        </pc:sldMkLst>
        <pc:spChg chg="mod">
          <ac:chgData name="Michael Samarkos" userId="242bed026ae1b729" providerId="LiveId" clId="{E2B4B064-6809-4A4F-AF96-AD5A2E01D963}" dt="2019-09-24T18:14:18.844" v="49" actId="27636"/>
          <ac:spMkLst>
            <pc:docMk/>
            <pc:sldMk cId="762058802" sldId="332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537" v="17" actId="27636"/>
        <pc:sldMkLst>
          <pc:docMk/>
          <pc:sldMk cId="2631489536" sldId="333"/>
        </pc:sldMkLst>
        <pc:spChg chg="mod">
          <ac:chgData name="Michael Samarkos" userId="242bed026ae1b729" providerId="LiveId" clId="{E2B4B064-6809-4A4F-AF96-AD5A2E01D963}" dt="2019-09-24T18:14:17.537" v="17" actId="27636"/>
          <ac:spMkLst>
            <pc:docMk/>
            <pc:sldMk cId="2631489536" sldId="333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204" v="8" actId="27636"/>
        <pc:sldMkLst>
          <pc:docMk/>
          <pc:sldMk cId="2103968221" sldId="334"/>
        </pc:sldMkLst>
        <pc:spChg chg="mod">
          <ac:chgData name="Michael Samarkos" userId="242bed026ae1b729" providerId="LiveId" clId="{E2B4B064-6809-4A4F-AF96-AD5A2E01D963}" dt="2019-09-24T18:14:17.204" v="8" actId="27636"/>
          <ac:spMkLst>
            <pc:docMk/>
            <pc:sldMk cId="2103968221" sldId="334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553" v="18" actId="27636"/>
        <pc:sldMkLst>
          <pc:docMk/>
          <pc:sldMk cId="1337072308" sldId="336"/>
        </pc:sldMkLst>
        <pc:spChg chg="mod">
          <ac:chgData name="Michael Samarkos" userId="242bed026ae1b729" providerId="LiveId" clId="{E2B4B064-6809-4A4F-AF96-AD5A2E01D963}" dt="2019-09-24T18:14:17.553" v="18" actId="27636"/>
          <ac:spMkLst>
            <pc:docMk/>
            <pc:sldMk cId="1337072308" sldId="336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627" v="45" actId="27636"/>
        <pc:sldMkLst>
          <pc:docMk/>
          <pc:sldMk cId="3286168550" sldId="340"/>
        </pc:sldMkLst>
        <pc:spChg chg="mod">
          <ac:chgData name="Michael Samarkos" userId="242bed026ae1b729" providerId="LiveId" clId="{E2B4B064-6809-4A4F-AF96-AD5A2E01D963}" dt="2019-09-24T18:14:18.627" v="45" actId="27636"/>
          <ac:spMkLst>
            <pc:docMk/>
            <pc:sldMk cId="3286168550" sldId="340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234" v="9" actId="27636"/>
        <pc:sldMkLst>
          <pc:docMk/>
          <pc:sldMk cId="2091319067" sldId="361"/>
        </pc:sldMkLst>
        <pc:spChg chg="mod">
          <ac:chgData name="Michael Samarkos" userId="242bed026ae1b729" providerId="LiveId" clId="{E2B4B064-6809-4A4F-AF96-AD5A2E01D963}" dt="2019-09-24T18:14:17.234" v="9" actId="27636"/>
          <ac:spMkLst>
            <pc:docMk/>
            <pc:sldMk cId="2091319067" sldId="361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29:10.769" v="110" actId="1076"/>
        <pc:sldMkLst>
          <pc:docMk/>
          <pc:sldMk cId="4061798377" sldId="364"/>
        </pc:sldMkLst>
        <pc:picChg chg="mod">
          <ac:chgData name="Michael Samarkos" userId="242bed026ae1b729" providerId="LiveId" clId="{E2B4B064-6809-4A4F-AF96-AD5A2E01D963}" dt="2019-09-24T18:29:10.769" v="110" actId="1076"/>
          <ac:picMkLst>
            <pc:docMk/>
            <pc:sldMk cId="4061798377" sldId="364"/>
            <ac:picMk id="2050" creationId="{00000000-0000-0000-0000-000000000000}"/>
          </ac:picMkLst>
        </pc:picChg>
      </pc:sldChg>
      <pc:sldChg chg="modSp">
        <pc:chgData name="Michael Samarkos" userId="242bed026ae1b729" providerId="LiveId" clId="{E2B4B064-6809-4A4F-AF96-AD5A2E01D963}" dt="2019-09-24T18:28:52.048" v="107" actId="1076"/>
        <pc:sldMkLst>
          <pc:docMk/>
          <pc:sldMk cId="2856283802" sldId="365"/>
        </pc:sldMkLst>
        <pc:picChg chg="mod">
          <ac:chgData name="Michael Samarkos" userId="242bed026ae1b729" providerId="LiveId" clId="{E2B4B064-6809-4A4F-AF96-AD5A2E01D963}" dt="2019-09-24T18:28:52.048" v="107" actId="1076"/>
          <ac:picMkLst>
            <pc:docMk/>
            <pc:sldMk cId="2856283802" sldId="365"/>
            <ac:picMk id="4" creationId="{00000000-0000-0000-0000-000000000000}"/>
          </ac:picMkLst>
        </pc:picChg>
      </pc:sldChg>
      <pc:sldChg chg="modSp">
        <pc:chgData name="Michael Samarkos" userId="242bed026ae1b729" providerId="LiveId" clId="{E2B4B064-6809-4A4F-AF96-AD5A2E01D963}" dt="2019-09-24T18:28:46.168" v="106" actId="1076"/>
        <pc:sldMkLst>
          <pc:docMk/>
          <pc:sldMk cId="1959250462" sldId="366"/>
        </pc:sldMkLst>
        <pc:picChg chg="mod">
          <ac:chgData name="Michael Samarkos" userId="242bed026ae1b729" providerId="LiveId" clId="{E2B4B064-6809-4A4F-AF96-AD5A2E01D963}" dt="2019-09-24T18:28:46.168" v="106" actId="1076"/>
          <ac:picMkLst>
            <pc:docMk/>
            <pc:sldMk cId="1959250462" sldId="366"/>
            <ac:picMk id="2" creationId="{00000000-0000-0000-0000-000000000000}"/>
          </ac:picMkLst>
        </pc:picChg>
      </pc:sldChg>
      <pc:sldChg chg="modSp">
        <pc:chgData name="Michael Samarkos" userId="242bed026ae1b729" providerId="LiveId" clId="{E2B4B064-6809-4A4F-AF96-AD5A2E01D963}" dt="2019-09-24T18:14:17.497" v="16" actId="27636"/>
        <pc:sldMkLst>
          <pc:docMk/>
          <pc:sldMk cId="4232545637" sldId="373"/>
        </pc:sldMkLst>
        <pc:spChg chg="mod">
          <ac:chgData name="Michael Samarkos" userId="242bed026ae1b729" providerId="LiveId" clId="{E2B4B064-6809-4A4F-AF96-AD5A2E01D963}" dt="2019-09-24T18:14:17.497" v="16" actId="27636"/>
          <ac:spMkLst>
            <pc:docMk/>
            <pc:sldMk cId="4232545637" sldId="373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186" v="7" actId="27636"/>
        <pc:sldMkLst>
          <pc:docMk/>
          <pc:sldMk cId="2606695758" sldId="375"/>
        </pc:sldMkLst>
        <pc:spChg chg="mod">
          <ac:chgData name="Michael Samarkos" userId="242bed026ae1b729" providerId="LiveId" clId="{E2B4B064-6809-4A4F-AF96-AD5A2E01D963}" dt="2019-09-24T18:14:17.186" v="7" actId="27636"/>
          <ac:spMkLst>
            <pc:docMk/>
            <pc:sldMk cId="2606695758" sldId="375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8.914" v="50" actId="27636"/>
        <pc:sldMkLst>
          <pc:docMk/>
          <pc:sldMk cId="1410342639" sldId="376"/>
        </pc:sldMkLst>
        <pc:spChg chg="mod">
          <ac:chgData name="Michael Samarkos" userId="242bed026ae1b729" providerId="LiveId" clId="{E2B4B064-6809-4A4F-AF96-AD5A2E01D963}" dt="2019-09-24T18:14:18.914" v="50" actId="27636"/>
          <ac:spMkLst>
            <pc:docMk/>
            <pc:sldMk cId="1410342639" sldId="376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285" v="11" actId="27636"/>
        <pc:sldMkLst>
          <pc:docMk/>
          <pc:sldMk cId="377702616" sldId="377"/>
        </pc:sldMkLst>
        <pc:spChg chg="mod">
          <ac:chgData name="Michael Samarkos" userId="242bed026ae1b729" providerId="LiveId" clId="{E2B4B064-6809-4A4F-AF96-AD5A2E01D963}" dt="2019-09-24T18:14:17.285" v="11" actId="27636"/>
          <ac:spMkLst>
            <pc:docMk/>
            <pc:sldMk cId="377702616" sldId="377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473" v="15" actId="27636"/>
        <pc:sldMkLst>
          <pc:docMk/>
          <pc:sldMk cId="3998480024" sldId="378"/>
        </pc:sldMkLst>
        <pc:spChg chg="mod">
          <ac:chgData name="Michael Samarkos" userId="242bed026ae1b729" providerId="LiveId" clId="{E2B4B064-6809-4A4F-AF96-AD5A2E01D963}" dt="2019-09-24T18:14:17.473" v="15" actId="27636"/>
          <ac:spMkLst>
            <pc:docMk/>
            <pc:sldMk cId="3998480024" sldId="378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155" v="6" actId="27636"/>
        <pc:sldMkLst>
          <pc:docMk/>
          <pc:sldMk cId="1882822907" sldId="381"/>
        </pc:sldMkLst>
        <pc:spChg chg="mod">
          <ac:chgData name="Michael Samarkos" userId="242bed026ae1b729" providerId="LiveId" clId="{E2B4B064-6809-4A4F-AF96-AD5A2E01D963}" dt="2019-09-24T18:14:17.155" v="6" actId="27636"/>
          <ac:spMkLst>
            <pc:docMk/>
            <pc:sldMk cId="1882822907" sldId="381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14:17.455" v="14" actId="27636"/>
        <pc:sldMkLst>
          <pc:docMk/>
          <pc:sldMk cId="4010756548" sldId="387"/>
        </pc:sldMkLst>
        <pc:spChg chg="mod">
          <ac:chgData name="Michael Samarkos" userId="242bed026ae1b729" providerId="LiveId" clId="{E2B4B064-6809-4A4F-AF96-AD5A2E01D963}" dt="2019-09-24T18:14:17.455" v="14" actId="27636"/>
          <ac:spMkLst>
            <pc:docMk/>
            <pc:sldMk cId="4010756548" sldId="387"/>
            <ac:spMk id="3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26:49.804" v="104" actId="20577"/>
        <pc:sldMkLst>
          <pc:docMk/>
          <pc:sldMk cId="381570233" sldId="395"/>
        </pc:sldMkLst>
        <pc:spChg chg="mod">
          <ac:chgData name="Michael Samarkos" userId="242bed026ae1b729" providerId="LiveId" clId="{E2B4B064-6809-4A4F-AF96-AD5A2E01D963}" dt="2019-09-24T18:26:49.804" v="104" actId="20577"/>
          <ac:spMkLst>
            <pc:docMk/>
            <pc:sldMk cId="381570233" sldId="395"/>
            <ac:spMk id="5" creationId="{00000000-0000-0000-0000-000000000000}"/>
          </ac:spMkLst>
        </pc:spChg>
      </pc:sldChg>
      <pc:sldChg chg="modSp">
        <pc:chgData name="Michael Samarkos" userId="242bed026ae1b729" providerId="LiveId" clId="{E2B4B064-6809-4A4F-AF96-AD5A2E01D963}" dt="2019-09-24T18:26:27.121" v="98" actId="14100"/>
        <pc:sldMkLst>
          <pc:docMk/>
          <pc:sldMk cId="3215776694" sldId="396"/>
        </pc:sldMkLst>
        <pc:spChg chg="mod">
          <ac:chgData name="Michael Samarkos" userId="242bed026ae1b729" providerId="LiveId" clId="{E2B4B064-6809-4A4F-AF96-AD5A2E01D963}" dt="2019-09-24T18:26:24.242" v="97" actId="14100"/>
          <ac:spMkLst>
            <pc:docMk/>
            <pc:sldMk cId="3215776694" sldId="396"/>
            <ac:spMk id="9" creationId="{00000000-0000-0000-0000-000000000000}"/>
          </ac:spMkLst>
        </pc:spChg>
        <pc:picChg chg="mod">
          <ac:chgData name="Michael Samarkos" userId="242bed026ae1b729" providerId="LiveId" clId="{E2B4B064-6809-4A4F-AF96-AD5A2E01D963}" dt="2019-09-24T18:26:27.121" v="98" actId="14100"/>
          <ac:picMkLst>
            <pc:docMk/>
            <pc:sldMk cId="3215776694" sldId="396"/>
            <ac:picMk id="12" creationId="{00000000-0000-0000-0000-000000000000}"/>
          </ac:picMkLst>
        </pc:picChg>
      </pc:sldChg>
      <pc:sldChg chg="addSp delSp modSp add mod setBg">
        <pc:chgData name="Michael Samarkos" userId="242bed026ae1b729" providerId="LiveId" clId="{E2B4B064-6809-4A4F-AF96-AD5A2E01D963}" dt="2019-09-24T18:21:47.342" v="92" actId="1076"/>
        <pc:sldMkLst>
          <pc:docMk/>
          <pc:sldMk cId="1758520526" sldId="410"/>
        </pc:sldMkLst>
        <pc:spChg chg="mod">
          <ac:chgData name="Michael Samarkos" userId="242bed026ae1b729" providerId="LiveId" clId="{E2B4B064-6809-4A4F-AF96-AD5A2E01D963}" dt="2019-09-24T18:21:26.295" v="86" actId="26606"/>
          <ac:spMkLst>
            <pc:docMk/>
            <pc:sldMk cId="1758520526" sldId="410"/>
            <ac:spMk id="2" creationId="{4AC9DAD0-BB37-4654-A833-BBB932C64FF4}"/>
          </ac:spMkLst>
        </pc:spChg>
        <pc:spChg chg="add del mod">
          <ac:chgData name="Michael Samarkos" userId="242bed026ae1b729" providerId="LiveId" clId="{E2B4B064-6809-4A4F-AF96-AD5A2E01D963}" dt="2019-09-24T18:21:41.846" v="91" actId="478"/>
          <ac:spMkLst>
            <pc:docMk/>
            <pc:sldMk cId="1758520526" sldId="410"/>
            <ac:spMk id="3" creationId="{D2E2A4FC-A900-4B64-B20E-C89CE7FF7778}"/>
          </ac:spMkLst>
        </pc:spChg>
        <pc:spChg chg="del">
          <ac:chgData name="Michael Samarkos" userId="242bed026ae1b729" providerId="LiveId" clId="{E2B4B064-6809-4A4F-AF96-AD5A2E01D963}" dt="2019-09-24T18:19:44.033" v="69"/>
          <ac:spMkLst>
            <pc:docMk/>
            <pc:sldMk cId="1758520526" sldId="410"/>
            <ac:spMk id="4" creationId="{56C9FE3F-4C72-4F96-8D35-7A93D7520D43}"/>
          </ac:spMkLst>
        </pc:spChg>
        <pc:spChg chg="add del mod">
          <ac:chgData name="Michael Samarkos" userId="242bed026ae1b729" providerId="LiveId" clId="{E2B4B064-6809-4A4F-AF96-AD5A2E01D963}" dt="2019-09-24T18:20:38.589" v="73"/>
          <ac:spMkLst>
            <pc:docMk/>
            <pc:sldMk cId="1758520526" sldId="410"/>
            <ac:spMk id="8" creationId="{54287689-CAC2-408D-84B4-A6C36F6ABA81}"/>
          </ac:spMkLst>
        </pc:spChg>
        <pc:spChg chg="add del">
          <ac:chgData name="Michael Samarkos" userId="242bed026ae1b729" providerId="LiveId" clId="{E2B4B064-6809-4A4F-AF96-AD5A2E01D963}" dt="2019-09-24T18:21:06.251" v="78" actId="26606"/>
          <ac:spMkLst>
            <pc:docMk/>
            <pc:sldMk cId="1758520526" sldId="410"/>
            <ac:spMk id="17" creationId="{569C1A01-6FB5-43CE-ADCC-936728ACAC0D}"/>
          </ac:spMkLst>
        </pc:spChg>
        <pc:spChg chg="add del">
          <ac:chgData name="Michael Samarkos" userId="242bed026ae1b729" providerId="LiveId" clId="{E2B4B064-6809-4A4F-AF96-AD5A2E01D963}" dt="2019-09-24T18:21:09.986" v="80" actId="26606"/>
          <ac:spMkLst>
            <pc:docMk/>
            <pc:sldMk cId="1758520526" sldId="410"/>
            <ac:spMk id="19" creationId="{823AC064-BC96-4F32-8AE1-B2FD38754823}"/>
          </ac:spMkLst>
        </pc:spChg>
        <pc:spChg chg="add del">
          <ac:chgData name="Michael Samarkos" userId="242bed026ae1b729" providerId="LiveId" clId="{E2B4B064-6809-4A4F-AF96-AD5A2E01D963}" dt="2019-09-24T18:21:12.234" v="82" actId="26606"/>
          <ac:spMkLst>
            <pc:docMk/>
            <pc:sldMk cId="1758520526" sldId="410"/>
            <ac:spMk id="23" creationId="{D2E2A4FC-A900-4B64-B20E-C89CE7FF7778}"/>
          </ac:spMkLst>
        </pc:spChg>
        <pc:spChg chg="add del">
          <ac:chgData name="Michael Samarkos" userId="242bed026ae1b729" providerId="LiveId" clId="{E2B4B064-6809-4A4F-AF96-AD5A2E01D963}" dt="2019-09-24T18:21:16.416" v="84" actId="26606"/>
          <ac:spMkLst>
            <pc:docMk/>
            <pc:sldMk cId="1758520526" sldId="410"/>
            <ac:spMk id="25" creationId="{D2E2A4FC-A900-4B64-B20E-C89CE7FF7778}"/>
          </ac:spMkLst>
        </pc:spChg>
        <pc:spChg chg="add del">
          <ac:chgData name="Michael Samarkos" userId="242bed026ae1b729" providerId="LiveId" clId="{E2B4B064-6809-4A4F-AF96-AD5A2E01D963}" dt="2019-09-24T18:21:26.295" v="86" actId="26606"/>
          <ac:spMkLst>
            <pc:docMk/>
            <pc:sldMk cId="1758520526" sldId="410"/>
            <ac:spMk id="27" creationId="{4038CB10-1F5C-4D54-9DF7-12586DE5B007}"/>
          </ac:spMkLst>
        </pc:spChg>
        <pc:spChg chg="add del">
          <ac:chgData name="Michael Samarkos" userId="242bed026ae1b729" providerId="LiveId" clId="{E2B4B064-6809-4A4F-AF96-AD5A2E01D963}" dt="2019-09-24T18:21:26.295" v="86" actId="26606"/>
          <ac:spMkLst>
            <pc:docMk/>
            <pc:sldMk cId="1758520526" sldId="410"/>
            <ac:spMk id="28" creationId="{73ED6512-6858-4552-B699-9A97FE9A4EA2}"/>
          </ac:spMkLst>
        </pc:spChg>
        <pc:spChg chg="add del">
          <ac:chgData name="Michael Samarkos" userId="242bed026ae1b729" providerId="LiveId" clId="{E2B4B064-6809-4A4F-AF96-AD5A2E01D963}" dt="2019-09-24T18:21:26.295" v="86" actId="26606"/>
          <ac:spMkLst>
            <pc:docMk/>
            <pc:sldMk cId="1758520526" sldId="410"/>
            <ac:spMk id="29" creationId="{D2E2A4FC-A900-4B64-B20E-C89CE7FF7778}"/>
          </ac:spMkLst>
        </pc:spChg>
        <pc:picChg chg="add del mod">
          <ac:chgData name="Michael Samarkos" userId="242bed026ae1b729" providerId="LiveId" clId="{E2B4B064-6809-4A4F-AF96-AD5A2E01D963}" dt="2019-09-24T18:20:35.364" v="72" actId="478"/>
          <ac:picMkLst>
            <pc:docMk/>
            <pc:sldMk cId="1758520526" sldId="410"/>
            <ac:picMk id="6" creationId="{7F76856D-F4FD-4253-8DA9-BD0A40E7DA44}"/>
          </ac:picMkLst>
        </pc:picChg>
        <pc:picChg chg="add mod ord">
          <ac:chgData name="Michael Samarkos" userId="242bed026ae1b729" providerId="LiveId" clId="{E2B4B064-6809-4A4F-AF96-AD5A2E01D963}" dt="2019-09-24T18:21:47.342" v="92" actId="1076"/>
          <ac:picMkLst>
            <pc:docMk/>
            <pc:sldMk cId="1758520526" sldId="410"/>
            <ac:picMk id="10" creationId="{42C349E6-F40E-4BD9-BDCD-544123CC59FF}"/>
          </ac:picMkLst>
        </pc:picChg>
        <pc:picChg chg="add del">
          <ac:chgData name="Michael Samarkos" userId="242bed026ae1b729" providerId="LiveId" clId="{E2B4B064-6809-4A4F-AF96-AD5A2E01D963}" dt="2019-09-24T18:21:06.251" v="78" actId="26606"/>
          <ac:picMkLst>
            <pc:docMk/>
            <pc:sldMk cId="1758520526" sldId="410"/>
            <ac:picMk id="15" creationId="{EE09A529-E47C-4634-BB98-0A9526C372B4}"/>
          </ac:picMkLst>
        </pc:picChg>
        <pc:cxnChg chg="add del">
          <ac:chgData name="Michael Samarkos" userId="242bed026ae1b729" providerId="LiveId" clId="{E2B4B064-6809-4A4F-AF96-AD5A2E01D963}" dt="2019-09-24T18:21:09.986" v="80" actId="26606"/>
          <ac:cxnSpMkLst>
            <pc:docMk/>
            <pc:sldMk cId="1758520526" sldId="410"/>
            <ac:cxnSpMk id="20" creationId="{7E7C77BC-7138-40B1-A15B-20F57A494629}"/>
          </ac:cxnSpMkLst>
        </pc:cxnChg>
        <pc:cxnChg chg="add del">
          <ac:chgData name="Michael Samarkos" userId="242bed026ae1b729" providerId="LiveId" clId="{E2B4B064-6809-4A4F-AF96-AD5A2E01D963}" dt="2019-09-24T18:21:12.234" v="82" actId="26606"/>
          <ac:cxnSpMkLst>
            <pc:docMk/>
            <pc:sldMk cId="1758520526" sldId="410"/>
            <ac:cxnSpMk id="22" creationId="{E4A809D5-3600-46D4-A466-67F2349A54FB}"/>
          </ac:cxnSpMkLst>
        </pc:cxnChg>
      </pc:sldChg>
      <pc:sldMasterChg chg="modSldLayout">
        <pc:chgData name="Michael Samarkos" userId="242bed026ae1b729" providerId="LiveId" clId="{E2B4B064-6809-4A4F-AF96-AD5A2E01D963}" dt="2019-09-24T18:12:33.550" v="0"/>
        <pc:sldMasterMkLst>
          <pc:docMk/>
          <pc:sldMasterMk cId="787073131" sldId="2147483668"/>
        </pc:sldMasterMkLst>
        <pc:sldLayoutChg chg="delSp">
          <pc:chgData name="Michael Samarkos" userId="242bed026ae1b729" providerId="LiveId" clId="{E2B4B064-6809-4A4F-AF96-AD5A2E01D963}" dt="2019-09-24T18:12:33.550" v="0"/>
          <pc:sldLayoutMkLst>
            <pc:docMk/>
            <pc:sldMasterMk cId="787073131" sldId="2147483668"/>
            <pc:sldLayoutMk cId="2797501101" sldId="2147483676"/>
          </pc:sldLayoutMkLst>
          <pc:picChg chg="del">
            <ac:chgData name="Michael Samarkos" userId="242bed026ae1b729" providerId="LiveId" clId="{E2B4B064-6809-4A4F-AF96-AD5A2E01D963}" dt="2019-09-24T18:12:33.550" v="0"/>
            <ac:picMkLst>
              <pc:docMk/>
              <pc:sldMasterMk cId="787073131" sldId="2147483668"/>
              <pc:sldLayoutMk cId="2797501101" sldId="2147483676"/>
              <ac:picMk id="8" creationId="{00000000-0000-0000-0000-000000000000}"/>
            </ac:picMkLst>
          </pc:picChg>
        </pc:sldLayoutChg>
      </pc:sldMasterChg>
    </pc:docChg>
  </pc:docChgLst>
  <pc:docChgLst>
    <pc:chgData name="Michael Samarkos" userId="242bed026ae1b729" providerId="LiveId" clId="{6426177A-9201-4DC1-A0E7-E1F1372E0070}"/>
    <pc:docChg chg="addSld delSld modSld sldOrd">
      <pc:chgData name="Michael Samarkos" userId="242bed026ae1b729" providerId="LiveId" clId="{6426177A-9201-4DC1-A0E7-E1F1372E0070}" dt="2022-02-15T17:30:29.187" v="104" actId="729"/>
      <pc:docMkLst>
        <pc:docMk/>
      </pc:docMkLst>
      <pc:sldChg chg="mod modShow">
        <pc:chgData name="Michael Samarkos" userId="242bed026ae1b729" providerId="LiveId" clId="{6426177A-9201-4DC1-A0E7-E1F1372E0070}" dt="2022-02-15T17:30:29.187" v="104" actId="729"/>
        <pc:sldMkLst>
          <pc:docMk/>
          <pc:sldMk cId="1927778937" sldId="313"/>
        </pc:sldMkLst>
      </pc:sldChg>
      <pc:sldChg chg="mod modShow">
        <pc:chgData name="Michael Samarkos" userId="242bed026ae1b729" providerId="LiveId" clId="{6426177A-9201-4DC1-A0E7-E1F1372E0070}" dt="2022-02-15T17:30:29.187" v="104" actId="729"/>
        <pc:sldMkLst>
          <pc:docMk/>
          <pc:sldMk cId="1799502146" sldId="320"/>
        </pc:sldMkLst>
      </pc:sldChg>
      <pc:sldChg chg="mod modShow">
        <pc:chgData name="Michael Samarkos" userId="242bed026ae1b729" providerId="LiveId" clId="{6426177A-9201-4DC1-A0E7-E1F1372E0070}" dt="2022-02-15T17:30:29.187" v="104" actId="729"/>
        <pc:sldMkLst>
          <pc:docMk/>
          <pc:sldMk cId="4287194019" sldId="324"/>
        </pc:sldMkLst>
      </pc:sldChg>
      <pc:sldChg chg="mod modShow">
        <pc:chgData name="Michael Samarkos" userId="242bed026ae1b729" providerId="LiveId" clId="{6426177A-9201-4DC1-A0E7-E1F1372E0070}" dt="2022-02-15T17:30:29.187" v="104" actId="729"/>
        <pc:sldMkLst>
          <pc:docMk/>
          <pc:sldMk cId="3150785176" sldId="325"/>
        </pc:sldMkLst>
      </pc:sldChg>
      <pc:sldChg chg="mod modShow">
        <pc:chgData name="Michael Samarkos" userId="242bed026ae1b729" providerId="LiveId" clId="{6426177A-9201-4DC1-A0E7-E1F1372E0070}" dt="2022-02-15T17:17:58.337" v="0" actId="729"/>
        <pc:sldMkLst>
          <pc:docMk/>
          <pc:sldMk cId="3998480024" sldId="378"/>
        </pc:sldMkLst>
      </pc:sldChg>
      <pc:sldChg chg="mod modShow">
        <pc:chgData name="Michael Samarkos" userId="242bed026ae1b729" providerId="LiveId" clId="{6426177A-9201-4DC1-A0E7-E1F1372E0070}" dt="2022-02-15T17:18:04.327" v="1" actId="729"/>
        <pc:sldMkLst>
          <pc:docMk/>
          <pc:sldMk cId="3071653860" sldId="379"/>
        </pc:sldMkLst>
      </pc:sldChg>
      <pc:sldChg chg="mod modShow">
        <pc:chgData name="Michael Samarkos" userId="242bed026ae1b729" providerId="LiveId" clId="{6426177A-9201-4DC1-A0E7-E1F1372E0070}" dt="2022-02-15T17:18:04.327" v="1" actId="729"/>
        <pc:sldMkLst>
          <pc:docMk/>
          <pc:sldMk cId="1747098170" sldId="380"/>
        </pc:sldMkLst>
      </pc:sldChg>
      <pc:sldChg chg="mod modShow">
        <pc:chgData name="Michael Samarkos" userId="242bed026ae1b729" providerId="LiveId" clId="{6426177A-9201-4DC1-A0E7-E1F1372E0070}" dt="2022-02-15T17:18:04.327" v="1" actId="729"/>
        <pc:sldMkLst>
          <pc:docMk/>
          <pc:sldMk cId="4131093373" sldId="398"/>
        </pc:sldMkLst>
      </pc:sldChg>
      <pc:sldChg chg="mod modShow">
        <pc:chgData name="Michael Samarkos" userId="242bed026ae1b729" providerId="LiveId" clId="{6426177A-9201-4DC1-A0E7-E1F1372E0070}" dt="2022-02-15T17:18:04.327" v="1" actId="729"/>
        <pc:sldMkLst>
          <pc:docMk/>
          <pc:sldMk cId="1054337802" sldId="399"/>
        </pc:sldMkLst>
      </pc:sldChg>
      <pc:sldChg chg="del">
        <pc:chgData name="Michael Samarkos" userId="242bed026ae1b729" providerId="LiveId" clId="{6426177A-9201-4DC1-A0E7-E1F1372E0070}" dt="2022-02-15T17:26:34.967" v="6" actId="47"/>
        <pc:sldMkLst>
          <pc:docMk/>
          <pc:sldMk cId="4133811703" sldId="407"/>
        </pc:sldMkLst>
      </pc:sldChg>
      <pc:sldChg chg="del">
        <pc:chgData name="Michael Samarkos" userId="242bed026ae1b729" providerId="LiveId" clId="{6426177A-9201-4DC1-A0E7-E1F1372E0070}" dt="2022-02-15T17:26:50.837" v="11" actId="47"/>
        <pc:sldMkLst>
          <pc:docMk/>
          <pc:sldMk cId="2672087324" sldId="408"/>
        </pc:sldMkLst>
      </pc:sldChg>
      <pc:sldChg chg="modSp new del mod">
        <pc:chgData name="Michael Samarkos" userId="242bed026ae1b729" providerId="LiveId" clId="{6426177A-9201-4DC1-A0E7-E1F1372E0070}" dt="2022-02-15T17:29:23.187" v="101" actId="47"/>
        <pc:sldMkLst>
          <pc:docMk/>
          <pc:sldMk cId="2811273753" sldId="414"/>
        </pc:sldMkLst>
        <pc:picChg chg="mod">
          <ac:chgData name="Michael Samarkos" userId="242bed026ae1b729" providerId="LiveId" clId="{6426177A-9201-4DC1-A0E7-E1F1372E0070}" dt="2022-02-15T17:29:10.677" v="100" actId="1076"/>
          <ac:picMkLst>
            <pc:docMk/>
            <pc:sldMk cId="2811273753" sldId="414"/>
            <ac:picMk id="4" creationId="{ADB92330-45EC-431E-9F2A-0ED5E994BBDE}"/>
          </ac:picMkLst>
        </pc:picChg>
      </pc:sldChg>
      <pc:sldChg chg="modSp new del mod">
        <pc:chgData name="Michael Samarkos" userId="242bed026ae1b729" providerId="LiveId" clId="{6426177A-9201-4DC1-A0E7-E1F1372E0070}" dt="2022-02-15T17:26:44.187" v="10" actId="47"/>
        <pc:sldMkLst>
          <pc:docMk/>
          <pc:sldMk cId="878616618" sldId="415"/>
        </pc:sldMkLst>
        <pc:picChg chg="mod">
          <ac:chgData name="Michael Samarkos" userId="242bed026ae1b729" providerId="LiveId" clId="{6426177A-9201-4DC1-A0E7-E1F1372E0070}" dt="2022-02-15T17:23:56.427" v="5" actId="1076"/>
          <ac:picMkLst>
            <pc:docMk/>
            <pc:sldMk cId="878616618" sldId="415"/>
            <ac:picMk id="4" creationId="{52481193-2785-48D4-8F18-1BF76507B5C3}"/>
          </ac:picMkLst>
        </pc:picChg>
      </pc:sldChg>
      <pc:sldChg chg="addSp delSp modSp new mod ord">
        <pc:chgData name="Michael Samarkos" userId="242bed026ae1b729" providerId="LiveId" clId="{6426177A-9201-4DC1-A0E7-E1F1372E0070}" dt="2022-02-15T17:28:41.897" v="98" actId="1036"/>
        <pc:sldMkLst>
          <pc:docMk/>
          <pc:sldMk cId="4091915034" sldId="416"/>
        </pc:sldMkLst>
        <pc:spChg chg="mod">
          <ac:chgData name="Michael Samarkos" userId="242bed026ae1b729" providerId="LiveId" clId="{6426177A-9201-4DC1-A0E7-E1F1372E0070}" dt="2022-02-15T17:27:38.947" v="76" actId="20577"/>
          <ac:spMkLst>
            <pc:docMk/>
            <pc:sldMk cId="4091915034" sldId="416"/>
            <ac:spMk id="2" creationId="{304EE974-215A-4F31-96E2-064DAD861542}"/>
          </ac:spMkLst>
        </pc:spChg>
        <pc:spChg chg="del">
          <ac:chgData name="Michael Samarkos" userId="242bed026ae1b729" providerId="LiveId" clId="{6426177A-9201-4DC1-A0E7-E1F1372E0070}" dt="2022-02-15T17:26:57.277" v="12" actId="22"/>
          <ac:spMkLst>
            <pc:docMk/>
            <pc:sldMk cId="4091915034" sldId="416"/>
            <ac:spMk id="3" creationId="{5DC3DC54-5363-4B49-9CD1-1906FD28C1FD}"/>
          </ac:spMkLst>
        </pc:spChg>
        <pc:picChg chg="add mod ord">
          <ac:chgData name="Michael Samarkos" userId="242bed026ae1b729" providerId="LiveId" clId="{6426177A-9201-4DC1-A0E7-E1F1372E0070}" dt="2022-02-15T17:28:24.378" v="83" actId="1076"/>
          <ac:picMkLst>
            <pc:docMk/>
            <pc:sldMk cId="4091915034" sldId="416"/>
            <ac:picMk id="5" creationId="{71B92B48-3135-47AE-A6A7-FA9BFF8EA446}"/>
          </ac:picMkLst>
        </pc:picChg>
        <pc:picChg chg="add mod">
          <ac:chgData name="Michael Samarkos" userId="242bed026ae1b729" providerId="LiveId" clId="{6426177A-9201-4DC1-A0E7-E1F1372E0070}" dt="2022-02-15T17:28:41.897" v="98" actId="1036"/>
          <ac:picMkLst>
            <pc:docMk/>
            <pc:sldMk cId="4091915034" sldId="416"/>
            <ac:picMk id="7" creationId="{683C7405-28A4-4925-8779-75DDF695A875}"/>
          </ac:picMkLst>
        </pc:picChg>
      </pc:sldChg>
    </pc:docChg>
  </pc:docChgLst>
  <pc:docChgLst>
    <pc:chgData name="Michail Samarkos" userId="9fadc3a2-0bf9-4d4c-a7df-e83f8f067d59" providerId="ADAL" clId="{923883A6-E1A6-4E64-8D27-E559C3D6A6E7}"/>
    <pc:docChg chg="undo redo custSel addSld delSld modSld sldOrd replTag delTag">
      <pc:chgData name="Michail Samarkos" userId="9fadc3a2-0bf9-4d4c-a7df-e83f8f067d59" providerId="ADAL" clId="{923883A6-E1A6-4E64-8D27-E559C3D6A6E7}" dt="2023-02-15T06:14:00.677" v="4673"/>
      <pc:docMkLst>
        <pc:docMk/>
      </pc:docMkLst>
      <pc:sldChg chg="modSp mod">
        <pc:chgData name="Michail Samarkos" userId="9fadc3a2-0bf9-4d4c-a7df-e83f8f067d59" providerId="ADAL" clId="{923883A6-E1A6-4E64-8D27-E559C3D6A6E7}" dt="2023-02-14T12:59:12.164" v="62" actId="20577"/>
        <pc:sldMkLst>
          <pc:docMk/>
          <pc:sldMk cId="3711150989" sldId="256"/>
        </pc:sldMkLst>
        <pc:spChg chg="mod">
          <ac:chgData name="Michail Samarkos" userId="9fadc3a2-0bf9-4d4c-a7df-e83f8f067d59" providerId="ADAL" clId="{923883A6-E1A6-4E64-8D27-E559C3D6A6E7}" dt="2023-02-14T12:59:12.164" v="62" actId="20577"/>
          <ac:spMkLst>
            <pc:docMk/>
            <pc:sldMk cId="3711150989" sldId="256"/>
            <ac:spMk id="3" creationId="{00000000-0000-0000-0000-000000000000}"/>
          </ac:spMkLst>
        </pc:spChg>
      </pc:sldChg>
      <pc:sldChg chg="addSp delSp modSp mod">
        <pc:chgData name="Michail Samarkos" userId="9fadc3a2-0bf9-4d4c-a7df-e83f8f067d59" providerId="ADAL" clId="{923883A6-E1A6-4E64-8D27-E559C3D6A6E7}" dt="2023-02-14T20:43:16.247" v="3023" actId="113"/>
        <pc:sldMkLst>
          <pc:docMk/>
          <pc:sldMk cId="3036988240" sldId="257"/>
        </pc:sldMkLst>
        <pc:spChg chg="add del mod">
          <ac:chgData name="Michail Samarkos" userId="9fadc3a2-0bf9-4d4c-a7df-e83f8f067d59" providerId="ADAL" clId="{923883A6-E1A6-4E64-8D27-E559C3D6A6E7}" dt="2023-02-14T20:41:46.601" v="2883"/>
          <ac:spMkLst>
            <pc:docMk/>
            <pc:sldMk cId="3036988240" sldId="257"/>
            <ac:spMk id="2" creationId="{39ED0EA3-3169-0833-E095-3AF47F2F1592}"/>
          </ac:spMkLst>
        </pc:spChg>
        <pc:spChg chg="add mod">
          <ac:chgData name="Michail Samarkos" userId="9fadc3a2-0bf9-4d4c-a7df-e83f8f067d59" providerId="ADAL" clId="{923883A6-E1A6-4E64-8D27-E559C3D6A6E7}" dt="2023-02-14T20:43:16.247" v="3023" actId="113"/>
          <ac:spMkLst>
            <pc:docMk/>
            <pc:sldMk cId="3036988240" sldId="257"/>
            <ac:spMk id="3" creationId="{FDDF8261-1B6A-56BB-1BE0-A8A97EA834CB}"/>
          </ac:spMkLst>
        </pc:spChg>
        <pc:picChg chg="mod">
          <ac:chgData name="Michail Samarkos" userId="9fadc3a2-0bf9-4d4c-a7df-e83f8f067d59" providerId="ADAL" clId="{923883A6-E1A6-4E64-8D27-E559C3D6A6E7}" dt="2023-02-14T18:37:13.890" v="1986" actId="1037"/>
          <ac:picMkLst>
            <pc:docMk/>
            <pc:sldMk cId="3036988240" sldId="257"/>
            <ac:picMk id="2050" creationId="{00000000-0000-0000-0000-000000000000}"/>
          </ac:picMkLst>
        </pc:picChg>
      </pc:sldChg>
      <pc:sldChg chg="modSp add mod">
        <pc:chgData name="Michail Samarkos" userId="9fadc3a2-0bf9-4d4c-a7df-e83f8f067d59" providerId="ADAL" clId="{923883A6-E1A6-4E64-8D27-E559C3D6A6E7}" dt="2023-02-14T23:13:06.430" v="4607" actId="12269"/>
        <pc:sldMkLst>
          <pc:docMk/>
          <pc:sldMk cId="3196034264" sldId="271"/>
        </pc:sldMkLst>
        <pc:spChg chg="mod">
          <ac:chgData name="Michail Samarkos" userId="9fadc3a2-0bf9-4d4c-a7df-e83f8f067d59" providerId="ADAL" clId="{923883A6-E1A6-4E64-8D27-E559C3D6A6E7}" dt="2023-02-14T23:10:13.134" v="4441" actId="6549"/>
          <ac:spMkLst>
            <pc:docMk/>
            <pc:sldMk cId="3196034264" sldId="271"/>
            <ac:spMk id="2" creationId="{00000000-0000-0000-0000-000000000000}"/>
          </ac:spMkLst>
        </pc:spChg>
        <pc:graphicFrameChg chg="mod">
          <ac:chgData name="Michail Samarkos" userId="9fadc3a2-0bf9-4d4c-a7df-e83f8f067d59" providerId="ADAL" clId="{923883A6-E1A6-4E64-8D27-E559C3D6A6E7}" dt="2023-02-14T23:13:06.430" v="4607" actId="12269"/>
          <ac:graphicFrameMkLst>
            <pc:docMk/>
            <pc:sldMk cId="3196034264" sldId="271"/>
            <ac:graphicFrameMk id="5" creationId="{1DEDAB04-7B83-4FF4-A516-74806BD05488}"/>
          </ac:graphicFrameMkLst>
        </pc:graphicFrameChg>
      </pc:sldChg>
      <pc:sldChg chg="modSp mod">
        <pc:chgData name="Michail Samarkos" userId="9fadc3a2-0bf9-4d4c-a7df-e83f8f067d59" providerId="ADAL" clId="{923883A6-E1A6-4E64-8D27-E559C3D6A6E7}" dt="2023-02-14T18:25:49.849" v="1676" actId="20577"/>
        <pc:sldMkLst>
          <pc:docMk/>
          <pc:sldMk cId="1685391777" sldId="297"/>
        </pc:sldMkLst>
        <pc:spChg chg="mod">
          <ac:chgData name="Michail Samarkos" userId="9fadc3a2-0bf9-4d4c-a7df-e83f8f067d59" providerId="ADAL" clId="{923883A6-E1A6-4E64-8D27-E559C3D6A6E7}" dt="2023-02-14T18:25:49.849" v="1676" actId="20577"/>
          <ac:spMkLst>
            <pc:docMk/>
            <pc:sldMk cId="1685391777" sldId="297"/>
            <ac:spMk id="6" creationId="{00000000-0000-0000-0000-000000000000}"/>
          </ac:spMkLst>
        </pc:spChg>
      </pc:sldChg>
      <pc:sldChg chg="modSp mod">
        <pc:chgData name="Michail Samarkos" userId="9fadc3a2-0bf9-4d4c-a7df-e83f8f067d59" providerId="ADAL" clId="{923883A6-E1A6-4E64-8D27-E559C3D6A6E7}" dt="2023-02-14T18:36:28.395" v="1977" actId="113"/>
        <pc:sldMkLst>
          <pc:docMk/>
          <pc:sldMk cId="1759335748" sldId="298"/>
        </pc:sldMkLst>
        <pc:spChg chg="mod">
          <ac:chgData name="Michail Samarkos" userId="9fadc3a2-0bf9-4d4c-a7df-e83f8f067d59" providerId="ADAL" clId="{923883A6-E1A6-4E64-8D27-E559C3D6A6E7}" dt="2023-02-14T18:23:28.848" v="1553" actId="20577"/>
          <ac:spMkLst>
            <pc:docMk/>
            <pc:sldMk cId="1759335748" sldId="298"/>
            <ac:spMk id="2" creationId="{00000000-0000-0000-0000-000000000000}"/>
          </ac:spMkLst>
        </pc:spChg>
        <pc:spChg chg="mod">
          <ac:chgData name="Michail Samarkos" userId="9fadc3a2-0bf9-4d4c-a7df-e83f8f067d59" providerId="ADAL" clId="{923883A6-E1A6-4E64-8D27-E559C3D6A6E7}" dt="2023-02-14T18:36:28.395" v="1977" actId="113"/>
          <ac:spMkLst>
            <pc:docMk/>
            <pc:sldMk cId="1759335748" sldId="298"/>
            <ac:spMk id="3" creationId="{00000000-0000-0000-0000-000000000000}"/>
          </ac:spMkLst>
        </pc:spChg>
      </pc:sldChg>
      <pc:sldChg chg="modSp mod">
        <pc:chgData name="Michail Samarkos" userId="9fadc3a2-0bf9-4d4c-a7df-e83f8f067d59" providerId="ADAL" clId="{923883A6-E1A6-4E64-8D27-E559C3D6A6E7}" dt="2023-02-14T18:23:57.889" v="1560" actId="207"/>
        <pc:sldMkLst>
          <pc:docMk/>
          <pc:sldMk cId="583913484" sldId="299"/>
        </pc:sldMkLst>
        <pc:spChg chg="mod">
          <ac:chgData name="Michail Samarkos" userId="9fadc3a2-0bf9-4d4c-a7df-e83f8f067d59" providerId="ADAL" clId="{923883A6-E1A6-4E64-8D27-E559C3D6A6E7}" dt="2023-02-14T18:23:57.889" v="1560" actId="207"/>
          <ac:spMkLst>
            <pc:docMk/>
            <pc:sldMk cId="583913484" sldId="299"/>
            <ac:spMk id="3" creationId="{00000000-0000-0000-0000-000000000000}"/>
          </ac:spMkLst>
        </pc:spChg>
      </pc:sldChg>
      <pc:sldChg chg="modSp mod modShow">
        <pc:chgData name="Michail Samarkos" userId="9fadc3a2-0bf9-4d4c-a7df-e83f8f067d59" providerId="ADAL" clId="{923883A6-E1A6-4E64-8D27-E559C3D6A6E7}" dt="2023-02-14T23:18:17.032" v="4664" actId="27636"/>
        <pc:sldMkLst>
          <pc:docMk/>
          <pc:sldMk cId="1927778937" sldId="313"/>
        </pc:sldMkLst>
        <pc:spChg chg="mod">
          <ac:chgData name="Michail Samarkos" userId="9fadc3a2-0bf9-4d4c-a7df-e83f8f067d59" providerId="ADAL" clId="{923883A6-E1A6-4E64-8D27-E559C3D6A6E7}" dt="2023-02-14T23:18:17.032" v="4664" actId="27636"/>
          <ac:spMkLst>
            <pc:docMk/>
            <pc:sldMk cId="1927778937" sldId="313"/>
            <ac:spMk id="3" creationId="{00000000-0000-0000-0000-000000000000}"/>
          </ac:spMkLst>
        </pc:spChg>
      </pc:sldChg>
      <pc:sldChg chg="mod modShow">
        <pc:chgData name="Michail Samarkos" userId="9fadc3a2-0bf9-4d4c-a7df-e83f8f067d59" providerId="ADAL" clId="{923883A6-E1A6-4E64-8D27-E559C3D6A6E7}" dt="2023-02-14T20:46:48.482" v="3092" actId="729"/>
        <pc:sldMkLst>
          <pc:docMk/>
          <pc:sldMk cId="2889421450" sldId="314"/>
        </pc:sldMkLst>
      </pc:sldChg>
      <pc:sldChg chg="mod modShow">
        <pc:chgData name="Michail Samarkos" userId="9fadc3a2-0bf9-4d4c-a7df-e83f8f067d59" providerId="ADAL" clId="{923883A6-E1A6-4E64-8D27-E559C3D6A6E7}" dt="2023-02-14T20:46:48.482" v="3092" actId="729"/>
        <pc:sldMkLst>
          <pc:docMk/>
          <pc:sldMk cId="3340229130" sldId="315"/>
        </pc:sldMkLst>
      </pc:sldChg>
      <pc:sldChg chg="mod modShow">
        <pc:chgData name="Michail Samarkos" userId="9fadc3a2-0bf9-4d4c-a7df-e83f8f067d59" providerId="ADAL" clId="{923883A6-E1A6-4E64-8D27-E559C3D6A6E7}" dt="2023-02-14T20:46:48.482" v="3092" actId="729"/>
        <pc:sldMkLst>
          <pc:docMk/>
          <pc:sldMk cId="2333556589" sldId="316"/>
        </pc:sldMkLst>
      </pc:sldChg>
      <pc:sldChg chg="mod modShow">
        <pc:chgData name="Michail Samarkos" userId="9fadc3a2-0bf9-4d4c-a7df-e83f8f067d59" providerId="ADAL" clId="{923883A6-E1A6-4E64-8D27-E559C3D6A6E7}" dt="2023-02-14T20:46:50.815" v="3093" actId="729"/>
        <pc:sldMkLst>
          <pc:docMk/>
          <pc:sldMk cId="2145985505" sldId="317"/>
        </pc:sldMkLst>
      </pc:sldChg>
      <pc:sldChg chg="mod modShow">
        <pc:chgData name="Michail Samarkos" userId="9fadc3a2-0bf9-4d4c-a7df-e83f8f067d59" providerId="ADAL" clId="{923883A6-E1A6-4E64-8D27-E559C3D6A6E7}" dt="2023-02-14T20:46:48.482" v="3092" actId="729"/>
        <pc:sldMkLst>
          <pc:docMk/>
          <pc:sldMk cId="3754982838" sldId="318"/>
        </pc:sldMkLst>
      </pc:sldChg>
      <pc:sldChg chg="mod modShow">
        <pc:chgData name="Michail Samarkos" userId="9fadc3a2-0bf9-4d4c-a7df-e83f8f067d59" providerId="ADAL" clId="{923883A6-E1A6-4E64-8D27-E559C3D6A6E7}" dt="2023-02-14T20:46:43.325" v="3091" actId="729"/>
        <pc:sldMkLst>
          <pc:docMk/>
          <pc:sldMk cId="1799502146" sldId="320"/>
        </pc:sldMkLst>
      </pc:sldChg>
      <pc:sldChg chg="modSp mod">
        <pc:chgData name="Michail Samarkos" userId="9fadc3a2-0bf9-4d4c-a7df-e83f8f067d59" providerId="ADAL" clId="{923883A6-E1A6-4E64-8D27-E559C3D6A6E7}" dt="2023-02-14T20:47:04.712" v="3116" actId="20577"/>
        <pc:sldMkLst>
          <pc:docMk/>
          <pc:sldMk cId="1599543813" sldId="321"/>
        </pc:sldMkLst>
        <pc:spChg chg="mod">
          <ac:chgData name="Michail Samarkos" userId="9fadc3a2-0bf9-4d4c-a7df-e83f8f067d59" providerId="ADAL" clId="{923883A6-E1A6-4E64-8D27-E559C3D6A6E7}" dt="2023-02-14T20:47:04.712" v="3116" actId="20577"/>
          <ac:spMkLst>
            <pc:docMk/>
            <pc:sldMk cId="1599543813" sldId="321"/>
            <ac:spMk id="3" creationId="{00000000-0000-0000-0000-000000000000}"/>
          </ac:spMkLst>
        </pc:spChg>
      </pc:sldChg>
      <pc:sldChg chg="modSp mod">
        <pc:chgData name="Michail Samarkos" userId="9fadc3a2-0bf9-4d4c-a7df-e83f8f067d59" providerId="ADAL" clId="{923883A6-E1A6-4E64-8D27-E559C3D6A6E7}" dt="2023-02-14T23:10:43.749" v="4500" actId="20577"/>
        <pc:sldMkLst>
          <pc:docMk/>
          <pc:sldMk cId="2830082594" sldId="323"/>
        </pc:sldMkLst>
        <pc:spChg chg="mod">
          <ac:chgData name="Michail Samarkos" userId="9fadc3a2-0bf9-4d4c-a7df-e83f8f067d59" providerId="ADAL" clId="{923883A6-E1A6-4E64-8D27-E559C3D6A6E7}" dt="2023-02-14T23:10:43.749" v="4500" actId="20577"/>
          <ac:spMkLst>
            <pc:docMk/>
            <pc:sldMk cId="2830082594" sldId="323"/>
            <ac:spMk id="2" creationId="{00000000-0000-0000-0000-000000000000}"/>
          </ac:spMkLst>
        </pc:spChg>
      </pc:sldChg>
      <pc:sldChg chg="mod modShow">
        <pc:chgData name="Michail Samarkos" userId="9fadc3a2-0bf9-4d4c-a7df-e83f8f067d59" providerId="ADAL" clId="{923883A6-E1A6-4E64-8D27-E559C3D6A6E7}" dt="2023-02-14T20:46:43.325" v="3091" actId="729"/>
        <pc:sldMkLst>
          <pc:docMk/>
          <pc:sldMk cId="4287194019" sldId="324"/>
        </pc:sldMkLst>
      </pc:sldChg>
      <pc:sldChg chg="mod modShow">
        <pc:chgData name="Michail Samarkos" userId="9fadc3a2-0bf9-4d4c-a7df-e83f8f067d59" providerId="ADAL" clId="{923883A6-E1A6-4E64-8D27-E559C3D6A6E7}" dt="2023-02-14T20:46:43.325" v="3091" actId="729"/>
        <pc:sldMkLst>
          <pc:docMk/>
          <pc:sldMk cId="3150785176" sldId="325"/>
        </pc:sldMkLst>
      </pc:sldChg>
      <pc:sldChg chg="mod modShow">
        <pc:chgData name="Michail Samarkos" userId="9fadc3a2-0bf9-4d4c-a7df-e83f8f067d59" providerId="ADAL" clId="{923883A6-E1A6-4E64-8D27-E559C3D6A6E7}" dt="2023-02-14T20:46:43.325" v="3091" actId="729"/>
        <pc:sldMkLst>
          <pc:docMk/>
          <pc:sldMk cId="2576240511" sldId="326"/>
        </pc:sldMkLst>
      </pc:sldChg>
      <pc:sldChg chg="mod modShow">
        <pc:chgData name="Michail Samarkos" userId="9fadc3a2-0bf9-4d4c-a7df-e83f8f067d59" providerId="ADAL" clId="{923883A6-E1A6-4E64-8D27-E559C3D6A6E7}" dt="2023-02-14T20:46:43.325" v="3091" actId="729"/>
        <pc:sldMkLst>
          <pc:docMk/>
          <pc:sldMk cId="2327079596" sldId="327"/>
        </pc:sldMkLst>
      </pc:sldChg>
      <pc:sldChg chg="mod modShow">
        <pc:chgData name="Michail Samarkos" userId="9fadc3a2-0bf9-4d4c-a7df-e83f8f067d59" providerId="ADAL" clId="{923883A6-E1A6-4E64-8D27-E559C3D6A6E7}" dt="2023-02-14T20:46:48.482" v="3092" actId="729"/>
        <pc:sldMkLst>
          <pc:docMk/>
          <pc:sldMk cId="4240132712" sldId="328"/>
        </pc:sldMkLst>
      </pc:sldChg>
      <pc:sldChg chg="modSp mod">
        <pc:chgData name="Michail Samarkos" userId="9fadc3a2-0bf9-4d4c-a7df-e83f8f067d59" providerId="ADAL" clId="{923883A6-E1A6-4E64-8D27-E559C3D6A6E7}" dt="2023-02-14T23:14:33.204" v="4626" actId="20577"/>
        <pc:sldMkLst>
          <pc:docMk/>
          <pc:sldMk cId="3294657318" sldId="335"/>
        </pc:sldMkLst>
        <pc:spChg chg="mod">
          <ac:chgData name="Michail Samarkos" userId="9fadc3a2-0bf9-4d4c-a7df-e83f8f067d59" providerId="ADAL" clId="{923883A6-E1A6-4E64-8D27-E559C3D6A6E7}" dt="2023-02-14T20:46:00.397" v="3087" actId="1076"/>
          <ac:spMkLst>
            <pc:docMk/>
            <pc:sldMk cId="3294657318" sldId="335"/>
            <ac:spMk id="5" creationId="{00000000-0000-0000-0000-000000000000}"/>
          </ac:spMkLst>
        </pc:spChg>
        <pc:graphicFrameChg chg="modGraphic">
          <ac:chgData name="Michail Samarkos" userId="9fadc3a2-0bf9-4d4c-a7df-e83f8f067d59" providerId="ADAL" clId="{923883A6-E1A6-4E64-8D27-E559C3D6A6E7}" dt="2023-02-14T23:14:33.204" v="4626" actId="20577"/>
          <ac:graphicFrameMkLst>
            <pc:docMk/>
            <pc:sldMk cId="3294657318" sldId="335"/>
            <ac:graphicFrameMk id="4" creationId="{00000000-0000-0000-0000-000000000000}"/>
          </ac:graphicFrameMkLst>
        </pc:graphicFrameChg>
      </pc:sldChg>
      <pc:sldChg chg="modSp mod">
        <pc:chgData name="Michail Samarkos" userId="9fadc3a2-0bf9-4d4c-a7df-e83f8f067d59" providerId="ADAL" clId="{923883A6-E1A6-4E64-8D27-E559C3D6A6E7}" dt="2023-02-14T23:15:39.332" v="4646" actId="1076"/>
        <pc:sldMkLst>
          <pc:docMk/>
          <pc:sldMk cId="2434133544" sldId="368"/>
        </pc:sldMkLst>
        <pc:picChg chg="mod">
          <ac:chgData name="Michail Samarkos" userId="9fadc3a2-0bf9-4d4c-a7df-e83f8f067d59" providerId="ADAL" clId="{923883A6-E1A6-4E64-8D27-E559C3D6A6E7}" dt="2023-02-14T23:15:39.332" v="4646" actId="1076"/>
          <ac:picMkLst>
            <pc:docMk/>
            <pc:sldMk cId="2434133544" sldId="368"/>
            <ac:picMk id="4" creationId="{00000000-0000-0000-0000-000000000000}"/>
          </ac:picMkLst>
        </pc:picChg>
      </pc:sldChg>
      <pc:sldChg chg="modSp mod">
        <pc:chgData name="Michail Samarkos" userId="9fadc3a2-0bf9-4d4c-a7df-e83f8f067d59" providerId="ADAL" clId="{923883A6-E1A6-4E64-8D27-E559C3D6A6E7}" dt="2023-02-14T23:15:15.886" v="4641" actId="20577"/>
        <pc:sldMkLst>
          <pc:docMk/>
          <pc:sldMk cId="377702616" sldId="377"/>
        </pc:sldMkLst>
        <pc:spChg chg="mod">
          <ac:chgData name="Michail Samarkos" userId="9fadc3a2-0bf9-4d4c-a7df-e83f8f067d59" providerId="ADAL" clId="{923883A6-E1A6-4E64-8D27-E559C3D6A6E7}" dt="2023-02-14T23:15:15.886" v="4641" actId="20577"/>
          <ac:spMkLst>
            <pc:docMk/>
            <pc:sldMk cId="377702616" sldId="377"/>
            <ac:spMk id="3" creationId="{00000000-0000-0000-0000-000000000000}"/>
          </ac:spMkLst>
        </pc:spChg>
      </pc:sldChg>
      <pc:sldChg chg="addSp modSp del mod">
        <pc:chgData name="Michail Samarkos" userId="9fadc3a2-0bf9-4d4c-a7df-e83f8f067d59" providerId="ADAL" clId="{923883A6-E1A6-4E64-8D27-E559C3D6A6E7}" dt="2023-02-14T22:59:36.673" v="4090" actId="2696"/>
        <pc:sldMkLst>
          <pc:docMk/>
          <pc:sldMk cId="1882822907" sldId="381"/>
        </pc:sldMkLst>
        <pc:spChg chg="add mod">
          <ac:chgData name="Michail Samarkos" userId="9fadc3a2-0bf9-4d4c-a7df-e83f8f067d59" providerId="ADAL" clId="{923883A6-E1A6-4E64-8D27-E559C3D6A6E7}" dt="2023-02-14T20:45:05.631" v="3062" actId="207"/>
          <ac:spMkLst>
            <pc:docMk/>
            <pc:sldMk cId="1882822907" sldId="381"/>
            <ac:spMk id="4" creationId="{A88A39D4-4ECD-8846-8009-BC9830D7B6EB}"/>
          </ac:spMkLst>
        </pc:spChg>
      </pc:sldChg>
      <pc:sldChg chg="add del">
        <pc:chgData name="Michail Samarkos" userId="9fadc3a2-0bf9-4d4c-a7df-e83f8f067d59" providerId="ADAL" clId="{923883A6-E1A6-4E64-8D27-E559C3D6A6E7}" dt="2023-02-14T22:59:49.997" v="4096" actId="47"/>
        <pc:sldMkLst>
          <pc:docMk/>
          <pc:sldMk cId="2161542842" sldId="381"/>
        </pc:sldMkLst>
      </pc:sldChg>
      <pc:sldChg chg="modSp mod">
        <pc:chgData name="Michail Samarkos" userId="9fadc3a2-0bf9-4d4c-a7df-e83f8f067d59" providerId="ADAL" clId="{923883A6-E1A6-4E64-8D27-E559C3D6A6E7}" dt="2023-02-14T23:16:12.833" v="4650" actId="14100"/>
        <pc:sldMkLst>
          <pc:docMk/>
          <pc:sldMk cId="1893363608" sldId="386"/>
        </pc:sldMkLst>
        <pc:spChg chg="mod">
          <ac:chgData name="Michail Samarkos" userId="9fadc3a2-0bf9-4d4c-a7df-e83f8f067d59" providerId="ADAL" clId="{923883A6-E1A6-4E64-8D27-E559C3D6A6E7}" dt="2023-02-14T23:16:12.833" v="4650" actId="14100"/>
          <ac:spMkLst>
            <pc:docMk/>
            <pc:sldMk cId="1893363608" sldId="386"/>
            <ac:spMk id="8" creationId="{00000000-0000-0000-0000-000000000000}"/>
          </ac:spMkLst>
        </pc:spChg>
      </pc:sldChg>
      <pc:sldChg chg="modSp mod">
        <pc:chgData name="Michail Samarkos" userId="9fadc3a2-0bf9-4d4c-a7df-e83f8f067d59" providerId="ADAL" clId="{923883A6-E1A6-4E64-8D27-E559C3D6A6E7}" dt="2023-02-14T23:16:55.965" v="4654" actId="20577"/>
        <pc:sldMkLst>
          <pc:docMk/>
          <pc:sldMk cId="4010756548" sldId="387"/>
        </pc:sldMkLst>
        <pc:spChg chg="mod">
          <ac:chgData name="Michail Samarkos" userId="9fadc3a2-0bf9-4d4c-a7df-e83f8f067d59" providerId="ADAL" clId="{923883A6-E1A6-4E64-8D27-E559C3D6A6E7}" dt="2023-02-14T23:16:55.965" v="4654" actId="20577"/>
          <ac:spMkLst>
            <pc:docMk/>
            <pc:sldMk cId="4010756548" sldId="387"/>
            <ac:spMk id="3" creationId="{00000000-0000-0000-0000-000000000000}"/>
          </ac:spMkLst>
        </pc:spChg>
      </pc:sldChg>
      <pc:sldChg chg="ord">
        <pc:chgData name="Michail Samarkos" userId="9fadc3a2-0bf9-4d4c-a7df-e83f8f067d59" providerId="ADAL" clId="{923883A6-E1A6-4E64-8D27-E559C3D6A6E7}" dt="2023-02-14T18:24:54.325" v="1567"/>
        <pc:sldMkLst>
          <pc:docMk/>
          <pc:sldMk cId="1043652408" sldId="402"/>
        </pc:sldMkLst>
      </pc:sldChg>
      <pc:sldChg chg="addSp modSp mod">
        <pc:chgData name="Michail Samarkos" userId="9fadc3a2-0bf9-4d4c-a7df-e83f8f067d59" providerId="ADAL" clId="{923883A6-E1A6-4E64-8D27-E559C3D6A6E7}" dt="2023-02-14T20:43:50.838" v="3033"/>
        <pc:sldMkLst>
          <pc:docMk/>
          <pc:sldMk cId="1445450117" sldId="405"/>
        </pc:sldMkLst>
        <pc:spChg chg="add mod">
          <ac:chgData name="Michail Samarkos" userId="9fadc3a2-0bf9-4d4c-a7df-e83f8f067d59" providerId="ADAL" clId="{923883A6-E1A6-4E64-8D27-E559C3D6A6E7}" dt="2023-02-14T20:43:50.838" v="3033"/>
          <ac:spMkLst>
            <pc:docMk/>
            <pc:sldMk cId="1445450117" sldId="405"/>
            <ac:spMk id="3" creationId="{05A204DA-F14E-27FD-2653-7860D0DAE455}"/>
          </ac:spMkLst>
        </pc:spChg>
        <pc:picChg chg="mod">
          <ac:chgData name="Michail Samarkos" userId="9fadc3a2-0bf9-4d4c-a7df-e83f8f067d59" providerId="ADAL" clId="{923883A6-E1A6-4E64-8D27-E559C3D6A6E7}" dt="2023-02-14T20:43:27.286" v="3029" actId="1035"/>
          <ac:picMkLst>
            <pc:docMk/>
            <pc:sldMk cId="1445450117" sldId="405"/>
            <ac:picMk id="4" creationId="{00000000-0000-0000-0000-000000000000}"/>
          </ac:picMkLst>
        </pc:picChg>
      </pc:sldChg>
      <pc:sldChg chg="ord">
        <pc:chgData name="Michail Samarkos" userId="9fadc3a2-0bf9-4d4c-a7df-e83f8f067d59" providerId="ADAL" clId="{923883A6-E1A6-4E64-8D27-E559C3D6A6E7}" dt="2023-02-14T18:24:51.919" v="1565"/>
        <pc:sldMkLst>
          <pc:docMk/>
          <pc:sldMk cId="1758520526" sldId="410"/>
        </pc:sldMkLst>
      </pc:sldChg>
      <pc:sldChg chg="delSp modSp mod modClrScheme chgLayout">
        <pc:chgData name="Michail Samarkos" userId="9fadc3a2-0bf9-4d4c-a7df-e83f8f067d59" providerId="ADAL" clId="{923883A6-E1A6-4E64-8D27-E559C3D6A6E7}" dt="2023-02-14T21:12:34.356" v="4031" actId="1076"/>
        <pc:sldMkLst>
          <pc:docMk/>
          <pc:sldMk cId="481713192" sldId="411"/>
        </pc:sldMkLst>
        <pc:spChg chg="del">
          <ac:chgData name="Michail Samarkos" userId="9fadc3a2-0bf9-4d4c-a7df-e83f8f067d59" providerId="ADAL" clId="{923883A6-E1A6-4E64-8D27-E559C3D6A6E7}" dt="2023-02-14T21:12:27.983" v="4028" actId="700"/>
          <ac:spMkLst>
            <pc:docMk/>
            <pc:sldMk cId="481713192" sldId="411"/>
            <ac:spMk id="2" creationId="{A1051118-F09C-4E85-BF36-28F52F201B70}"/>
          </ac:spMkLst>
        </pc:spChg>
        <pc:picChg chg="mod ord">
          <ac:chgData name="Michail Samarkos" userId="9fadc3a2-0bf9-4d4c-a7df-e83f8f067d59" providerId="ADAL" clId="{923883A6-E1A6-4E64-8D27-E559C3D6A6E7}" dt="2023-02-14T21:12:32.915" v="4030" actId="1076"/>
          <ac:picMkLst>
            <pc:docMk/>
            <pc:sldMk cId="481713192" sldId="411"/>
            <ac:picMk id="5" creationId="{1E686DC0-30F5-4D5C-83AF-48A6BE4133F6}"/>
          </ac:picMkLst>
        </pc:picChg>
        <pc:picChg chg="mod">
          <ac:chgData name="Michail Samarkos" userId="9fadc3a2-0bf9-4d4c-a7df-e83f8f067d59" providerId="ADAL" clId="{923883A6-E1A6-4E64-8D27-E559C3D6A6E7}" dt="2023-02-14T21:12:34.356" v="4031" actId="1076"/>
          <ac:picMkLst>
            <pc:docMk/>
            <pc:sldMk cId="481713192" sldId="411"/>
            <ac:picMk id="9" creationId="{A2341CAA-30D5-4339-B604-9FF913CF4055}"/>
          </ac:picMkLst>
        </pc:picChg>
      </pc:sldChg>
      <pc:sldChg chg="modSp new mod">
        <pc:chgData name="Michail Samarkos" userId="9fadc3a2-0bf9-4d4c-a7df-e83f8f067d59" providerId="ADAL" clId="{923883A6-E1A6-4E64-8D27-E559C3D6A6E7}" dt="2023-02-14T13:28:12.219" v="1370" actId="5793"/>
        <pc:sldMkLst>
          <pc:docMk/>
          <pc:sldMk cId="3042053897" sldId="417"/>
        </pc:sldMkLst>
        <pc:spChg chg="mod">
          <ac:chgData name="Michail Samarkos" userId="9fadc3a2-0bf9-4d4c-a7df-e83f8f067d59" providerId="ADAL" clId="{923883A6-E1A6-4E64-8D27-E559C3D6A6E7}" dt="2023-02-14T13:23:53.445" v="491" actId="404"/>
          <ac:spMkLst>
            <pc:docMk/>
            <pc:sldMk cId="3042053897" sldId="417"/>
            <ac:spMk id="2" creationId="{6EA1A4A5-3325-E2C8-ED5C-00C87B9E1FB9}"/>
          </ac:spMkLst>
        </pc:spChg>
        <pc:spChg chg="mod">
          <ac:chgData name="Michail Samarkos" userId="9fadc3a2-0bf9-4d4c-a7df-e83f8f067d59" providerId="ADAL" clId="{923883A6-E1A6-4E64-8D27-E559C3D6A6E7}" dt="2023-02-14T13:28:12.219" v="1370" actId="5793"/>
          <ac:spMkLst>
            <pc:docMk/>
            <pc:sldMk cId="3042053897" sldId="417"/>
            <ac:spMk id="3" creationId="{AA6B6708-50E2-A352-A9F9-FB9C4BC2766D}"/>
          </ac:spMkLst>
        </pc:spChg>
      </pc:sldChg>
      <pc:sldChg chg="add">
        <pc:chgData name="Michail Samarkos" userId="9fadc3a2-0bf9-4d4c-a7df-e83f8f067d59" providerId="ADAL" clId="{923883A6-E1A6-4E64-8D27-E559C3D6A6E7}" dt="2023-02-14T23:00:04.427" v="4101"/>
        <pc:sldMkLst>
          <pc:docMk/>
          <pc:sldMk cId="441616745" sldId="418"/>
        </pc:sldMkLst>
      </pc:sldChg>
      <pc:sldChg chg="add del">
        <pc:chgData name="Michail Samarkos" userId="9fadc3a2-0bf9-4d4c-a7df-e83f8f067d59" providerId="ADAL" clId="{923883A6-E1A6-4E64-8D27-E559C3D6A6E7}" dt="2023-02-14T22:58:29.253" v="4082"/>
        <pc:sldMkLst>
          <pc:docMk/>
          <pc:sldMk cId="1299869125" sldId="418"/>
        </pc:sldMkLst>
      </pc:sldChg>
      <pc:sldChg chg="addSp delSp modSp new del mod modClrScheme chgLayout">
        <pc:chgData name="Michail Samarkos" userId="9fadc3a2-0bf9-4d4c-a7df-e83f8f067d59" providerId="ADAL" clId="{923883A6-E1A6-4E64-8D27-E559C3D6A6E7}" dt="2023-02-14T22:58:21.011" v="4080" actId="2696"/>
        <pc:sldMkLst>
          <pc:docMk/>
          <pc:sldMk cId="2578365352" sldId="418"/>
        </pc:sldMkLst>
        <pc:spChg chg="mod ord">
          <ac:chgData name="Michail Samarkos" userId="9fadc3a2-0bf9-4d4c-a7df-e83f8f067d59" providerId="ADAL" clId="{923883A6-E1A6-4E64-8D27-E559C3D6A6E7}" dt="2023-02-14T21:02:45.489" v="3871" actId="700"/>
          <ac:spMkLst>
            <pc:docMk/>
            <pc:sldMk cId="2578365352" sldId="418"/>
            <ac:spMk id="2" creationId="{A176ABEC-68F1-E3E3-EFCA-9CEC5B693EC7}"/>
          </ac:spMkLst>
        </pc:spChg>
        <pc:spChg chg="mod ord">
          <ac:chgData name="Michail Samarkos" userId="9fadc3a2-0bf9-4d4c-a7df-e83f8f067d59" providerId="ADAL" clId="{923883A6-E1A6-4E64-8D27-E559C3D6A6E7}" dt="2023-02-14T21:12:05.898" v="4024" actId="27636"/>
          <ac:spMkLst>
            <pc:docMk/>
            <pc:sldMk cId="2578365352" sldId="418"/>
            <ac:spMk id="3" creationId="{FED46E8C-78D2-9D3A-2881-979C8BD262A0}"/>
          </ac:spMkLst>
        </pc:spChg>
        <pc:spChg chg="add del mod ord">
          <ac:chgData name="Michail Samarkos" userId="9fadc3a2-0bf9-4d4c-a7df-e83f8f067d59" providerId="ADAL" clId="{923883A6-E1A6-4E64-8D27-E559C3D6A6E7}" dt="2023-02-14T20:50:42.644" v="3290"/>
          <ac:spMkLst>
            <pc:docMk/>
            <pc:sldMk cId="2578365352" sldId="418"/>
            <ac:spMk id="4" creationId="{1782115E-C6FF-C5C3-8FB1-EAF988B0450D}"/>
          </ac:spMkLst>
        </pc:spChg>
        <pc:spChg chg="add mod">
          <ac:chgData name="Michail Samarkos" userId="9fadc3a2-0bf9-4d4c-a7df-e83f8f067d59" providerId="ADAL" clId="{923883A6-E1A6-4E64-8D27-E559C3D6A6E7}" dt="2023-02-14T21:12:00.363" v="4018" actId="1076"/>
          <ac:spMkLst>
            <pc:docMk/>
            <pc:sldMk cId="2578365352" sldId="418"/>
            <ac:spMk id="10" creationId="{8A90A752-59F9-CD76-C32C-398860F6DAEA}"/>
          </ac:spMkLst>
        </pc:spChg>
        <pc:spChg chg="add del mod">
          <ac:chgData name="Michail Samarkos" userId="9fadc3a2-0bf9-4d4c-a7df-e83f8f067d59" providerId="ADAL" clId="{923883A6-E1A6-4E64-8D27-E559C3D6A6E7}" dt="2023-02-14T21:58:21.690" v="4036" actId="478"/>
          <ac:spMkLst>
            <pc:docMk/>
            <pc:sldMk cId="2578365352" sldId="418"/>
            <ac:spMk id="24" creationId="{0F90EA49-2583-BEE9-E01E-1593E7D54595}"/>
          </ac:spMkLst>
        </pc:spChg>
        <pc:spChg chg="add mod">
          <ac:chgData name="Michail Samarkos" userId="9fadc3a2-0bf9-4d4c-a7df-e83f8f067d59" providerId="ADAL" clId="{923883A6-E1A6-4E64-8D27-E559C3D6A6E7}" dt="2023-02-14T21:59:47.916" v="4076" actId="1038"/>
          <ac:spMkLst>
            <pc:docMk/>
            <pc:sldMk cId="2578365352" sldId="418"/>
            <ac:spMk id="25" creationId="{71045CDD-7190-AE07-B42C-7A9942E95DAF}"/>
          </ac:spMkLst>
        </pc:spChg>
        <pc:picChg chg="add del mod ord">
          <ac:chgData name="Michail Samarkos" userId="9fadc3a2-0bf9-4d4c-a7df-e83f8f067d59" providerId="ADAL" clId="{923883A6-E1A6-4E64-8D27-E559C3D6A6E7}" dt="2023-02-14T21:02:48.083" v="3872" actId="21"/>
          <ac:picMkLst>
            <pc:docMk/>
            <pc:sldMk cId="2578365352" sldId="418"/>
            <ac:picMk id="6" creationId="{42624AB2-91E1-6A3E-87A4-950169ABCB19}"/>
          </ac:picMkLst>
        </pc:picChg>
        <pc:picChg chg="add del mod">
          <ac:chgData name="Michail Samarkos" userId="9fadc3a2-0bf9-4d4c-a7df-e83f8f067d59" providerId="ADAL" clId="{923883A6-E1A6-4E64-8D27-E559C3D6A6E7}" dt="2023-02-14T20:52:26.762" v="3304" actId="478"/>
          <ac:picMkLst>
            <pc:docMk/>
            <pc:sldMk cId="2578365352" sldId="418"/>
            <ac:picMk id="8" creationId="{84A91BCA-A2E7-4A30-105F-DEE2077E058A}"/>
          </ac:picMkLst>
        </pc:picChg>
        <pc:picChg chg="add del mod">
          <ac:chgData name="Michail Samarkos" userId="9fadc3a2-0bf9-4d4c-a7df-e83f8f067d59" providerId="ADAL" clId="{923883A6-E1A6-4E64-8D27-E559C3D6A6E7}" dt="2023-02-14T21:06:30.118" v="3898" actId="478"/>
          <ac:picMkLst>
            <pc:docMk/>
            <pc:sldMk cId="2578365352" sldId="418"/>
            <ac:picMk id="11" creationId="{6D16A6F7-8EAE-B90A-25B2-F36B32910B05}"/>
          </ac:picMkLst>
        </pc:picChg>
        <pc:picChg chg="add del mod">
          <ac:chgData name="Michail Samarkos" userId="9fadc3a2-0bf9-4d4c-a7df-e83f8f067d59" providerId="ADAL" clId="{923883A6-E1A6-4E64-8D27-E559C3D6A6E7}" dt="2023-02-14T21:06:00.253" v="3893" actId="478"/>
          <ac:picMkLst>
            <pc:docMk/>
            <pc:sldMk cId="2578365352" sldId="418"/>
            <ac:picMk id="13" creationId="{EAD4EBB8-9179-CCBD-8D89-B381FE59ED2F}"/>
          </ac:picMkLst>
        </pc:picChg>
        <pc:picChg chg="add del mod">
          <ac:chgData name="Michail Samarkos" userId="9fadc3a2-0bf9-4d4c-a7df-e83f8f067d59" providerId="ADAL" clId="{923883A6-E1A6-4E64-8D27-E559C3D6A6E7}" dt="2023-02-14T21:08:34.967" v="3918" actId="478"/>
          <ac:picMkLst>
            <pc:docMk/>
            <pc:sldMk cId="2578365352" sldId="418"/>
            <ac:picMk id="15" creationId="{F26783D0-C37F-46DA-2E8E-3B43AAFF6746}"/>
          </ac:picMkLst>
        </pc:picChg>
        <pc:picChg chg="add del mod">
          <ac:chgData name="Michail Samarkos" userId="9fadc3a2-0bf9-4d4c-a7df-e83f8f067d59" providerId="ADAL" clId="{923883A6-E1A6-4E64-8D27-E559C3D6A6E7}" dt="2023-02-14T21:08:52.851" v="3925" actId="478"/>
          <ac:picMkLst>
            <pc:docMk/>
            <pc:sldMk cId="2578365352" sldId="418"/>
            <ac:picMk id="17" creationId="{27130D67-4048-9A46-0837-13BEC90C12D6}"/>
          </ac:picMkLst>
        </pc:picChg>
        <pc:picChg chg="add mod">
          <ac:chgData name="Michail Samarkos" userId="9fadc3a2-0bf9-4d4c-a7df-e83f8f067d59" providerId="ADAL" clId="{923883A6-E1A6-4E64-8D27-E559C3D6A6E7}" dt="2023-02-14T21:11:55.055" v="4017" actId="1076"/>
          <ac:picMkLst>
            <pc:docMk/>
            <pc:sldMk cId="2578365352" sldId="418"/>
            <ac:picMk id="19" creationId="{1A5642F6-4105-A693-14AC-AF0BD8BE1D0E}"/>
          </ac:picMkLst>
        </pc:picChg>
        <pc:picChg chg="add del mod">
          <ac:chgData name="Michail Samarkos" userId="9fadc3a2-0bf9-4d4c-a7df-e83f8f067d59" providerId="ADAL" clId="{923883A6-E1A6-4E64-8D27-E559C3D6A6E7}" dt="2023-02-14T21:11:31.706" v="3998" actId="478"/>
          <ac:picMkLst>
            <pc:docMk/>
            <pc:sldMk cId="2578365352" sldId="418"/>
            <ac:picMk id="21" creationId="{D4283BA3-943C-8E23-B62D-20953039A157}"/>
          </ac:picMkLst>
        </pc:picChg>
        <pc:picChg chg="add mod">
          <ac:chgData name="Michail Samarkos" userId="9fadc3a2-0bf9-4d4c-a7df-e83f8f067d59" providerId="ADAL" clId="{923883A6-E1A6-4E64-8D27-E559C3D6A6E7}" dt="2023-02-14T21:12:02.073" v="4019" actId="1076"/>
          <ac:picMkLst>
            <pc:docMk/>
            <pc:sldMk cId="2578365352" sldId="418"/>
            <ac:picMk id="23" creationId="{4D843C2A-E780-4522-7640-20F2A5D07705}"/>
          </ac:picMkLst>
        </pc:picChg>
      </pc:sldChg>
      <pc:sldChg chg="add del">
        <pc:chgData name="Michail Samarkos" userId="9fadc3a2-0bf9-4d4c-a7df-e83f8f067d59" providerId="ADAL" clId="{923883A6-E1A6-4E64-8D27-E559C3D6A6E7}" dt="2023-02-14T22:59:57.602" v="4100" actId="2696"/>
        <pc:sldMkLst>
          <pc:docMk/>
          <pc:sldMk cId="3884136462" sldId="418"/>
        </pc:sldMkLst>
      </pc:sldChg>
      <pc:sldChg chg="addSp delSp modSp new mod modClrScheme chgLayout">
        <pc:chgData name="Michail Samarkos" userId="9fadc3a2-0bf9-4d4c-a7df-e83f8f067d59" providerId="ADAL" clId="{923883A6-E1A6-4E64-8D27-E559C3D6A6E7}" dt="2023-02-14T20:30:37.156" v="2615" actId="207"/>
        <pc:sldMkLst>
          <pc:docMk/>
          <pc:sldMk cId="1798516763" sldId="419"/>
        </pc:sldMkLst>
        <pc:spChg chg="mod ord">
          <ac:chgData name="Michail Samarkos" userId="9fadc3a2-0bf9-4d4c-a7df-e83f8f067d59" providerId="ADAL" clId="{923883A6-E1A6-4E64-8D27-E559C3D6A6E7}" dt="2023-02-14T13:29:48.689" v="1450" actId="700"/>
          <ac:spMkLst>
            <pc:docMk/>
            <pc:sldMk cId="1798516763" sldId="419"/>
            <ac:spMk id="2" creationId="{7880A74C-2E0E-5CDC-0D09-1FC0D616CEA9}"/>
          </ac:spMkLst>
        </pc:spChg>
        <pc:spChg chg="mod ord">
          <ac:chgData name="Michail Samarkos" userId="9fadc3a2-0bf9-4d4c-a7df-e83f8f067d59" providerId="ADAL" clId="{923883A6-E1A6-4E64-8D27-E559C3D6A6E7}" dt="2023-02-14T20:30:37.156" v="2615" actId="207"/>
          <ac:spMkLst>
            <pc:docMk/>
            <pc:sldMk cId="1798516763" sldId="419"/>
            <ac:spMk id="3" creationId="{20584459-639C-0326-D392-3915478AEDCE}"/>
          </ac:spMkLst>
        </pc:spChg>
        <pc:spChg chg="add del mod ord">
          <ac:chgData name="Michail Samarkos" userId="9fadc3a2-0bf9-4d4c-a7df-e83f8f067d59" providerId="ADAL" clId="{923883A6-E1A6-4E64-8D27-E559C3D6A6E7}" dt="2023-02-14T13:29:52.488" v="1452" actId="22"/>
          <ac:spMkLst>
            <pc:docMk/>
            <pc:sldMk cId="1798516763" sldId="419"/>
            <ac:spMk id="4" creationId="{4CE21AEA-70EF-4CBF-D8F0-4F51DF1207FB}"/>
          </ac:spMkLst>
        </pc:spChg>
        <pc:picChg chg="add mod ord">
          <ac:chgData name="Michail Samarkos" userId="9fadc3a2-0bf9-4d4c-a7df-e83f8f067d59" providerId="ADAL" clId="{923883A6-E1A6-4E64-8D27-E559C3D6A6E7}" dt="2023-02-14T13:31:39.689" v="1508" actId="1076"/>
          <ac:picMkLst>
            <pc:docMk/>
            <pc:sldMk cId="1798516763" sldId="419"/>
            <ac:picMk id="6" creationId="{74E19BBA-64EA-AB13-49C8-685DF9B00993}"/>
          </ac:picMkLst>
        </pc:picChg>
      </pc:sldChg>
      <pc:sldChg chg="addSp delSp modSp new mod modClrScheme chgLayout">
        <pc:chgData name="Michail Samarkos" userId="9fadc3a2-0bf9-4d4c-a7df-e83f8f067d59" providerId="ADAL" clId="{923883A6-E1A6-4E64-8D27-E559C3D6A6E7}" dt="2023-02-14T20:44:11.953" v="3037" actId="12789"/>
        <pc:sldMkLst>
          <pc:docMk/>
          <pc:sldMk cId="3092069898" sldId="420"/>
        </pc:sldMkLst>
        <pc:spChg chg="mod ord">
          <ac:chgData name="Michail Samarkos" userId="9fadc3a2-0bf9-4d4c-a7df-e83f8f067d59" providerId="ADAL" clId="{923883A6-E1A6-4E64-8D27-E559C3D6A6E7}" dt="2023-02-14T20:40:17.371" v="2837" actId="700"/>
          <ac:spMkLst>
            <pc:docMk/>
            <pc:sldMk cId="3092069898" sldId="420"/>
            <ac:spMk id="2" creationId="{4219D474-DC28-9E5F-E377-7B4A75BB090A}"/>
          </ac:spMkLst>
        </pc:spChg>
        <pc:spChg chg="del mod">
          <ac:chgData name="Michail Samarkos" userId="9fadc3a2-0bf9-4d4c-a7df-e83f8f067d59" providerId="ADAL" clId="{923883A6-E1A6-4E64-8D27-E559C3D6A6E7}" dt="2023-02-14T20:34:12.996" v="2632" actId="478"/>
          <ac:spMkLst>
            <pc:docMk/>
            <pc:sldMk cId="3092069898" sldId="420"/>
            <ac:spMk id="3" creationId="{F3B91B10-0DCA-86EB-25DB-7F3D167C26B9}"/>
          </ac:spMkLst>
        </pc:spChg>
        <pc:spChg chg="add del mod">
          <ac:chgData name="Michail Samarkos" userId="9fadc3a2-0bf9-4d4c-a7df-e83f8f067d59" providerId="ADAL" clId="{923883A6-E1A6-4E64-8D27-E559C3D6A6E7}" dt="2023-02-14T20:34:16.278" v="2633" actId="700"/>
          <ac:spMkLst>
            <pc:docMk/>
            <pc:sldMk cId="3092069898" sldId="420"/>
            <ac:spMk id="9" creationId="{0F9F7020-932D-C212-91BC-C5F27ACD8292}"/>
          </ac:spMkLst>
        </pc:spChg>
        <pc:spChg chg="add mod">
          <ac:chgData name="Michail Samarkos" userId="9fadc3a2-0bf9-4d4c-a7df-e83f8f067d59" providerId="ADAL" clId="{923883A6-E1A6-4E64-8D27-E559C3D6A6E7}" dt="2023-02-14T20:44:11.953" v="3037" actId="12789"/>
          <ac:spMkLst>
            <pc:docMk/>
            <pc:sldMk cId="3092069898" sldId="420"/>
            <ac:spMk id="12" creationId="{E2043037-E95E-FC63-9EF0-9A9827A965C6}"/>
          </ac:spMkLst>
        </pc:spChg>
        <pc:spChg chg="add mod">
          <ac:chgData name="Michail Samarkos" userId="9fadc3a2-0bf9-4d4c-a7df-e83f8f067d59" providerId="ADAL" clId="{923883A6-E1A6-4E64-8D27-E559C3D6A6E7}" dt="2023-02-14T20:44:11.953" v="3037" actId="12789"/>
          <ac:spMkLst>
            <pc:docMk/>
            <pc:sldMk cId="3092069898" sldId="420"/>
            <ac:spMk id="13" creationId="{4377DBF4-F992-2A50-E7E6-91ECABC10C93}"/>
          </ac:spMkLst>
        </pc:spChg>
        <pc:spChg chg="add mod">
          <ac:chgData name="Michail Samarkos" userId="9fadc3a2-0bf9-4d4c-a7df-e83f8f067d59" providerId="ADAL" clId="{923883A6-E1A6-4E64-8D27-E559C3D6A6E7}" dt="2023-02-14T20:44:11.953" v="3037" actId="12789"/>
          <ac:spMkLst>
            <pc:docMk/>
            <pc:sldMk cId="3092069898" sldId="420"/>
            <ac:spMk id="14" creationId="{AA30E800-41E1-C4B2-0A27-0C02EF91283A}"/>
          </ac:spMkLst>
        </pc:spChg>
        <pc:spChg chg="add mod">
          <ac:chgData name="Michail Samarkos" userId="9fadc3a2-0bf9-4d4c-a7df-e83f8f067d59" providerId="ADAL" clId="{923883A6-E1A6-4E64-8D27-E559C3D6A6E7}" dt="2023-02-14T20:41:18.432" v="2877" actId="1076"/>
          <ac:spMkLst>
            <pc:docMk/>
            <pc:sldMk cId="3092069898" sldId="420"/>
            <ac:spMk id="15" creationId="{E1F929C2-EC02-514B-FB30-D2E06F50871C}"/>
          </ac:spMkLst>
        </pc:spChg>
        <pc:spChg chg="add del mod ord">
          <ac:chgData name="Michail Samarkos" userId="9fadc3a2-0bf9-4d4c-a7df-e83f8f067d59" providerId="ADAL" clId="{923883A6-E1A6-4E64-8D27-E559C3D6A6E7}" dt="2023-02-14T20:40:26.159" v="2844" actId="22"/>
          <ac:spMkLst>
            <pc:docMk/>
            <pc:sldMk cId="3092069898" sldId="420"/>
            <ac:spMk id="16" creationId="{7CE6FA91-59B9-26C9-FB51-374D7289F07B}"/>
          </ac:spMkLst>
        </pc:spChg>
        <pc:picChg chg="add del mod">
          <ac:chgData name="Michail Samarkos" userId="9fadc3a2-0bf9-4d4c-a7df-e83f8f067d59" providerId="ADAL" clId="{923883A6-E1A6-4E64-8D27-E559C3D6A6E7}" dt="2023-02-14T20:40:20.667" v="2840" actId="478"/>
          <ac:picMkLst>
            <pc:docMk/>
            <pc:sldMk cId="3092069898" sldId="420"/>
            <ac:picMk id="5" creationId="{A6339095-0478-AE20-8AF0-435743D90615}"/>
          </ac:picMkLst>
        </pc:picChg>
        <pc:picChg chg="add del mod">
          <ac:chgData name="Michail Samarkos" userId="9fadc3a2-0bf9-4d4c-a7df-e83f8f067d59" providerId="ADAL" clId="{923883A6-E1A6-4E64-8D27-E559C3D6A6E7}" dt="2023-02-14T20:40:19.258" v="2838" actId="478"/>
          <ac:picMkLst>
            <pc:docMk/>
            <pc:sldMk cId="3092069898" sldId="420"/>
            <ac:picMk id="7" creationId="{08A19AB2-973C-E87F-19C7-FBE0EEAF1AEC}"/>
          </ac:picMkLst>
        </pc:picChg>
        <pc:picChg chg="add del mod">
          <ac:chgData name="Michail Samarkos" userId="9fadc3a2-0bf9-4d4c-a7df-e83f8f067d59" providerId="ADAL" clId="{923883A6-E1A6-4E64-8D27-E559C3D6A6E7}" dt="2023-02-14T20:40:19.859" v="2839" actId="478"/>
          <ac:picMkLst>
            <pc:docMk/>
            <pc:sldMk cId="3092069898" sldId="420"/>
            <ac:picMk id="11" creationId="{BF507FFD-B445-8B32-C13F-D617388A2AD0}"/>
          </ac:picMkLst>
        </pc:picChg>
        <pc:picChg chg="add mod ord">
          <ac:chgData name="Michail Samarkos" userId="9fadc3a2-0bf9-4d4c-a7df-e83f8f067d59" providerId="ADAL" clId="{923883A6-E1A6-4E64-8D27-E559C3D6A6E7}" dt="2023-02-14T20:40:40.509" v="2850" actId="1076"/>
          <ac:picMkLst>
            <pc:docMk/>
            <pc:sldMk cId="3092069898" sldId="420"/>
            <ac:picMk id="18" creationId="{5AB1AC8B-5E6E-107F-4F21-456191087B1F}"/>
          </ac:picMkLst>
        </pc:picChg>
      </pc:sldChg>
      <pc:sldChg chg="addSp delSp modSp new mod">
        <pc:chgData name="Michail Samarkos" userId="9fadc3a2-0bf9-4d4c-a7df-e83f8f067d59" providerId="ADAL" clId="{923883A6-E1A6-4E64-8D27-E559C3D6A6E7}" dt="2023-02-14T18:59:06.623" v="2074" actId="20577"/>
        <pc:sldMkLst>
          <pc:docMk/>
          <pc:sldMk cId="1920335708" sldId="421"/>
        </pc:sldMkLst>
        <pc:spChg chg="mod">
          <ac:chgData name="Michail Samarkos" userId="9fadc3a2-0bf9-4d4c-a7df-e83f8f067d59" providerId="ADAL" clId="{923883A6-E1A6-4E64-8D27-E559C3D6A6E7}" dt="2023-02-14T18:58:44.762" v="2063" actId="1036"/>
          <ac:spMkLst>
            <pc:docMk/>
            <pc:sldMk cId="1920335708" sldId="421"/>
            <ac:spMk id="2" creationId="{1C441E03-1AF3-631D-8ABB-98B514458179}"/>
          </ac:spMkLst>
        </pc:spChg>
        <pc:spChg chg="del">
          <ac:chgData name="Michail Samarkos" userId="9fadc3a2-0bf9-4d4c-a7df-e83f8f067d59" providerId="ADAL" clId="{923883A6-E1A6-4E64-8D27-E559C3D6A6E7}" dt="2023-02-14T18:30:00.776" v="1736"/>
          <ac:spMkLst>
            <pc:docMk/>
            <pc:sldMk cId="1920335708" sldId="421"/>
            <ac:spMk id="3" creationId="{B94345CA-F215-C3E0-A3AD-D578E56380D7}"/>
          </ac:spMkLst>
        </pc:spChg>
        <pc:spChg chg="add mod">
          <ac:chgData name="Michail Samarkos" userId="9fadc3a2-0bf9-4d4c-a7df-e83f8f067d59" providerId="ADAL" clId="{923883A6-E1A6-4E64-8D27-E559C3D6A6E7}" dt="2023-02-14T18:59:06.623" v="2074" actId="20577"/>
          <ac:spMkLst>
            <pc:docMk/>
            <pc:sldMk cId="1920335708" sldId="421"/>
            <ac:spMk id="6" creationId="{028128E1-8EBC-760E-E666-79026E3F32D6}"/>
          </ac:spMkLst>
        </pc:spChg>
        <pc:picChg chg="add mod">
          <ac:chgData name="Michail Samarkos" userId="9fadc3a2-0bf9-4d4c-a7df-e83f8f067d59" providerId="ADAL" clId="{923883A6-E1A6-4E64-8D27-E559C3D6A6E7}" dt="2023-02-14T18:58:44.762" v="2063" actId="1036"/>
          <ac:picMkLst>
            <pc:docMk/>
            <pc:sldMk cId="1920335708" sldId="421"/>
            <ac:picMk id="5" creationId="{8054925D-6163-1800-8AC4-BE378F801474}"/>
          </ac:picMkLst>
        </pc:picChg>
      </pc:sldChg>
      <pc:sldChg chg="addSp delSp modSp new mod modClrScheme chgLayout">
        <pc:chgData name="Michail Samarkos" userId="9fadc3a2-0bf9-4d4c-a7df-e83f8f067d59" providerId="ADAL" clId="{923883A6-E1A6-4E64-8D27-E559C3D6A6E7}" dt="2023-02-14T18:31:19.364" v="1849" actId="1076"/>
        <pc:sldMkLst>
          <pc:docMk/>
          <pc:sldMk cId="2884216496" sldId="422"/>
        </pc:sldMkLst>
        <pc:spChg chg="mod ord">
          <ac:chgData name="Michail Samarkos" userId="9fadc3a2-0bf9-4d4c-a7df-e83f8f067d59" providerId="ADAL" clId="{923883A6-E1A6-4E64-8D27-E559C3D6A6E7}" dt="2023-02-14T18:31:19.364" v="1849" actId="1076"/>
          <ac:spMkLst>
            <pc:docMk/>
            <pc:sldMk cId="2884216496" sldId="422"/>
            <ac:spMk id="2" creationId="{CA2EDD66-88E6-E5E6-B8F0-5A11A9CF30E2}"/>
          </ac:spMkLst>
        </pc:spChg>
        <pc:spChg chg="del mod ord">
          <ac:chgData name="Michail Samarkos" userId="9fadc3a2-0bf9-4d4c-a7df-e83f8f067d59" providerId="ADAL" clId="{923883A6-E1A6-4E64-8D27-E559C3D6A6E7}" dt="2023-02-14T18:30:50.489" v="1830" actId="700"/>
          <ac:spMkLst>
            <pc:docMk/>
            <pc:sldMk cId="2884216496" sldId="422"/>
            <ac:spMk id="3" creationId="{D4958FA5-FAAD-B66D-C0DD-295691B024CD}"/>
          </ac:spMkLst>
        </pc:spChg>
        <pc:spChg chg="add del mod ord">
          <ac:chgData name="Michail Samarkos" userId="9fadc3a2-0bf9-4d4c-a7df-e83f8f067d59" providerId="ADAL" clId="{923883A6-E1A6-4E64-8D27-E559C3D6A6E7}" dt="2023-02-14T18:30:59.430" v="1839" actId="478"/>
          <ac:spMkLst>
            <pc:docMk/>
            <pc:sldMk cId="2884216496" sldId="422"/>
            <ac:spMk id="4" creationId="{8814CA1D-A84F-E588-C155-91291D4999AE}"/>
          </ac:spMkLst>
        </pc:spChg>
      </pc:sldChg>
      <pc:sldChg chg="addSp delSp modSp new mod modClrScheme chgLayout">
        <pc:chgData name="Michail Samarkos" userId="9fadc3a2-0bf9-4d4c-a7df-e83f8f067d59" providerId="ADAL" clId="{923883A6-E1A6-4E64-8D27-E559C3D6A6E7}" dt="2023-02-14T20:19:42.811" v="2368" actId="1076"/>
        <pc:sldMkLst>
          <pc:docMk/>
          <pc:sldMk cId="1144211769" sldId="423"/>
        </pc:sldMkLst>
        <pc:spChg chg="del mod ord">
          <ac:chgData name="Michail Samarkos" userId="9fadc3a2-0bf9-4d4c-a7df-e83f8f067d59" providerId="ADAL" clId="{923883A6-E1A6-4E64-8D27-E559C3D6A6E7}" dt="2023-02-14T19:04:02.440" v="2082" actId="700"/>
          <ac:spMkLst>
            <pc:docMk/>
            <pc:sldMk cId="1144211769" sldId="423"/>
            <ac:spMk id="2" creationId="{69C8A44B-2A4A-0135-E29C-AD9F119E0D38}"/>
          </ac:spMkLst>
        </pc:spChg>
        <pc:spChg chg="del mod ord">
          <ac:chgData name="Michail Samarkos" userId="9fadc3a2-0bf9-4d4c-a7df-e83f8f067d59" providerId="ADAL" clId="{923883A6-E1A6-4E64-8D27-E559C3D6A6E7}" dt="2023-02-14T19:04:02.440" v="2082" actId="700"/>
          <ac:spMkLst>
            <pc:docMk/>
            <pc:sldMk cId="1144211769" sldId="423"/>
            <ac:spMk id="3" creationId="{8A239029-1439-1878-40B9-FD1331D7DC7F}"/>
          </ac:spMkLst>
        </pc:spChg>
        <pc:spChg chg="add del mod ord">
          <ac:chgData name="Michail Samarkos" userId="9fadc3a2-0bf9-4d4c-a7df-e83f8f067d59" providerId="ADAL" clId="{923883A6-E1A6-4E64-8D27-E559C3D6A6E7}" dt="2023-02-14T19:17:11.941" v="2170" actId="478"/>
          <ac:spMkLst>
            <pc:docMk/>
            <pc:sldMk cId="1144211769" sldId="423"/>
            <ac:spMk id="4" creationId="{E7085366-1A3C-A35A-2D66-1E11E02F69CC}"/>
          </ac:spMkLst>
        </pc:spChg>
        <pc:spChg chg="add del mod ord">
          <ac:chgData name="Michail Samarkos" userId="9fadc3a2-0bf9-4d4c-a7df-e83f8f067d59" providerId="ADAL" clId="{923883A6-E1A6-4E64-8D27-E559C3D6A6E7}" dt="2023-02-14T19:04:05.812" v="2083"/>
          <ac:spMkLst>
            <pc:docMk/>
            <pc:sldMk cId="1144211769" sldId="423"/>
            <ac:spMk id="5" creationId="{36D70F58-F5D1-208D-D69A-C82FBA9E4625}"/>
          </ac:spMkLst>
        </pc:spChg>
        <pc:spChg chg="add del mod ord">
          <ac:chgData name="Michail Samarkos" userId="9fadc3a2-0bf9-4d4c-a7df-e83f8f067d59" providerId="ADAL" clId="{923883A6-E1A6-4E64-8D27-E559C3D6A6E7}" dt="2023-02-14T19:14:19.076" v="2088"/>
          <ac:spMkLst>
            <pc:docMk/>
            <pc:sldMk cId="1144211769" sldId="423"/>
            <ac:spMk id="6" creationId="{A6CA5D71-1CFA-EACB-886A-533AA7559009}"/>
          </ac:spMkLst>
        </pc:spChg>
        <pc:spChg chg="add mod">
          <ac:chgData name="Michail Samarkos" userId="9fadc3a2-0bf9-4d4c-a7df-e83f8f067d59" providerId="ADAL" clId="{923883A6-E1A6-4E64-8D27-E559C3D6A6E7}" dt="2023-02-14T19:17:20.822" v="2174" actId="1076"/>
          <ac:spMkLst>
            <pc:docMk/>
            <pc:sldMk cId="1144211769" sldId="423"/>
            <ac:spMk id="11" creationId="{B64DACE5-14ED-DED4-8168-86E881EB890F}"/>
          </ac:spMkLst>
        </pc:spChg>
        <pc:picChg chg="add mod">
          <ac:chgData name="Michail Samarkos" userId="9fadc3a2-0bf9-4d4c-a7df-e83f8f067d59" providerId="ADAL" clId="{923883A6-E1A6-4E64-8D27-E559C3D6A6E7}" dt="2023-02-14T20:19:42.811" v="2368" actId="1076"/>
          <ac:picMkLst>
            <pc:docMk/>
            <pc:sldMk cId="1144211769" sldId="423"/>
            <ac:picMk id="8" creationId="{DC8C38CE-BD37-62C0-DE8E-12295382744C}"/>
          </ac:picMkLst>
        </pc:picChg>
        <pc:picChg chg="add mod">
          <ac:chgData name="Michail Samarkos" userId="9fadc3a2-0bf9-4d4c-a7df-e83f8f067d59" providerId="ADAL" clId="{923883A6-E1A6-4E64-8D27-E559C3D6A6E7}" dt="2023-02-14T20:19:40.545" v="2367" actId="1076"/>
          <ac:picMkLst>
            <pc:docMk/>
            <pc:sldMk cId="1144211769" sldId="423"/>
            <ac:picMk id="10" creationId="{01363E12-B411-1826-58A1-9DFDF7FE5F93}"/>
          </ac:picMkLst>
        </pc:picChg>
      </pc:sldChg>
      <pc:sldChg chg="addSp delSp modSp new del mod modClrScheme chgLayout">
        <pc:chgData name="Michail Samarkos" userId="9fadc3a2-0bf9-4d4c-a7df-e83f8f067d59" providerId="ADAL" clId="{923883A6-E1A6-4E64-8D27-E559C3D6A6E7}" dt="2023-02-14T20:18:03.567" v="2358" actId="47"/>
        <pc:sldMkLst>
          <pc:docMk/>
          <pc:sldMk cId="783693941" sldId="424"/>
        </pc:sldMkLst>
        <pc:spChg chg="del mod ord">
          <ac:chgData name="Michail Samarkos" userId="9fadc3a2-0bf9-4d4c-a7df-e83f8f067d59" providerId="ADAL" clId="{923883A6-E1A6-4E64-8D27-E559C3D6A6E7}" dt="2023-02-14T20:13:22.774" v="2179" actId="700"/>
          <ac:spMkLst>
            <pc:docMk/>
            <pc:sldMk cId="783693941" sldId="424"/>
            <ac:spMk id="2" creationId="{FCE576AE-29ED-6B31-AFCC-C4B1B2CFE567}"/>
          </ac:spMkLst>
        </pc:spChg>
        <pc:spChg chg="del mod ord">
          <ac:chgData name="Michail Samarkos" userId="9fadc3a2-0bf9-4d4c-a7df-e83f8f067d59" providerId="ADAL" clId="{923883A6-E1A6-4E64-8D27-E559C3D6A6E7}" dt="2023-02-14T20:13:22.774" v="2179" actId="700"/>
          <ac:spMkLst>
            <pc:docMk/>
            <pc:sldMk cId="783693941" sldId="424"/>
            <ac:spMk id="3" creationId="{FEB85D6C-2D1B-5C01-6844-134A8D5C2FF5}"/>
          </ac:spMkLst>
        </pc:spChg>
        <pc:spChg chg="del">
          <ac:chgData name="Michail Samarkos" userId="9fadc3a2-0bf9-4d4c-a7df-e83f8f067d59" providerId="ADAL" clId="{923883A6-E1A6-4E64-8D27-E559C3D6A6E7}" dt="2023-02-14T20:13:22.774" v="2179" actId="700"/>
          <ac:spMkLst>
            <pc:docMk/>
            <pc:sldMk cId="783693941" sldId="424"/>
            <ac:spMk id="4" creationId="{789F5B56-8503-EE71-4519-FFA5DED62136}"/>
          </ac:spMkLst>
        </pc:spChg>
        <pc:spChg chg="add mod ord">
          <ac:chgData name="Michail Samarkos" userId="9fadc3a2-0bf9-4d4c-a7df-e83f8f067d59" providerId="ADAL" clId="{923883A6-E1A6-4E64-8D27-E559C3D6A6E7}" dt="2023-02-14T20:15:36.377" v="2208" actId="20577"/>
          <ac:spMkLst>
            <pc:docMk/>
            <pc:sldMk cId="783693941" sldId="424"/>
            <ac:spMk id="5" creationId="{1122CF7E-1EC0-3EF7-0489-B048BD0191C2}"/>
          </ac:spMkLst>
        </pc:spChg>
        <pc:spChg chg="add mod ord">
          <ac:chgData name="Michail Samarkos" userId="9fadc3a2-0bf9-4d4c-a7df-e83f8f067d59" providerId="ADAL" clId="{923883A6-E1A6-4E64-8D27-E559C3D6A6E7}" dt="2023-02-14T20:16:12.878" v="2250" actId="20577"/>
          <ac:spMkLst>
            <pc:docMk/>
            <pc:sldMk cId="783693941" sldId="424"/>
            <ac:spMk id="6" creationId="{B2C18DCC-E44B-8656-D97B-D909082533EA}"/>
          </ac:spMkLst>
        </pc:spChg>
      </pc:sldChg>
      <pc:sldChg chg="addSp modSp new mod">
        <pc:chgData name="Michail Samarkos" userId="9fadc3a2-0bf9-4d4c-a7df-e83f8f067d59" providerId="ADAL" clId="{923883A6-E1A6-4E64-8D27-E559C3D6A6E7}" dt="2023-02-14T20:17:52.550" v="2354" actId="20577"/>
        <pc:sldMkLst>
          <pc:docMk/>
          <pc:sldMk cId="2580352297" sldId="425"/>
        </pc:sldMkLst>
        <pc:spChg chg="mod">
          <ac:chgData name="Michail Samarkos" userId="9fadc3a2-0bf9-4d4c-a7df-e83f8f067d59" providerId="ADAL" clId="{923883A6-E1A6-4E64-8D27-E559C3D6A6E7}" dt="2023-02-14T20:16:23.098" v="2254"/>
          <ac:spMkLst>
            <pc:docMk/>
            <pc:sldMk cId="2580352297" sldId="425"/>
            <ac:spMk id="2" creationId="{399BAFD3-BA5F-8A5A-16B3-74286701D394}"/>
          </ac:spMkLst>
        </pc:spChg>
        <pc:spChg chg="mod">
          <ac:chgData name="Michail Samarkos" userId="9fadc3a2-0bf9-4d4c-a7df-e83f8f067d59" providerId="ADAL" clId="{923883A6-E1A6-4E64-8D27-E559C3D6A6E7}" dt="2023-02-14T20:17:52.550" v="2354" actId="20577"/>
          <ac:spMkLst>
            <pc:docMk/>
            <pc:sldMk cId="2580352297" sldId="425"/>
            <ac:spMk id="3" creationId="{859D52C8-9628-8ACB-8207-CA0A5ED7C640}"/>
          </ac:spMkLst>
        </pc:spChg>
        <pc:spChg chg="add mod">
          <ac:chgData name="Michail Samarkos" userId="9fadc3a2-0bf9-4d4c-a7df-e83f8f067d59" providerId="ADAL" clId="{923883A6-E1A6-4E64-8D27-E559C3D6A6E7}" dt="2023-02-14T20:17:04.205" v="2334" actId="113"/>
          <ac:spMkLst>
            <pc:docMk/>
            <pc:sldMk cId="2580352297" sldId="425"/>
            <ac:spMk id="4" creationId="{907A195A-3AE1-0588-D6FA-A1FDAB4A8888}"/>
          </ac:spMkLst>
        </pc:spChg>
      </pc:sldChg>
      <pc:sldChg chg="addSp delSp modSp new del mod modClrScheme chgLayout">
        <pc:chgData name="Michail Samarkos" userId="9fadc3a2-0bf9-4d4c-a7df-e83f8f067d59" providerId="ADAL" clId="{923883A6-E1A6-4E64-8D27-E559C3D6A6E7}" dt="2023-02-14T20:44:22.924" v="3041" actId="47"/>
        <pc:sldMkLst>
          <pc:docMk/>
          <pc:sldMk cId="3670826455" sldId="426"/>
        </pc:sldMkLst>
        <pc:spChg chg="del mod ord">
          <ac:chgData name="Michail Samarkos" userId="9fadc3a2-0bf9-4d4c-a7df-e83f8f067d59" providerId="ADAL" clId="{923883A6-E1A6-4E64-8D27-E559C3D6A6E7}" dt="2023-02-14T20:39:58.833" v="2832" actId="700"/>
          <ac:spMkLst>
            <pc:docMk/>
            <pc:sldMk cId="3670826455" sldId="426"/>
            <ac:spMk id="2" creationId="{5E80BE7A-FC0F-B653-CB1F-F2FD68464F39}"/>
          </ac:spMkLst>
        </pc:spChg>
        <pc:spChg chg="add mod ord">
          <ac:chgData name="Michail Samarkos" userId="9fadc3a2-0bf9-4d4c-a7df-e83f8f067d59" providerId="ADAL" clId="{923883A6-E1A6-4E64-8D27-E559C3D6A6E7}" dt="2023-02-14T20:39:58.833" v="2832" actId="700"/>
          <ac:spMkLst>
            <pc:docMk/>
            <pc:sldMk cId="3670826455" sldId="426"/>
            <ac:spMk id="3" creationId="{10FB707F-9B1A-8C70-346A-866FBF898115}"/>
          </ac:spMkLst>
        </pc:spChg>
        <pc:spChg chg="add del mod ord">
          <ac:chgData name="Michail Samarkos" userId="9fadc3a2-0bf9-4d4c-a7df-e83f8f067d59" providerId="ADAL" clId="{923883A6-E1A6-4E64-8D27-E559C3D6A6E7}" dt="2023-02-14T20:40:03.830" v="2833" actId="22"/>
          <ac:spMkLst>
            <pc:docMk/>
            <pc:sldMk cId="3670826455" sldId="426"/>
            <ac:spMk id="4" creationId="{5790893E-1518-5DF1-132B-982FCBF50A05}"/>
          </ac:spMkLst>
        </pc:spChg>
        <pc:picChg chg="add mod ord">
          <ac:chgData name="Michail Samarkos" userId="9fadc3a2-0bf9-4d4c-a7df-e83f8f067d59" providerId="ADAL" clId="{923883A6-E1A6-4E64-8D27-E559C3D6A6E7}" dt="2023-02-14T20:40:03.830" v="2833" actId="22"/>
          <ac:picMkLst>
            <pc:docMk/>
            <pc:sldMk cId="3670826455" sldId="426"/>
            <ac:picMk id="6" creationId="{567E155B-DB19-14A5-C2A0-B56E2A0E4EE9}"/>
          </ac:picMkLst>
        </pc:picChg>
      </pc:sldChg>
      <pc:sldChg chg="add">
        <pc:chgData name="Michail Samarkos" userId="9fadc3a2-0bf9-4d4c-a7df-e83f8f067d59" providerId="ADAL" clId="{923883A6-E1A6-4E64-8D27-E559C3D6A6E7}" dt="2023-02-14T22:59:47.012" v="4095"/>
        <pc:sldMkLst>
          <pc:docMk/>
          <pc:sldMk cId="3750365084" sldId="426"/>
        </pc:sldMkLst>
      </pc:sldChg>
      <pc:sldChg chg="addSp delSp modSp new del mod modClrScheme chgLayout">
        <pc:chgData name="Michail Samarkos" userId="9fadc3a2-0bf9-4d4c-a7df-e83f8f067d59" providerId="ADAL" clId="{923883A6-E1A6-4E64-8D27-E559C3D6A6E7}" dt="2023-02-14T23:10:21.234" v="4442" actId="47"/>
        <pc:sldMkLst>
          <pc:docMk/>
          <pc:sldMk cId="215878035" sldId="427"/>
        </pc:sldMkLst>
        <pc:spChg chg="del mod ord">
          <ac:chgData name="Michail Samarkos" userId="9fadc3a2-0bf9-4d4c-a7df-e83f8f067d59" providerId="ADAL" clId="{923883A6-E1A6-4E64-8D27-E559C3D6A6E7}" dt="2023-02-14T23:00:33.081" v="4106" actId="700"/>
          <ac:spMkLst>
            <pc:docMk/>
            <pc:sldMk cId="215878035" sldId="427"/>
            <ac:spMk id="2" creationId="{01C1A2FD-7D9D-964F-34B5-1DD604806BE4}"/>
          </ac:spMkLst>
        </pc:spChg>
        <pc:spChg chg="del mod ord">
          <ac:chgData name="Michail Samarkos" userId="9fadc3a2-0bf9-4d4c-a7df-e83f8f067d59" providerId="ADAL" clId="{923883A6-E1A6-4E64-8D27-E559C3D6A6E7}" dt="2023-02-14T23:00:33.081" v="4106" actId="700"/>
          <ac:spMkLst>
            <pc:docMk/>
            <pc:sldMk cId="215878035" sldId="427"/>
            <ac:spMk id="3" creationId="{9BC8A3F0-29D4-D8F6-C8E8-58F2C9C1EA6A}"/>
          </ac:spMkLst>
        </pc:spChg>
        <pc:spChg chg="del">
          <ac:chgData name="Michail Samarkos" userId="9fadc3a2-0bf9-4d4c-a7df-e83f8f067d59" providerId="ADAL" clId="{923883A6-E1A6-4E64-8D27-E559C3D6A6E7}" dt="2023-02-14T23:00:33.081" v="4106" actId="700"/>
          <ac:spMkLst>
            <pc:docMk/>
            <pc:sldMk cId="215878035" sldId="427"/>
            <ac:spMk id="4" creationId="{6A5C9E30-8AE2-D427-8A12-8D75FAA84521}"/>
          </ac:spMkLst>
        </pc:spChg>
        <pc:spChg chg="add mod ord">
          <ac:chgData name="Michail Samarkos" userId="9fadc3a2-0bf9-4d4c-a7df-e83f8f067d59" providerId="ADAL" clId="{923883A6-E1A6-4E64-8D27-E559C3D6A6E7}" dt="2023-02-14T23:00:40.997" v="4125" actId="20577"/>
          <ac:spMkLst>
            <pc:docMk/>
            <pc:sldMk cId="215878035" sldId="427"/>
            <ac:spMk id="5" creationId="{59E953BD-22ED-4EF6-B381-B78D34644CE1}"/>
          </ac:spMkLst>
        </pc:spChg>
        <pc:spChg chg="add mod ord">
          <ac:chgData name="Michail Samarkos" userId="9fadc3a2-0bf9-4d4c-a7df-e83f8f067d59" providerId="ADAL" clId="{923883A6-E1A6-4E64-8D27-E559C3D6A6E7}" dt="2023-02-14T23:05:30.811" v="4412" actId="20577"/>
          <ac:spMkLst>
            <pc:docMk/>
            <pc:sldMk cId="215878035" sldId="427"/>
            <ac:spMk id="6" creationId="{B8F834F5-7C58-E70F-930C-87C17E2D45BF}"/>
          </ac:spMkLst>
        </pc:spChg>
      </pc:sldChg>
      <pc:sldChg chg="add del">
        <pc:chgData name="Michail Samarkos" userId="9fadc3a2-0bf9-4d4c-a7df-e83f8f067d59" providerId="ADAL" clId="{923883A6-E1A6-4E64-8D27-E559C3D6A6E7}" dt="2023-02-14T23:09:45.941" v="4417"/>
        <pc:sldMkLst>
          <pc:docMk/>
          <pc:sldMk cId="3214775460" sldId="428"/>
        </pc:sldMkLst>
      </pc:sldChg>
      <pc:sldChg chg="modSp add">
        <pc:chgData name="Michail Samarkos" userId="9fadc3a2-0bf9-4d4c-a7df-e83f8f067d59" providerId="ADAL" clId="{923883A6-E1A6-4E64-8D27-E559C3D6A6E7}" dt="2023-02-14T23:13:30.042" v="4615" actId="12269"/>
        <pc:sldMkLst>
          <pc:docMk/>
          <pc:sldMk cId="3450312060" sldId="525"/>
        </pc:sldMkLst>
        <pc:graphicFrameChg chg="mod">
          <ac:chgData name="Michail Samarkos" userId="9fadc3a2-0bf9-4d4c-a7df-e83f8f067d59" providerId="ADAL" clId="{923883A6-E1A6-4E64-8D27-E559C3D6A6E7}" dt="2023-02-14T23:13:30.042" v="4615" actId="12269"/>
          <ac:graphicFrameMkLst>
            <pc:docMk/>
            <pc:sldMk cId="3450312060" sldId="525"/>
            <ac:graphicFrameMk id="5" creationId="{0FEA9814-AB84-47A4-B957-D478FF579122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8A06D-2609-4B0B-AA5D-541E4F48211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50A176-6BC3-4619-803E-BDFA3FF59404}">
      <dgm:prSet/>
      <dgm:spPr/>
      <dgm:t>
        <a:bodyPr/>
        <a:lstStyle/>
        <a:p>
          <a:r>
            <a:rPr lang="el-GR"/>
            <a:t>Συχνότητα αναπνοών</a:t>
          </a:r>
          <a:endParaRPr lang="en-US"/>
        </a:p>
      </dgm:t>
    </dgm:pt>
    <dgm:pt modelId="{7651497A-2811-45E9-B00C-1D30C09814A4}" type="parTrans" cxnId="{9A4D4F8C-94C2-4E66-8AA6-7314445717A1}">
      <dgm:prSet/>
      <dgm:spPr/>
      <dgm:t>
        <a:bodyPr/>
        <a:lstStyle/>
        <a:p>
          <a:endParaRPr lang="en-US"/>
        </a:p>
      </dgm:t>
    </dgm:pt>
    <dgm:pt modelId="{16BC5484-EFCB-40AE-BDB7-4999876E72A6}" type="sibTrans" cxnId="{9A4D4F8C-94C2-4E66-8AA6-7314445717A1}">
      <dgm:prSet/>
      <dgm:spPr/>
      <dgm:t>
        <a:bodyPr/>
        <a:lstStyle/>
        <a:p>
          <a:endParaRPr lang="en-US"/>
        </a:p>
      </dgm:t>
    </dgm:pt>
    <dgm:pt modelId="{7C000280-544B-4902-AFBD-C3EB4DC67289}">
      <dgm:prSet/>
      <dgm:spPr/>
      <dgm:t>
        <a:bodyPr/>
        <a:lstStyle/>
        <a:p>
          <a:r>
            <a:rPr lang="el-GR" dirty="0"/>
            <a:t>Φυσιολογική συχνότητα: 16-20</a:t>
          </a:r>
          <a:r>
            <a:rPr lang="en-GB" dirty="0"/>
            <a:t>/min</a:t>
          </a:r>
          <a:endParaRPr lang="en-US" dirty="0"/>
        </a:p>
      </dgm:t>
    </dgm:pt>
    <dgm:pt modelId="{B4AECCB2-FB0C-4DC8-88E8-5C82F82EC7E2}" type="parTrans" cxnId="{E24B2075-D17A-4B68-B012-7B131DC1ECD2}">
      <dgm:prSet/>
      <dgm:spPr/>
      <dgm:t>
        <a:bodyPr/>
        <a:lstStyle/>
        <a:p>
          <a:endParaRPr lang="en-US"/>
        </a:p>
      </dgm:t>
    </dgm:pt>
    <dgm:pt modelId="{6205643A-C8F4-4E07-B044-BFB357B1B43E}" type="sibTrans" cxnId="{E24B2075-D17A-4B68-B012-7B131DC1ECD2}">
      <dgm:prSet/>
      <dgm:spPr/>
      <dgm:t>
        <a:bodyPr/>
        <a:lstStyle/>
        <a:p>
          <a:endParaRPr lang="en-US"/>
        </a:p>
      </dgm:t>
    </dgm:pt>
    <dgm:pt modelId="{F9E36D4F-884F-4BE8-B895-AAA659BF7216}">
      <dgm:prSet/>
      <dgm:spPr/>
      <dgm:t>
        <a:bodyPr/>
        <a:lstStyle/>
        <a:p>
          <a:r>
            <a:rPr lang="el-GR"/>
            <a:t>Ταχύπνοια: &gt;25/</a:t>
          </a:r>
          <a:r>
            <a:rPr lang="en-GB"/>
            <a:t>min – </a:t>
          </a:r>
          <a:r>
            <a:rPr lang="el-GR"/>
            <a:t>πυρετός, παρόξυνση άσθματος ή ΧΑΠ, πνευμονία, πνευμονικό οίδημα, πνευμονική εμβολή, διάμεσες πνευμονοπάθειες</a:t>
          </a:r>
          <a:endParaRPr lang="en-US"/>
        </a:p>
      </dgm:t>
    </dgm:pt>
    <dgm:pt modelId="{420AA059-C3F2-4008-91A8-36E967E64295}" type="parTrans" cxnId="{683D1308-93E5-42FE-9EA4-B391C07A0526}">
      <dgm:prSet/>
      <dgm:spPr/>
      <dgm:t>
        <a:bodyPr/>
        <a:lstStyle/>
        <a:p>
          <a:endParaRPr lang="en-US"/>
        </a:p>
      </dgm:t>
    </dgm:pt>
    <dgm:pt modelId="{28D4F4CD-36A4-4DEC-8183-BA5378EEE5FB}" type="sibTrans" cxnId="{683D1308-93E5-42FE-9EA4-B391C07A0526}">
      <dgm:prSet/>
      <dgm:spPr/>
      <dgm:t>
        <a:bodyPr/>
        <a:lstStyle/>
        <a:p>
          <a:endParaRPr lang="en-US"/>
        </a:p>
      </dgm:t>
    </dgm:pt>
    <dgm:pt modelId="{E8E17217-3AEA-494B-AD6E-53F652E8AEC6}">
      <dgm:prSet/>
      <dgm:spPr/>
      <dgm:t>
        <a:bodyPr/>
        <a:lstStyle/>
        <a:p>
          <a:r>
            <a:rPr lang="el-GR"/>
            <a:t>Βραδύπνοια: &lt;10</a:t>
          </a:r>
          <a:r>
            <a:rPr lang="en-GB"/>
            <a:t>/min</a:t>
          </a:r>
          <a:r>
            <a:rPr lang="el-GR"/>
            <a:t>: κατασταλτικά ΚΝΣ, ενδοκράνια υπέρταση, ουραιμία</a:t>
          </a:r>
          <a:endParaRPr lang="en-US"/>
        </a:p>
      </dgm:t>
    </dgm:pt>
    <dgm:pt modelId="{F7E9E009-037B-42B3-97B7-277FE2F2A7CF}" type="parTrans" cxnId="{8EA0686C-440B-4FD3-8962-5FE1BF753B14}">
      <dgm:prSet/>
      <dgm:spPr/>
      <dgm:t>
        <a:bodyPr/>
        <a:lstStyle/>
        <a:p>
          <a:endParaRPr lang="en-US"/>
        </a:p>
      </dgm:t>
    </dgm:pt>
    <dgm:pt modelId="{CF2F08B9-186B-4E36-8D92-601B0AB87B3E}" type="sibTrans" cxnId="{8EA0686C-440B-4FD3-8962-5FE1BF753B14}">
      <dgm:prSet/>
      <dgm:spPr/>
      <dgm:t>
        <a:bodyPr/>
        <a:lstStyle/>
        <a:p>
          <a:endParaRPr lang="en-US"/>
        </a:p>
      </dgm:t>
    </dgm:pt>
    <dgm:pt modelId="{D24A53DE-BD96-4A80-B3CE-01B739EEA413}">
      <dgm:prSet/>
      <dgm:spPr/>
      <dgm:t>
        <a:bodyPr/>
        <a:lstStyle/>
        <a:p>
          <a:r>
            <a:rPr lang="el-GR"/>
            <a:t>Εύρος αναπνοών</a:t>
          </a:r>
          <a:endParaRPr lang="en-US"/>
        </a:p>
      </dgm:t>
    </dgm:pt>
    <dgm:pt modelId="{A1A1476B-DF77-4A83-94BE-F1C3697712EB}" type="parTrans" cxnId="{19A04C8C-9A08-48B9-92B4-74FD35D6758E}">
      <dgm:prSet/>
      <dgm:spPr/>
      <dgm:t>
        <a:bodyPr/>
        <a:lstStyle/>
        <a:p>
          <a:endParaRPr lang="en-US"/>
        </a:p>
      </dgm:t>
    </dgm:pt>
    <dgm:pt modelId="{A9615ED9-1E66-4DC6-9E69-F5130686CB4A}" type="sibTrans" cxnId="{19A04C8C-9A08-48B9-92B4-74FD35D6758E}">
      <dgm:prSet/>
      <dgm:spPr/>
      <dgm:t>
        <a:bodyPr/>
        <a:lstStyle/>
        <a:p>
          <a:endParaRPr lang="en-US"/>
        </a:p>
      </dgm:t>
    </dgm:pt>
    <dgm:pt modelId="{7CB774AC-5AD6-44E3-87B3-F2AE24E3F1CA}">
      <dgm:prSet/>
      <dgm:spPr/>
      <dgm:t>
        <a:bodyPr/>
        <a:lstStyle/>
        <a:p>
          <a:r>
            <a:rPr lang="el-GR"/>
            <a:t>Μειωμένο εύρος: Επιπόλαια αναπνοή – συνήθως συνοδεύει ταχύπνοια</a:t>
          </a:r>
          <a:endParaRPr lang="en-US"/>
        </a:p>
      </dgm:t>
    </dgm:pt>
    <dgm:pt modelId="{DE79DD5A-ED19-4D05-B13B-57121B5FC30D}" type="parTrans" cxnId="{23821930-B13D-4ED9-8280-582CD04F04FA}">
      <dgm:prSet/>
      <dgm:spPr/>
      <dgm:t>
        <a:bodyPr/>
        <a:lstStyle/>
        <a:p>
          <a:endParaRPr lang="en-US"/>
        </a:p>
      </dgm:t>
    </dgm:pt>
    <dgm:pt modelId="{F60B0890-DE68-490B-924C-52AE4B09224F}" type="sibTrans" cxnId="{23821930-B13D-4ED9-8280-582CD04F04FA}">
      <dgm:prSet/>
      <dgm:spPr/>
      <dgm:t>
        <a:bodyPr/>
        <a:lstStyle/>
        <a:p>
          <a:endParaRPr lang="en-US"/>
        </a:p>
      </dgm:t>
    </dgm:pt>
    <dgm:pt modelId="{11820487-E4C5-4B8E-A6B5-8AEBC9D32968}">
      <dgm:prSet/>
      <dgm:spPr/>
      <dgm:t>
        <a:bodyPr/>
        <a:lstStyle/>
        <a:p>
          <a:r>
            <a:rPr lang="el-GR"/>
            <a:t>Αυξημένο εύρος: Υπέρπνοια</a:t>
          </a:r>
          <a:endParaRPr lang="en-US"/>
        </a:p>
      </dgm:t>
    </dgm:pt>
    <dgm:pt modelId="{72C0AEED-E6BB-4406-8D27-EA443E104F4D}" type="parTrans" cxnId="{E82CC4FC-7A0F-49C7-9734-DD4DB7AA0839}">
      <dgm:prSet/>
      <dgm:spPr/>
      <dgm:t>
        <a:bodyPr/>
        <a:lstStyle/>
        <a:p>
          <a:endParaRPr lang="en-US"/>
        </a:p>
      </dgm:t>
    </dgm:pt>
    <dgm:pt modelId="{AE0DC219-7F78-49AB-9438-9D7605E1EF50}" type="sibTrans" cxnId="{E82CC4FC-7A0F-49C7-9734-DD4DB7AA0839}">
      <dgm:prSet/>
      <dgm:spPr/>
      <dgm:t>
        <a:bodyPr/>
        <a:lstStyle/>
        <a:p>
          <a:endParaRPr lang="en-US"/>
        </a:p>
      </dgm:t>
    </dgm:pt>
    <dgm:pt modelId="{904BB3C1-B73F-42EB-A986-5A5F8CF9AFA8}">
      <dgm:prSet/>
      <dgm:spPr/>
      <dgm:t>
        <a:bodyPr/>
        <a:lstStyle/>
        <a:p>
          <a:r>
            <a:rPr lang="el-GR" dirty="0"/>
            <a:t>Ρυθμός αναπνοών</a:t>
          </a:r>
          <a:endParaRPr lang="en-US" dirty="0"/>
        </a:p>
      </dgm:t>
    </dgm:pt>
    <dgm:pt modelId="{950D3911-CB61-4300-AA33-A4EF17523EFF}" type="parTrans" cxnId="{DAECEBE8-C2A9-4FFE-9E68-19093F78BA33}">
      <dgm:prSet/>
      <dgm:spPr/>
      <dgm:t>
        <a:bodyPr/>
        <a:lstStyle/>
        <a:p>
          <a:endParaRPr lang="en-US"/>
        </a:p>
      </dgm:t>
    </dgm:pt>
    <dgm:pt modelId="{7AE91BD6-1707-497C-A918-0BCD4558FC7F}" type="sibTrans" cxnId="{DAECEBE8-C2A9-4FFE-9E68-19093F78BA33}">
      <dgm:prSet/>
      <dgm:spPr/>
      <dgm:t>
        <a:bodyPr/>
        <a:lstStyle/>
        <a:p>
          <a:endParaRPr lang="en-US"/>
        </a:p>
      </dgm:t>
    </dgm:pt>
    <dgm:pt modelId="{2D9752BF-F06A-4569-A426-B3B1D3AE5F28}">
      <dgm:prSet/>
      <dgm:spPr/>
      <dgm:t>
        <a:bodyPr/>
        <a:lstStyle/>
        <a:p>
          <a:r>
            <a:rPr lang="el-GR" dirty="0"/>
            <a:t>Περιοδική αναπνοή</a:t>
          </a:r>
          <a:endParaRPr lang="en-US" dirty="0"/>
        </a:p>
      </dgm:t>
    </dgm:pt>
    <dgm:pt modelId="{CA694249-EEA1-490E-A08D-1B8DD06F5313}" type="parTrans" cxnId="{7BA6824F-D491-4E2D-9563-8875D6E4B8EF}">
      <dgm:prSet/>
      <dgm:spPr/>
      <dgm:t>
        <a:bodyPr/>
        <a:lstStyle/>
        <a:p>
          <a:endParaRPr lang="en-GB"/>
        </a:p>
      </dgm:t>
    </dgm:pt>
    <dgm:pt modelId="{0E26318A-3A0E-496B-AA67-635A5E7D883E}" type="sibTrans" cxnId="{7BA6824F-D491-4E2D-9563-8875D6E4B8EF}">
      <dgm:prSet/>
      <dgm:spPr/>
      <dgm:t>
        <a:bodyPr/>
        <a:lstStyle/>
        <a:p>
          <a:endParaRPr lang="en-GB"/>
        </a:p>
      </dgm:t>
    </dgm:pt>
    <dgm:pt modelId="{3483FD8E-46EE-4A8C-94C0-D09060AC01FB}">
      <dgm:prSet/>
      <dgm:spPr/>
      <dgm:t>
        <a:bodyPr/>
        <a:lstStyle/>
        <a:p>
          <a:r>
            <a:rPr lang="el-GR" dirty="0"/>
            <a:t>Αταξική αναπνοή</a:t>
          </a:r>
          <a:endParaRPr lang="en-US" dirty="0"/>
        </a:p>
      </dgm:t>
    </dgm:pt>
    <dgm:pt modelId="{2203A031-30F2-4551-8D76-F408BD10A3FE}" type="parTrans" cxnId="{955BFD07-15FB-4A3A-9BCE-F6263758178D}">
      <dgm:prSet/>
      <dgm:spPr/>
      <dgm:t>
        <a:bodyPr/>
        <a:lstStyle/>
        <a:p>
          <a:endParaRPr lang="en-GB"/>
        </a:p>
      </dgm:t>
    </dgm:pt>
    <dgm:pt modelId="{6C73A3CA-5B47-43F0-A2E3-695EB7363C28}" type="sibTrans" cxnId="{955BFD07-15FB-4A3A-9BCE-F6263758178D}">
      <dgm:prSet/>
      <dgm:spPr/>
      <dgm:t>
        <a:bodyPr/>
        <a:lstStyle/>
        <a:p>
          <a:endParaRPr lang="en-GB"/>
        </a:p>
      </dgm:t>
    </dgm:pt>
    <dgm:pt modelId="{AAB704DA-85AB-487A-8F46-D85CD1CC0A1F}">
      <dgm:prSet/>
      <dgm:spPr/>
      <dgm:t>
        <a:bodyPr/>
        <a:lstStyle/>
        <a:p>
          <a:r>
            <a:rPr lang="el-GR" dirty="0"/>
            <a:t>Έργο αναπνοών</a:t>
          </a:r>
          <a:endParaRPr lang="en-US" dirty="0"/>
        </a:p>
      </dgm:t>
    </dgm:pt>
    <dgm:pt modelId="{B6BF7814-1399-4D66-9452-5F84AE2DE4BB}" type="parTrans" cxnId="{27A1E44D-9D4B-4CFC-A3E9-6E12C1F41A6E}">
      <dgm:prSet/>
      <dgm:spPr/>
      <dgm:t>
        <a:bodyPr/>
        <a:lstStyle/>
        <a:p>
          <a:endParaRPr lang="en-GB"/>
        </a:p>
      </dgm:t>
    </dgm:pt>
    <dgm:pt modelId="{2BDEF786-16BD-4129-814E-8D5CA79381F3}" type="sibTrans" cxnId="{27A1E44D-9D4B-4CFC-A3E9-6E12C1F41A6E}">
      <dgm:prSet/>
      <dgm:spPr/>
      <dgm:t>
        <a:bodyPr/>
        <a:lstStyle/>
        <a:p>
          <a:endParaRPr lang="en-GB"/>
        </a:p>
      </dgm:t>
    </dgm:pt>
    <dgm:pt modelId="{7A6EFF1A-01A0-4211-938E-65A8CE896D3F}">
      <dgm:prSet/>
      <dgm:spPr/>
      <dgm:t>
        <a:bodyPr/>
        <a:lstStyle/>
        <a:p>
          <a:r>
            <a:rPr lang="el-GR" dirty="0"/>
            <a:t>Επιστράτευση επικουρικών αναπνευστικών μυών</a:t>
          </a:r>
          <a:endParaRPr lang="en-US" dirty="0"/>
        </a:p>
      </dgm:t>
    </dgm:pt>
    <dgm:pt modelId="{3C7EDB92-7575-4B65-91EC-3FFABC476195}" type="parTrans" cxnId="{90F23BE0-8135-47BC-B916-4B47B7CBB039}">
      <dgm:prSet/>
      <dgm:spPr/>
      <dgm:t>
        <a:bodyPr/>
        <a:lstStyle/>
        <a:p>
          <a:endParaRPr lang="en-GB"/>
        </a:p>
      </dgm:t>
    </dgm:pt>
    <dgm:pt modelId="{826CFBE6-9EAC-48A5-BCC8-71516A70FDE5}" type="sibTrans" cxnId="{90F23BE0-8135-47BC-B916-4B47B7CBB039}">
      <dgm:prSet/>
      <dgm:spPr/>
      <dgm:t>
        <a:bodyPr/>
        <a:lstStyle/>
        <a:p>
          <a:endParaRPr lang="en-GB"/>
        </a:p>
      </dgm:t>
    </dgm:pt>
    <dgm:pt modelId="{27987DBF-17A4-4223-85C3-2504BA5F7D5A}" type="pres">
      <dgm:prSet presAssocID="{9338A06D-2609-4B0B-AA5D-541E4F48211A}" presName="linear" presStyleCnt="0">
        <dgm:presLayoutVars>
          <dgm:dir/>
          <dgm:animLvl val="lvl"/>
          <dgm:resizeHandles val="exact"/>
        </dgm:presLayoutVars>
      </dgm:prSet>
      <dgm:spPr/>
    </dgm:pt>
    <dgm:pt modelId="{9B635897-C35B-495B-AF51-C0E8B25723DD}" type="pres">
      <dgm:prSet presAssocID="{6050A176-6BC3-4619-803E-BDFA3FF59404}" presName="parentLin" presStyleCnt="0"/>
      <dgm:spPr/>
    </dgm:pt>
    <dgm:pt modelId="{525E7651-BB3B-41D5-9406-DFD42EDD0C2B}" type="pres">
      <dgm:prSet presAssocID="{6050A176-6BC3-4619-803E-BDFA3FF59404}" presName="parentLeftMargin" presStyleLbl="node1" presStyleIdx="0" presStyleCnt="4"/>
      <dgm:spPr/>
    </dgm:pt>
    <dgm:pt modelId="{A8D5890E-3C55-4E57-9D4A-D9631DB5B2EC}" type="pres">
      <dgm:prSet presAssocID="{6050A176-6BC3-4619-803E-BDFA3FF5940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BAA2528-2889-4401-A7AD-B2B1149353C8}" type="pres">
      <dgm:prSet presAssocID="{6050A176-6BC3-4619-803E-BDFA3FF59404}" presName="negativeSpace" presStyleCnt="0"/>
      <dgm:spPr/>
    </dgm:pt>
    <dgm:pt modelId="{AA4BEC8F-80DD-4DA7-BC14-77194E64D435}" type="pres">
      <dgm:prSet presAssocID="{6050A176-6BC3-4619-803E-BDFA3FF59404}" presName="childText" presStyleLbl="conFgAcc1" presStyleIdx="0" presStyleCnt="4">
        <dgm:presLayoutVars>
          <dgm:bulletEnabled val="1"/>
        </dgm:presLayoutVars>
      </dgm:prSet>
      <dgm:spPr/>
    </dgm:pt>
    <dgm:pt modelId="{E39CD6A4-C18D-45EC-AB26-71BDE254A2A0}" type="pres">
      <dgm:prSet presAssocID="{16BC5484-EFCB-40AE-BDB7-4999876E72A6}" presName="spaceBetweenRectangles" presStyleCnt="0"/>
      <dgm:spPr/>
    </dgm:pt>
    <dgm:pt modelId="{E1C235F6-25F2-4350-8151-3030B1B8574D}" type="pres">
      <dgm:prSet presAssocID="{D24A53DE-BD96-4A80-B3CE-01B739EEA413}" presName="parentLin" presStyleCnt="0"/>
      <dgm:spPr/>
    </dgm:pt>
    <dgm:pt modelId="{A7009BB4-9602-4016-8E04-201261422521}" type="pres">
      <dgm:prSet presAssocID="{D24A53DE-BD96-4A80-B3CE-01B739EEA413}" presName="parentLeftMargin" presStyleLbl="node1" presStyleIdx="0" presStyleCnt="4"/>
      <dgm:spPr/>
    </dgm:pt>
    <dgm:pt modelId="{03D265B0-81F7-4B66-8B5C-619ED3D6EDB4}" type="pres">
      <dgm:prSet presAssocID="{D24A53DE-BD96-4A80-B3CE-01B739EEA41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0A166AC-41BB-41FE-B20D-92F2C5D7F4CA}" type="pres">
      <dgm:prSet presAssocID="{D24A53DE-BD96-4A80-B3CE-01B739EEA413}" presName="negativeSpace" presStyleCnt="0"/>
      <dgm:spPr/>
    </dgm:pt>
    <dgm:pt modelId="{7470DC59-2493-4FD1-B8E6-543F3EE2AE8C}" type="pres">
      <dgm:prSet presAssocID="{D24A53DE-BD96-4A80-B3CE-01B739EEA413}" presName="childText" presStyleLbl="conFgAcc1" presStyleIdx="1" presStyleCnt="4">
        <dgm:presLayoutVars>
          <dgm:bulletEnabled val="1"/>
        </dgm:presLayoutVars>
      </dgm:prSet>
      <dgm:spPr/>
    </dgm:pt>
    <dgm:pt modelId="{9BF7C116-ABE3-4FE7-8F91-4A1F04CB8063}" type="pres">
      <dgm:prSet presAssocID="{A9615ED9-1E66-4DC6-9E69-F5130686CB4A}" presName="spaceBetweenRectangles" presStyleCnt="0"/>
      <dgm:spPr/>
    </dgm:pt>
    <dgm:pt modelId="{D9629EE9-B928-4622-8C91-856918B8B8DD}" type="pres">
      <dgm:prSet presAssocID="{904BB3C1-B73F-42EB-A986-5A5F8CF9AFA8}" presName="parentLin" presStyleCnt="0"/>
      <dgm:spPr/>
    </dgm:pt>
    <dgm:pt modelId="{99A6B536-7A59-4390-837A-8B1D5FD5DCDD}" type="pres">
      <dgm:prSet presAssocID="{904BB3C1-B73F-42EB-A986-5A5F8CF9AFA8}" presName="parentLeftMargin" presStyleLbl="node1" presStyleIdx="1" presStyleCnt="4"/>
      <dgm:spPr/>
    </dgm:pt>
    <dgm:pt modelId="{B9477327-A6D7-4014-B629-2F46A235003B}" type="pres">
      <dgm:prSet presAssocID="{904BB3C1-B73F-42EB-A986-5A5F8CF9AF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68360FB-1827-42ED-8DF2-F69393EDDD86}" type="pres">
      <dgm:prSet presAssocID="{904BB3C1-B73F-42EB-A986-5A5F8CF9AFA8}" presName="negativeSpace" presStyleCnt="0"/>
      <dgm:spPr/>
    </dgm:pt>
    <dgm:pt modelId="{EE07F0EC-1FDF-4DDE-B505-4F3D9BBCF630}" type="pres">
      <dgm:prSet presAssocID="{904BB3C1-B73F-42EB-A986-5A5F8CF9AFA8}" presName="childText" presStyleLbl="conFgAcc1" presStyleIdx="2" presStyleCnt="4">
        <dgm:presLayoutVars>
          <dgm:bulletEnabled val="1"/>
        </dgm:presLayoutVars>
      </dgm:prSet>
      <dgm:spPr/>
    </dgm:pt>
    <dgm:pt modelId="{8B117248-5484-45B8-98A4-4B332E034532}" type="pres">
      <dgm:prSet presAssocID="{7AE91BD6-1707-497C-A918-0BCD4558FC7F}" presName="spaceBetweenRectangles" presStyleCnt="0"/>
      <dgm:spPr/>
    </dgm:pt>
    <dgm:pt modelId="{206848B8-A3A6-4A98-BABA-E3EFDDCCB71B}" type="pres">
      <dgm:prSet presAssocID="{AAB704DA-85AB-487A-8F46-D85CD1CC0A1F}" presName="parentLin" presStyleCnt="0"/>
      <dgm:spPr/>
    </dgm:pt>
    <dgm:pt modelId="{9A3B589B-B3B6-4FD5-B817-BA88C0B544C4}" type="pres">
      <dgm:prSet presAssocID="{AAB704DA-85AB-487A-8F46-D85CD1CC0A1F}" presName="parentLeftMargin" presStyleLbl="node1" presStyleIdx="2" presStyleCnt="4"/>
      <dgm:spPr/>
    </dgm:pt>
    <dgm:pt modelId="{3F76B935-E0A4-4AC3-92E0-BAE69A6E9773}" type="pres">
      <dgm:prSet presAssocID="{AAB704DA-85AB-487A-8F46-D85CD1CC0A1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D60ADD1-5CC7-4ACC-835C-0E81CDA749AA}" type="pres">
      <dgm:prSet presAssocID="{AAB704DA-85AB-487A-8F46-D85CD1CC0A1F}" presName="negativeSpace" presStyleCnt="0"/>
      <dgm:spPr/>
    </dgm:pt>
    <dgm:pt modelId="{E02A6219-02CA-4C91-A9A5-FF95823761D9}" type="pres">
      <dgm:prSet presAssocID="{AAB704DA-85AB-487A-8F46-D85CD1CC0A1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55BFD07-15FB-4A3A-9BCE-F6263758178D}" srcId="{904BB3C1-B73F-42EB-A986-5A5F8CF9AFA8}" destId="{3483FD8E-46EE-4A8C-94C0-D09060AC01FB}" srcOrd="1" destOrd="0" parTransId="{2203A031-30F2-4551-8D76-F408BD10A3FE}" sibTransId="{6C73A3CA-5B47-43F0-A2E3-695EB7363C28}"/>
    <dgm:cxn modelId="{683D1308-93E5-42FE-9EA4-B391C07A0526}" srcId="{6050A176-6BC3-4619-803E-BDFA3FF59404}" destId="{F9E36D4F-884F-4BE8-B895-AAA659BF7216}" srcOrd="1" destOrd="0" parTransId="{420AA059-C3F2-4008-91A8-36E967E64295}" sibTransId="{28D4F4CD-36A4-4DEC-8183-BA5378EEE5FB}"/>
    <dgm:cxn modelId="{59331219-F743-4BAF-947F-427117E32DB3}" type="presOf" srcId="{AAB704DA-85AB-487A-8F46-D85CD1CC0A1F}" destId="{9A3B589B-B3B6-4FD5-B817-BA88C0B544C4}" srcOrd="0" destOrd="0" presId="urn:microsoft.com/office/officeart/2005/8/layout/list1"/>
    <dgm:cxn modelId="{23821930-B13D-4ED9-8280-582CD04F04FA}" srcId="{D24A53DE-BD96-4A80-B3CE-01B739EEA413}" destId="{7CB774AC-5AD6-44E3-87B3-F2AE24E3F1CA}" srcOrd="0" destOrd="0" parTransId="{DE79DD5A-ED19-4D05-B13B-57121B5FC30D}" sibTransId="{F60B0890-DE68-490B-924C-52AE4B09224F}"/>
    <dgm:cxn modelId="{D8EB463D-D7E2-4C78-A7E1-B34C88612D26}" type="presOf" srcId="{D24A53DE-BD96-4A80-B3CE-01B739EEA413}" destId="{03D265B0-81F7-4B66-8B5C-619ED3D6EDB4}" srcOrd="1" destOrd="0" presId="urn:microsoft.com/office/officeart/2005/8/layout/list1"/>
    <dgm:cxn modelId="{A3B56A62-6A87-4481-B197-7FC515FCF25C}" type="presOf" srcId="{3483FD8E-46EE-4A8C-94C0-D09060AC01FB}" destId="{EE07F0EC-1FDF-4DDE-B505-4F3D9BBCF630}" srcOrd="0" destOrd="1" presId="urn:microsoft.com/office/officeart/2005/8/layout/list1"/>
    <dgm:cxn modelId="{CA755442-184C-4185-8815-9002128F7FB7}" type="presOf" srcId="{D24A53DE-BD96-4A80-B3CE-01B739EEA413}" destId="{A7009BB4-9602-4016-8E04-201261422521}" srcOrd="0" destOrd="0" presId="urn:microsoft.com/office/officeart/2005/8/layout/list1"/>
    <dgm:cxn modelId="{90AF7649-3129-4F19-A3D0-B424B1293756}" type="presOf" srcId="{904BB3C1-B73F-42EB-A986-5A5F8CF9AFA8}" destId="{B9477327-A6D7-4014-B629-2F46A235003B}" srcOrd="1" destOrd="0" presId="urn:microsoft.com/office/officeart/2005/8/layout/list1"/>
    <dgm:cxn modelId="{EF55DB49-F590-4487-9FE3-43BD7CCD1153}" type="presOf" srcId="{F9E36D4F-884F-4BE8-B895-AAA659BF7216}" destId="{AA4BEC8F-80DD-4DA7-BC14-77194E64D435}" srcOrd="0" destOrd="1" presId="urn:microsoft.com/office/officeart/2005/8/layout/list1"/>
    <dgm:cxn modelId="{8EA0686C-440B-4FD3-8962-5FE1BF753B14}" srcId="{6050A176-6BC3-4619-803E-BDFA3FF59404}" destId="{E8E17217-3AEA-494B-AD6E-53F652E8AEC6}" srcOrd="2" destOrd="0" parTransId="{F7E9E009-037B-42B3-97B7-277FE2F2A7CF}" sibTransId="{CF2F08B9-186B-4E36-8D92-601B0AB87B3E}"/>
    <dgm:cxn modelId="{27A1E44D-9D4B-4CFC-A3E9-6E12C1F41A6E}" srcId="{9338A06D-2609-4B0B-AA5D-541E4F48211A}" destId="{AAB704DA-85AB-487A-8F46-D85CD1CC0A1F}" srcOrd="3" destOrd="0" parTransId="{B6BF7814-1399-4D66-9452-5F84AE2DE4BB}" sibTransId="{2BDEF786-16BD-4129-814E-8D5CA79381F3}"/>
    <dgm:cxn modelId="{2FE4096E-8CAF-42D1-8204-C2FD7B0E06D9}" type="presOf" srcId="{6050A176-6BC3-4619-803E-BDFA3FF59404}" destId="{A8D5890E-3C55-4E57-9D4A-D9631DB5B2EC}" srcOrd="1" destOrd="0" presId="urn:microsoft.com/office/officeart/2005/8/layout/list1"/>
    <dgm:cxn modelId="{7BA6824F-D491-4E2D-9563-8875D6E4B8EF}" srcId="{904BB3C1-B73F-42EB-A986-5A5F8CF9AFA8}" destId="{2D9752BF-F06A-4569-A426-B3B1D3AE5F28}" srcOrd="0" destOrd="0" parTransId="{CA694249-EEA1-490E-A08D-1B8DD06F5313}" sibTransId="{0E26318A-3A0E-496B-AA67-635A5E7D883E}"/>
    <dgm:cxn modelId="{E24B2075-D17A-4B68-B012-7B131DC1ECD2}" srcId="{6050A176-6BC3-4619-803E-BDFA3FF59404}" destId="{7C000280-544B-4902-AFBD-C3EB4DC67289}" srcOrd="0" destOrd="0" parTransId="{B4AECCB2-FB0C-4DC8-88E8-5C82F82EC7E2}" sibTransId="{6205643A-C8F4-4E07-B044-BFB357B1B43E}"/>
    <dgm:cxn modelId="{F739617B-1E99-4F09-8E2F-5B0CB1583778}" type="presOf" srcId="{AAB704DA-85AB-487A-8F46-D85CD1CC0A1F}" destId="{3F76B935-E0A4-4AC3-92E0-BAE69A6E9773}" srcOrd="1" destOrd="0" presId="urn:microsoft.com/office/officeart/2005/8/layout/list1"/>
    <dgm:cxn modelId="{19A04C8C-9A08-48B9-92B4-74FD35D6758E}" srcId="{9338A06D-2609-4B0B-AA5D-541E4F48211A}" destId="{D24A53DE-BD96-4A80-B3CE-01B739EEA413}" srcOrd="1" destOrd="0" parTransId="{A1A1476B-DF77-4A83-94BE-F1C3697712EB}" sibTransId="{A9615ED9-1E66-4DC6-9E69-F5130686CB4A}"/>
    <dgm:cxn modelId="{9A4D4F8C-94C2-4E66-8AA6-7314445717A1}" srcId="{9338A06D-2609-4B0B-AA5D-541E4F48211A}" destId="{6050A176-6BC3-4619-803E-BDFA3FF59404}" srcOrd="0" destOrd="0" parTransId="{7651497A-2811-45E9-B00C-1D30C09814A4}" sibTransId="{16BC5484-EFCB-40AE-BDB7-4999876E72A6}"/>
    <dgm:cxn modelId="{4DEDB19B-D915-4982-A964-F91EA729136E}" type="presOf" srcId="{11820487-E4C5-4B8E-A6B5-8AEBC9D32968}" destId="{7470DC59-2493-4FD1-B8E6-543F3EE2AE8C}" srcOrd="0" destOrd="1" presId="urn:microsoft.com/office/officeart/2005/8/layout/list1"/>
    <dgm:cxn modelId="{B72059AF-FBA5-4146-AA6B-F649F4790A01}" type="presOf" srcId="{2D9752BF-F06A-4569-A426-B3B1D3AE5F28}" destId="{EE07F0EC-1FDF-4DDE-B505-4F3D9BBCF630}" srcOrd="0" destOrd="0" presId="urn:microsoft.com/office/officeart/2005/8/layout/list1"/>
    <dgm:cxn modelId="{DFBF56B1-7703-4A0A-8642-A1B171C98AFE}" type="presOf" srcId="{7C000280-544B-4902-AFBD-C3EB4DC67289}" destId="{AA4BEC8F-80DD-4DA7-BC14-77194E64D435}" srcOrd="0" destOrd="0" presId="urn:microsoft.com/office/officeart/2005/8/layout/list1"/>
    <dgm:cxn modelId="{499BF6B4-B849-48D8-84FB-ACDA1511E439}" type="presOf" srcId="{6050A176-6BC3-4619-803E-BDFA3FF59404}" destId="{525E7651-BB3B-41D5-9406-DFD42EDD0C2B}" srcOrd="0" destOrd="0" presId="urn:microsoft.com/office/officeart/2005/8/layout/list1"/>
    <dgm:cxn modelId="{002DB9B8-6BF9-4C8C-8444-A37D1229CBD3}" type="presOf" srcId="{9338A06D-2609-4B0B-AA5D-541E4F48211A}" destId="{27987DBF-17A4-4223-85C3-2504BA5F7D5A}" srcOrd="0" destOrd="0" presId="urn:microsoft.com/office/officeart/2005/8/layout/list1"/>
    <dgm:cxn modelId="{D8869DCE-04F7-4AA1-9DBA-88A63334357F}" type="presOf" srcId="{7A6EFF1A-01A0-4211-938E-65A8CE896D3F}" destId="{E02A6219-02CA-4C91-A9A5-FF95823761D9}" srcOrd="0" destOrd="0" presId="urn:microsoft.com/office/officeart/2005/8/layout/list1"/>
    <dgm:cxn modelId="{259F8DD1-57FF-4CCF-8D49-B5645B868529}" type="presOf" srcId="{904BB3C1-B73F-42EB-A986-5A5F8CF9AFA8}" destId="{99A6B536-7A59-4390-837A-8B1D5FD5DCDD}" srcOrd="0" destOrd="0" presId="urn:microsoft.com/office/officeart/2005/8/layout/list1"/>
    <dgm:cxn modelId="{90F23BE0-8135-47BC-B916-4B47B7CBB039}" srcId="{AAB704DA-85AB-487A-8F46-D85CD1CC0A1F}" destId="{7A6EFF1A-01A0-4211-938E-65A8CE896D3F}" srcOrd="0" destOrd="0" parTransId="{3C7EDB92-7575-4B65-91EC-3FFABC476195}" sibTransId="{826CFBE6-9EAC-48A5-BCC8-71516A70FDE5}"/>
    <dgm:cxn modelId="{DD1A77E8-B9A2-4FA1-A7A1-17A50C83290B}" type="presOf" srcId="{7CB774AC-5AD6-44E3-87B3-F2AE24E3F1CA}" destId="{7470DC59-2493-4FD1-B8E6-543F3EE2AE8C}" srcOrd="0" destOrd="0" presId="urn:microsoft.com/office/officeart/2005/8/layout/list1"/>
    <dgm:cxn modelId="{DAECEBE8-C2A9-4FFE-9E68-19093F78BA33}" srcId="{9338A06D-2609-4B0B-AA5D-541E4F48211A}" destId="{904BB3C1-B73F-42EB-A986-5A5F8CF9AFA8}" srcOrd="2" destOrd="0" parTransId="{950D3911-CB61-4300-AA33-A4EF17523EFF}" sibTransId="{7AE91BD6-1707-497C-A918-0BCD4558FC7F}"/>
    <dgm:cxn modelId="{EC3BEEE9-CA95-46D6-979A-0B29F06E2210}" type="presOf" srcId="{E8E17217-3AEA-494B-AD6E-53F652E8AEC6}" destId="{AA4BEC8F-80DD-4DA7-BC14-77194E64D435}" srcOrd="0" destOrd="2" presId="urn:microsoft.com/office/officeart/2005/8/layout/list1"/>
    <dgm:cxn modelId="{E82CC4FC-7A0F-49C7-9734-DD4DB7AA0839}" srcId="{D24A53DE-BD96-4A80-B3CE-01B739EEA413}" destId="{11820487-E4C5-4B8E-A6B5-8AEBC9D32968}" srcOrd="1" destOrd="0" parTransId="{72C0AEED-E6BB-4406-8D27-EA443E104F4D}" sibTransId="{AE0DC219-7F78-49AB-9438-9D7605E1EF50}"/>
    <dgm:cxn modelId="{4BF88BAC-13D6-4AEF-A0C8-70ACB968A3F0}" type="presParOf" srcId="{27987DBF-17A4-4223-85C3-2504BA5F7D5A}" destId="{9B635897-C35B-495B-AF51-C0E8B25723DD}" srcOrd="0" destOrd="0" presId="urn:microsoft.com/office/officeart/2005/8/layout/list1"/>
    <dgm:cxn modelId="{B808FE01-F626-4617-AAD5-0613F6E7A2C9}" type="presParOf" srcId="{9B635897-C35B-495B-AF51-C0E8B25723DD}" destId="{525E7651-BB3B-41D5-9406-DFD42EDD0C2B}" srcOrd="0" destOrd="0" presId="urn:microsoft.com/office/officeart/2005/8/layout/list1"/>
    <dgm:cxn modelId="{DFDE4D0B-7B8D-431F-B31C-67625E7E9990}" type="presParOf" srcId="{9B635897-C35B-495B-AF51-C0E8B25723DD}" destId="{A8D5890E-3C55-4E57-9D4A-D9631DB5B2EC}" srcOrd="1" destOrd="0" presId="urn:microsoft.com/office/officeart/2005/8/layout/list1"/>
    <dgm:cxn modelId="{7E896D42-2EAA-46EF-A59A-FDC2E53296DF}" type="presParOf" srcId="{27987DBF-17A4-4223-85C3-2504BA5F7D5A}" destId="{DBAA2528-2889-4401-A7AD-B2B1149353C8}" srcOrd="1" destOrd="0" presId="urn:microsoft.com/office/officeart/2005/8/layout/list1"/>
    <dgm:cxn modelId="{BBFC7998-E8A7-47C9-BA0A-3D8F50FBCE2F}" type="presParOf" srcId="{27987DBF-17A4-4223-85C3-2504BA5F7D5A}" destId="{AA4BEC8F-80DD-4DA7-BC14-77194E64D435}" srcOrd="2" destOrd="0" presId="urn:microsoft.com/office/officeart/2005/8/layout/list1"/>
    <dgm:cxn modelId="{6F18CD05-CB38-4609-BACB-9D93CFBCB7BF}" type="presParOf" srcId="{27987DBF-17A4-4223-85C3-2504BA5F7D5A}" destId="{E39CD6A4-C18D-45EC-AB26-71BDE254A2A0}" srcOrd="3" destOrd="0" presId="urn:microsoft.com/office/officeart/2005/8/layout/list1"/>
    <dgm:cxn modelId="{41943325-FB02-4C90-9E87-FC1F494C5F10}" type="presParOf" srcId="{27987DBF-17A4-4223-85C3-2504BA5F7D5A}" destId="{E1C235F6-25F2-4350-8151-3030B1B8574D}" srcOrd="4" destOrd="0" presId="urn:microsoft.com/office/officeart/2005/8/layout/list1"/>
    <dgm:cxn modelId="{7EE3382B-8F43-47AB-9934-18C4DC5A47C9}" type="presParOf" srcId="{E1C235F6-25F2-4350-8151-3030B1B8574D}" destId="{A7009BB4-9602-4016-8E04-201261422521}" srcOrd="0" destOrd="0" presId="urn:microsoft.com/office/officeart/2005/8/layout/list1"/>
    <dgm:cxn modelId="{C27A9DEF-1B31-4F91-A049-CB51A35E63C7}" type="presParOf" srcId="{E1C235F6-25F2-4350-8151-3030B1B8574D}" destId="{03D265B0-81F7-4B66-8B5C-619ED3D6EDB4}" srcOrd="1" destOrd="0" presId="urn:microsoft.com/office/officeart/2005/8/layout/list1"/>
    <dgm:cxn modelId="{186272DD-C2D9-418B-8F59-5D77DDF922D7}" type="presParOf" srcId="{27987DBF-17A4-4223-85C3-2504BA5F7D5A}" destId="{C0A166AC-41BB-41FE-B20D-92F2C5D7F4CA}" srcOrd="5" destOrd="0" presId="urn:microsoft.com/office/officeart/2005/8/layout/list1"/>
    <dgm:cxn modelId="{C5859FBF-78B7-4456-9046-6695C9AFD7B6}" type="presParOf" srcId="{27987DBF-17A4-4223-85C3-2504BA5F7D5A}" destId="{7470DC59-2493-4FD1-B8E6-543F3EE2AE8C}" srcOrd="6" destOrd="0" presId="urn:microsoft.com/office/officeart/2005/8/layout/list1"/>
    <dgm:cxn modelId="{E90DF245-E4E1-44DC-934B-98C2D90D7F00}" type="presParOf" srcId="{27987DBF-17A4-4223-85C3-2504BA5F7D5A}" destId="{9BF7C116-ABE3-4FE7-8F91-4A1F04CB8063}" srcOrd="7" destOrd="0" presId="urn:microsoft.com/office/officeart/2005/8/layout/list1"/>
    <dgm:cxn modelId="{BD5A8F51-D6AC-4759-9247-4BFD9709042B}" type="presParOf" srcId="{27987DBF-17A4-4223-85C3-2504BA5F7D5A}" destId="{D9629EE9-B928-4622-8C91-856918B8B8DD}" srcOrd="8" destOrd="0" presId="urn:microsoft.com/office/officeart/2005/8/layout/list1"/>
    <dgm:cxn modelId="{64749972-4EC6-49AC-AF86-0D177C3BBEA0}" type="presParOf" srcId="{D9629EE9-B928-4622-8C91-856918B8B8DD}" destId="{99A6B536-7A59-4390-837A-8B1D5FD5DCDD}" srcOrd="0" destOrd="0" presId="urn:microsoft.com/office/officeart/2005/8/layout/list1"/>
    <dgm:cxn modelId="{3CFF40DA-C1F2-467F-B01E-0DAE35B98CCB}" type="presParOf" srcId="{D9629EE9-B928-4622-8C91-856918B8B8DD}" destId="{B9477327-A6D7-4014-B629-2F46A235003B}" srcOrd="1" destOrd="0" presId="urn:microsoft.com/office/officeart/2005/8/layout/list1"/>
    <dgm:cxn modelId="{105155DB-FD0A-4343-AF15-CC0465EC8BD7}" type="presParOf" srcId="{27987DBF-17A4-4223-85C3-2504BA5F7D5A}" destId="{668360FB-1827-42ED-8DF2-F69393EDDD86}" srcOrd="9" destOrd="0" presId="urn:microsoft.com/office/officeart/2005/8/layout/list1"/>
    <dgm:cxn modelId="{DFA8ABC0-72F6-4F7B-A659-DEFB8A624924}" type="presParOf" srcId="{27987DBF-17A4-4223-85C3-2504BA5F7D5A}" destId="{EE07F0EC-1FDF-4DDE-B505-4F3D9BBCF630}" srcOrd="10" destOrd="0" presId="urn:microsoft.com/office/officeart/2005/8/layout/list1"/>
    <dgm:cxn modelId="{88EEB2F1-89F0-495D-B4A0-6E490D0D2486}" type="presParOf" srcId="{27987DBF-17A4-4223-85C3-2504BA5F7D5A}" destId="{8B117248-5484-45B8-98A4-4B332E034532}" srcOrd="11" destOrd="0" presId="urn:microsoft.com/office/officeart/2005/8/layout/list1"/>
    <dgm:cxn modelId="{580FE57B-1343-482D-8730-18B337DCC679}" type="presParOf" srcId="{27987DBF-17A4-4223-85C3-2504BA5F7D5A}" destId="{206848B8-A3A6-4A98-BABA-E3EFDDCCB71B}" srcOrd="12" destOrd="0" presId="urn:microsoft.com/office/officeart/2005/8/layout/list1"/>
    <dgm:cxn modelId="{B28ED079-1BE1-476F-90A0-3B06C64A8214}" type="presParOf" srcId="{206848B8-A3A6-4A98-BABA-E3EFDDCCB71B}" destId="{9A3B589B-B3B6-4FD5-B817-BA88C0B544C4}" srcOrd="0" destOrd="0" presId="urn:microsoft.com/office/officeart/2005/8/layout/list1"/>
    <dgm:cxn modelId="{74E36554-024D-4590-945C-A28721F94ECB}" type="presParOf" srcId="{206848B8-A3A6-4A98-BABA-E3EFDDCCB71B}" destId="{3F76B935-E0A4-4AC3-92E0-BAE69A6E9773}" srcOrd="1" destOrd="0" presId="urn:microsoft.com/office/officeart/2005/8/layout/list1"/>
    <dgm:cxn modelId="{043C85DF-5D25-4C31-A455-53170F284D2E}" type="presParOf" srcId="{27987DBF-17A4-4223-85C3-2504BA5F7D5A}" destId="{6D60ADD1-5CC7-4ACC-835C-0E81CDA749AA}" srcOrd="13" destOrd="0" presId="urn:microsoft.com/office/officeart/2005/8/layout/list1"/>
    <dgm:cxn modelId="{C57C3459-89DC-41F2-AF40-28D1F1999219}" type="presParOf" srcId="{27987DBF-17A4-4223-85C3-2504BA5F7D5A}" destId="{E02A6219-02CA-4C91-A9A5-FF95823761D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1FAC73-DEB2-4E06-982D-06FA5D6A878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898C788-97BA-4332-A82E-E7739754923C}">
      <dgm:prSet phldrT="[Text]" custT="1"/>
      <dgm:spPr/>
      <dgm:t>
        <a:bodyPr/>
        <a:lstStyle/>
        <a:p>
          <a:r>
            <a:rPr lang="en-GB" sz="1800" dirty="0" err="1"/>
            <a:t>Kussmaul</a:t>
          </a:r>
          <a:r>
            <a:rPr lang="el-GR" sz="1800" dirty="0"/>
            <a:t>: ταχύπνοια με μεγάλο εύρος αναπνοής</a:t>
          </a:r>
          <a:endParaRPr lang="en-GB" sz="1800" dirty="0"/>
        </a:p>
      </dgm:t>
    </dgm:pt>
    <dgm:pt modelId="{03153CD0-9EAF-4742-81EA-2AB1A13AA1F5}" type="parTrans" cxnId="{C1ACE651-512D-4C67-B800-AC7D46C8AF9B}">
      <dgm:prSet/>
      <dgm:spPr/>
      <dgm:t>
        <a:bodyPr/>
        <a:lstStyle/>
        <a:p>
          <a:endParaRPr lang="en-GB" sz="4000"/>
        </a:p>
      </dgm:t>
    </dgm:pt>
    <dgm:pt modelId="{2664C90C-91C4-4753-B81A-1C85AC79E65A}" type="sibTrans" cxnId="{C1ACE651-512D-4C67-B800-AC7D46C8AF9B}">
      <dgm:prSet/>
      <dgm:spPr/>
      <dgm:t>
        <a:bodyPr/>
        <a:lstStyle/>
        <a:p>
          <a:endParaRPr lang="en-GB" sz="4000"/>
        </a:p>
      </dgm:t>
    </dgm:pt>
    <dgm:pt modelId="{044B38FF-C065-4D1D-87E9-78D64EE6EE48}">
      <dgm:prSet custT="1"/>
      <dgm:spPr/>
      <dgm:t>
        <a:bodyPr/>
        <a:lstStyle/>
        <a:p>
          <a:r>
            <a:rPr lang="el-GR" sz="1800"/>
            <a:t>Μεταβολική οξέωση – συνήθως διαβητική κετοξέωση</a:t>
          </a:r>
          <a:endParaRPr lang="el-GR" sz="1800" dirty="0"/>
        </a:p>
      </dgm:t>
    </dgm:pt>
    <dgm:pt modelId="{7DE6CCDE-3D05-46D8-A965-306299FFBE33}" type="parTrans" cxnId="{D93D4049-EBF4-4BFE-9EDA-7CC1B79F61CB}">
      <dgm:prSet/>
      <dgm:spPr/>
      <dgm:t>
        <a:bodyPr/>
        <a:lstStyle/>
        <a:p>
          <a:endParaRPr lang="en-GB" sz="4000"/>
        </a:p>
      </dgm:t>
    </dgm:pt>
    <dgm:pt modelId="{95A08156-450C-4E10-A533-1FEED1564C04}" type="sibTrans" cxnId="{D93D4049-EBF4-4BFE-9EDA-7CC1B79F61CB}">
      <dgm:prSet/>
      <dgm:spPr/>
      <dgm:t>
        <a:bodyPr/>
        <a:lstStyle/>
        <a:p>
          <a:endParaRPr lang="en-GB" sz="4000"/>
        </a:p>
      </dgm:t>
    </dgm:pt>
    <dgm:pt modelId="{A99D4142-DE28-4A09-9CAB-769C0BCE041A}">
      <dgm:prSet custT="1"/>
      <dgm:spPr/>
      <dgm:t>
        <a:bodyPr/>
        <a:lstStyle/>
        <a:p>
          <a:r>
            <a:rPr lang="en-GB" sz="1800"/>
            <a:t>Cheynne-Stokes</a:t>
          </a:r>
          <a:r>
            <a:rPr lang="el-GR" sz="1800"/>
            <a:t>: περιοδική αναπνοή με άπνοια</a:t>
          </a:r>
          <a:endParaRPr lang="el-GR" sz="1800" dirty="0"/>
        </a:p>
      </dgm:t>
    </dgm:pt>
    <dgm:pt modelId="{BC9378AF-B137-45E2-BFA7-90A8D4FA3417}" type="parTrans" cxnId="{60363607-2D1D-4CF8-9271-BC260A3B689C}">
      <dgm:prSet/>
      <dgm:spPr/>
      <dgm:t>
        <a:bodyPr/>
        <a:lstStyle/>
        <a:p>
          <a:endParaRPr lang="en-GB" sz="4000"/>
        </a:p>
      </dgm:t>
    </dgm:pt>
    <dgm:pt modelId="{30A59423-3245-4895-AA38-2C9CCFF01AF1}" type="sibTrans" cxnId="{60363607-2D1D-4CF8-9271-BC260A3B689C}">
      <dgm:prSet/>
      <dgm:spPr/>
      <dgm:t>
        <a:bodyPr/>
        <a:lstStyle/>
        <a:p>
          <a:endParaRPr lang="en-GB" sz="4000"/>
        </a:p>
      </dgm:t>
    </dgm:pt>
    <dgm:pt modelId="{0B0610CD-9B7E-4294-B1FF-94132792A757}">
      <dgm:prSet custT="1"/>
      <dgm:spPr/>
      <dgm:t>
        <a:bodyPr/>
        <a:lstStyle/>
        <a:p>
          <a:r>
            <a:rPr lang="el-GR" sz="1800"/>
            <a:t>Καρδιακή ανεπάρκεια, εκτεταμένη εγκεφαλική βλάβη</a:t>
          </a:r>
          <a:endParaRPr lang="el-GR" sz="1800" dirty="0"/>
        </a:p>
      </dgm:t>
    </dgm:pt>
    <dgm:pt modelId="{1D506C7F-B3DD-4665-9846-E73468442707}" type="parTrans" cxnId="{AC40B819-BED9-4345-99DE-0308B7EBF148}">
      <dgm:prSet/>
      <dgm:spPr/>
      <dgm:t>
        <a:bodyPr/>
        <a:lstStyle/>
        <a:p>
          <a:endParaRPr lang="en-GB" sz="4000"/>
        </a:p>
      </dgm:t>
    </dgm:pt>
    <dgm:pt modelId="{5DD3495B-7E2D-4CF3-8A25-025887C94265}" type="sibTrans" cxnId="{AC40B819-BED9-4345-99DE-0308B7EBF148}">
      <dgm:prSet/>
      <dgm:spPr/>
      <dgm:t>
        <a:bodyPr/>
        <a:lstStyle/>
        <a:p>
          <a:endParaRPr lang="en-GB" sz="4000"/>
        </a:p>
      </dgm:t>
    </dgm:pt>
    <dgm:pt modelId="{FF02109D-6409-4BBE-93DE-38D1BAFE5C4D}">
      <dgm:prSet custT="1"/>
      <dgm:spPr/>
      <dgm:t>
        <a:bodyPr/>
        <a:lstStyle/>
        <a:p>
          <a:r>
            <a:rPr lang="en-GB" sz="1800"/>
            <a:t>Biot</a:t>
          </a:r>
          <a:r>
            <a:rPr lang="el-GR" sz="1800"/>
            <a:t>: «αταξική αναπνοή»</a:t>
          </a:r>
          <a:endParaRPr lang="el-GR" sz="1800" dirty="0"/>
        </a:p>
      </dgm:t>
    </dgm:pt>
    <dgm:pt modelId="{4E946F62-276C-4999-9AF2-306E67143857}" type="parTrans" cxnId="{5554111B-111E-4B91-8BBE-88F4C68BB3BC}">
      <dgm:prSet/>
      <dgm:spPr/>
      <dgm:t>
        <a:bodyPr/>
        <a:lstStyle/>
        <a:p>
          <a:endParaRPr lang="en-GB" sz="4000"/>
        </a:p>
      </dgm:t>
    </dgm:pt>
    <dgm:pt modelId="{68BEBE50-E314-4AD2-B305-89D7D71F0355}" type="sibTrans" cxnId="{5554111B-111E-4B91-8BBE-88F4C68BB3BC}">
      <dgm:prSet/>
      <dgm:spPr/>
      <dgm:t>
        <a:bodyPr/>
        <a:lstStyle/>
        <a:p>
          <a:endParaRPr lang="en-GB" sz="4000"/>
        </a:p>
      </dgm:t>
    </dgm:pt>
    <dgm:pt modelId="{8ABEC245-1E18-4106-A784-BE6671348B4D}">
      <dgm:prSet custT="1"/>
      <dgm:spPr/>
      <dgm:t>
        <a:bodyPr/>
        <a:lstStyle/>
        <a:p>
          <a:r>
            <a:rPr lang="el-GR" sz="1800"/>
            <a:t>Αποφρακτική αναπνοή: φυσιολογικά η εκπνοή διαρκεί ελαφρά περισσότερο από την εισπνοή (1,2:1)</a:t>
          </a:r>
          <a:endParaRPr lang="el-GR" sz="1800" dirty="0"/>
        </a:p>
      </dgm:t>
    </dgm:pt>
    <dgm:pt modelId="{57767BA6-766E-4728-BC92-026DE01AB734}" type="parTrans" cxnId="{7E6B946F-14DD-4193-8D56-72FAC0D90DAC}">
      <dgm:prSet/>
      <dgm:spPr/>
      <dgm:t>
        <a:bodyPr/>
        <a:lstStyle/>
        <a:p>
          <a:endParaRPr lang="en-GB" sz="4000"/>
        </a:p>
      </dgm:t>
    </dgm:pt>
    <dgm:pt modelId="{C6A2D7E9-4CC9-4558-BB62-59A7AFA1041B}" type="sibTrans" cxnId="{7E6B946F-14DD-4193-8D56-72FAC0D90DAC}">
      <dgm:prSet/>
      <dgm:spPr/>
      <dgm:t>
        <a:bodyPr/>
        <a:lstStyle/>
        <a:p>
          <a:endParaRPr lang="en-GB" sz="4000"/>
        </a:p>
      </dgm:t>
    </dgm:pt>
    <dgm:pt modelId="{C0328C92-9551-4A4F-907D-21C9E4CC78CB}">
      <dgm:prSet custT="1"/>
      <dgm:spPr/>
      <dgm:t>
        <a:bodyPr/>
        <a:lstStyle/>
        <a:p>
          <a:r>
            <a:rPr lang="el-GR" sz="1800"/>
            <a:t>Σε ορισμένα νοσήματα υπάρχει παρατεταμένη εκπνοή: ΧΑΠ, άσθμα</a:t>
          </a:r>
          <a:endParaRPr lang="el-GR" sz="1800" dirty="0"/>
        </a:p>
      </dgm:t>
    </dgm:pt>
    <dgm:pt modelId="{68AAB756-F655-4439-BF8D-2A85162885DF}" type="parTrans" cxnId="{2FC5948B-6976-42EC-BBD4-5470F4EFD740}">
      <dgm:prSet/>
      <dgm:spPr/>
      <dgm:t>
        <a:bodyPr/>
        <a:lstStyle/>
        <a:p>
          <a:endParaRPr lang="en-GB" sz="4000"/>
        </a:p>
      </dgm:t>
    </dgm:pt>
    <dgm:pt modelId="{467D6A54-F7E1-46D0-9E8F-F5714B3967E3}" type="sibTrans" cxnId="{2FC5948B-6976-42EC-BBD4-5470F4EFD740}">
      <dgm:prSet/>
      <dgm:spPr/>
      <dgm:t>
        <a:bodyPr/>
        <a:lstStyle/>
        <a:p>
          <a:endParaRPr lang="en-GB" sz="4000"/>
        </a:p>
      </dgm:t>
    </dgm:pt>
    <dgm:pt modelId="{E3B46EEA-36A1-45DE-910E-729EFB282D69}" type="pres">
      <dgm:prSet presAssocID="{751FAC73-DEB2-4E06-982D-06FA5D6A8786}" presName="linear" presStyleCnt="0">
        <dgm:presLayoutVars>
          <dgm:dir/>
          <dgm:animLvl val="lvl"/>
          <dgm:resizeHandles val="exact"/>
        </dgm:presLayoutVars>
      </dgm:prSet>
      <dgm:spPr/>
    </dgm:pt>
    <dgm:pt modelId="{4CA58B44-0E61-440D-8D2F-86EB28F17FEF}" type="pres">
      <dgm:prSet presAssocID="{5898C788-97BA-4332-A82E-E7739754923C}" presName="parentLin" presStyleCnt="0"/>
      <dgm:spPr/>
    </dgm:pt>
    <dgm:pt modelId="{7653FDB8-E84A-409D-95CF-ACC4757FA4EA}" type="pres">
      <dgm:prSet presAssocID="{5898C788-97BA-4332-A82E-E7739754923C}" presName="parentLeftMargin" presStyleLbl="node1" presStyleIdx="0" presStyleCnt="4"/>
      <dgm:spPr/>
    </dgm:pt>
    <dgm:pt modelId="{CADFBDB5-ABD3-4653-8B12-45AF22457635}" type="pres">
      <dgm:prSet presAssocID="{5898C788-97BA-4332-A82E-E7739754923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3E1CA2-0311-4AD2-85B6-68872CF4C9FB}" type="pres">
      <dgm:prSet presAssocID="{5898C788-97BA-4332-A82E-E7739754923C}" presName="negativeSpace" presStyleCnt="0"/>
      <dgm:spPr/>
    </dgm:pt>
    <dgm:pt modelId="{A04588DC-54DF-44F7-902B-39776F9EB9A1}" type="pres">
      <dgm:prSet presAssocID="{5898C788-97BA-4332-A82E-E7739754923C}" presName="childText" presStyleLbl="conFgAcc1" presStyleIdx="0" presStyleCnt="4">
        <dgm:presLayoutVars>
          <dgm:bulletEnabled val="1"/>
        </dgm:presLayoutVars>
      </dgm:prSet>
      <dgm:spPr/>
    </dgm:pt>
    <dgm:pt modelId="{7F569BEB-15ED-4977-A929-97F179146F1E}" type="pres">
      <dgm:prSet presAssocID="{2664C90C-91C4-4753-B81A-1C85AC79E65A}" presName="spaceBetweenRectangles" presStyleCnt="0"/>
      <dgm:spPr/>
    </dgm:pt>
    <dgm:pt modelId="{BCEAF77B-76FB-41B3-A32B-DB08A90F2B1B}" type="pres">
      <dgm:prSet presAssocID="{A99D4142-DE28-4A09-9CAB-769C0BCE041A}" presName="parentLin" presStyleCnt="0"/>
      <dgm:spPr/>
    </dgm:pt>
    <dgm:pt modelId="{1F859940-07D3-4148-8048-3E2638AF1359}" type="pres">
      <dgm:prSet presAssocID="{A99D4142-DE28-4A09-9CAB-769C0BCE041A}" presName="parentLeftMargin" presStyleLbl="node1" presStyleIdx="0" presStyleCnt="4"/>
      <dgm:spPr/>
    </dgm:pt>
    <dgm:pt modelId="{27C210AA-FD52-4AD4-B125-0297C428A48E}" type="pres">
      <dgm:prSet presAssocID="{A99D4142-DE28-4A09-9CAB-769C0BCE041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8B58A92-77CC-4653-AF92-783C5CAF9BA6}" type="pres">
      <dgm:prSet presAssocID="{A99D4142-DE28-4A09-9CAB-769C0BCE041A}" presName="negativeSpace" presStyleCnt="0"/>
      <dgm:spPr/>
    </dgm:pt>
    <dgm:pt modelId="{B56FFBC3-D89E-4A07-B9DE-084860CC9183}" type="pres">
      <dgm:prSet presAssocID="{A99D4142-DE28-4A09-9CAB-769C0BCE041A}" presName="childText" presStyleLbl="conFgAcc1" presStyleIdx="1" presStyleCnt="4">
        <dgm:presLayoutVars>
          <dgm:bulletEnabled val="1"/>
        </dgm:presLayoutVars>
      </dgm:prSet>
      <dgm:spPr/>
    </dgm:pt>
    <dgm:pt modelId="{BC3E16D0-BC8D-43AD-9545-DF2DA289F0B3}" type="pres">
      <dgm:prSet presAssocID="{30A59423-3245-4895-AA38-2C9CCFF01AF1}" presName="spaceBetweenRectangles" presStyleCnt="0"/>
      <dgm:spPr/>
    </dgm:pt>
    <dgm:pt modelId="{66750D2D-30FB-46EB-8CCC-31EA8E0A7271}" type="pres">
      <dgm:prSet presAssocID="{FF02109D-6409-4BBE-93DE-38D1BAFE5C4D}" presName="parentLin" presStyleCnt="0"/>
      <dgm:spPr/>
    </dgm:pt>
    <dgm:pt modelId="{675492DC-780B-4D55-B935-A6997A650DE1}" type="pres">
      <dgm:prSet presAssocID="{FF02109D-6409-4BBE-93DE-38D1BAFE5C4D}" presName="parentLeftMargin" presStyleLbl="node1" presStyleIdx="1" presStyleCnt="4"/>
      <dgm:spPr/>
    </dgm:pt>
    <dgm:pt modelId="{216D2DBC-2193-4EE1-9620-C47BB7CBF219}" type="pres">
      <dgm:prSet presAssocID="{FF02109D-6409-4BBE-93DE-38D1BAFE5C4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219BDC-2FF8-4245-ADCA-1E6680D1C1F9}" type="pres">
      <dgm:prSet presAssocID="{FF02109D-6409-4BBE-93DE-38D1BAFE5C4D}" presName="negativeSpace" presStyleCnt="0"/>
      <dgm:spPr/>
    </dgm:pt>
    <dgm:pt modelId="{84D5A057-C7C0-46C9-877F-791EBE5F0307}" type="pres">
      <dgm:prSet presAssocID="{FF02109D-6409-4BBE-93DE-38D1BAFE5C4D}" presName="childText" presStyleLbl="conFgAcc1" presStyleIdx="2" presStyleCnt="4">
        <dgm:presLayoutVars>
          <dgm:bulletEnabled val="1"/>
        </dgm:presLayoutVars>
      </dgm:prSet>
      <dgm:spPr/>
    </dgm:pt>
    <dgm:pt modelId="{320726F9-2FD4-45BA-A601-559E4A879A19}" type="pres">
      <dgm:prSet presAssocID="{68BEBE50-E314-4AD2-B305-89D7D71F0355}" presName="spaceBetweenRectangles" presStyleCnt="0"/>
      <dgm:spPr/>
    </dgm:pt>
    <dgm:pt modelId="{D7C61678-B039-4304-AF96-4F42279F875C}" type="pres">
      <dgm:prSet presAssocID="{8ABEC245-1E18-4106-A784-BE6671348B4D}" presName="parentLin" presStyleCnt="0"/>
      <dgm:spPr/>
    </dgm:pt>
    <dgm:pt modelId="{E40E1A9A-AD6C-4338-9FD0-96F8EB813AFC}" type="pres">
      <dgm:prSet presAssocID="{8ABEC245-1E18-4106-A784-BE6671348B4D}" presName="parentLeftMargin" presStyleLbl="node1" presStyleIdx="2" presStyleCnt="4"/>
      <dgm:spPr/>
    </dgm:pt>
    <dgm:pt modelId="{64938C40-24F7-40BC-B10B-255EAA0085B4}" type="pres">
      <dgm:prSet presAssocID="{8ABEC245-1E18-4106-A784-BE6671348B4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9679261-04C2-45B2-A522-41115ED6151F}" type="pres">
      <dgm:prSet presAssocID="{8ABEC245-1E18-4106-A784-BE6671348B4D}" presName="negativeSpace" presStyleCnt="0"/>
      <dgm:spPr/>
    </dgm:pt>
    <dgm:pt modelId="{C1FE968A-5B81-43FE-A43F-D4856D24BFDE}" type="pres">
      <dgm:prSet presAssocID="{8ABEC245-1E18-4106-A784-BE6671348B4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0363607-2D1D-4CF8-9271-BC260A3B689C}" srcId="{751FAC73-DEB2-4E06-982D-06FA5D6A8786}" destId="{A99D4142-DE28-4A09-9CAB-769C0BCE041A}" srcOrd="1" destOrd="0" parTransId="{BC9378AF-B137-45E2-BFA7-90A8D4FA3417}" sibTransId="{30A59423-3245-4895-AA38-2C9CCFF01AF1}"/>
    <dgm:cxn modelId="{BAE7CF08-832B-4F34-94CB-A113F4656675}" type="presOf" srcId="{0B0610CD-9B7E-4294-B1FF-94132792A757}" destId="{B56FFBC3-D89E-4A07-B9DE-084860CC9183}" srcOrd="0" destOrd="0" presId="urn:microsoft.com/office/officeart/2005/8/layout/list1"/>
    <dgm:cxn modelId="{AC40B819-BED9-4345-99DE-0308B7EBF148}" srcId="{A99D4142-DE28-4A09-9CAB-769C0BCE041A}" destId="{0B0610CD-9B7E-4294-B1FF-94132792A757}" srcOrd="0" destOrd="0" parTransId="{1D506C7F-B3DD-4665-9846-E73468442707}" sibTransId="{5DD3495B-7E2D-4CF3-8A25-025887C94265}"/>
    <dgm:cxn modelId="{5554111B-111E-4B91-8BBE-88F4C68BB3BC}" srcId="{751FAC73-DEB2-4E06-982D-06FA5D6A8786}" destId="{FF02109D-6409-4BBE-93DE-38D1BAFE5C4D}" srcOrd="2" destOrd="0" parTransId="{4E946F62-276C-4999-9AF2-306E67143857}" sibTransId="{68BEBE50-E314-4AD2-B305-89D7D71F0355}"/>
    <dgm:cxn modelId="{8CB69020-F4F4-449F-91AE-2C6C6BCCB8D4}" type="presOf" srcId="{A99D4142-DE28-4A09-9CAB-769C0BCE041A}" destId="{1F859940-07D3-4148-8048-3E2638AF1359}" srcOrd="0" destOrd="0" presId="urn:microsoft.com/office/officeart/2005/8/layout/list1"/>
    <dgm:cxn modelId="{E63E3A32-4D18-45CE-9EE1-855BB0C8B9AD}" type="presOf" srcId="{8ABEC245-1E18-4106-A784-BE6671348B4D}" destId="{E40E1A9A-AD6C-4338-9FD0-96F8EB813AFC}" srcOrd="0" destOrd="0" presId="urn:microsoft.com/office/officeart/2005/8/layout/list1"/>
    <dgm:cxn modelId="{F0458632-4DB6-4796-BFA9-5D760C25EB6E}" type="presOf" srcId="{8ABEC245-1E18-4106-A784-BE6671348B4D}" destId="{64938C40-24F7-40BC-B10B-255EAA0085B4}" srcOrd="1" destOrd="0" presId="urn:microsoft.com/office/officeart/2005/8/layout/list1"/>
    <dgm:cxn modelId="{31316743-9A03-46D2-BDE8-777D9D65BDF1}" type="presOf" srcId="{A99D4142-DE28-4A09-9CAB-769C0BCE041A}" destId="{27C210AA-FD52-4AD4-B125-0297C428A48E}" srcOrd="1" destOrd="0" presId="urn:microsoft.com/office/officeart/2005/8/layout/list1"/>
    <dgm:cxn modelId="{D93D4049-EBF4-4BFE-9EDA-7CC1B79F61CB}" srcId="{5898C788-97BA-4332-A82E-E7739754923C}" destId="{044B38FF-C065-4D1D-87E9-78D64EE6EE48}" srcOrd="0" destOrd="0" parTransId="{7DE6CCDE-3D05-46D8-A965-306299FFBE33}" sibTransId="{95A08156-450C-4E10-A533-1FEED1564C04}"/>
    <dgm:cxn modelId="{7E6B946F-14DD-4193-8D56-72FAC0D90DAC}" srcId="{751FAC73-DEB2-4E06-982D-06FA5D6A8786}" destId="{8ABEC245-1E18-4106-A784-BE6671348B4D}" srcOrd="3" destOrd="0" parTransId="{57767BA6-766E-4728-BC92-026DE01AB734}" sibTransId="{C6A2D7E9-4CC9-4558-BB62-59A7AFA1041B}"/>
    <dgm:cxn modelId="{C1ACE651-512D-4C67-B800-AC7D46C8AF9B}" srcId="{751FAC73-DEB2-4E06-982D-06FA5D6A8786}" destId="{5898C788-97BA-4332-A82E-E7739754923C}" srcOrd="0" destOrd="0" parTransId="{03153CD0-9EAF-4742-81EA-2AB1A13AA1F5}" sibTransId="{2664C90C-91C4-4753-B81A-1C85AC79E65A}"/>
    <dgm:cxn modelId="{2FC5948B-6976-42EC-BBD4-5470F4EFD740}" srcId="{8ABEC245-1E18-4106-A784-BE6671348B4D}" destId="{C0328C92-9551-4A4F-907D-21C9E4CC78CB}" srcOrd="0" destOrd="0" parTransId="{68AAB756-F655-4439-BF8D-2A85162885DF}" sibTransId="{467D6A54-F7E1-46D0-9E8F-F5714B3967E3}"/>
    <dgm:cxn modelId="{104BE098-C07A-4F69-A903-9B9F36D5AF0C}" type="presOf" srcId="{FF02109D-6409-4BBE-93DE-38D1BAFE5C4D}" destId="{216D2DBC-2193-4EE1-9620-C47BB7CBF219}" srcOrd="1" destOrd="0" presId="urn:microsoft.com/office/officeart/2005/8/layout/list1"/>
    <dgm:cxn modelId="{16FE8BAA-BB32-4661-A8FC-E56A5D7F6E57}" type="presOf" srcId="{751FAC73-DEB2-4E06-982D-06FA5D6A8786}" destId="{E3B46EEA-36A1-45DE-910E-729EFB282D69}" srcOrd="0" destOrd="0" presId="urn:microsoft.com/office/officeart/2005/8/layout/list1"/>
    <dgm:cxn modelId="{B2E3BAAB-CF94-4ED8-8DA3-A81D09E445DA}" type="presOf" srcId="{C0328C92-9551-4A4F-907D-21C9E4CC78CB}" destId="{C1FE968A-5B81-43FE-A43F-D4856D24BFDE}" srcOrd="0" destOrd="0" presId="urn:microsoft.com/office/officeart/2005/8/layout/list1"/>
    <dgm:cxn modelId="{09C91DCE-DE70-44BC-A915-86C5A044EC35}" type="presOf" srcId="{5898C788-97BA-4332-A82E-E7739754923C}" destId="{7653FDB8-E84A-409D-95CF-ACC4757FA4EA}" srcOrd="0" destOrd="0" presId="urn:microsoft.com/office/officeart/2005/8/layout/list1"/>
    <dgm:cxn modelId="{2CFD49E7-E52A-4A85-AD03-C393C4577855}" type="presOf" srcId="{044B38FF-C065-4D1D-87E9-78D64EE6EE48}" destId="{A04588DC-54DF-44F7-902B-39776F9EB9A1}" srcOrd="0" destOrd="0" presId="urn:microsoft.com/office/officeart/2005/8/layout/list1"/>
    <dgm:cxn modelId="{6D5773F8-7BA8-43D3-8468-CE4BC2735A13}" type="presOf" srcId="{5898C788-97BA-4332-A82E-E7739754923C}" destId="{CADFBDB5-ABD3-4653-8B12-45AF22457635}" srcOrd="1" destOrd="0" presId="urn:microsoft.com/office/officeart/2005/8/layout/list1"/>
    <dgm:cxn modelId="{865343FB-D2AD-4474-B476-F7C0C2A48B9B}" type="presOf" srcId="{FF02109D-6409-4BBE-93DE-38D1BAFE5C4D}" destId="{675492DC-780B-4D55-B935-A6997A650DE1}" srcOrd="0" destOrd="0" presId="urn:microsoft.com/office/officeart/2005/8/layout/list1"/>
    <dgm:cxn modelId="{95209133-AA55-4000-B96D-887DD470EF60}" type="presParOf" srcId="{E3B46EEA-36A1-45DE-910E-729EFB282D69}" destId="{4CA58B44-0E61-440D-8D2F-86EB28F17FEF}" srcOrd="0" destOrd="0" presId="urn:microsoft.com/office/officeart/2005/8/layout/list1"/>
    <dgm:cxn modelId="{FE23B9A3-3BE6-4F5A-8BF4-4756091311CC}" type="presParOf" srcId="{4CA58B44-0E61-440D-8D2F-86EB28F17FEF}" destId="{7653FDB8-E84A-409D-95CF-ACC4757FA4EA}" srcOrd="0" destOrd="0" presId="urn:microsoft.com/office/officeart/2005/8/layout/list1"/>
    <dgm:cxn modelId="{828E7AC9-5453-4C48-8A1F-86D29A665ED3}" type="presParOf" srcId="{4CA58B44-0E61-440D-8D2F-86EB28F17FEF}" destId="{CADFBDB5-ABD3-4653-8B12-45AF22457635}" srcOrd="1" destOrd="0" presId="urn:microsoft.com/office/officeart/2005/8/layout/list1"/>
    <dgm:cxn modelId="{C44DEC5F-DBF7-4DA2-A30A-10D33B6F1C7F}" type="presParOf" srcId="{E3B46EEA-36A1-45DE-910E-729EFB282D69}" destId="{893E1CA2-0311-4AD2-85B6-68872CF4C9FB}" srcOrd="1" destOrd="0" presId="urn:microsoft.com/office/officeart/2005/8/layout/list1"/>
    <dgm:cxn modelId="{14225079-9795-415E-9405-B58DF436D84F}" type="presParOf" srcId="{E3B46EEA-36A1-45DE-910E-729EFB282D69}" destId="{A04588DC-54DF-44F7-902B-39776F9EB9A1}" srcOrd="2" destOrd="0" presId="urn:microsoft.com/office/officeart/2005/8/layout/list1"/>
    <dgm:cxn modelId="{20B6A8EA-2E55-44E2-AD27-906407B295AA}" type="presParOf" srcId="{E3B46EEA-36A1-45DE-910E-729EFB282D69}" destId="{7F569BEB-15ED-4977-A929-97F179146F1E}" srcOrd="3" destOrd="0" presId="urn:microsoft.com/office/officeart/2005/8/layout/list1"/>
    <dgm:cxn modelId="{7F8AA4C8-4110-4225-9CFF-E6CE677FC597}" type="presParOf" srcId="{E3B46EEA-36A1-45DE-910E-729EFB282D69}" destId="{BCEAF77B-76FB-41B3-A32B-DB08A90F2B1B}" srcOrd="4" destOrd="0" presId="urn:microsoft.com/office/officeart/2005/8/layout/list1"/>
    <dgm:cxn modelId="{D6A480A4-2322-4849-8411-BEA56985591F}" type="presParOf" srcId="{BCEAF77B-76FB-41B3-A32B-DB08A90F2B1B}" destId="{1F859940-07D3-4148-8048-3E2638AF1359}" srcOrd="0" destOrd="0" presId="urn:microsoft.com/office/officeart/2005/8/layout/list1"/>
    <dgm:cxn modelId="{FE3C23C6-FEDE-4F25-8DC8-B81310352A45}" type="presParOf" srcId="{BCEAF77B-76FB-41B3-A32B-DB08A90F2B1B}" destId="{27C210AA-FD52-4AD4-B125-0297C428A48E}" srcOrd="1" destOrd="0" presId="urn:microsoft.com/office/officeart/2005/8/layout/list1"/>
    <dgm:cxn modelId="{98D4C86A-4575-4914-8FE1-FD5A61E91730}" type="presParOf" srcId="{E3B46EEA-36A1-45DE-910E-729EFB282D69}" destId="{C8B58A92-77CC-4653-AF92-783C5CAF9BA6}" srcOrd="5" destOrd="0" presId="urn:microsoft.com/office/officeart/2005/8/layout/list1"/>
    <dgm:cxn modelId="{633BB4F3-60AA-4DBD-B6AD-81AA31A60C7D}" type="presParOf" srcId="{E3B46EEA-36A1-45DE-910E-729EFB282D69}" destId="{B56FFBC3-D89E-4A07-B9DE-084860CC9183}" srcOrd="6" destOrd="0" presId="urn:microsoft.com/office/officeart/2005/8/layout/list1"/>
    <dgm:cxn modelId="{7F43AADE-C085-4391-B00F-314149FF9A81}" type="presParOf" srcId="{E3B46EEA-36A1-45DE-910E-729EFB282D69}" destId="{BC3E16D0-BC8D-43AD-9545-DF2DA289F0B3}" srcOrd="7" destOrd="0" presId="urn:microsoft.com/office/officeart/2005/8/layout/list1"/>
    <dgm:cxn modelId="{627F9888-7079-41F2-AB2B-7D1A67C1BA1C}" type="presParOf" srcId="{E3B46EEA-36A1-45DE-910E-729EFB282D69}" destId="{66750D2D-30FB-46EB-8CCC-31EA8E0A7271}" srcOrd="8" destOrd="0" presId="urn:microsoft.com/office/officeart/2005/8/layout/list1"/>
    <dgm:cxn modelId="{69889DD7-0D91-4687-A4CF-26E25EB73F51}" type="presParOf" srcId="{66750D2D-30FB-46EB-8CCC-31EA8E0A7271}" destId="{675492DC-780B-4D55-B935-A6997A650DE1}" srcOrd="0" destOrd="0" presId="urn:microsoft.com/office/officeart/2005/8/layout/list1"/>
    <dgm:cxn modelId="{405AB97A-6C74-4149-8E01-2F63CCA0B8E5}" type="presParOf" srcId="{66750D2D-30FB-46EB-8CCC-31EA8E0A7271}" destId="{216D2DBC-2193-4EE1-9620-C47BB7CBF219}" srcOrd="1" destOrd="0" presId="urn:microsoft.com/office/officeart/2005/8/layout/list1"/>
    <dgm:cxn modelId="{0C037EEA-D75D-4B1B-A3B4-3A0C818B0A94}" type="presParOf" srcId="{E3B46EEA-36A1-45DE-910E-729EFB282D69}" destId="{10219BDC-2FF8-4245-ADCA-1E6680D1C1F9}" srcOrd="9" destOrd="0" presId="urn:microsoft.com/office/officeart/2005/8/layout/list1"/>
    <dgm:cxn modelId="{5A8FCDDB-1190-4CD8-A197-BAA94A5B2E64}" type="presParOf" srcId="{E3B46EEA-36A1-45DE-910E-729EFB282D69}" destId="{84D5A057-C7C0-46C9-877F-791EBE5F0307}" srcOrd="10" destOrd="0" presId="urn:microsoft.com/office/officeart/2005/8/layout/list1"/>
    <dgm:cxn modelId="{5E023A40-3068-4887-B2E9-08204669C411}" type="presParOf" srcId="{E3B46EEA-36A1-45DE-910E-729EFB282D69}" destId="{320726F9-2FD4-45BA-A601-559E4A879A19}" srcOrd="11" destOrd="0" presId="urn:microsoft.com/office/officeart/2005/8/layout/list1"/>
    <dgm:cxn modelId="{B27A2372-C3C4-4061-A535-E456D033ABB4}" type="presParOf" srcId="{E3B46EEA-36A1-45DE-910E-729EFB282D69}" destId="{D7C61678-B039-4304-AF96-4F42279F875C}" srcOrd="12" destOrd="0" presId="urn:microsoft.com/office/officeart/2005/8/layout/list1"/>
    <dgm:cxn modelId="{A4987442-674C-4F05-BEC4-8DB6932B03FB}" type="presParOf" srcId="{D7C61678-B039-4304-AF96-4F42279F875C}" destId="{E40E1A9A-AD6C-4338-9FD0-96F8EB813AFC}" srcOrd="0" destOrd="0" presId="urn:microsoft.com/office/officeart/2005/8/layout/list1"/>
    <dgm:cxn modelId="{DC1F1D70-9074-416A-9BD9-1B65C285FE48}" type="presParOf" srcId="{D7C61678-B039-4304-AF96-4F42279F875C}" destId="{64938C40-24F7-40BC-B10B-255EAA0085B4}" srcOrd="1" destOrd="0" presId="urn:microsoft.com/office/officeart/2005/8/layout/list1"/>
    <dgm:cxn modelId="{7C41EFA3-F9B0-43A7-91A4-5F594D085932}" type="presParOf" srcId="{E3B46EEA-36A1-45DE-910E-729EFB282D69}" destId="{A9679261-04C2-45B2-A522-41115ED6151F}" srcOrd="13" destOrd="0" presId="urn:microsoft.com/office/officeart/2005/8/layout/list1"/>
    <dgm:cxn modelId="{2A5115D5-16E0-49FA-9EE0-3E4582F49895}" type="presParOf" srcId="{E3B46EEA-36A1-45DE-910E-729EFB282D69}" destId="{C1FE968A-5B81-43FE-A43F-D4856D24BFD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BEC8F-80DD-4DA7-BC14-77194E64D435}">
      <dsp:nvSpPr>
        <dsp:cNvPr id="0" name=""/>
        <dsp:cNvSpPr/>
      </dsp:nvSpPr>
      <dsp:spPr>
        <a:xfrm>
          <a:off x="0" y="278269"/>
          <a:ext cx="8229600" cy="1256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91592" rIns="63870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Φυσιολογική συχνότητα: 16-20</a:t>
          </a:r>
          <a:r>
            <a:rPr lang="en-GB" sz="1400" kern="1200" dirty="0"/>
            <a:t>/min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/>
            <a:t>Ταχύπνοια: &gt;25/</a:t>
          </a:r>
          <a:r>
            <a:rPr lang="en-GB" sz="1400" kern="1200"/>
            <a:t>min – </a:t>
          </a:r>
          <a:r>
            <a:rPr lang="el-GR" sz="1400" kern="1200"/>
            <a:t>πυρετός, παρόξυνση άσθματος ή ΧΑΠ, πνευμονία, πνευμονικό οίδημα, πνευμονική εμβολή, διάμεσες πνευμονοπάθειες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/>
            <a:t>Βραδύπνοια: &lt;10</a:t>
          </a:r>
          <a:r>
            <a:rPr lang="en-GB" sz="1400" kern="1200"/>
            <a:t>/min</a:t>
          </a:r>
          <a:r>
            <a:rPr lang="el-GR" sz="1400" kern="1200"/>
            <a:t>: κατασταλτικά ΚΝΣ, ενδοκράνια υπέρταση, ουραιμία</a:t>
          </a:r>
          <a:endParaRPr lang="en-US" sz="1400" kern="1200"/>
        </a:p>
      </dsp:txBody>
      <dsp:txXfrm>
        <a:off x="0" y="278269"/>
        <a:ext cx="8229600" cy="1256850"/>
      </dsp:txXfrm>
    </dsp:sp>
    <dsp:sp modelId="{A8D5890E-3C55-4E57-9D4A-D9631DB5B2EC}">
      <dsp:nvSpPr>
        <dsp:cNvPr id="0" name=""/>
        <dsp:cNvSpPr/>
      </dsp:nvSpPr>
      <dsp:spPr>
        <a:xfrm>
          <a:off x="411480" y="71629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/>
            <a:t>Συχνότητα αναπνοών</a:t>
          </a:r>
          <a:endParaRPr lang="en-US" sz="1400" kern="1200"/>
        </a:p>
      </dsp:txBody>
      <dsp:txXfrm>
        <a:off x="431655" y="91804"/>
        <a:ext cx="5720370" cy="372930"/>
      </dsp:txXfrm>
    </dsp:sp>
    <dsp:sp modelId="{7470DC59-2493-4FD1-B8E6-543F3EE2AE8C}">
      <dsp:nvSpPr>
        <dsp:cNvPr id="0" name=""/>
        <dsp:cNvSpPr/>
      </dsp:nvSpPr>
      <dsp:spPr>
        <a:xfrm>
          <a:off x="0" y="1817360"/>
          <a:ext cx="82296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91592" rIns="63870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/>
            <a:t>Μειωμένο εύρος: Επιπόλαια αναπνοή – συνήθως συνοδεύει ταχύπνοια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/>
            <a:t>Αυξημένο εύρος: Υπέρπνοια</a:t>
          </a:r>
          <a:endParaRPr lang="en-US" sz="1400" kern="1200"/>
        </a:p>
      </dsp:txBody>
      <dsp:txXfrm>
        <a:off x="0" y="1817360"/>
        <a:ext cx="8229600" cy="815850"/>
      </dsp:txXfrm>
    </dsp:sp>
    <dsp:sp modelId="{03D265B0-81F7-4B66-8B5C-619ED3D6EDB4}">
      <dsp:nvSpPr>
        <dsp:cNvPr id="0" name=""/>
        <dsp:cNvSpPr/>
      </dsp:nvSpPr>
      <dsp:spPr>
        <a:xfrm>
          <a:off x="411480" y="1610720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/>
            <a:t>Εύρος αναπνοών</a:t>
          </a:r>
          <a:endParaRPr lang="en-US" sz="1400" kern="1200"/>
        </a:p>
      </dsp:txBody>
      <dsp:txXfrm>
        <a:off x="431655" y="1630895"/>
        <a:ext cx="5720370" cy="372930"/>
      </dsp:txXfrm>
    </dsp:sp>
    <dsp:sp modelId="{EE07F0EC-1FDF-4DDE-B505-4F3D9BBCF630}">
      <dsp:nvSpPr>
        <dsp:cNvPr id="0" name=""/>
        <dsp:cNvSpPr/>
      </dsp:nvSpPr>
      <dsp:spPr>
        <a:xfrm>
          <a:off x="0" y="2915450"/>
          <a:ext cx="82296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91592" rIns="63870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Περιοδική αναπνοή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Αταξική αναπνοή</a:t>
          </a:r>
          <a:endParaRPr lang="en-US" sz="1400" kern="1200" dirty="0"/>
        </a:p>
      </dsp:txBody>
      <dsp:txXfrm>
        <a:off x="0" y="2915450"/>
        <a:ext cx="8229600" cy="815850"/>
      </dsp:txXfrm>
    </dsp:sp>
    <dsp:sp modelId="{B9477327-A6D7-4014-B629-2F46A235003B}">
      <dsp:nvSpPr>
        <dsp:cNvPr id="0" name=""/>
        <dsp:cNvSpPr/>
      </dsp:nvSpPr>
      <dsp:spPr>
        <a:xfrm>
          <a:off x="411480" y="2708810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Ρυθμός αναπνοών</a:t>
          </a:r>
          <a:endParaRPr lang="en-US" sz="1400" kern="1200" dirty="0"/>
        </a:p>
      </dsp:txBody>
      <dsp:txXfrm>
        <a:off x="431655" y="2728985"/>
        <a:ext cx="5720370" cy="372930"/>
      </dsp:txXfrm>
    </dsp:sp>
    <dsp:sp modelId="{E02A6219-02CA-4C91-A9A5-FF95823761D9}">
      <dsp:nvSpPr>
        <dsp:cNvPr id="0" name=""/>
        <dsp:cNvSpPr/>
      </dsp:nvSpPr>
      <dsp:spPr>
        <a:xfrm>
          <a:off x="0" y="4013540"/>
          <a:ext cx="822960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91592" rIns="63870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Επιστράτευση επικουρικών αναπνευστικών μυών</a:t>
          </a:r>
          <a:endParaRPr lang="en-US" sz="1400" kern="1200" dirty="0"/>
        </a:p>
      </dsp:txBody>
      <dsp:txXfrm>
        <a:off x="0" y="4013540"/>
        <a:ext cx="8229600" cy="595350"/>
      </dsp:txXfrm>
    </dsp:sp>
    <dsp:sp modelId="{3F76B935-E0A4-4AC3-92E0-BAE69A6E9773}">
      <dsp:nvSpPr>
        <dsp:cNvPr id="0" name=""/>
        <dsp:cNvSpPr/>
      </dsp:nvSpPr>
      <dsp:spPr>
        <a:xfrm>
          <a:off x="411480" y="3806900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Έργο αναπνοών</a:t>
          </a:r>
          <a:endParaRPr lang="en-US" sz="1400" kern="1200" dirty="0"/>
        </a:p>
      </dsp:txBody>
      <dsp:txXfrm>
        <a:off x="431655" y="3827075"/>
        <a:ext cx="572037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588DC-54DF-44F7-902B-39776F9EB9A1}">
      <dsp:nvSpPr>
        <dsp:cNvPr id="0" name=""/>
        <dsp:cNvSpPr/>
      </dsp:nvSpPr>
      <dsp:spPr>
        <a:xfrm>
          <a:off x="0" y="283421"/>
          <a:ext cx="8229600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95732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/>
            <a:t>Μεταβολική οξέωση – συνήθως διαβητική κετοξέωση</a:t>
          </a:r>
          <a:endParaRPr lang="el-GR" sz="1800" kern="1200" dirty="0"/>
        </a:p>
      </dsp:txBody>
      <dsp:txXfrm>
        <a:off x="0" y="283421"/>
        <a:ext cx="8229600" cy="778050"/>
      </dsp:txXfrm>
    </dsp:sp>
    <dsp:sp modelId="{CADFBDB5-ABD3-4653-8B12-45AF22457635}">
      <dsp:nvSpPr>
        <dsp:cNvPr id="0" name=""/>
        <dsp:cNvSpPr/>
      </dsp:nvSpPr>
      <dsp:spPr>
        <a:xfrm>
          <a:off x="411480" y="298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Kussmaul</a:t>
          </a:r>
          <a:r>
            <a:rPr lang="el-GR" sz="1800" kern="1200" dirty="0"/>
            <a:t>: ταχύπνοια με μεγάλο εύρος αναπνοής</a:t>
          </a:r>
          <a:endParaRPr lang="en-GB" sz="1800" kern="1200" dirty="0"/>
        </a:p>
      </dsp:txBody>
      <dsp:txXfrm>
        <a:off x="438860" y="30361"/>
        <a:ext cx="5705960" cy="506120"/>
      </dsp:txXfrm>
    </dsp:sp>
    <dsp:sp modelId="{B56FFBC3-D89E-4A07-B9DE-084860CC9183}">
      <dsp:nvSpPr>
        <dsp:cNvPr id="0" name=""/>
        <dsp:cNvSpPr/>
      </dsp:nvSpPr>
      <dsp:spPr>
        <a:xfrm>
          <a:off x="0" y="1444511"/>
          <a:ext cx="8229600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95732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/>
            <a:t>Καρδιακή ανεπάρκεια, εκτεταμένη εγκεφαλική βλάβη</a:t>
          </a:r>
          <a:endParaRPr lang="el-GR" sz="1800" kern="1200" dirty="0"/>
        </a:p>
      </dsp:txBody>
      <dsp:txXfrm>
        <a:off x="0" y="1444511"/>
        <a:ext cx="8229600" cy="778050"/>
      </dsp:txXfrm>
    </dsp:sp>
    <dsp:sp modelId="{27C210AA-FD52-4AD4-B125-0297C428A48E}">
      <dsp:nvSpPr>
        <dsp:cNvPr id="0" name=""/>
        <dsp:cNvSpPr/>
      </dsp:nvSpPr>
      <dsp:spPr>
        <a:xfrm>
          <a:off x="411480" y="116407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Cheynne-Stokes</a:t>
          </a:r>
          <a:r>
            <a:rPr lang="el-GR" sz="1800" kern="1200"/>
            <a:t>: περιοδική αναπνοή με άπνοια</a:t>
          </a:r>
          <a:endParaRPr lang="el-GR" sz="1800" kern="1200" dirty="0"/>
        </a:p>
      </dsp:txBody>
      <dsp:txXfrm>
        <a:off x="438860" y="1191451"/>
        <a:ext cx="5705960" cy="506120"/>
      </dsp:txXfrm>
    </dsp:sp>
    <dsp:sp modelId="{84D5A057-C7C0-46C9-877F-791EBE5F0307}">
      <dsp:nvSpPr>
        <dsp:cNvPr id="0" name=""/>
        <dsp:cNvSpPr/>
      </dsp:nvSpPr>
      <dsp:spPr>
        <a:xfrm>
          <a:off x="0" y="260560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D2DBC-2193-4EE1-9620-C47BB7CBF219}">
      <dsp:nvSpPr>
        <dsp:cNvPr id="0" name=""/>
        <dsp:cNvSpPr/>
      </dsp:nvSpPr>
      <dsp:spPr>
        <a:xfrm>
          <a:off x="411480" y="232516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Biot</a:t>
          </a:r>
          <a:r>
            <a:rPr lang="el-GR" sz="1800" kern="1200"/>
            <a:t>: «αταξική αναπνοή»</a:t>
          </a:r>
          <a:endParaRPr lang="el-GR" sz="1800" kern="1200" dirty="0"/>
        </a:p>
      </dsp:txBody>
      <dsp:txXfrm>
        <a:off x="438860" y="2352541"/>
        <a:ext cx="5705960" cy="506120"/>
      </dsp:txXfrm>
    </dsp:sp>
    <dsp:sp modelId="{C1FE968A-5B81-43FE-A43F-D4856D24BFDE}">
      <dsp:nvSpPr>
        <dsp:cNvPr id="0" name=""/>
        <dsp:cNvSpPr/>
      </dsp:nvSpPr>
      <dsp:spPr>
        <a:xfrm>
          <a:off x="0" y="3467441"/>
          <a:ext cx="8229600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95732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/>
            <a:t>Σε ορισμένα νοσήματα υπάρχει παρατεταμένη εκπνοή: ΧΑΠ, άσθμα</a:t>
          </a:r>
          <a:endParaRPr lang="el-GR" sz="1800" kern="1200" dirty="0"/>
        </a:p>
      </dsp:txBody>
      <dsp:txXfrm>
        <a:off x="0" y="3467441"/>
        <a:ext cx="8229600" cy="778050"/>
      </dsp:txXfrm>
    </dsp:sp>
    <dsp:sp modelId="{64938C40-24F7-40BC-B10B-255EAA0085B4}">
      <dsp:nvSpPr>
        <dsp:cNvPr id="0" name=""/>
        <dsp:cNvSpPr/>
      </dsp:nvSpPr>
      <dsp:spPr>
        <a:xfrm>
          <a:off x="411480" y="318700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Αποφρακτική αναπνοή: φυσιολογικά η εκπνοή διαρκεί ελαφρά περισσότερο από την εισπνοή (1,2:1)</a:t>
          </a:r>
          <a:endParaRPr lang="el-GR" sz="1800" kern="1200" dirty="0"/>
        </a:p>
      </dsp:txBody>
      <dsp:txXfrm>
        <a:off x="438860" y="3214381"/>
        <a:ext cx="5705960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7970E-9F5B-4D62-976B-CA199AD83E82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258EA-38FB-419A-96D8-87B9DC2EA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7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258EA-38FB-419A-96D8-87B9DC2EA08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8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258EA-38FB-419A-96D8-87B9DC2EA08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3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1" u="none" strike="noStrike" baseline="0" dirty="0">
                <a:solidFill>
                  <a:srgbClr val="1FD700"/>
                </a:solidFill>
                <a:latin typeface="PalatinoLTStd-Italic"/>
              </a:rPr>
              <a:t>Confusion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alatinoLTStd-Roman"/>
              </a:rPr>
              <a:t>denotes decreased attentiveness and may be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alatinoLTStd-Roman"/>
              </a:rPr>
              <a:t>present with any level of consciousness. The hallmark of confusional states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alatinoLTStd-Roman"/>
              </a:rPr>
              <a:t>is impaired perception, memory, and awareness of surrounding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258EA-38FB-419A-96D8-87B9DC2EA08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8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258EA-38FB-419A-96D8-87B9DC2EA087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2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9352" y="121196"/>
            <a:ext cx="5976938" cy="17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8580" bIns="6858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ΕΘΝΙΚΟ ΚΑΙ ΚΑΠΟΔΙΣΤΡΙΑΚΟ ΠΑΝΕΠΙΣΤΗΜΙΟ ΑΘΗΝΩΝ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ΙΑΤΡΙΚΗ ΣΧΟΛΗ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Α' ΠΑΘΟΛΟΓΙΚΗ ΚΛΙΝΙΚΗ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Διευθυντής: Καθηγήτρια</a:t>
            </a:r>
            <a:r>
              <a:rPr lang="el-GR" sz="1600" b="1" cap="none" spc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Ε.Ι. Γκόγκα</a:t>
            </a: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3" y="46990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398463"/>
            <a:ext cx="8636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992521"/>
            <a:ext cx="7772400" cy="1225021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721596"/>
            <a:ext cx="6400800" cy="14605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667" b="0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27/2/2024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978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Char char="§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25000"/>
              <a:buFont typeface="Arial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27/2/2024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7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30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27/2/2024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363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10" name="2 - Θέση περιεχομένου"/>
          <p:cNvSpPr>
            <a:spLocks noGrp="1"/>
          </p:cNvSpPr>
          <p:nvPr>
            <p:ph sz="half" idx="13"/>
          </p:nvPr>
        </p:nvSpPr>
        <p:spPr>
          <a:xfrm>
            <a:off x="4644008" y="1345334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6" name="4 - Θέση ημερομηνίας"/>
          <p:cNvSpPr>
            <a:spLocks noGrp="1"/>
          </p:cNvSpPr>
          <p:nvPr>
            <p:ph type="dt" sz="half" idx="14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7" name="5 - Θέση υποσέλιδου"/>
          <p:cNvSpPr>
            <a:spLocks noGrp="1"/>
          </p:cNvSpPr>
          <p:nvPr>
            <p:ph type="ftr" sz="quarter" idx="15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6 - Θέση αριθμού διαφάνειας"/>
          <p:cNvSpPr>
            <a:spLocks noGrp="1"/>
          </p:cNvSpPr>
          <p:nvPr>
            <p:ph type="sldNum" sz="quarter" idx="16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1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9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4645029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889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4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27/2/2024</a:t>
            </a:fld>
            <a:endParaRPr lang="el-GR"/>
          </a:p>
        </p:txBody>
      </p:sp>
      <p:sp>
        <p:nvSpPr>
          <p:cNvPr id="5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591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27/2/2024</a:t>
            </a:fld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5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716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6962"/>
            <a:ext cx="2133600" cy="304271"/>
          </a:xfrm>
          <a:prstGeom prst="rect">
            <a:avLst/>
          </a:prstGeom>
        </p:spPr>
        <p:txBody>
          <a:bodyPr/>
          <a:lstStyle/>
          <a:p>
            <a:fld id="{ECE9648B-992E-4D54-B19D-26A9FAC214B1}" type="datetimeFigureOut">
              <a:rPr lang="el-GR" smtClean="0"/>
              <a:t>27/2/2024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6962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6962"/>
            <a:ext cx="2133600" cy="304271"/>
          </a:xfrm>
          <a:prstGeom prst="rect">
            <a:avLst/>
          </a:prstGeom>
        </p:spPr>
        <p:txBody>
          <a:bodyPr/>
          <a:lstStyle/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415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45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0066"/>
              </a:buClr>
              <a:buSzPct val="110000"/>
              <a:buFont typeface="Wingdings" pitchFamily="2" charset="2"/>
              <a:buChar char="§"/>
              <a:defRPr sz="2160"/>
            </a:lvl1pPr>
            <a:lvl2pPr>
              <a:buClr>
                <a:srgbClr val="FF0000"/>
              </a:buClr>
              <a:buSzPct val="115000"/>
              <a:buFont typeface="Arial" pitchFamily="34" charset="0"/>
              <a:buChar char="•"/>
              <a:defRPr sz="1800"/>
            </a:lvl2pPr>
            <a:lvl3pPr>
              <a:defRPr sz="1620"/>
            </a:lvl3pPr>
            <a:lvl4pPr>
              <a:buNone/>
              <a:defRPr sz="1440"/>
            </a:lvl4pPr>
            <a:lvl5pPr>
              <a:buNone/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27/2/2024</a:t>
            </a:fld>
            <a:endParaRPr lang="el-GR"/>
          </a:p>
        </p:txBody>
      </p:sp>
      <p:sp>
        <p:nvSpPr>
          <p:cNvPr id="9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10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0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7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88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77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65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54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65" indent="-25716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0" indent="-21430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6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2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8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5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da.gov/medical-devices/safety-communications/pulse-oximeter-accuracy-and-limitations-fda-safety-communication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bnormal_posturing#Decerebrat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bnormal_posturing#Decorticate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ΓΕΝΙΚΗ ΚΛΙΝΙΚΗ ΕΞΕΤΑΣΗ</a:t>
            </a:r>
            <a:br>
              <a:rPr lang="el-GR" dirty="0"/>
            </a:br>
            <a:r>
              <a:rPr lang="el-GR" dirty="0"/>
              <a:t>ΖΩΤΙΚΑ ΣΗΜΕΙΑ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73264"/>
            <a:ext cx="6400800" cy="1460500"/>
          </a:xfrm>
        </p:spPr>
        <p:txBody>
          <a:bodyPr/>
          <a:lstStyle/>
          <a:p>
            <a:r>
              <a:rPr lang="el-GR" sz="2400" dirty="0"/>
              <a:t>Μ. Σαμάρκος</a:t>
            </a:r>
          </a:p>
          <a:p>
            <a:r>
              <a:rPr lang="el-GR" sz="2400" dirty="0"/>
              <a:t>Καθηγητής Παθολογίας</a:t>
            </a:r>
            <a:r>
              <a:rPr lang="en-GB" sz="2400" dirty="0"/>
              <a:t> – </a:t>
            </a:r>
            <a:r>
              <a:rPr lang="el-GR" sz="2400" dirty="0"/>
              <a:t>Λοιμώξεων</a:t>
            </a:r>
          </a:p>
          <a:p>
            <a:r>
              <a:rPr lang="en-GB" sz="2400" dirty="0"/>
              <a:t>28</a:t>
            </a:r>
            <a:r>
              <a:rPr lang="el-GR" sz="2400" dirty="0"/>
              <a:t>-02-202</a:t>
            </a:r>
            <a:r>
              <a:rPr lang="en-GB" sz="2400" dirty="0"/>
              <a:t>4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71115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Εξοπλισμός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5292"/>
            <a:ext cx="4038600" cy="4536504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Στηθοσκόπιο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Φακός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Νευρολογικό σφυρί</a:t>
            </a:r>
          </a:p>
          <a:p>
            <a:pPr lvl="1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l-GR" sz="2000" dirty="0"/>
              <a:t>+ Παραμάνα ή μονοϊνίδιο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Σφυγμομανόμετρο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400" dirty="0" err="1"/>
              <a:t>Γλωσσοπίεστρα</a:t>
            </a:r>
            <a:endParaRPr lang="el-GR" sz="2400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Ρολόι με δευτερόλεπτα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l-GR" sz="2400" dirty="0">
                <a:solidFill>
                  <a:schemeClr val="tx1"/>
                </a:solidFill>
              </a:rPr>
              <a:t>Θερμόμετρο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l-GR" sz="2400" dirty="0">
                <a:solidFill>
                  <a:schemeClr val="tx1"/>
                </a:solidFill>
              </a:rPr>
              <a:t>Παλμικό οξύμετρο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l-GR" sz="2400" dirty="0">
                <a:solidFill>
                  <a:schemeClr val="tx1"/>
                </a:solidFill>
              </a:rPr>
              <a:t>Γάντια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Μεζούρα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Οφθαλμοσκόπιο – ωτοσκόπιο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Διαπασών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l-GR" dirty="0">
                <a:solidFill>
                  <a:schemeClr val="bg1">
                    <a:lumMod val="65000"/>
                  </a:schemeClr>
                </a:solidFill>
              </a:rPr>
              <a:t>Λιπαντικό για τη δακτυλική εξέταση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dirty="0"/>
          </a:p>
          <a:p>
            <a:pPr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439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Στηθοσκόπιο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Σωστή τοποθέτηση στα αυτιά</a:t>
            </a:r>
          </a:p>
          <a:p>
            <a:r>
              <a:rPr lang="el-GR" dirty="0"/>
              <a:t>Έλεγχος πριν την ακρόαση</a:t>
            </a:r>
          </a:p>
          <a:p>
            <a:r>
              <a:rPr lang="el-GR" dirty="0"/>
              <a:t>Κώδωνας ή διάφραγμα?</a:t>
            </a:r>
          </a:p>
          <a:p>
            <a:pPr lvl="1"/>
            <a:r>
              <a:rPr lang="el-GR" dirty="0"/>
              <a:t>Διάφραγμα: φίλτρο χαμηλών συχνοτήτων</a:t>
            </a:r>
          </a:p>
          <a:p>
            <a:pPr lvl="1"/>
            <a:r>
              <a:rPr lang="el-GR" dirty="0"/>
              <a:t>Κώδωνας: χρησιμοποιείται όταν θέλουμε να ακούσουμε χαμηλές συχνότητες</a:t>
            </a:r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776788" y="1344613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σωστή θέση του στηθοσκοπίου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251" y="1073696"/>
            <a:ext cx="5667497" cy="425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Η σωστή θέση του στηθοσκοπίου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785" y="902311"/>
            <a:ext cx="5665336" cy="447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5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DAD0-BB37-4654-A833-BBB932C64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Νευρολογικό σφυρί</a:t>
            </a:r>
            <a:endParaRPr lang="en-GB" dirty="0"/>
          </a:p>
        </p:txBody>
      </p:sp>
      <p:pic>
        <p:nvPicPr>
          <p:cNvPr id="10" name="Content Placeholder 9" descr="A picture containing table&#10;&#10;Description automatically generated">
            <a:extLst>
              <a:ext uri="{FF2B5EF4-FFF2-40B4-BE49-F238E27FC236}">
                <a16:creationId xmlns:a16="http://schemas.microsoft.com/office/drawing/2014/main" id="{42C349E6-F40E-4BD9-BDCD-544123CC5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8872"/>
            <a:ext cx="8229600" cy="3681155"/>
          </a:xfrm>
        </p:spPr>
      </p:pic>
    </p:spTree>
    <p:extLst>
      <p:ext uri="{BB962C8B-B14F-4D97-AF65-F5344CB8AC3E}">
        <p14:creationId xmlns:p14="http://schemas.microsoft.com/office/powerpoint/2010/main" val="175852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Μονοϊνίδιο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dirty="0"/>
              <a:t>Βαθμονομημένο πλαστικό νήμα το οποίο χρησιμοποιείται για να δημιουργεί ένα πρότυπο ερέθισμα πίεσης</a:t>
            </a:r>
          </a:p>
          <a:p>
            <a:pPr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dirty="0"/>
              <a:t>Χρησιμοποιούνται μονοϊνίδια του </a:t>
            </a:r>
            <a:r>
              <a:rPr lang="en-GB" dirty="0"/>
              <a:t>1, 10, </a:t>
            </a:r>
            <a:r>
              <a:rPr lang="el-GR" dirty="0"/>
              <a:t>και</a:t>
            </a:r>
            <a:r>
              <a:rPr lang="en-GB" dirty="0"/>
              <a:t> 75 g</a:t>
            </a:r>
            <a:endParaRPr lang="el-GR" dirty="0"/>
          </a:p>
          <a:p>
            <a:pPr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dirty="0"/>
              <a:t>Το μονοϊνίδιο των  </a:t>
            </a:r>
            <a:r>
              <a:rPr lang="en-GB" dirty="0"/>
              <a:t>10-g </a:t>
            </a:r>
            <a:r>
              <a:rPr lang="el-GR" dirty="0"/>
              <a:t>φαίνεται ότι είναι το καλύτερο για την ανίχνευση απώλειας επιπολής αισθητικότητας</a:t>
            </a:r>
          </a:p>
          <a:p>
            <a:pPr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dirty="0"/>
              <a:t>Το μονοϊνίδιο τοποθετείται στο δέρμα (πχ στο πόδι) του ασθενούς και πιέζεται ώστε να λυγίσει και στη συνέχεια απομακρύνεται.</a:t>
            </a:r>
          </a:p>
          <a:p>
            <a:pPr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dirty="0"/>
              <a:t>Αν ο ασθενής έχει απώλεια αισθητικότητας δεν αντιλαμβάνεται το ερέθισμα του </a:t>
            </a:r>
            <a:r>
              <a:rPr lang="el-GR" dirty="0" err="1"/>
              <a:t>μονοϊνιδίου</a:t>
            </a:r>
            <a:endParaRPr lang="en-GB" dirty="0"/>
          </a:p>
          <a:p>
            <a:pPr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l-GR" dirty="0"/>
              <a:t>Χρησιμοποιείται ευρέως στα Ιατρεία Σακχαρώδη Διαβήτη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145138" y="1344613"/>
            <a:ext cx="3035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1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Πλήρης ή εστιασμένη κλινική εξέταση;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Πλήρης κλινική εξέταση: </a:t>
            </a:r>
          </a:p>
          <a:p>
            <a:pPr lvl="1"/>
            <a:r>
              <a:rPr lang="el-GR" dirty="0"/>
              <a:t>Στους περισσότερους νέους ασθενείς </a:t>
            </a:r>
          </a:p>
          <a:p>
            <a:pPr lvl="1"/>
            <a:r>
              <a:rPr lang="el-GR" dirty="0"/>
              <a:t>Στους ασθενείς που εισάγονται στο νοσοκομείο</a:t>
            </a:r>
          </a:p>
          <a:p>
            <a:r>
              <a:rPr lang="el-GR" dirty="0"/>
              <a:t>Εστιασμένη κλινική εξέταση:</a:t>
            </a:r>
          </a:p>
          <a:p>
            <a:pPr lvl="1"/>
            <a:r>
              <a:rPr lang="el-GR" dirty="0"/>
              <a:t>Σε ασθενείς με επείγοντα προβλήματα (όταν ο ασθενής σταθεροποιηθεί ακολουθεί πλήρης κλινική εξέταση)</a:t>
            </a:r>
          </a:p>
          <a:p>
            <a:pPr lvl="1"/>
            <a:r>
              <a:rPr lang="el-GR" dirty="0"/>
              <a:t>Σε επανεξέταση ασθενούς</a:t>
            </a:r>
          </a:p>
          <a:p>
            <a:pPr lvl="1"/>
            <a:r>
              <a:rPr lang="el-GR" dirty="0"/>
              <a:t>Η έκτασή της και η εστία της καθορίζεται από το ιστορικό του ασθενούς</a:t>
            </a:r>
          </a:p>
        </p:txBody>
      </p:sp>
    </p:spTree>
    <p:extLst>
      <p:ext uri="{BB962C8B-B14F-4D97-AF65-F5344CB8AC3E}">
        <p14:creationId xmlns:p14="http://schemas.microsoft.com/office/powerpoint/2010/main" val="1685391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188"/>
            <a:ext cx="7500887" cy="558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F8261-1B6A-56BB-1BE0-A8A97EA834CB}"/>
              </a:ext>
            </a:extLst>
          </p:cNvPr>
          <p:cNvSpPr txBox="1"/>
          <p:nvPr/>
        </p:nvSpPr>
        <p:spPr>
          <a:xfrm>
            <a:off x="467544" y="5377780"/>
            <a:ext cx="8604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Bate’s Guide to physical examination and history taking, 12</a:t>
            </a:r>
            <a:r>
              <a:rPr lang="en-GB" sz="1400" b="0" baseline="30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GB" sz="14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 (2017)  </a:t>
            </a:r>
          </a:p>
        </p:txBody>
      </p:sp>
    </p:spTree>
    <p:extLst>
      <p:ext uri="{BB962C8B-B14F-4D97-AF65-F5344CB8AC3E}">
        <p14:creationId xmlns:p14="http://schemas.microsoft.com/office/powerpoint/2010/main" val="303698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Γενική επισκόπηση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Γενική κατάσταση, βάρος, ύψος, σωματική κατασκευή</a:t>
            </a:r>
          </a:p>
          <a:p>
            <a:r>
              <a:rPr lang="el-GR" dirty="0"/>
              <a:t>Στάση σώματος, κινητικότητα, βάδιση</a:t>
            </a:r>
          </a:p>
          <a:p>
            <a:r>
              <a:rPr lang="el-GR" dirty="0"/>
              <a:t>Ένδυση, σωματική υγειινή και περιποίηση</a:t>
            </a:r>
          </a:p>
          <a:p>
            <a:r>
              <a:rPr lang="el-GR" dirty="0"/>
              <a:t>Έκφραση προσώπου, συναίσθημα, συμπεριφορά, αντιδράσεις σε πρόσωπα και πράγματα</a:t>
            </a:r>
          </a:p>
          <a:p>
            <a:r>
              <a:rPr lang="el-GR" dirty="0"/>
              <a:t>Τρόπος ομιλίας, περιεχόμενο λόγου, επίπεδο συνείδησης</a:t>
            </a:r>
          </a:p>
        </p:txBody>
      </p:sp>
    </p:spTree>
    <p:extLst>
      <p:ext uri="{BB962C8B-B14F-4D97-AF65-F5344CB8AC3E}">
        <p14:creationId xmlns:p14="http://schemas.microsoft.com/office/powerpoint/2010/main" val="373556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Ζωτικά σημεία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Αρτηριακή πίεση</a:t>
            </a:r>
          </a:p>
          <a:p>
            <a:r>
              <a:rPr lang="el-GR" dirty="0"/>
              <a:t>Σφύξεις: συχνότητα, ρυθμικότητα</a:t>
            </a:r>
          </a:p>
          <a:p>
            <a:r>
              <a:rPr lang="el-GR" dirty="0"/>
              <a:t>Αναπνοές: συχνότητα, τρόπος αναπνοής</a:t>
            </a:r>
          </a:p>
          <a:p>
            <a:pPr lvl="1"/>
            <a:r>
              <a:rPr lang="el-GR" dirty="0"/>
              <a:t>Διαταραχές αναπνοής:</a:t>
            </a:r>
            <a:r>
              <a:rPr lang="en-GB" dirty="0"/>
              <a:t> </a:t>
            </a:r>
            <a:r>
              <a:rPr lang="en-GB" dirty="0" err="1"/>
              <a:t>Cheyne</a:t>
            </a:r>
            <a:r>
              <a:rPr lang="en-GB" dirty="0"/>
              <a:t> – Stokes, </a:t>
            </a:r>
            <a:r>
              <a:rPr lang="en-GB" dirty="0" err="1"/>
              <a:t>Kussmaul</a:t>
            </a:r>
            <a:endParaRPr lang="en-GB" dirty="0"/>
          </a:p>
          <a:p>
            <a:r>
              <a:rPr lang="el-GR" dirty="0"/>
              <a:t>Θερμοκρασία</a:t>
            </a:r>
          </a:p>
          <a:p>
            <a:r>
              <a:rPr lang="el-GR" dirty="0"/>
              <a:t>Χρόνος τριχοειδικής επαναπλήρωσης</a:t>
            </a:r>
          </a:p>
          <a:p>
            <a:r>
              <a:rPr lang="el-GR" dirty="0"/>
              <a:t>Μερική τάση </a:t>
            </a:r>
            <a:r>
              <a:rPr lang="en-GB" dirty="0"/>
              <a:t>O2</a:t>
            </a:r>
            <a:r>
              <a:rPr lang="el-GR" dirty="0"/>
              <a:t> με παλμικό οξύμετρο</a:t>
            </a:r>
          </a:p>
        </p:txBody>
      </p:sp>
    </p:spTree>
    <p:extLst>
      <p:ext uri="{BB962C8B-B14F-4D97-AF65-F5344CB8AC3E}">
        <p14:creationId xmlns:p14="http://schemas.microsoft.com/office/powerpoint/2010/main" val="249681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DD66-88E6-E5E6-B8F0-5A11A9CF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29408"/>
            <a:ext cx="7772400" cy="1656184"/>
          </a:xfrm>
        </p:spPr>
        <p:txBody>
          <a:bodyPr/>
          <a:lstStyle/>
          <a:p>
            <a:pPr algn="ctr"/>
            <a:r>
              <a:rPr lang="el-GR" sz="4400" dirty="0"/>
              <a:t>Γιατί πρέπει να εξετάζουμε κλινικά τους ασθενείς;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884216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Μέτρηση αρτηριακής πίεσης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εξεταζόμενος πρέπει να έχει αναπαυθεί επί 5 λεπτά πριν τη λήψη της ΑΠ</a:t>
            </a:r>
          </a:p>
          <a:p>
            <a:r>
              <a:rPr lang="el-GR" dirty="0"/>
              <a:t>Η λήψη της ΑΠ μπορεί να γίνει σε ύπτια ή καθιστή θέση</a:t>
            </a:r>
          </a:p>
          <a:p>
            <a:pPr lvl="1"/>
            <a:r>
              <a:rPr lang="el-GR" dirty="0"/>
              <a:t>Αν ο εξεταζόμενος είναι καθιστός πρέπει το άνω άκρο να είναι περίπου στο ύψος της καρδιάς</a:t>
            </a:r>
            <a:endParaRPr lang="en-GB" dirty="0"/>
          </a:p>
          <a:p>
            <a:r>
              <a:rPr lang="el-GR" dirty="0"/>
              <a:t>Δεν πρέπει τα μανίκια του εξεταζόμενου να είναι σφιχτά</a:t>
            </a:r>
          </a:p>
          <a:p>
            <a:pPr lvl="1"/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Πρέπει να γίνεται μέτρηση ΑΠ και από τα δύο άνω άκρα</a:t>
            </a:r>
          </a:p>
          <a:p>
            <a:pPr lvl="1"/>
            <a:r>
              <a:rPr lang="el-GR" dirty="0"/>
              <a:t>Η υψηλότερη ΑΠ λαμβάνεται υπόψη για τις θεραπευτικές αποφάσεις</a:t>
            </a:r>
          </a:p>
          <a:p>
            <a:pPr lvl="1"/>
            <a:r>
              <a:rPr lang="el-GR" dirty="0"/>
              <a:t>Σημειώνουμε τη διαφορά μεταξύ των δύο άκρων αν είναι </a:t>
            </a:r>
            <a:r>
              <a:rPr lang="en-GB" dirty="0"/>
              <a:t>&gt;</a:t>
            </a:r>
            <a:r>
              <a:rPr lang="el-GR" dirty="0"/>
              <a:t>20</a:t>
            </a:r>
            <a:r>
              <a:rPr lang="en-GB" dirty="0"/>
              <a:t> mmHg</a:t>
            </a:r>
          </a:p>
          <a:p>
            <a:r>
              <a:rPr lang="el-GR" dirty="0"/>
              <a:t>Ορισμένες φορές πρέπει να γίνει μέτρηση ΑΠ σε ύπτια και όρθια θέση</a:t>
            </a:r>
          </a:p>
          <a:p>
            <a:pPr lvl="1"/>
            <a:r>
              <a:rPr lang="el-GR" dirty="0"/>
              <a:t>Ορθοστατική υπόταση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934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Μέτρηση αρτηριακής πίεσης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Επιλογή κατάλληλης περιχειρίδας</a:t>
            </a:r>
          </a:p>
          <a:p>
            <a:pPr lvl="1"/>
            <a:r>
              <a:rPr lang="el-GR" dirty="0"/>
              <a:t>Ο αεροθάλαμος πρέπει να καλύπτει τα 2/3 της περιφέρειας του άκρου</a:t>
            </a:r>
          </a:p>
          <a:p>
            <a:r>
              <a:rPr lang="el-GR" dirty="0"/>
              <a:t>Τοποθέτηση περιχειρίδας στη σωστή θέση</a:t>
            </a:r>
          </a:p>
          <a:p>
            <a:pPr lvl="1"/>
            <a:r>
              <a:rPr lang="el-GR" dirty="0"/>
              <a:t>Το μέσο του αεροθαλάμου πρέπει να βρίσκεται πάνω από τη βραχιόνια αρτηρία</a:t>
            </a:r>
          </a:p>
          <a:p>
            <a:pPr lvl="1"/>
            <a:r>
              <a:rPr lang="el-GR" dirty="0"/>
              <a:t>Η περιχειρίδα δεν πρέπει να είναι πολύ σφιχτή ή πολύ χαλαρή</a:t>
            </a:r>
          </a:p>
          <a:p>
            <a:endParaRPr lang="en-GB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643438" y="2023357"/>
            <a:ext cx="4038600" cy="2414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CDA8E-68DB-6A5A-2D7D-2FD449FBF127}"/>
              </a:ext>
            </a:extLst>
          </p:cNvPr>
          <p:cNvSpPr/>
          <p:nvPr/>
        </p:nvSpPr>
        <p:spPr>
          <a:xfrm>
            <a:off x="4860032" y="2281436"/>
            <a:ext cx="1800200" cy="864096"/>
          </a:xfrm>
          <a:prstGeom prst="roundRect">
            <a:avLst/>
          </a:prstGeom>
          <a:ln w="19050">
            <a:solidFill>
              <a:srgbClr val="FFFF00"/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l-GR" sz="1400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Αεροθάλαμος</a:t>
            </a:r>
            <a:endParaRPr lang="en-GB" sz="1400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4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Μέτρηση αρτηριακής πίεσης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33364"/>
            <a:ext cx="4038600" cy="3771636"/>
          </a:xfrm>
        </p:spPr>
        <p:txBody>
          <a:bodyPr>
            <a:normAutofit/>
          </a:bodyPr>
          <a:lstStyle/>
          <a:p>
            <a:r>
              <a:rPr lang="el-GR" dirty="0"/>
              <a:t>Ψηλάφηση σφυγμού βραχιονίου αρτηρίας</a:t>
            </a:r>
          </a:p>
          <a:p>
            <a:r>
              <a:rPr lang="el-GR" dirty="0"/>
              <a:t>Φουσκώνουμε την περιχειρίδα μέχρι να χαθεί ο σφυγμός </a:t>
            </a:r>
            <a:r>
              <a:rPr lang="el-GR" dirty="0">
                <a:sym typeface="Wingdings" panose="05000000000000000000" pitchFamily="2" charset="2"/>
              </a:rPr>
              <a:t> αδρή εκτίμηση συστολικής ΑΠ</a:t>
            </a:r>
          </a:p>
          <a:p>
            <a:r>
              <a:rPr lang="el-GR" dirty="0">
                <a:sym typeface="Wingdings" panose="05000000000000000000" pitchFamily="2" charset="2"/>
              </a:rPr>
              <a:t>Φουσκώνουμε την περιχειρίδα ακόμα 20-30 </a:t>
            </a:r>
            <a:r>
              <a:rPr lang="en-GB" dirty="0">
                <a:sym typeface="Wingdings" panose="05000000000000000000" pitchFamily="2" charset="2"/>
              </a:rPr>
              <a:t>mmHg</a:t>
            </a:r>
          </a:p>
          <a:p>
            <a:r>
              <a:rPr lang="el-GR" dirty="0">
                <a:sym typeface="Wingdings" panose="05000000000000000000" pitchFamily="2" charset="2"/>
              </a:rPr>
              <a:t>Ξεφουσκώνουμε την περιχειρίδα αργά (2-3 </a:t>
            </a:r>
            <a:r>
              <a:rPr lang="en-GB" dirty="0">
                <a:sym typeface="Wingdings" panose="05000000000000000000" pitchFamily="2" charset="2"/>
              </a:rPr>
              <a:t>mmHg/sec</a:t>
            </a:r>
            <a:r>
              <a:rPr lang="el-GR" dirty="0">
                <a:sym typeface="Wingdings" panose="05000000000000000000" pitchFamily="2" charset="2"/>
              </a:rPr>
              <a:t>) </a:t>
            </a:r>
            <a:endParaRPr lang="en-GB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643438" y="1681264"/>
            <a:ext cx="4038600" cy="36983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B4DC57-2995-EE02-6C00-EBFF707A8A05}"/>
              </a:ext>
            </a:extLst>
          </p:cNvPr>
          <p:cNvSpPr/>
          <p:nvPr/>
        </p:nvSpPr>
        <p:spPr>
          <a:xfrm>
            <a:off x="859396" y="769268"/>
            <a:ext cx="7272808" cy="78319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ΒΑΣΙΚΗ ΑΡΧΗ: Όταν ο αεροθάλαμος έχει φουσκώσει με πίεση &gt; Συστολική ΑΠ η ροή αίματος στην </a:t>
            </a:r>
            <a:r>
              <a:rPr lang="el-GR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βραχιόνιο</a:t>
            </a:r>
            <a:r>
              <a:rPr lang="el-GR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αρτηρία διακόπτεται</a:t>
            </a:r>
            <a:endParaRPr lang="en-GB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02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Ήχοι </a:t>
            </a:r>
            <a:r>
              <a:rPr lang="en-GB" dirty="0" err="1"/>
              <a:t>Korotkoff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Συστολική ΑΠ: η πίεση του αεροθαλάμου όταν ακούγεται ο πρώτος ήχος </a:t>
            </a:r>
            <a:r>
              <a:rPr lang="en-GB" sz="2000" dirty="0" err="1"/>
              <a:t>Korotkoff</a:t>
            </a:r>
            <a:endParaRPr lang="el-GR" sz="2000" dirty="0"/>
          </a:p>
          <a:p>
            <a:r>
              <a:rPr lang="el-GR" sz="2000" dirty="0"/>
              <a:t>Διαστολική ΑΠ: η πίεση του αεροθαλάμου όταν ακούγεται ο τελευταίος ήχος</a:t>
            </a:r>
            <a:r>
              <a:rPr lang="en-GB" sz="2000" dirty="0"/>
              <a:t> </a:t>
            </a:r>
            <a:r>
              <a:rPr lang="en-GB" sz="2000" dirty="0" err="1"/>
              <a:t>Korotkoff</a:t>
            </a:r>
            <a:endParaRPr lang="en-GB" sz="2000" dirty="0"/>
          </a:p>
          <a:p>
            <a:r>
              <a:rPr lang="el-GR" sz="2000" dirty="0"/>
              <a:t>Αν οι ήχοι </a:t>
            </a:r>
            <a:r>
              <a:rPr lang="en-GB" sz="2000" dirty="0" err="1"/>
              <a:t>Korotkoff</a:t>
            </a:r>
            <a:r>
              <a:rPr lang="el-GR" sz="2000" dirty="0"/>
              <a:t> ΔΕΝ εξαφανίζονται η διαστολική πίεση ισούται με την πίεση στο σημείο ΕΞΑΣΘΕΝΙΣΗΣ των ήχων </a:t>
            </a:r>
          </a:p>
          <a:p>
            <a:endParaRPr lang="el-GR" sz="2000" dirty="0"/>
          </a:p>
          <a:p>
            <a:endParaRPr lang="en-GB" sz="20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689412" y="1344613"/>
            <a:ext cx="3946651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6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Ήχοι </a:t>
            </a:r>
            <a:r>
              <a:rPr lang="en-GB" dirty="0" err="1"/>
              <a:t>Korotkoff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769268"/>
            <a:ext cx="5328592" cy="445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204DA-F14E-27FD-2653-7860D0DAE455}"/>
              </a:ext>
            </a:extLst>
          </p:cNvPr>
          <p:cNvSpPr txBox="1"/>
          <p:nvPr/>
        </p:nvSpPr>
        <p:spPr>
          <a:xfrm>
            <a:off x="467544" y="5377780"/>
            <a:ext cx="8604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Bate’s Guide to physical examination and history taking, 12</a:t>
            </a:r>
            <a:r>
              <a:rPr lang="en-GB" sz="1400" b="0" baseline="30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GB" sz="14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 (2017)  </a:t>
            </a:r>
          </a:p>
        </p:txBody>
      </p:sp>
    </p:spTree>
    <p:extLst>
      <p:ext uri="{BB962C8B-B14F-4D97-AF65-F5344CB8AC3E}">
        <p14:creationId xmlns:p14="http://schemas.microsoft.com/office/powerpoint/2010/main" val="144545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770403-EB20-4CA4-B8DD-423CF68B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Ήχοι </a:t>
            </a:r>
            <a:r>
              <a:rPr lang="en-GB" dirty="0"/>
              <a:t>Korotkoff</a:t>
            </a:r>
          </a:p>
        </p:txBody>
      </p:sp>
      <p:pic>
        <p:nvPicPr>
          <p:cNvPr id="7" name="Korotkoff sounds-0102">
            <a:hlinkClick r:id="" action="ppaction://media"/>
            <a:extLst>
              <a:ext uri="{FF2B5EF4-FFF2-40B4-BE49-F238E27FC236}">
                <a16:creationId xmlns:a16="http://schemas.microsoft.com/office/drawing/2014/main" id="{3309F198-038E-482D-88B8-56C8F4DBD0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319" y="1573212"/>
            <a:ext cx="8229600" cy="25685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85B4E-A6DE-1BF0-4795-206497EB96C5}"/>
              </a:ext>
            </a:extLst>
          </p:cNvPr>
          <p:cNvSpPr/>
          <p:nvPr/>
        </p:nvSpPr>
        <p:spPr>
          <a:xfrm>
            <a:off x="3059832" y="2857500"/>
            <a:ext cx="648072" cy="14401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9DD699-7AF1-FDEE-BD92-963E7697AE3C}"/>
              </a:ext>
            </a:extLst>
          </p:cNvPr>
          <p:cNvSpPr/>
          <p:nvPr/>
        </p:nvSpPr>
        <p:spPr>
          <a:xfrm>
            <a:off x="5004048" y="2857500"/>
            <a:ext cx="648072" cy="14401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4BAB5-4020-6752-0FB0-570DB0671A3A}"/>
              </a:ext>
            </a:extLst>
          </p:cNvPr>
          <p:cNvGrpSpPr/>
          <p:nvPr/>
        </p:nvGrpSpPr>
        <p:grpSpPr>
          <a:xfrm>
            <a:off x="4246659" y="4235186"/>
            <a:ext cx="1298753" cy="848727"/>
            <a:chOff x="4246659" y="4235186"/>
            <a:chExt cx="1298753" cy="848727"/>
          </a:xfrm>
        </p:grpSpPr>
        <p:sp>
          <p:nvSpPr>
            <p:cNvPr id="4" name="Arrow: Up 3">
              <a:extLst>
                <a:ext uri="{FF2B5EF4-FFF2-40B4-BE49-F238E27FC236}">
                  <a16:creationId xmlns:a16="http://schemas.microsoft.com/office/drawing/2014/main" id="{7BFD0A5D-A32B-EB6D-60AD-765FA4FC25AF}"/>
                </a:ext>
              </a:extLst>
            </p:cNvPr>
            <p:cNvSpPr/>
            <p:nvPr/>
          </p:nvSpPr>
          <p:spPr>
            <a:xfrm>
              <a:off x="4644008" y="4235186"/>
              <a:ext cx="504056" cy="432048"/>
            </a:xfrm>
            <a:prstGeom prst="upArrow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8C9517-CB3B-09BB-26DA-312E737E2E14}"/>
                </a:ext>
              </a:extLst>
            </p:cNvPr>
            <p:cNvSpPr txBox="1"/>
            <p:nvPr/>
          </p:nvSpPr>
          <p:spPr>
            <a:xfrm>
              <a:off x="4246659" y="4745359"/>
              <a:ext cx="12987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600" dirty="0">
                  <a:solidFill>
                    <a:srgbClr val="C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Συστολική ΑΠ</a:t>
              </a:r>
              <a:endParaRPr lang="en-GB" sz="1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4F3B5-30AC-8B56-B23B-904868CA6746}"/>
              </a:ext>
            </a:extLst>
          </p:cNvPr>
          <p:cNvGrpSpPr/>
          <p:nvPr/>
        </p:nvGrpSpPr>
        <p:grpSpPr>
          <a:xfrm>
            <a:off x="7519753" y="4235186"/>
            <a:ext cx="1377301" cy="848727"/>
            <a:chOff x="7519753" y="4235186"/>
            <a:chExt cx="1377301" cy="848727"/>
          </a:xfrm>
        </p:grpSpPr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DCE0CB03-D745-186A-E57B-0BD4628F42C2}"/>
                </a:ext>
              </a:extLst>
            </p:cNvPr>
            <p:cNvSpPr/>
            <p:nvPr/>
          </p:nvSpPr>
          <p:spPr>
            <a:xfrm>
              <a:off x="7956376" y="4235186"/>
              <a:ext cx="504056" cy="432048"/>
            </a:xfrm>
            <a:prstGeom prst="upArrow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7D56A7-D3B9-09FB-3023-B9B046B90258}"/>
                </a:ext>
              </a:extLst>
            </p:cNvPr>
            <p:cNvSpPr txBox="1"/>
            <p:nvPr/>
          </p:nvSpPr>
          <p:spPr>
            <a:xfrm>
              <a:off x="7519753" y="4745359"/>
              <a:ext cx="13773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600" dirty="0">
                  <a:solidFill>
                    <a:srgbClr val="C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Διαστολική ΑΠ</a:t>
              </a:r>
              <a:endParaRPr lang="en-GB" sz="1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4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Ακροαστικό χάσμα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Ένα διάστημα μεταξύ συστολικής και διαστολικής ΑΠ στο οποίο δεν ακροώνται ήχοι </a:t>
            </a:r>
            <a:r>
              <a:rPr lang="el-GR" dirty="0" err="1"/>
              <a:t>Korotkoff</a:t>
            </a:r>
            <a:endParaRPr lang="en-GB" dirty="0"/>
          </a:p>
          <a:p>
            <a:r>
              <a:rPr lang="el-GR" dirty="0"/>
              <a:t>Μπορεί να οδηγήσει σε σημαντικό σφάλμα στη μέτρηση της ΑΠ (υποεκτίμηση συστολικής ΑΠ)</a:t>
            </a:r>
            <a:endParaRPr lang="en-GB" dirty="0"/>
          </a:p>
          <a:p>
            <a:r>
              <a:rPr lang="el-GR" dirty="0"/>
              <a:t>Συνήθως οφείλεται σε σκλήρυνση του αρτηριακού τοιχώματος και απαντάται σε </a:t>
            </a:r>
            <a:r>
              <a:rPr lang="el-GR" dirty="0" err="1"/>
              <a:t>αθηρωματική</a:t>
            </a:r>
            <a:r>
              <a:rPr lang="el-GR" dirty="0"/>
              <a:t> αρτηριακή νόσο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805771" y="1344613"/>
            <a:ext cx="3713934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0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BP_measurement_McLeo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674" y="985292"/>
            <a:ext cx="7452651" cy="4192116"/>
          </a:xfrm>
        </p:spPr>
      </p:pic>
    </p:spTree>
    <p:extLst>
      <p:ext uri="{BB962C8B-B14F-4D97-AF65-F5344CB8AC3E}">
        <p14:creationId xmlns:p14="http://schemas.microsoft.com/office/powerpoint/2010/main" val="380986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537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E974-215A-4F31-96E2-064DAD86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Ταξινόμηση αρτηριακής πίεσης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92B48-3135-47AE-A6A7-FA9BFF8EA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97446"/>
            <a:ext cx="7740523" cy="41201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C7405-28A4-4925-8779-75DDF695A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71" y="4955188"/>
            <a:ext cx="6462379" cy="7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15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A4A5-3325-E2C8-ED5C-00C87B9E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Σφύξεις</a:t>
            </a:r>
            <a:br>
              <a:rPr lang="el-GR" dirty="0"/>
            </a:br>
            <a:r>
              <a:rPr lang="el-GR" sz="2400" dirty="0"/>
              <a:t>Τρόποι προσδιορισμού καρδιακής συχνότητας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B6708-50E2-A352-A9F9-FB9C4BC27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Ψηλάφηση αρτηριακού σφυγμού</a:t>
            </a:r>
          </a:p>
          <a:p>
            <a:pPr lvl="1"/>
            <a:r>
              <a:rPr lang="el-GR" dirty="0"/>
              <a:t>Προσοχή σε ασθενή με ταχυκαρδία ή αρρυθμία: ορισμένοι καρδιακοί κύκλοι μπορεί</a:t>
            </a:r>
            <a:r>
              <a:rPr lang="en-GB" dirty="0"/>
              <a:t> </a:t>
            </a:r>
            <a:r>
              <a:rPr lang="el-GR" dirty="0"/>
              <a:t>να μην μεταδίδουν σφυγμικό κύμα («φρούδες» συστολές) </a:t>
            </a:r>
            <a:r>
              <a:rPr lang="el-GR" dirty="0">
                <a:sym typeface="Wingdings" panose="05000000000000000000" pitchFamily="2" charset="2"/>
              </a:rPr>
              <a:t></a:t>
            </a:r>
            <a:r>
              <a:rPr lang="el-GR" dirty="0"/>
              <a:t> ψευδώς χαμηλή καρδιακή συχνότητα</a:t>
            </a:r>
          </a:p>
          <a:p>
            <a:r>
              <a:rPr lang="el-GR" dirty="0"/>
              <a:t>Οξυμετρία</a:t>
            </a:r>
          </a:p>
          <a:p>
            <a:pPr lvl="1"/>
            <a:r>
              <a:rPr lang="el-GR" dirty="0"/>
              <a:t> Η μέτρηση της καρδιακής συχνότητας με το οξύμετρο είναι επιρρεπής σε σφάλματα ειδικά σε </a:t>
            </a:r>
            <a:r>
              <a:rPr lang="el-GR" dirty="0" err="1"/>
              <a:t>αιμοδυναμικά</a:t>
            </a:r>
            <a:r>
              <a:rPr lang="el-GR" dirty="0"/>
              <a:t> ασταθείς ασθενείς</a:t>
            </a:r>
            <a:endParaRPr lang="en-GB" dirty="0"/>
          </a:p>
          <a:p>
            <a:r>
              <a:rPr lang="el-GR" dirty="0"/>
              <a:t>Καρδιακή ακρόαση</a:t>
            </a:r>
          </a:p>
          <a:p>
            <a:pPr lvl="1"/>
            <a:r>
              <a:rPr lang="el-GR" dirty="0"/>
              <a:t>Ο ασφαλέστερος τρόπος προσδιορισμού της καρδιακής συχνότητας (εκτός από το ΗΚΓ)</a:t>
            </a:r>
          </a:p>
          <a:p>
            <a:r>
              <a:rPr lang="el-GR" dirty="0"/>
              <a:t>ΗΚΓ: Πρέπει να ληφθεί μια </a:t>
            </a:r>
            <a:r>
              <a:rPr lang="el-GR" dirty="0" err="1"/>
              <a:t>ΗΚΓραφική</a:t>
            </a:r>
            <a:r>
              <a:rPr lang="el-GR" dirty="0"/>
              <a:t> απαγωγή μεγάλης διάρκειας (τουλάχιστον 15-20 </a:t>
            </a:r>
            <a:r>
              <a:rPr lang="en-GB" dirty="0"/>
              <a:t>sec)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205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1E03-1AF3-631D-8ABB-98B51445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1" y="1231898"/>
            <a:ext cx="5194920" cy="3240360"/>
          </a:xfrm>
        </p:spPr>
        <p:txBody>
          <a:bodyPr/>
          <a:lstStyle/>
          <a:p>
            <a:r>
              <a:rPr lang="en-GB" sz="6600" dirty="0">
                <a:solidFill>
                  <a:schemeClr val="accent1">
                    <a:lumMod val="75000"/>
                  </a:schemeClr>
                </a:solidFill>
                <a:latin typeface="The Serif Hand Extrablack" panose="020B0604020202020204" pitchFamily="66" charset="0"/>
              </a:rPr>
              <a:t>a map is not the territory</a:t>
            </a:r>
            <a:br>
              <a:rPr lang="en-GB" sz="6600" dirty="0">
                <a:solidFill>
                  <a:schemeClr val="accent1">
                    <a:lumMod val="75000"/>
                  </a:schemeClr>
                </a:solidFill>
                <a:latin typeface="The Serif Hand Extrablack" panose="020B0604020202020204" pitchFamily="66" charset="0"/>
              </a:rPr>
            </a:b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The Serif Hand Extrablack" panose="020B0604020202020204" pitchFamily="66" charset="0"/>
              </a:rPr>
              <a:t> </a:t>
            </a:r>
            <a:br>
              <a:rPr lang="en-GB" sz="6600" dirty="0">
                <a:solidFill>
                  <a:schemeClr val="accent1">
                    <a:lumMod val="75000"/>
                  </a:schemeClr>
                </a:solidFill>
                <a:latin typeface="The Serif Hand Extrablack" panose="020B0604020202020204" pitchFamily="66" charset="0"/>
              </a:rPr>
            </a:br>
            <a:r>
              <a:rPr lang="en-GB" sz="6600" dirty="0">
                <a:solidFill>
                  <a:schemeClr val="accent1">
                    <a:lumMod val="75000"/>
                  </a:schemeClr>
                </a:solidFill>
                <a:latin typeface="The Hand Extrablack" panose="03070A02030502020204" pitchFamily="66" charset="0"/>
              </a:rPr>
              <a:t>Alfred Korzybski</a:t>
            </a:r>
            <a:endParaRPr lang="en-GB" sz="6600" dirty="0">
              <a:solidFill>
                <a:schemeClr val="accent1">
                  <a:lumMod val="75000"/>
                </a:schemeClr>
              </a:solidFill>
              <a:latin typeface="The Serif Hand Extrablack" panose="020B0604020202020204" pitchFamily="66" charset="0"/>
            </a:endParaRPr>
          </a:p>
        </p:txBody>
      </p:sp>
      <p:pic>
        <p:nvPicPr>
          <p:cNvPr id="5" name="Content Placeholder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8054925D-6163-1800-8AC4-BE378F801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31898"/>
            <a:ext cx="2236911" cy="35061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8128E1-8EBC-760E-E666-79026E3F32D6}"/>
              </a:ext>
            </a:extLst>
          </p:cNvPr>
          <p:cNvSpPr txBox="1"/>
          <p:nvPr/>
        </p:nvSpPr>
        <p:spPr>
          <a:xfrm>
            <a:off x="2376630" y="4873724"/>
            <a:ext cx="5872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he Hand Extrablack" panose="03070A02030502020204" pitchFamily="66" charset="0"/>
                <a:cs typeface="Calibri Light" panose="020F0302020204030204" pitchFamily="34" charset="0"/>
              </a:rPr>
              <a:t>“…an abstraction derived from something is not the thing itself.”</a:t>
            </a:r>
            <a:endParaRPr lang="en-GB" sz="2800" dirty="0">
              <a:solidFill>
                <a:schemeClr val="accent4">
                  <a:lumMod val="50000"/>
                </a:schemeClr>
              </a:solidFill>
              <a:latin typeface="The Hand Extrablack" panose="03070A02030502020204" pitchFamily="66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D474-DC28-9E5F-E377-7B4A75BB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Θέσεις ψηλάφησης αρτηριακού σφυγμού</a:t>
            </a:r>
            <a:endParaRPr lang="en-GB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AB1AC8B-5E6E-107F-4F21-456191087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9173"/>
            <a:ext cx="8229600" cy="306055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043037-E95E-FC63-9EF0-9A9827A965C6}"/>
              </a:ext>
            </a:extLst>
          </p:cNvPr>
          <p:cNvSpPr txBox="1"/>
          <p:nvPr/>
        </p:nvSpPr>
        <p:spPr>
          <a:xfrm>
            <a:off x="3275856" y="1444075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ΚΑΡΩΤΙΔΑ</a:t>
            </a:r>
            <a:endParaRPr lang="en-GB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77DBF4-F992-2A50-E7E6-91ECABC10C93}"/>
              </a:ext>
            </a:extLst>
          </p:cNvPr>
          <p:cNvSpPr txBox="1"/>
          <p:nvPr/>
        </p:nvSpPr>
        <p:spPr>
          <a:xfrm>
            <a:off x="6221634" y="1444075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ΜΗΡΙΑΙΑ</a:t>
            </a:r>
            <a:endParaRPr lang="en-GB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0E800-41E1-C4B2-0A27-0C02EF91283A}"/>
              </a:ext>
            </a:extLst>
          </p:cNvPr>
          <p:cNvSpPr txBox="1"/>
          <p:nvPr/>
        </p:nvSpPr>
        <p:spPr>
          <a:xfrm>
            <a:off x="955141" y="1444075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ΚΕΡΚΙΔΙΚΗ</a:t>
            </a:r>
            <a:endParaRPr lang="en-GB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929C2-EC02-514B-FB30-D2E06F50871C}"/>
              </a:ext>
            </a:extLst>
          </p:cNvPr>
          <p:cNvSpPr txBox="1"/>
          <p:nvPr/>
        </p:nvSpPr>
        <p:spPr>
          <a:xfrm>
            <a:off x="5721460" y="5365203"/>
            <a:ext cx="342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McLeod’s Clinical Examination, 13</a:t>
            </a:r>
            <a:r>
              <a:rPr lang="en-GB" sz="1400" baseline="30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 (2013) </a:t>
            </a:r>
          </a:p>
        </p:txBody>
      </p:sp>
    </p:spTree>
    <p:extLst>
      <p:ext uri="{BB962C8B-B14F-4D97-AF65-F5344CB8AC3E}">
        <p14:creationId xmlns:p14="http://schemas.microsoft.com/office/powerpoint/2010/main" val="3092069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A74C-2E0E-5CDC-0D09-1FC0D616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Είδη σφυγμού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84459-639C-0326-D392-3915478AE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7340"/>
            <a:ext cx="4690864" cy="3687796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err="1">
                <a:solidFill>
                  <a:srgbClr val="C00000"/>
                </a:solidFill>
              </a:rPr>
              <a:t>Δίκροτος</a:t>
            </a:r>
            <a:r>
              <a:rPr lang="el-GR" dirty="0"/>
              <a:t> - ένα κύμα στη συστολή και ένα στη διαστολή: AS + AR, υπερτροφική καρδιομυοπάθεια</a:t>
            </a:r>
          </a:p>
          <a:p>
            <a:r>
              <a:rPr lang="el-GR" b="1" dirty="0" err="1">
                <a:solidFill>
                  <a:srgbClr val="C00000"/>
                </a:solidFill>
              </a:rPr>
              <a:t>Δικόρυφος</a:t>
            </a:r>
            <a:r>
              <a:rPr lang="el-GR" dirty="0"/>
              <a:t> (</a:t>
            </a:r>
            <a:r>
              <a:rPr lang="el-GR" dirty="0" err="1"/>
              <a:t>Bifid</a:t>
            </a:r>
            <a:r>
              <a:rPr lang="el-GR" dirty="0"/>
              <a:t>, </a:t>
            </a:r>
            <a:r>
              <a:rPr lang="el-GR" dirty="0" err="1"/>
              <a:t>pulsus</a:t>
            </a:r>
            <a:r>
              <a:rPr lang="el-GR" dirty="0"/>
              <a:t> </a:t>
            </a:r>
            <a:r>
              <a:rPr lang="el-GR" dirty="0" err="1"/>
              <a:t>bisferiens</a:t>
            </a:r>
            <a:r>
              <a:rPr lang="el-GR" dirty="0"/>
              <a:t>) - Δύο κύματα στη συστολή: AR + AS, υπερτροφική </a:t>
            </a:r>
            <a:r>
              <a:rPr lang="el-GR" dirty="0" err="1"/>
              <a:t>υπαορτική</a:t>
            </a:r>
            <a:r>
              <a:rPr lang="el-GR" dirty="0"/>
              <a:t> στένωση, υπερκινητική κυκλοφορία</a:t>
            </a:r>
          </a:p>
          <a:p>
            <a:r>
              <a:rPr lang="el-GR" b="1" dirty="0" err="1">
                <a:solidFill>
                  <a:srgbClr val="C00000"/>
                </a:solidFill>
              </a:rPr>
              <a:t>Αλλόμενος</a:t>
            </a:r>
            <a:r>
              <a:rPr lang="el-GR" b="1" dirty="0">
                <a:solidFill>
                  <a:srgbClr val="C00000"/>
                </a:solidFill>
              </a:rPr>
              <a:t> </a:t>
            </a:r>
            <a:r>
              <a:rPr lang="el-GR" dirty="0"/>
              <a:t>(</a:t>
            </a:r>
            <a:r>
              <a:rPr lang="el-GR" dirty="0" err="1"/>
              <a:t>Bounding</a:t>
            </a:r>
            <a:r>
              <a:rPr lang="el-GR" dirty="0"/>
              <a:t> </a:t>
            </a:r>
            <a:r>
              <a:rPr lang="el-GR" dirty="0" err="1"/>
              <a:t>pulse</a:t>
            </a:r>
            <a:r>
              <a:rPr lang="el-GR" dirty="0"/>
              <a:t> - </a:t>
            </a:r>
            <a:r>
              <a:rPr lang="el-GR" dirty="0" err="1"/>
              <a:t>Corrigan</a:t>
            </a:r>
            <a:r>
              <a:rPr lang="el-GR" dirty="0"/>
              <a:t>): AR, υπερκινητική κυκλοφορία, </a:t>
            </a:r>
            <a:r>
              <a:rPr lang="el-GR" dirty="0" err="1"/>
              <a:t>αρτηριοφλεβικά</a:t>
            </a:r>
            <a:r>
              <a:rPr lang="el-GR" dirty="0"/>
              <a:t> συρίγγια, ανοικτός </a:t>
            </a:r>
            <a:r>
              <a:rPr lang="el-GR" dirty="0" err="1"/>
              <a:t>βοτάλλειος</a:t>
            </a:r>
            <a:r>
              <a:rPr lang="el-GR" dirty="0"/>
              <a:t> πόρος</a:t>
            </a:r>
          </a:p>
          <a:p>
            <a:r>
              <a:rPr lang="el-GR" b="1" dirty="0">
                <a:solidFill>
                  <a:srgbClr val="C00000"/>
                </a:solidFill>
              </a:rPr>
              <a:t>Βραδείας ανόδου </a:t>
            </a:r>
            <a:r>
              <a:rPr lang="el-GR" dirty="0"/>
              <a:t>/ </a:t>
            </a:r>
            <a:r>
              <a:rPr lang="el-GR" dirty="0" err="1"/>
              <a:t>Ανάκροτος</a:t>
            </a:r>
            <a:r>
              <a:rPr lang="el-GR" dirty="0"/>
              <a:t>  (</a:t>
            </a:r>
            <a:r>
              <a:rPr lang="el-GR" dirty="0" err="1"/>
              <a:t>Pulsus</a:t>
            </a:r>
            <a:r>
              <a:rPr lang="el-GR" dirty="0"/>
              <a:t> </a:t>
            </a:r>
            <a:r>
              <a:rPr lang="el-GR" dirty="0" err="1"/>
              <a:t>tardus</a:t>
            </a:r>
            <a:r>
              <a:rPr lang="el-GR" dirty="0"/>
              <a:t>): AS</a:t>
            </a:r>
          </a:p>
          <a:p>
            <a:r>
              <a:rPr lang="el-GR" b="1" dirty="0">
                <a:solidFill>
                  <a:srgbClr val="C00000"/>
                </a:solidFill>
              </a:rPr>
              <a:t>Εναλλασσόμενος</a:t>
            </a:r>
            <a:r>
              <a:rPr lang="el-GR" dirty="0"/>
              <a:t> (</a:t>
            </a:r>
            <a:r>
              <a:rPr lang="el-GR" dirty="0" err="1"/>
              <a:t>Pulsus</a:t>
            </a:r>
            <a:r>
              <a:rPr lang="el-GR" dirty="0"/>
              <a:t> </a:t>
            </a:r>
            <a:r>
              <a:rPr lang="el-GR" dirty="0" err="1"/>
              <a:t>alterans</a:t>
            </a:r>
            <a:r>
              <a:rPr lang="el-GR" dirty="0"/>
              <a:t>): εναλλασσόμενος όγκος παλμού σε βαριά αριστερή καρδιακή ανεπάρκεια – κανονικός ρυθμός</a:t>
            </a:r>
          </a:p>
          <a:p>
            <a:r>
              <a:rPr lang="el-GR" b="1" dirty="0">
                <a:solidFill>
                  <a:srgbClr val="C00000"/>
                </a:solidFill>
              </a:rPr>
              <a:t>Διδυμία:</a:t>
            </a:r>
            <a:r>
              <a:rPr lang="el-GR" dirty="0"/>
              <a:t> εναλλασσόμενος όγκος παλμού – ζεύγη συστολών </a:t>
            </a:r>
          </a:p>
          <a:p>
            <a:r>
              <a:rPr lang="el-GR" b="1" dirty="0">
                <a:solidFill>
                  <a:srgbClr val="C00000"/>
                </a:solidFill>
              </a:rPr>
              <a:t>Παράδοξος </a:t>
            </a:r>
            <a:r>
              <a:rPr lang="el-GR" dirty="0"/>
              <a:t>- μεγάλη πτώση κατά την εισπνοή:(καρδιακός επιπωματισμός, βαρύ άσθμα)</a:t>
            </a:r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E19BBA-64EA-AB13-49C8-685DF9B0099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364088" y="1333236"/>
            <a:ext cx="3251045" cy="37719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42BC5-D943-B2F8-261E-5D0876813979}"/>
              </a:ext>
            </a:extLst>
          </p:cNvPr>
          <p:cNvSpPr txBox="1"/>
          <p:nvPr/>
        </p:nvSpPr>
        <p:spPr>
          <a:xfrm>
            <a:off x="477912" y="5105136"/>
            <a:ext cx="365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AS: Aortic stenosis – </a:t>
            </a:r>
            <a:r>
              <a:rPr lang="el-GR" sz="1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Στένωση αορτικής βαλβίδας</a:t>
            </a:r>
            <a:endParaRPr lang="en-GB" sz="12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AR: Aortic regurgitation</a:t>
            </a:r>
            <a:r>
              <a:rPr lang="el-GR" sz="12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Ανεπάρκεια αορτικής βαλβίδας</a:t>
            </a:r>
            <a:endParaRPr lang="en-GB" sz="12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16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</p:spPr>
        <p:txBody>
          <a:bodyPr>
            <a:normAutofit/>
          </a:bodyPr>
          <a:lstStyle/>
          <a:p>
            <a:r>
              <a:rPr lang="el-GR" dirty="0"/>
              <a:t>Αναπνοές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EDAB04-7B83-4FF4-A516-74806BD05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669315"/>
              </p:ext>
            </p:extLst>
          </p:nvPr>
        </p:nvGraphicFramePr>
        <p:xfrm>
          <a:off x="457200" y="769268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96034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Παθολογικοί ρυθμοί αναπνοής</a:t>
            </a:r>
            <a:br>
              <a:rPr lang="el-GR" dirty="0">
                <a:solidFill>
                  <a:srgbClr val="FF00FF"/>
                </a:solidFill>
              </a:rPr>
            </a:br>
            <a:endParaRPr lang="en-GB" dirty="0">
              <a:solidFill>
                <a:srgbClr val="FF00FF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FEA9814-AB84-47A4-B957-D478FF5791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364738"/>
              </p:ext>
            </p:extLst>
          </p:nvPr>
        </p:nvGraphicFramePr>
        <p:xfrm>
          <a:off x="457200" y="1129308"/>
          <a:ext cx="82296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0312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Παθολογικοί ρυθμοί αναπνοής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913284"/>
            <a:ext cx="7738978" cy="47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82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8585A-F567-4A6F-A128-9BBA026C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0070C0"/>
                </a:solidFill>
              </a:rPr>
              <a:t>ΑΝΑΠΝΟΗ </a:t>
            </a:r>
            <a:r>
              <a:rPr lang="en-GB" b="1" dirty="0">
                <a:solidFill>
                  <a:srgbClr val="0070C0"/>
                </a:solidFill>
              </a:rPr>
              <a:t>CHEYNNE-STOKES</a:t>
            </a:r>
            <a:endParaRPr lang="en-GB" dirty="0"/>
          </a:p>
        </p:txBody>
      </p:sp>
      <p:pic>
        <p:nvPicPr>
          <p:cNvPr id="4" name="Cheynee-Stokes respiration wide">
            <a:hlinkClick r:id="" action="ppaction://media"/>
            <a:extLst>
              <a:ext uri="{FF2B5EF4-FFF2-40B4-BE49-F238E27FC236}">
                <a16:creationId xmlns:a16="http://schemas.microsoft.com/office/drawing/2014/main" id="{4C7A8099-C0F6-4E62-9D17-D1CC538CC7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062" y="985292"/>
            <a:ext cx="8229600" cy="278562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EC5C01-FC95-4E6C-B191-6BEA372FEAC8}"/>
              </a:ext>
            </a:extLst>
          </p:cNvPr>
          <p:cNvSpPr txBox="1">
            <a:spLocks/>
          </p:cNvSpPr>
          <p:nvPr/>
        </p:nvSpPr>
        <p:spPr>
          <a:xfrm>
            <a:off x="457200" y="3937620"/>
            <a:ext cx="8225410" cy="13947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7165" indent="-25716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0" indent="-21430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16" indent="-1714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02" indent="-1714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88" indent="-1714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5" indent="-171443" algn="l" defTabSz="685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685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5" marR="0" lvl="0" indent="-2571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BACC6">
                  <a:lumMod val="75000"/>
                </a:srgbClr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Περίοδος άπνοιας: η πρώτη αναπνοή ακούγεται περίπου στο 6</a:t>
            </a:r>
            <a:r>
              <a:rPr kumimoji="0" lang="el-GR" sz="1600" b="0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ο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δευτερόλεπτο</a:t>
            </a:r>
          </a:p>
          <a:p>
            <a:pPr marL="257165" marR="0" lvl="0" indent="-2571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BACC6">
                  <a:lumMod val="75000"/>
                </a:srgbClr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Προοδευτική αύξηση του εύρους της αναπνοής</a:t>
            </a:r>
          </a:p>
          <a:p>
            <a:pPr marL="257165" marR="0" lvl="0" indent="-2571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BACC6">
                  <a:lumMod val="75000"/>
                </a:srgbClr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Μέγιστο εύρος: περίπου στο 16</a:t>
            </a:r>
            <a:r>
              <a:rPr kumimoji="0" lang="el-GR" sz="1600" b="0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ο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δευτερόλεπτο</a:t>
            </a:r>
          </a:p>
          <a:p>
            <a:pPr marL="257165" marR="0" lvl="0" indent="-2571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BACC6">
                  <a:lumMod val="75000"/>
                </a:srgbClr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Προοδευτική μείωση του εύρους της αναπνοής: στο 27</a:t>
            </a:r>
            <a:r>
              <a:rPr kumimoji="0" lang="el-GR" sz="1600" b="0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ο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δευτερόλεπτο ακούγεται η τελευταία αναπνοή.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DF080-EC6D-4B2A-8962-DAAB78D74C49}"/>
              </a:ext>
            </a:extLst>
          </p:cNvPr>
          <p:cNvSpPr/>
          <p:nvPr/>
        </p:nvSpPr>
        <p:spPr>
          <a:xfrm>
            <a:off x="5485039" y="2399397"/>
            <a:ext cx="1080120" cy="186949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13D70A-13A6-4A7D-9057-23DA7E69BD5A}"/>
              </a:ext>
            </a:extLst>
          </p:cNvPr>
          <p:cNvSpPr/>
          <p:nvPr/>
        </p:nvSpPr>
        <p:spPr>
          <a:xfrm>
            <a:off x="3261417" y="2393608"/>
            <a:ext cx="1080120" cy="186949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AAF519-2A36-4FAA-8944-067BFC09BB46}"/>
              </a:ext>
            </a:extLst>
          </p:cNvPr>
          <p:cNvGrpSpPr/>
          <p:nvPr/>
        </p:nvGrpSpPr>
        <p:grpSpPr>
          <a:xfrm>
            <a:off x="4067944" y="3033446"/>
            <a:ext cx="3989243" cy="230426"/>
            <a:chOff x="4067944" y="3033446"/>
            <a:chExt cx="3989243" cy="230426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3DB37463-E1CF-4822-876F-D0749E2EBEE0}"/>
                </a:ext>
              </a:extLst>
            </p:cNvPr>
            <p:cNvSpPr/>
            <p:nvPr/>
          </p:nvSpPr>
          <p:spPr>
            <a:xfrm>
              <a:off x="4067944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694640AD-3113-4CDB-8ADB-B693E292C76A}"/>
                </a:ext>
              </a:extLst>
            </p:cNvPr>
            <p:cNvSpPr/>
            <p:nvPr/>
          </p:nvSpPr>
          <p:spPr>
            <a:xfrm>
              <a:off x="5911349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0BFB675A-7CD7-4704-B6A3-2B73ED91CFA5}"/>
                </a:ext>
              </a:extLst>
            </p:cNvPr>
            <p:cNvSpPr/>
            <p:nvPr/>
          </p:nvSpPr>
          <p:spPr>
            <a:xfrm>
              <a:off x="7566856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2A30EEB8-C1A5-462E-8868-64BA9E2FEA3F}"/>
                </a:ext>
              </a:extLst>
            </p:cNvPr>
            <p:cNvSpPr/>
            <p:nvPr/>
          </p:nvSpPr>
          <p:spPr>
            <a:xfrm>
              <a:off x="4494838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6DBB388C-3615-44AD-A4D7-6C6F17B946D4}"/>
                </a:ext>
              </a:extLst>
            </p:cNvPr>
            <p:cNvSpPr/>
            <p:nvPr/>
          </p:nvSpPr>
          <p:spPr>
            <a:xfrm>
              <a:off x="4808164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592D4759-7C29-42FE-B087-DE42CDB37A40}"/>
                </a:ext>
              </a:extLst>
            </p:cNvPr>
            <p:cNvSpPr/>
            <p:nvPr/>
          </p:nvSpPr>
          <p:spPr>
            <a:xfrm>
              <a:off x="5148064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4714CA7F-0983-444D-92BB-6BF7F7ED1C2D}"/>
                </a:ext>
              </a:extLst>
            </p:cNvPr>
            <p:cNvSpPr/>
            <p:nvPr/>
          </p:nvSpPr>
          <p:spPr>
            <a:xfrm>
              <a:off x="5485039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F1B97CE7-4034-42F8-AE8E-2EC72A846158}"/>
                </a:ext>
              </a:extLst>
            </p:cNvPr>
            <p:cNvSpPr/>
            <p:nvPr/>
          </p:nvSpPr>
          <p:spPr>
            <a:xfrm>
              <a:off x="6346429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2B2DC1A8-20FD-46B8-AED4-BE38BBF5D5F4}"/>
                </a:ext>
              </a:extLst>
            </p:cNvPr>
            <p:cNvSpPr/>
            <p:nvPr/>
          </p:nvSpPr>
          <p:spPr>
            <a:xfrm>
              <a:off x="6896723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AC470327-139A-4F73-B290-3A4313A0C573}"/>
                </a:ext>
              </a:extLst>
            </p:cNvPr>
            <p:cNvSpPr/>
            <p:nvPr/>
          </p:nvSpPr>
          <p:spPr>
            <a:xfrm>
              <a:off x="7188585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EAA1FF8F-2B63-4359-8AC3-88467710F130}"/>
                </a:ext>
              </a:extLst>
            </p:cNvPr>
            <p:cNvSpPr/>
            <p:nvPr/>
          </p:nvSpPr>
          <p:spPr>
            <a:xfrm>
              <a:off x="6638291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E822692E-9E19-4723-B66B-B444B9919B1C}"/>
                </a:ext>
              </a:extLst>
            </p:cNvPr>
            <p:cNvSpPr/>
            <p:nvPr/>
          </p:nvSpPr>
          <p:spPr>
            <a:xfrm>
              <a:off x="7884368" y="3033446"/>
              <a:ext cx="172819" cy="230426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r"/>
              <a:endPara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2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6ABEC-68F1-E3E3-EFCA-9CEC5B69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Παλμική Οξυμετρία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46E8C-78D2-9D3A-2881-979C8BD26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380" y="913284"/>
            <a:ext cx="4669675" cy="2232248"/>
          </a:xfrm>
        </p:spPr>
        <p:txBody>
          <a:bodyPr>
            <a:normAutofit fontScale="92500"/>
          </a:bodyPr>
          <a:lstStyle/>
          <a:p>
            <a:r>
              <a:rPr lang="el-GR" dirty="0"/>
              <a:t>Ο προσδιορισμός του κορεσμού αιμοσφαιρίνης με παλμική οξυμετρία έχει γίνει πλέον μέρος της κλινικής εξέτασης</a:t>
            </a:r>
            <a:endParaRPr lang="en-GB" dirty="0"/>
          </a:p>
          <a:p>
            <a:pPr lvl="1"/>
            <a:r>
              <a:rPr lang="en-GB" dirty="0"/>
              <a:t>SpO2:</a:t>
            </a:r>
            <a:r>
              <a:rPr lang="el-GR" dirty="0"/>
              <a:t> κορεσμός αιμοσφαιρίνης με παλμική οξυμετρία</a:t>
            </a:r>
          </a:p>
          <a:p>
            <a:pPr lvl="1"/>
            <a:r>
              <a:rPr lang="en-GB" dirty="0"/>
              <a:t>SaO2: </a:t>
            </a:r>
            <a:r>
              <a:rPr lang="el-GR" dirty="0"/>
              <a:t>κορεσμός αιμοσφαιρίνης αρτηριακού αίματος (με αιμοληψία)</a:t>
            </a:r>
            <a:endParaRPr lang="en-GB" dirty="0"/>
          </a:p>
          <a:p>
            <a:endParaRPr lang="el-G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A90A752-59F9-CD76-C32C-398860F6DAE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83620" y="3433564"/>
            <a:ext cx="3503180" cy="187220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l-GR" b="1" dirty="0">
                <a:solidFill>
                  <a:schemeClr val="tx1"/>
                </a:solidFill>
              </a:rPr>
              <a:t>ΠΡΟΣΟΧΗ: </a:t>
            </a:r>
          </a:p>
          <a:p>
            <a:pPr marL="42861" indent="0" algn="ctr">
              <a:buNone/>
            </a:pPr>
            <a:r>
              <a:rPr lang="el-GR" b="1" dirty="0">
                <a:solidFill>
                  <a:schemeClr val="tx1"/>
                </a:solidFill>
              </a:rPr>
              <a:t>Ασθενείς με κρύα άκρα</a:t>
            </a:r>
          </a:p>
          <a:p>
            <a:pPr marL="42861" indent="0" algn="ctr">
              <a:buNone/>
            </a:pPr>
            <a:r>
              <a:rPr lang="el-GR" b="1" dirty="0">
                <a:solidFill>
                  <a:schemeClr val="tx1"/>
                </a:solidFill>
              </a:rPr>
              <a:t>Ασθενείς με περιφερική αρτηριακή νόσο</a:t>
            </a:r>
          </a:p>
          <a:p>
            <a:pPr marL="42861" indent="0" algn="ctr">
              <a:buNone/>
            </a:pPr>
            <a:r>
              <a:rPr lang="el-GR" b="1" dirty="0">
                <a:solidFill>
                  <a:schemeClr val="tx1"/>
                </a:solidFill>
              </a:rPr>
              <a:t>Ασθενείς με υπόταση / καταπληξία</a:t>
            </a:r>
          </a:p>
          <a:p>
            <a:pPr marL="42861" indent="0" algn="ctr">
              <a:buNone/>
            </a:pPr>
            <a:r>
              <a:rPr lang="el-GR" b="1" dirty="0">
                <a:solidFill>
                  <a:schemeClr val="tx1"/>
                </a:solidFill>
              </a:rPr>
              <a:t>Ασθενείς με βαμμένα νύχια</a:t>
            </a:r>
          </a:p>
          <a:p>
            <a:pPr marL="42861" indent="0" algn="ctr">
              <a:buNone/>
            </a:pPr>
            <a:r>
              <a:rPr lang="el-GR" b="1" dirty="0">
                <a:solidFill>
                  <a:schemeClr val="tx1"/>
                </a:solidFill>
              </a:rPr>
              <a:t>Ασθενείς με σκούρο δέρμα</a:t>
            </a:r>
          </a:p>
          <a:p>
            <a:pPr marL="42861" indent="0" algn="ctr">
              <a:buNone/>
            </a:pPr>
            <a:r>
              <a:rPr lang="el-GR" b="1" dirty="0">
                <a:solidFill>
                  <a:schemeClr val="tx1"/>
                </a:solidFill>
              </a:rPr>
              <a:t>Ασθενείς που κάπνισαν πριν λίγο</a:t>
            </a: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5642F6-4105-A693-14AC-AF0BD8BE1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68" y="3271134"/>
            <a:ext cx="4309635" cy="2136623"/>
          </a:xfrm>
          <a:prstGeom prst="rect">
            <a:avLst/>
          </a:prstGeom>
        </p:spPr>
      </p:pic>
      <p:pic>
        <p:nvPicPr>
          <p:cNvPr id="23" name="Picture 22" descr="A picture containing text, person, hand&#10;&#10;Description automatically generated">
            <a:extLst>
              <a:ext uri="{FF2B5EF4-FFF2-40B4-BE49-F238E27FC236}">
                <a16:creationId xmlns:a16="http://schemas.microsoft.com/office/drawing/2014/main" id="{4D843C2A-E780-4522-7640-20F2A5D07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58" y="1034596"/>
            <a:ext cx="2945904" cy="220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1045CDD-7190-AE07-B42C-7A9942E95DAF}"/>
              </a:ext>
            </a:extLst>
          </p:cNvPr>
          <p:cNvSpPr txBox="1"/>
          <p:nvPr/>
        </p:nvSpPr>
        <p:spPr>
          <a:xfrm>
            <a:off x="2563150" y="5385799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Pulse Oximeter Accuracy and Limitations: FDA Safety Communication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1616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Θερμοκρασία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Τύποι θερμομέτρων</a:t>
            </a:r>
            <a:endParaRPr lang="en-GB" dirty="0"/>
          </a:p>
          <a:p>
            <a:pPr lvl="1"/>
            <a:r>
              <a:rPr lang="el-GR" dirty="0"/>
              <a:t>Υδραργυρικό</a:t>
            </a:r>
          </a:p>
          <a:p>
            <a:pPr lvl="1"/>
            <a:r>
              <a:rPr lang="el-GR" dirty="0"/>
              <a:t>Ηλεκτρονικό</a:t>
            </a:r>
          </a:p>
          <a:p>
            <a:r>
              <a:rPr lang="el-GR" dirty="0"/>
              <a:t>Θέσεις θερμομέτρησης</a:t>
            </a:r>
          </a:p>
          <a:p>
            <a:pPr lvl="1"/>
            <a:r>
              <a:rPr lang="el-GR" dirty="0"/>
              <a:t>Μασχάλη</a:t>
            </a:r>
          </a:p>
          <a:p>
            <a:pPr lvl="1"/>
            <a:r>
              <a:rPr lang="el-GR" dirty="0"/>
              <a:t>Στοματική κοιλότητα</a:t>
            </a:r>
            <a:endParaRPr lang="en-GB" dirty="0"/>
          </a:p>
          <a:p>
            <a:pPr lvl="1"/>
            <a:r>
              <a:rPr lang="el-GR" dirty="0"/>
              <a:t>Ορθό</a:t>
            </a:r>
          </a:p>
          <a:p>
            <a:pPr lvl="1"/>
            <a:r>
              <a:rPr lang="el-GR" dirty="0"/>
              <a:t>Μέτωπο</a:t>
            </a:r>
          </a:p>
          <a:p>
            <a:pPr lvl="1"/>
            <a:r>
              <a:rPr lang="el-GR" dirty="0"/>
              <a:t>Ακουστικός πόρος (τύμπανο)</a:t>
            </a:r>
          </a:p>
          <a:p>
            <a:r>
              <a:rPr lang="el-GR" dirty="0"/>
              <a:t>Ώρα θερμομέτρησης</a:t>
            </a:r>
          </a:p>
          <a:p>
            <a:pPr lvl="1"/>
            <a:r>
              <a:rPr lang="el-GR" dirty="0"/>
              <a:t>Ημερήσια διακύμανση θερμοκρασίας</a:t>
            </a:r>
            <a:r>
              <a:rPr lang="en-GB" dirty="0"/>
              <a:t>: </a:t>
            </a:r>
            <a:r>
              <a:rPr lang="el-GR" dirty="0"/>
              <a:t>χαμηλότερη 4 πμ και υψηλότερη 4-6 μμ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A39D4-4ECD-8846-8009-BC9830D7B6EB}"/>
              </a:ext>
            </a:extLst>
          </p:cNvPr>
          <p:cNvSpPr txBox="1"/>
          <p:nvPr/>
        </p:nvSpPr>
        <p:spPr>
          <a:xfrm>
            <a:off x="4311513" y="1633364"/>
            <a:ext cx="4302781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ΠΡΟΣΟΧΗ ΣΤΗ ΘΕΡΜΟΜΕΤΡΗΣΗ</a:t>
            </a:r>
          </a:p>
          <a:p>
            <a:pPr algn="ctr"/>
            <a:r>
              <a:rPr lang="el-G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Απισχνασμένος</a:t>
            </a:r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ασθενής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Έντονη εφίδρωση μασχάλης</a:t>
            </a:r>
          </a:p>
          <a:p>
            <a:pPr algn="ctr"/>
            <a:r>
              <a:rPr lang="el-G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Κυψελίδα (σε μέτρηση θερμοκρασίας από το αυτί)</a:t>
            </a:r>
            <a:endParaRPr lang="en-GB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65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Χρόνος τριχοειδικής επαναπλήρωσης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333500"/>
            <a:ext cx="6705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95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Βάρος και ύψος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l-GR" dirty="0"/>
              <a:t>Σωματική διάπλαση</a:t>
            </a:r>
          </a:p>
          <a:p>
            <a:pPr lvl="1" fontAlgn="ctr"/>
            <a:r>
              <a:rPr lang="el-GR" dirty="0"/>
              <a:t>Αχονδροπλασία, υποφυσιογενής νανισμός, μεγαλακρία,</a:t>
            </a:r>
            <a:r>
              <a:rPr lang="en-GB" dirty="0"/>
              <a:t> </a:t>
            </a:r>
            <a:r>
              <a:rPr lang="el-GR" dirty="0"/>
              <a:t>σ. </a:t>
            </a:r>
            <a:r>
              <a:rPr lang="en-GB" dirty="0"/>
              <a:t>Turner</a:t>
            </a:r>
            <a:r>
              <a:rPr lang="el-GR" dirty="0"/>
              <a:t> (45,Χ)</a:t>
            </a:r>
            <a:r>
              <a:rPr lang="en-GB" dirty="0"/>
              <a:t>, </a:t>
            </a:r>
            <a:r>
              <a:rPr lang="en-GB" dirty="0" err="1"/>
              <a:t>Marfan</a:t>
            </a:r>
            <a:r>
              <a:rPr lang="en-GB" dirty="0"/>
              <a:t>, </a:t>
            </a:r>
            <a:r>
              <a:rPr lang="el-GR" dirty="0"/>
              <a:t>κύφωση, παχυσαρκία τύπου </a:t>
            </a:r>
            <a:r>
              <a:rPr lang="en-GB" dirty="0"/>
              <a:t>Cushing)</a:t>
            </a:r>
          </a:p>
          <a:p>
            <a:pPr fontAlgn="ctr"/>
            <a:r>
              <a:rPr lang="el-GR" dirty="0"/>
              <a:t>Απίσχναση: κακοήθεια, διαβήτης, χρόνιες λοιμώξεις, κατάθλιψη</a:t>
            </a:r>
          </a:p>
          <a:p>
            <a:pPr fontAlgn="ctr"/>
            <a:r>
              <a:rPr lang="el-GR" b="1" dirty="0">
                <a:solidFill>
                  <a:srgbClr val="C00000"/>
                </a:solidFill>
              </a:rPr>
              <a:t>ΒΜΙ</a:t>
            </a:r>
            <a:r>
              <a:rPr lang="en-GB" b="1" dirty="0">
                <a:solidFill>
                  <a:srgbClr val="C00000"/>
                </a:solidFill>
              </a:rPr>
              <a:t> =</a:t>
            </a:r>
            <a:r>
              <a:rPr lang="el-GR" b="1" dirty="0">
                <a:solidFill>
                  <a:srgbClr val="C00000"/>
                </a:solidFill>
              </a:rPr>
              <a:t> Βάρος </a:t>
            </a:r>
            <a:r>
              <a:rPr lang="en-GB" b="1" dirty="0">
                <a:solidFill>
                  <a:srgbClr val="C00000"/>
                </a:solidFill>
              </a:rPr>
              <a:t>(Kg) </a:t>
            </a:r>
            <a:r>
              <a:rPr lang="el-GR" b="1" dirty="0">
                <a:solidFill>
                  <a:srgbClr val="C00000"/>
                </a:solidFill>
              </a:rPr>
              <a:t>/ </a:t>
            </a:r>
            <a:r>
              <a:rPr lang="en-GB" b="1" dirty="0">
                <a:solidFill>
                  <a:srgbClr val="C00000"/>
                </a:solidFill>
              </a:rPr>
              <a:t>[</a:t>
            </a:r>
            <a:r>
              <a:rPr lang="el-GR" b="1" dirty="0">
                <a:solidFill>
                  <a:srgbClr val="C00000"/>
                </a:solidFill>
              </a:rPr>
              <a:t>Ύψος (</a:t>
            </a:r>
            <a:r>
              <a:rPr lang="en-GB" b="1" dirty="0">
                <a:solidFill>
                  <a:srgbClr val="C00000"/>
                </a:solidFill>
              </a:rPr>
              <a:t>m)]</a:t>
            </a:r>
            <a:r>
              <a:rPr lang="en-GB" b="1" baseline="30000" dirty="0">
                <a:solidFill>
                  <a:srgbClr val="C00000"/>
                </a:solidFill>
              </a:rPr>
              <a:t>2</a:t>
            </a:r>
          </a:p>
          <a:p>
            <a:pPr fontAlgn="ctr"/>
            <a:r>
              <a:rPr lang="el-GR" dirty="0"/>
              <a:t>Περιφέρεια μέσης αν </a:t>
            </a:r>
            <a:r>
              <a:rPr lang="en-GB" dirty="0"/>
              <a:t>BMI&gt;35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69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stationary, writing implement&#10;&#10;Description automatically generated">
            <a:extLst>
              <a:ext uri="{FF2B5EF4-FFF2-40B4-BE49-F238E27FC236}">
                <a16:creationId xmlns:a16="http://schemas.microsoft.com/office/drawing/2014/main" id="{DC8C38CE-BD37-62C0-DE8E-1229538274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3" y="1622250"/>
            <a:ext cx="4038600" cy="2693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01363E12-B411-1826-58A1-9DFDF7FE5F9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5124"/>
            <a:ext cx="4038600" cy="2687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4DACE5-14ED-DED4-8168-86E881EB890F}"/>
              </a:ext>
            </a:extLst>
          </p:cNvPr>
          <p:cNvSpPr txBox="1"/>
          <p:nvPr/>
        </p:nvSpPr>
        <p:spPr>
          <a:xfrm>
            <a:off x="1682500" y="2520387"/>
            <a:ext cx="5271869" cy="133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GB" sz="13800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</a:t>
            </a:r>
            <a:endParaRPr lang="en-GB" sz="7200" dirty="0">
              <a:solidFill>
                <a:srgbClr val="C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329CC-6F74-3422-A440-F309E72E2F4D}"/>
              </a:ext>
            </a:extLst>
          </p:cNvPr>
          <p:cNvSpPr txBox="1"/>
          <p:nvPr/>
        </p:nvSpPr>
        <p:spPr>
          <a:xfrm>
            <a:off x="1679471" y="2713484"/>
            <a:ext cx="5271869" cy="12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l-GR" sz="13800" b="0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&lt;&lt;&lt;</a:t>
            </a:r>
            <a:r>
              <a:rPr lang="en-GB" sz="7200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42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777" y="841276"/>
            <a:ext cx="8136636" cy="46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4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20072" y="841276"/>
            <a:ext cx="2888583" cy="453796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27584" y="1273324"/>
            <a:ext cx="3312368" cy="4063463"/>
            <a:chOff x="539552" y="1201316"/>
            <a:chExt cx="3312368" cy="40634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201316"/>
              <a:ext cx="3312368" cy="20490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3217540"/>
              <a:ext cx="3300857" cy="2047239"/>
            </a:xfrm>
            <a:prstGeom prst="rect">
              <a:avLst/>
            </a:prstGeom>
          </p:spPr>
        </p:pic>
      </p:grpSp>
      <p:sp>
        <p:nvSpPr>
          <p:cNvPr id="22" name="Text Placeholder 5"/>
          <p:cNvSpPr txBox="1">
            <a:spLocks/>
          </p:cNvSpPr>
          <p:nvPr/>
        </p:nvSpPr>
        <p:spPr>
          <a:xfrm>
            <a:off x="971600" y="481236"/>
            <a:ext cx="4040188" cy="5331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b="1" dirty="0">
                <a:ln w="31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ΜΕΓΑΛΑΚΡΙΑ</a:t>
            </a:r>
            <a:endParaRPr lang="en-GB" b="1" dirty="0">
              <a:ln w="317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3" name="Text Placeholder 7"/>
          <p:cNvSpPr txBox="1">
            <a:spLocks/>
          </p:cNvSpPr>
          <p:nvPr/>
        </p:nvSpPr>
        <p:spPr>
          <a:xfrm>
            <a:off x="4932040" y="481236"/>
            <a:ext cx="4041775" cy="5331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b="1" dirty="0">
                <a:ln w="31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ΣΥΝΔΡΟΜΟ </a:t>
            </a:r>
            <a:r>
              <a:rPr lang="en-GB" sz="2800" b="1" dirty="0">
                <a:ln w="31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MARFAN</a:t>
            </a:r>
          </a:p>
        </p:txBody>
      </p:sp>
    </p:spTree>
    <p:extLst>
      <p:ext uri="{BB962C8B-B14F-4D97-AF65-F5344CB8AC3E}">
        <p14:creationId xmlns:p14="http://schemas.microsoft.com/office/powerpoint/2010/main" val="2264256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Επίπεδο συνείδησης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l-GR" dirty="0"/>
              <a:t>Εγρήγορση</a:t>
            </a:r>
          </a:p>
          <a:p>
            <a:pPr fontAlgn="ctr"/>
            <a:r>
              <a:rPr lang="el-GR" dirty="0"/>
              <a:t>Λήθαργος: ο ασθενής ανοίγει τα μάτια και απαντάσει σε ερωτήσεις αλλά κοιμάται εύκολα</a:t>
            </a:r>
          </a:p>
          <a:p>
            <a:pPr fontAlgn="ctr"/>
            <a:r>
              <a:rPr lang="el-GR" dirty="0"/>
              <a:t>Άμβλυνση: ανταποκρίνεται αργά, φαίνεται συγχυσμένος, μειωμένο ενδιαφέρον για το περιβάλλον</a:t>
            </a:r>
          </a:p>
          <a:p>
            <a:pPr fontAlgn="ctr"/>
            <a:r>
              <a:rPr lang="en-GB" dirty="0"/>
              <a:t>Stupor</a:t>
            </a:r>
            <a:r>
              <a:rPr lang="el-GR" dirty="0"/>
              <a:t>: Ο ασθενής κοιμάται αλλά ξυπνάει μόνο με επώδυνα ερεθίσματα</a:t>
            </a:r>
            <a:endParaRPr lang="en-GB" dirty="0"/>
          </a:p>
          <a:p>
            <a:pPr fontAlgn="ctr"/>
            <a:r>
              <a:rPr lang="el-GR" dirty="0"/>
              <a:t>Κώμα: Ο ασθενής δεν ξυπνάει και έχει κλειστά μάτια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968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Κλίμακα κώματος Γλασκώβης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006643"/>
              </p:ext>
            </p:extLst>
          </p:nvPr>
        </p:nvGraphicFramePr>
        <p:xfrm>
          <a:off x="251522" y="948164"/>
          <a:ext cx="8640957" cy="3205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2126">
                  <a:extLst>
                    <a:ext uri="{9D8B030D-6E8A-4147-A177-3AD203B41FA5}">
                      <a16:colId xmlns:a16="http://schemas.microsoft.com/office/drawing/2014/main" val="163070888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556139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10752861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88173074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10697343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474029494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572512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035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effectLst/>
                        </a:rPr>
                        <a:t>Οφθαλμοί</a:t>
                      </a:r>
                      <a:endParaRPr lang="en-GB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Δεν ανοίγει τα</a:t>
                      </a:r>
                      <a:r>
                        <a:rPr lang="el-GR" sz="1400" baseline="0" dirty="0">
                          <a:effectLst/>
                        </a:rPr>
                        <a:t> μάτια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Ανοίγει τα μάτια με</a:t>
                      </a:r>
                      <a:r>
                        <a:rPr lang="el-GR" sz="1400" baseline="0" dirty="0">
                          <a:effectLst/>
                        </a:rPr>
                        <a:t> επώδυνα ερεθίσματα</a:t>
                      </a:r>
                      <a:endParaRPr lang="el-G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Ανοίγει τα μάτια με</a:t>
                      </a:r>
                      <a:r>
                        <a:rPr lang="el-GR" sz="1400" baseline="0" dirty="0">
                          <a:effectLst/>
                        </a:rPr>
                        <a:t> λεκτικά ερεθίσματα</a:t>
                      </a:r>
                      <a:endParaRPr lang="el-GR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Ανοίγει τα μάτια αυτόματα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0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effectLst/>
                        </a:rPr>
                        <a:t>Ομιλία</a:t>
                      </a:r>
                      <a:endParaRPr lang="en-GB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Δεν μιλάει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Ακατανόητοι ήχοι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Απρόσφορες</a:t>
                      </a:r>
                      <a:r>
                        <a:rPr lang="el-GR" sz="1400" baseline="0" dirty="0">
                          <a:effectLst/>
                        </a:rPr>
                        <a:t> λέξεις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Σύγχυση, </a:t>
                      </a:r>
                      <a:r>
                        <a:rPr lang="el-GR" sz="1400" dirty="0" err="1">
                          <a:effectLst/>
                        </a:rPr>
                        <a:t>αποπροσανατο-λισμός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 err="1">
                          <a:effectLst/>
                        </a:rPr>
                        <a:t>Προσανατολι-σμένος</a:t>
                      </a:r>
                      <a:r>
                        <a:rPr lang="el-GR" sz="1400" dirty="0">
                          <a:effectLst/>
                        </a:rPr>
                        <a:t>, φυσιολογική</a:t>
                      </a:r>
                      <a:r>
                        <a:rPr lang="el-GR" sz="1400" baseline="0" dirty="0">
                          <a:effectLst/>
                        </a:rPr>
                        <a:t> συζήτηση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2919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effectLst/>
                        </a:rPr>
                        <a:t>Κίνηση</a:t>
                      </a:r>
                      <a:endParaRPr lang="en-GB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Δεν κινείται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Έκταση</a:t>
                      </a:r>
                      <a:r>
                        <a:rPr lang="el-GR" sz="1400" baseline="0" dirty="0">
                          <a:effectLst/>
                        </a:rPr>
                        <a:t> σε επώδυνα ερεθίσματα</a:t>
                      </a:r>
                    </a:p>
                    <a:p>
                      <a:r>
                        <a:rPr lang="en-GB" sz="1400" dirty="0">
                          <a:effectLst/>
                        </a:rPr>
                        <a:t>(</a:t>
                      </a:r>
                      <a:r>
                        <a:rPr lang="el-GR" sz="1400" u="none" strike="noStrike" dirty="0">
                          <a:solidFill>
                            <a:srgbClr val="0B0080"/>
                          </a:solidFill>
                          <a:effectLst/>
                          <a:hlinkClick r:id="rId3" tooltip="Abnormal posturing"/>
                        </a:rPr>
                        <a:t>Απεγκεφαλισμός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Παθολογική κάμψη σε επώδυνα</a:t>
                      </a:r>
                      <a:r>
                        <a:rPr lang="el-GR" sz="1400" baseline="0" dirty="0">
                          <a:effectLst/>
                        </a:rPr>
                        <a:t> ερεθίσματα </a:t>
                      </a:r>
                      <a:r>
                        <a:rPr lang="en-GB" sz="1400" dirty="0">
                          <a:effectLst/>
                        </a:rPr>
                        <a:t>(</a:t>
                      </a:r>
                      <a:r>
                        <a:rPr lang="el-GR" sz="1400" u="none" strike="noStrike" dirty="0">
                          <a:solidFill>
                            <a:srgbClr val="0B0080"/>
                          </a:solidFill>
                          <a:effectLst/>
                          <a:hlinkClick r:id="rId4" tooltip="Abnormal posturing"/>
                        </a:rPr>
                        <a:t>Αποφλοίωση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Απόσυρση</a:t>
                      </a:r>
                      <a:r>
                        <a:rPr lang="el-GR" sz="1400" baseline="0" dirty="0">
                          <a:effectLst/>
                        </a:rPr>
                        <a:t> με κ</a:t>
                      </a:r>
                      <a:r>
                        <a:rPr lang="el-GR" sz="1400" dirty="0">
                          <a:effectLst/>
                        </a:rPr>
                        <a:t>άμψη σε επώδυνα</a:t>
                      </a:r>
                      <a:r>
                        <a:rPr lang="el-GR" sz="1400" baseline="0" dirty="0">
                          <a:effectLst/>
                        </a:rPr>
                        <a:t> ερεθίσματα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Εντοπίζει</a:t>
                      </a:r>
                      <a:r>
                        <a:rPr lang="el-GR" sz="1400" baseline="0" dirty="0">
                          <a:effectLst/>
                        </a:rPr>
                        <a:t> τα επώδυνα ερεθίσματα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effectLst/>
                        </a:rPr>
                        <a:t>Υπακούει εντολές</a:t>
                      </a:r>
                      <a:endParaRPr lang="en-GB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18533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1860" y="4256362"/>
            <a:ext cx="2520279" cy="1302544"/>
          </a:xfrm>
          <a:prstGeom prst="roundRect">
            <a:avLst>
              <a:gd name="adj" fmla="val 10624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18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ΕΓΚΕΦΑΛΙΚΗ ΒΛΑΒΗ</a:t>
            </a:r>
            <a:endParaRPr lang="en-GB" sz="1800" b="1" u="sng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l-GR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Βαριά</a:t>
            </a:r>
            <a:r>
              <a:rPr lang="en-GB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GCS &lt; 8–9</a:t>
            </a:r>
          </a:p>
          <a:p>
            <a:pPr algn="ctr"/>
            <a:r>
              <a:rPr lang="el-GR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Μέτρια </a:t>
            </a:r>
            <a:r>
              <a:rPr lang="en-GB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GCS 9–12</a:t>
            </a:r>
          </a:p>
          <a:p>
            <a:pPr algn="ctr"/>
            <a:r>
              <a:rPr lang="el-GR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Ήπια </a:t>
            </a:r>
            <a:r>
              <a:rPr lang="en-GB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GCS ≥ 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BEFFD-99B3-9CA6-F284-46B2F6C6B83B}"/>
              </a:ext>
            </a:extLst>
          </p:cNvPr>
          <p:cNvSpPr txBox="1"/>
          <p:nvPr/>
        </p:nvSpPr>
        <p:spPr>
          <a:xfrm>
            <a:off x="6300191" y="4442003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Αν η κινητική ανταπόκριση διαφέρει ΑΡ-ΔΕ λαμβάνεται υπόψη η καλύτερη ανταπόκριση</a:t>
            </a:r>
            <a:endParaRPr lang="en-GB" sz="16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57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Επικοινωνία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l-GR" dirty="0"/>
              <a:t>Αποπροσανατολισμός</a:t>
            </a:r>
          </a:p>
          <a:p>
            <a:pPr lvl="1" fontAlgn="ctr"/>
            <a:r>
              <a:rPr lang="el-GR" dirty="0"/>
              <a:t>Χώρος</a:t>
            </a:r>
          </a:p>
          <a:p>
            <a:pPr lvl="1" fontAlgn="ctr"/>
            <a:r>
              <a:rPr lang="el-GR" dirty="0"/>
              <a:t>Χρόνος</a:t>
            </a:r>
          </a:p>
          <a:p>
            <a:pPr lvl="1" fontAlgn="ctr"/>
            <a:r>
              <a:rPr lang="el-GR" dirty="0"/>
              <a:t>Πρόσωπα </a:t>
            </a:r>
          </a:p>
          <a:p>
            <a:pPr fontAlgn="ctr"/>
            <a:r>
              <a:rPr lang="el-GR" dirty="0"/>
              <a:t>Σύγχυση</a:t>
            </a:r>
            <a:r>
              <a:rPr lang="en-GB" dirty="0"/>
              <a:t>: </a:t>
            </a:r>
            <a:r>
              <a:rPr lang="el-GR" dirty="0"/>
              <a:t>μειωμένη προσήλωση και επίγνωση του περιβάλλοντος – «αδυναμία καθαρής σκέψης» </a:t>
            </a:r>
          </a:p>
          <a:p>
            <a:pPr fontAlgn="ctr"/>
            <a:r>
              <a:rPr lang="el-GR" dirty="0"/>
              <a:t>Αφασικές διαταραχές </a:t>
            </a:r>
          </a:p>
          <a:p>
            <a:pPr fontAlgn="ctr"/>
            <a:r>
              <a:rPr lang="el-GR" dirty="0"/>
              <a:t>Παραλήρημα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319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86DC0-30F5-4D5C-83AF-48A6BE4133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6400" y="194469"/>
            <a:ext cx="4165600" cy="532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341CAA-30D5-4339-B604-9FF913CF4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417340"/>
            <a:ext cx="392203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713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2AEDA3-A2FF-49B6-9EE0-48878CF7D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3" y="0"/>
            <a:ext cx="74110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50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D9949-9B61-40B4-A14B-53F2933F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3" y="841276"/>
            <a:ext cx="765047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9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Δέρμα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Χρώμα</a:t>
            </a:r>
          </a:p>
          <a:p>
            <a:r>
              <a:rPr lang="el-GR" dirty="0"/>
              <a:t>Οίδημα</a:t>
            </a:r>
          </a:p>
          <a:p>
            <a:r>
              <a:rPr lang="el-GR" dirty="0"/>
              <a:t>Δερματικές βλάβες</a:t>
            </a:r>
          </a:p>
          <a:p>
            <a:pPr lvl="1"/>
            <a:r>
              <a:rPr lang="el-GR" dirty="0"/>
              <a:t>Εντόπιση και κατανομή</a:t>
            </a:r>
          </a:p>
          <a:p>
            <a:pPr lvl="1"/>
            <a:r>
              <a:rPr lang="el-GR" dirty="0"/>
              <a:t>Τύπος - στοιχειώδεις βλάβες: κηλίδα, βλατίδα, φυσαλλίδα, φλυκταινα κλπ</a:t>
            </a:r>
          </a:p>
          <a:p>
            <a:r>
              <a:rPr lang="el-GR" dirty="0"/>
              <a:t>Νύχια, τριχοφυία</a:t>
            </a:r>
          </a:p>
          <a:p>
            <a:r>
              <a:rPr lang="el-GR" dirty="0"/>
              <a:t>Χέρια: ερυθρότητα παλαμών, μυική ατροφία</a:t>
            </a:r>
          </a:p>
          <a:p>
            <a:endParaRPr lang="el-GR" dirty="0"/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0883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Χρώμα δέρματος</a:t>
            </a:r>
            <a:br>
              <a:rPr lang="el-GR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900264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Ωχρότητα: αναιμία, αγγειόσπασμος</a:t>
            </a:r>
          </a:p>
          <a:p>
            <a:r>
              <a:rPr lang="el-GR" dirty="0"/>
              <a:t>Ερυθρότητα: υπεραιμία (άσκηση, πυρετός), πολυερυθραιμία </a:t>
            </a:r>
            <a:endParaRPr lang="en-GB" dirty="0"/>
          </a:p>
          <a:p>
            <a:r>
              <a:rPr lang="en-GB" dirty="0"/>
              <a:t>K</a:t>
            </a:r>
            <a:r>
              <a:rPr lang="el-GR" dirty="0"/>
              <a:t>υάνωση </a:t>
            </a:r>
            <a:endParaRPr lang="en-GB" dirty="0"/>
          </a:p>
          <a:p>
            <a:r>
              <a:rPr lang="el-GR" dirty="0"/>
              <a:t>Ίκτερος</a:t>
            </a:r>
          </a:p>
          <a:p>
            <a:r>
              <a:rPr lang="el-GR" dirty="0"/>
              <a:t>Υπέρχρωση δέρματος: </a:t>
            </a:r>
            <a:endParaRPr lang="en-GB" dirty="0"/>
          </a:p>
          <a:p>
            <a:pPr lvl="1"/>
            <a:r>
              <a:rPr lang="el-GR" dirty="0"/>
              <a:t>Αιμοχρωμάτωση: εναπόθεση σιδήρου </a:t>
            </a:r>
            <a:endParaRPr lang="en-GB" dirty="0"/>
          </a:p>
          <a:p>
            <a:pPr lvl="1"/>
            <a:r>
              <a:rPr lang="el-GR" dirty="0"/>
              <a:t>Νόσος </a:t>
            </a:r>
            <a:r>
              <a:rPr lang="en-GB" dirty="0"/>
              <a:t>Addison (</a:t>
            </a:r>
            <a:r>
              <a:rPr lang="el-GR" dirty="0"/>
              <a:t>επινεφριδιακή ανεπάρκεια): υπερπαραγωγή μελανίνης λόγω αυξημένης </a:t>
            </a:r>
            <a:r>
              <a:rPr lang="en-GB" dirty="0"/>
              <a:t>ACTH</a:t>
            </a:r>
            <a:endParaRPr lang="el-GR" dirty="0"/>
          </a:p>
          <a:p>
            <a:r>
              <a:rPr lang="el-GR" dirty="0"/>
              <a:t>Λεύκη: </a:t>
            </a:r>
            <a:r>
              <a:rPr lang="el-GR" dirty="0" err="1"/>
              <a:t>αμφοτερόπλευρος</a:t>
            </a:r>
            <a:r>
              <a:rPr lang="el-GR" dirty="0"/>
              <a:t> αποχρωματισμός</a:t>
            </a:r>
            <a:endParaRPr lang="en-GB" dirty="0"/>
          </a:p>
          <a:p>
            <a:r>
              <a:rPr lang="en-GB" dirty="0"/>
              <a:t>A</a:t>
            </a:r>
            <a:r>
              <a:rPr lang="el-GR" dirty="0"/>
              <a:t>λφισμός: γενικευμένος αποχρωματισμός λόγω μειωμένη παραγωγής μελανίνης</a:t>
            </a:r>
          </a:p>
          <a:p>
            <a:r>
              <a:rPr lang="el-GR" dirty="0"/>
              <a:t>Υπερκαρωτιναιμία: πρόσωπο, παλάμες και πέλματα</a:t>
            </a:r>
          </a:p>
          <a:p>
            <a:pPr lvl="1"/>
            <a:r>
              <a:rPr lang="el-GR" b="1" dirty="0">
                <a:solidFill>
                  <a:srgbClr val="C00000"/>
                </a:solidFill>
              </a:rPr>
              <a:t>ΌΧΙ στους σκληρούς </a:t>
            </a:r>
            <a:r>
              <a:rPr lang="el-GR" b="1" dirty="0">
                <a:sym typeface="Wingdings" panose="05000000000000000000" pitchFamily="2" charset="2"/>
              </a:rPr>
              <a:t></a:t>
            </a:r>
            <a:r>
              <a:rPr lang="el-GR" b="1" dirty="0">
                <a:solidFill>
                  <a:srgbClr val="C00000"/>
                </a:solidFill>
                <a:sym typeface="Wingdings" panose="05000000000000000000" pitchFamily="2" charset="2"/>
              </a:rPr>
              <a:t> ΔΙΑΚΡΙΣΗ ΑΠΌ ΙΚΤΕΡΟ</a:t>
            </a:r>
          </a:p>
          <a:p>
            <a:r>
              <a:rPr lang="el-GR" dirty="0">
                <a:sym typeface="Wingdings" panose="05000000000000000000" pitchFamily="2" charset="2"/>
              </a:rPr>
              <a:t>Εκχυμώσεις: διαταραχές πήξεως, </a:t>
            </a:r>
            <a:r>
              <a:rPr lang="el-GR" dirty="0" err="1">
                <a:sym typeface="Wingdings" panose="05000000000000000000" pitchFamily="2" charset="2"/>
              </a:rPr>
              <a:t>θρομβοπενία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0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AFD3-BA5F-8A5A-16B3-74286701D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DeGowin's</a:t>
            </a:r>
            <a:r>
              <a:rPr lang="en-US" dirty="0">
                <a:effectLst/>
              </a:rPr>
              <a:t> Diagnostic Examination</a:t>
            </a:r>
            <a:br>
              <a:rPr lang="el-GR" dirty="0">
                <a:effectLst/>
              </a:rPr>
            </a:br>
            <a:r>
              <a:rPr lang="en-GB" dirty="0">
                <a:effectLst/>
              </a:rPr>
              <a:t>Preface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D52C8-9628-8ACB-8207-CA0A5ED7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clinician's goal in performing a history and physical examination is </a:t>
            </a:r>
            <a:r>
              <a:rPr lang="en-US" b="1" dirty="0">
                <a:solidFill>
                  <a:srgbClr val="C00000"/>
                </a:solidFill>
              </a:rPr>
              <a:t>to generate diagnostic hypotheses</a:t>
            </a:r>
            <a:r>
              <a:rPr lang="en-US" dirty="0"/>
              <a:t>. This was true for Hippocrates and </a:t>
            </a:r>
            <a:r>
              <a:rPr lang="en-US" dirty="0" err="1"/>
              <a:t>Olser</a:t>
            </a:r>
            <a:r>
              <a:rPr lang="en-US" dirty="0"/>
              <a:t> and remains true today. </a:t>
            </a:r>
          </a:p>
          <a:p>
            <a:pPr marL="0" indent="0">
              <a:buNone/>
            </a:pPr>
            <a:r>
              <a:rPr lang="en-US" dirty="0"/>
              <a:t>The practice of medicine would be simple if each symptom or sign could be matched to a single disease, but this is not the case. There are a large number of symptoms and signs; we cover several hundred in this book, and they can occur in a nearly infinite number of combinations and temporal patterns. </a:t>
            </a:r>
          </a:p>
          <a:p>
            <a:pPr marL="0" indent="0">
              <a:buNone/>
            </a:pPr>
            <a:r>
              <a:rPr lang="en-US" dirty="0"/>
              <a:t>The clinician's diagnostic task has four parts:</a:t>
            </a:r>
          </a:p>
          <a:p>
            <a:pPr lvl="1"/>
            <a:r>
              <a:rPr lang="en-US" dirty="0"/>
              <a:t>To become familiar with the symptoms and signs of common and unusual diseases;</a:t>
            </a:r>
          </a:p>
          <a:p>
            <a:pPr lvl="1"/>
            <a:r>
              <a:rPr lang="en-US" dirty="0"/>
              <a:t>To elicit the pattern of the symptoms and signs from each patient;</a:t>
            </a:r>
          </a:p>
          <a:p>
            <a:pPr lvl="1"/>
            <a:r>
              <a:rPr lang="en-US" dirty="0"/>
              <a:t>To generate a differential diagnosis, a list of those diseases or conditions most likely to be causes of the patient's illness; and</a:t>
            </a:r>
          </a:p>
          <a:p>
            <a:pPr lvl="1"/>
            <a:r>
              <a:rPr lang="en-US" dirty="0"/>
              <a:t>To test those hypotheses with appropriate laboratory tests or clinical interventions.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A195A-3AE1-0588-D6FA-A1FDAB4A8888}"/>
              </a:ext>
            </a:extLst>
          </p:cNvPr>
          <p:cNvSpPr txBox="1"/>
          <p:nvPr/>
        </p:nvSpPr>
        <p:spPr>
          <a:xfrm>
            <a:off x="827584" y="5364940"/>
            <a:ext cx="8141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DeGowin's</a:t>
            </a:r>
            <a:r>
              <a:rPr lang="en-US" sz="1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Diagnostic Examination, 8th Edition, 2004 McGraw-Hill</a:t>
            </a:r>
          </a:p>
        </p:txBody>
      </p:sp>
    </p:spTree>
    <p:extLst>
      <p:ext uri="{BB962C8B-B14F-4D97-AF65-F5344CB8AC3E}">
        <p14:creationId xmlns:p14="http://schemas.microsoft.com/office/powerpoint/2010/main" val="2580352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Κυάνωση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108175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Κυανή χρώση του δέρματος και των βλεννογόνων</a:t>
            </a:r>
          </a:p>
          <a:p>
            <a:pPr lvl="1"/>
            <a:r>
              <a:rPr lang="el-GR" dirty="0"/>
              <a:t>Εμφανής όταν η δεοξυαιμοσφαιρίνη είναι &gt;</a:t>
            </a:r>
            <a:r>
              <a:rPr lang="en-GB" dirty="0"/>
              <a:t>3,5 g/dl</a:t>
            </a:r>
            <a:endParaRPr lang="el-GR" dirty="0"/>
          </a:p>
          <a:p>
            <a:pPr lvl="1"/>
            <a:r>
              <a:rPr lang="el-GR" dirty="0"/>
              <a:t>Συνήθως </a:t>
            </a:r>
            <a:r>
              <a:rPr lang="en-GB" dirty="0"/>
              <a:t>SaO2&lt;90%</a:t>
            </a:r>
          </a:p>
          <a:p>
            <a:r>
              <a:rPr lang="el-GR" dirty="0"/>
              <a:t>Κεντρική κυάνωση: </a:t>
            </a:r>
          </a:p>
          <a:p>
            <a:pPr lvl="1"/>
            <a:r>
              <a:rPr lang="el-GR" dirty="0"/>
              <a:t>Αναπνευστικό ή πνευμονικό νόσημα</a:t>
            </a:r>
          </a:p>
          <a:p>
            <a:pPr lvl="1"/>
            <a:r>
              <a:rPr lang="el-GR" dirty="0"/>
              <a:t>Εμφανής σε χείλη και γλώσσα</a:t>
            </a:r>
          </a:p>
          <a:p>
            <a:r>
              <a:rPr lang="el-GR" dirty="0"/>
              <a:t>Περιφερική κυάνωση</a:t>
            </a:r>
            <a:r>
              <a:rPr lang="en-GB" dirty="0"/>
              <a:t>: </a:t>
            </a:r>
            <a:endParaRPr lang="el-GR" dirty="0"/>
          </a:p>
          <a:p>
            <a:pPr lvl="1"/>
            <a:r>
              <a:rPr lang="el-GR" dirty="0"/>
              <a:t>Διαταραχή της περιφερικής κυκλοφορίας</a:t>
            </a:r>
          </a:p>
          <a:p>
            <a:pPr lvl="1"/>
            <a:r>
              <a:rPr lang="el-GR" dirty="0"/>
              <a:t>Εμφανής σε άκρα, αυτιά</a:t>
            </a:r>
            <a:endParaRPr lang="en-GB" dirty="0"/>
          </a:p>
          <a:p>
            <a:pPr marL="457200" lvl="1" indent="0">
              <a:buNone/>
            </a:pPr>
            <a:endParaRPr lang="el-GR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23249" y="4585692"/>
            <a:ext cx="802174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Ασθενείς με αναιμία: σπάνια η κεντρική κυάνωση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ακόμα και με χαμηλό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SaO2</a:t>
            </a:r>
            <a:endParaRPr lang="el-GR" b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l-GR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Ασθενείς με πολυκυτταραιμία: κεντρική κυάνωση με φυσιολογικό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SaO2</a:t>
            </a:r>
          </a:p>
        </p:txBody>
      </p:sp>
    </p:spTree>
    <p:extLst>
      <p:ext uri="{BB962C8B-B14F-4D97-AF65-F5344CB8AC3E}">
        <p14:creationId xmlns:p14="http://schemas.microsoft.com/office/powerpoint/2010/main" val="22355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Περιφερική κυάνωση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504" y="913284"/>
            <a:ext cx="6042992" cy="453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3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Ίκτερος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Εναπόθεση χολερυθρίνης από οποιαδήποτε αιτιολογία</a:t>
            </a:r>
          </a:p>
          <a:p>
            <a:pPr lvl="1"/>
            <a:r>
              <a:rPr lang="el-GR" dirty="0"/>
              <a:t>Ηπατική νόσος</a:t>
            </a:r>
          </a:p>
          <a:p>
            <a:pPr lvl="1"/>
            <a:r>
              <a:rPr lang="el-GR" dirty="0"/>
              <a:t>Απόφραξη χοληφόρων</a:t>
            </a:r>
          </a:p>
          <a:p>
            <a:pPr lvl="1"/>
            <a:r>
              <a:rPr lang="el-GR" dirty="0"/>
              <a:t>Αιμόλυση</a:t>
            </a:r>
          </a:p>
          <a:p>
            <a:r>
              <a:rPr lang="el-GR" dirty="0"/>
              <a:t>Εμφανής </a:t>
            </a:r>
            <a:r>
              <a:rPr lang="en-GB" dirty="0"/>
              <a:t>(</a:t>
            </a:r>
            <a:r>
              <a:rPr lang="el-GR" dirty="0"/>
              <a:t>70-80%</a:t>
            </a:r>
            <a:r>
              <a:rPr lang="en-GB" dirty="0"/>
              <a:t>)</a:t>
            </a:r>
            <a:r>
              <a:rPr lang="el-GR" dirty="0"/>
              <a:t> των εξεταστών όταν χολερυθρίνη ορού&gt;2</a:t>
            </a:r>
            <a:r>
              <a:rPr lang="en-GB" dirty="0"/>
              <a:t>,5</a:t>
            </a:r>
            <a:r>
              <a:rPr lang="el-GR" dirty="0"/>
              <a:t>-3 </a:t>
            </a:r>
            <a:r>
              <a:rPr lang="en-GB" dirty="0"/>
              <a:t>mg/dl</a:t>
            </a:r>
          </a:p>
          <a:p>
            <a:pPr lvl="1"/>
            <a:r>
              <a:rPr lang="el-GR" dirty="0"/>
              <a:t>Εξαρτάται από τον φωτισμό</a:t>
            </a:r>
          </a:p>
          <a:p>
            <a:pPr lvl="1"/>
            <a:r>
              <a:rPr lang="el-GR" dirty="0"/>
              <a:t>Δέρμα και σκληροί χιτώνες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660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Ίκτερος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335" y="913284"/>
            <a:ext cx="690104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Αιμοχρωμάτωση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432" y="985292"/>
            <a:ext cx="673694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7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Λεύκη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2394" y="1333500"/>
            <a:ext cx="3188211" cy="37719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643438" y="1888880"/>
            <a:ext cx="4038600" cy="2683365"/>
          </a:xfrm>
        </p:spPr>
      </p:pic>
    </p:spTree>
    <p:extLst>
      <p:ext uri="{BB962C8B-B14F-4D97-AF65-F5344CB8AC3E}">
        <p14:creationId xmlns:p14="http://schemas.microsoft.com/office/powerpoint/2010/main" val="2419479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Καρωτιναιμία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04975"/>
            <a:ext cx="4038600" cy="30289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4644008" y="1993404"/>
            <a:ext cx="4038600" cy="3123566"/>
          </a:xfrm>
        </p:spPr>
        <p:txBody>
          <a:bodyPr/>
          <a:lstStyle/>
          <a:p>
            <a:pPr>
              <a:buClr>
                <a:srgbClr val="FF0000"/>
              </a:buClr>
              <a:buSzPct val="110000"/>
            </a:pPr>
            <a:r>
              <a:rPr lang="el-GR" dirty="0"/>
              <a:t>Κατανάλωση τροφών πλούσιων σε καρωτένοειδή</a:t>
            </a:r>
          </a:p>
          <a:p>
            <a:pPr>
              <a:buClr>
                <a:srgbClr val="FF0000"/>
              </a:buClr>
              <a:buSzPct val="110000"/>
            </a:pPr>
            <a:r>
              <a:rPr lang="el-GR" dirty="0"/>
              <a:t>Υποθυρεοειδισμός, σακχαρώδης διαβήτης, νεφρωσικό σύνδρομο</a:t>
            </a:r>
          </a:p>
          <a:p>
            <a:pPr>
              <a:buClr>
                <a:srgbClr val="FF0000"/>
              </a:buClr>
              <a:buSzPct val="110000"/>
            </a:pPr>
            <a:r>
              <a:rPr lang="el-GR" dirty="0"/>
              <a:t>Νευρογενής ανορεξία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45A47-AE01-7E9E-B72D-55850FFD6458}"/>
              </a:ext>
            </a:extLst>
          </p:cNvPr>
          <p:cNvSpPr txBox="1"/>
          <p:nvPr/>
        </p:nvSpPr>
        <p:spPr>
          <a:xfrm>
            <a:off x="5220072" y="4195316"/>
            <a:ext cx="2568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Στην </a:t>
            </a:r>
            <a:r>
              <a:rPr lang="el-GR" sz="16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καρωτιναιμία</a:t>
            </a:r>
            <a:r>
              <a:rPr lang="el-GR" sz="16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οι σκληροί χιτώνες είναι φυσιολογικού χρώματος - λευκοί</a:t>
            </a:r>
            <a:endParaRPr lang="en-GB" sz="16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646808-F3DA-ACD8-53E6-D5D8A3B6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Αιμορραγικές εκδηλώσεις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4EE4AA-D146-06F4-7A34-BB4014F90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452" y="1332648"/>
            <a:ext cx="5010706" cy="533136"/>
          </a:xfrm>
        </p:spPr>
        <p:txBody>
          <a:bodyPr/>
          <a:lstStyle/>
          <a:p>
            <a:pPr algn="ctr"/>
            <a:r>
              <a:rPr lang="el-GR" sz="2400" dirty="0" err="1"/>
              <a:t>Πετέχειες</a:t>
            </a:r>
            <a:endParaRPr lang="en-GB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7E3CFF-D3C1-BF8E-C926-F26247CF3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3474" y="913284"/>
            <a:ext cx="3040073" cy="533136"/>
          </a:xfrm>
        </p:spPr>
        <p:txBody>
          <a:bodyPr/>
          <a:lstStyle/>
          <a:p>
            <a:pPr algn="ctr"/>
            <a:r>
              <a:rPr lang="el-GR" sz="2400" dirty="0"/>
              <a:t>Εκχυμώσεις</a:t>
            </a:r>
            <a:endParaRPr lang="en-GB" sz="24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99337A3-AFEB-453F-A14C-A2D61CACEF3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663475" y="1446420"/>
            <a:ext cx="3040073" cy="4052419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A84BC92-B751-D512-3F03-2FF4A4A0D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0452" y="1865784"/>
            <a:ext cx="5010706" cy="33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78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Οίδημα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Εντοπισμένο</a:t>
            </a:r>
          </a:p>
          <a:p>
            <a:r>
              <a:rPr lang="el-GR" dirty="0"/>
              <a:t>Γενικευμένο</a:t>
            </a:r>
          </a:p>
          <a:p>
            <a:pPr lvl="1"/>
            <a:r>
              <a:rPr lang="el-GR" dirty="0"/>
              <a:t>Με εντύπωμα ή χωρίς</a:t>
            </a:r>
          </a:p>
          <a:p>
            <a:pPr lvl="1"/>
            <a:r>
              <a:rPr lang="el-GR" dirty="0"/>
              <a:t>Χρώμα δέρματος</a:t>
            </a:r>
          </a:p>
          <a:p>
            <a:pPr lvl="1"/>
            <a:r>
              <a:rPr lang="el-GR" dirty="0"/>
              <a:t>Θερμοκρασία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869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Οίδημα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1475953"/>
            <a:ext cx="5488077" cy="276309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595581" y="1345332"/>
            <a:ext cx="3402762" cy="33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1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Βασικές αρχές</a:t>
            </a:r>
            <a:r>
              <a:rPr lang="en-GB" dirty="0"/>
              <a:t> </a:t>
            </a:r>
            <a:r>
              <a:rPr lang="el-GR" dirty="0"/>
              <a:t>κλινικής εξέτασης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πλήρης και ακριβής κλινική εξέταση προϋποθέτει την υιοθέτηση μιας </a:t>
            </a:r>
            <a:r>
              <a:rPr lang="el-GR" b="1" dirty="0">
                <a:solidFill>
                  <a:srgbClr val="C00000"/>
                </a:solidFill>
              </a:rPr>
              <a:t>συστηματικής αλληλουχίας </a:t>
            </a:r>
            <a:r>
              <a:rPr lang="el-GR" dirty="0"/>
              <a:t>στην προσέγγιση του ασθενούς</a:t>
            </a:r>
          </a:p>
          <a:p>
            <a:pPr lvl="1"/>
            <a:r>
              <a:rPr lang="el-GR" dirty="0"/>
              <a:t>Μπορεί να χρησιμοποιείτε τα ειδικά φύλλα ιστορικού</a:t>
            </a:r>
          </a:p>
          <a:p>
            <a:r>
              <a:rPr lang="el-GR" dirty="0"/>
              <a:t>Ελαχιστοποιείστε τις φορές που ο ασθενής πρέπει να αλλάξει θέση</a:t>
            </a:r>
          </a:p>
          <a:p>
            <a:r>
              <a:rPr lang="el-GR" dirty="0"/>
              <a:t>Σε κάθε τμήμα της εξέτασης ακολουθούμε την αλληλουχία: </a:t>
            </a:r>
            <a:r>
              <a:rPr lang="el-GR" b="1" dirty="0">
                <a:solidFill>
                  <a:srgbClr val="C00000"/>
                </a:solidFill>
              </a:rPr>
              <a:t>ΕΠΙΣΚΟΠΗΣΗ – ΨΗΛΑΦΗΣΗ – ΕΠΙΚΡΟΥΣΗ - ΑΚΡΟΑΣΗ</a:t>
            </a:r>
          </a:p>
        </p:txBody>
      </p:sp>
    </p:spTree>
    <p:extLst>
      <p:ext uri="{BB962C8B-B14F-4D97-AF65-F5344CB8AC3E}">
        <p14:creationId xmlns:p14="http://schemas.microsoft.com/office/powerpoint/2010/main" val="1759335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Στοιχειώδεις βλάβες του δέρματος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Κηλίδα: μη ψηλαφητή</a:t>
            </a:r>
          </a:p>
          <a:p>
            <a:r>
              <a:rPr lang="el-GR" dirty="0"/>
              <a:t>Βλατίδα: ψηλαφητή, &lt; 1</a:t>
            </a:r>
            <a:r>
              <a:rPr lang="en-GB" dirty="0"/>
              <a:t> cm</a:t>
            </a:r>
          </a:p>
          <a:p>
            <a:r>
              <a:rPr lang="el-GR" dirty="0"/>
              <a:t>Πλάκα: ανυψωμένη περιοχή</a:t>
            </a:r>
            <a:r>
              <a:rPr lang="en-GB" dirty="0"/>
              <a:t> &gt; 1cm</a:t>
            </a:r>
          </a:p>
          <a:p>
            <a:r>
              <a:rPr lang="el-GR" dirty="0"/>
              <a:t>Όζος: διακριτή στερρή βλάβη στο δέρμα ή το υποδόριο</a:t>
            </a:r>
          </a:p>
          <a:p>
            <a:r>
              <a:rPr lang="el-GR" dirty="0"/>
              <a:t>Πομφός: παροδική περιοχή οιδήματος στην επιδερμίδα ή το δέρμα</a:t>
            </a:r>
          </a:p>
          <a:p>
            <a:r>
              <a:rPr lang="el-GR" dirty="0"/>
              <a:t>Φυσαλλίδα: συλλογή υγρού στην επιδερμίδα &lt;</a:t>
            </a:r>
            <a:r>
              <a:rPr lang="en-GB" dirty="0"/>
              <a:t>5 mm</a:t>
            </a:r>
          </a:p>
          <a:p>
            <a:r>
              <a:rPr lang="el-GR" dirty="0"/>
              <a:t>Πομφόλυγα</a:t>
            </a:r>
            <a:r>
              <a:rPr lang="en-GB" dirty="0"/>
              <a:t>: &gt; 5 mm</a:t>
            </a:r>
          </a:p>
          <a:p>
            <a:r>
              <a:rPr lang="el-GR" dirty="0"/>
              <a:t>Φλύκταινα: περιέχει πύο</a:t>
            </a:r>
          </a:p>
          <a:p>
            <a:r>
              <a:rPr lang="el-GR" dirty="0"/>
              <a:t>Κύστη: έχει επιθηλιακό περίβλημα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756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Στοιχειώδεις βλάβες δέρματος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833" y="1333500"/>
            <a:ext cx="523833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Χαρακτηριστικά προσωπεία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Σύνδρομο </a:t>
            </a:r>
            <a:r>
              <a:rPr lang="en-GB" dirty="0"/>
              <a:t>Cushing</a:t>
            </a:r>
            <a:r>
              <a:rPr lang="el-GR" dirty="0"/>
              <a:t>: πανσεληνοειδές, πληθωρικό </a:t>
            </a:r>
            <a:endParaRPr lang="en-GB" dirty="0"/>
          </a:p>
          <a:p>
            <a:r>
              <a:rPr lang="el-GR" dirty="0"/>
              <a:t>Υποθυρεοειδισμός: ελαφρά οιδηματώδες </a:t>
            </a:r>
            <a:r>
              <a:rPr lang="en-GB" dirty="0"/>
              <a:t>(puffy)</a:t>
            </a:r>
            <a:r>
              <a:rPr lang="el-GR" dirty="0"/>
              <a:t>, απαθές, αλωπεκία, απώλεια βλεφάρων, βλεφαρόπτωση</a:t>
            </a:r>
            <a:r>
              <a:rPr lang="en-GB" dirty="0"/>
              <a:t>.</a:t>
            </a:r>
            <a:endParaRPr lang="el-GR" dirty="0"/>
          </a:p>
          <a:p>
            <a:r>
              <a:rPr lang="el-GR" dirty="0"/>
              <a:t>Νόσος </a:t>
            </a:r>
            <a:r>
              <a:rPr lang="en-GB" dirty="0"/>
              <a:t>Graves</a:t>
            </a:r>
            <a:r>
              <a:rPr lang="el-GR" dirty="0"/>
              <a:t>: εξόφθαλμος, σπασμός άνω βλεφάρου</a:t>
            </a:r>
          </a:p>
          <a:p>
            <a:r>
              <a:rPr lang="el-GR" dirty="0"/>
              <a:t>Νόσος </a:t>
            </a:r>
            <a:r>
              <a:rPr lang="en-GB" dirty="0"/>
              <a:t>Parkinson</a:t>
            </a:r>
            <a:r>
              <a:rPr lang="el-GR" dirty="0"/>
              <a:t>:</a:t>
            </a:r>
            <a:r>
              <a:rPr lang="en-GB" dirty="0"/>
              <a:t> </a:t>
            </a:r>
            <a:r>
              <a:rPr lang="el-GR" dirty="0"/>
              <a:t>Μειωμένη</a:t>
            </a:r>
            <a:r>
              <a:rPr lang="en-GB" dirty="0"/>
              <a:t> </a:t>
            </a:r>
            <a:r>
              <a:rPr lang="el-GR" dirty="0"/>
              <a:t>χρήση μιμικών μυών προσώπου, μειωμένη συχνότητα σύγκλεισης βλεφάρων (</a:t>
            </a:r>
            <a:r>
              <a:rPr lang="en-GB" dirty="0"/>
              <a:t>blinking)</a:t>
            </a:r>
            <a:r>
              <a:rPr lang="el-GR" dirty="0"/>
              <a:t> που οδηγεί σε χαρακτηριστικό βλέμμα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4800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Σύνδρομο </a:t>
            </a:r>
            <a:r>
              <a:rPr lang="en-GB" dirty="0"/>
              <a:t>Cushing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495" y="1109192"/>
            <a:ext cx="7398913" cy="44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53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Εξόφθαλμος από </a:t>
            </a:r>
            <a:br>
              <a:rPr lang="el-GR" sz="3600" dirty="0"/>
            </a:br>
            <a:r>
              <a:rPr lang="el-GR" sz="3600" dirty="0"/>
              <a:t>υπερθυρεοειδισμό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837" y="1333500"/>
            <a:ext cx="5738326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81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Προσωπεία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l-GR" dirty="0"/>
              <a:t>ΜΥΞΟΙΔΗΜΑ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105" y="1812925"/>
            <a:ext cx="3638377" cy="329247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l-GR" dirty="0"/>
              <a:t>ΝΕΦΡΩΣΙΚΟ ΣΥΝΔΡΟΜΟ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861489" y="1812925"/>
            <a:ext cx="3607259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93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Προσωπεία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ΜΕΓΑΛΑΚΡΙΑ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037" y="1812925"/>
            <a:ext cx="3568514" cy="32924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GB" dirty="0"/>
              <a:t>PARKINSON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748206" y="1812925"/>
            <a:ext cx="3833825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37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Οσμή σώματος και αναπνοής</a:t>
            </a:r>
            <a:br>
              <a:rPr lang="el-GR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l-GR" dirty="0"/>
              <a:t>Δύσοσμη αναπνοή </a:t>
            </a:r>
          </a:p>
          <a:p>
            <a:pPr lvl="1" fontAlgn="ctr"/>
            <a:r>
              <a:rPr lang="el-GR" dirty="0"/>
              <a:t>Κακή στοματική υγιεινή</a:t>
            </a:r>
          </a:p>
          <a:p>
            <a:pPr lvl="1" fontAlgn="ctr"/>
            <a:r>
              <a:rPr lang="el-GR" dirty="0"/>
              <a:t>Λοιμώξεις στοματικής κοιλότητας</a:t>
            </a:r>
          </a:p>
          <a:p>
            <a:pPr lvl="1" fontAlgn="ctr"/>
            <a:r>
              <a:rPr lang="el-GR" dirty="0"/>
              <a:t>Πυλωρική στένωση</a:t>
            </a:r>
          </a:p>
          <a:p>
            <a:pPr lvl="1" fontAlgn="ctr"/>
            <a:r>
              <a:rPr lang="el-GR" dirty="0"/>
              <a:t>Πνευμονικό απόστημα </a:t>
            </a:r>
          </a:p>
          <a:p>
            <a:pPr fontAlgn="ctr"/>
            <a:r>
              <a:rPr lang="el-GR" dirty="0"/>
              <a:t>Αλκοόλ, τσιγάρο, μαριχουάνα</a:t>
            </a:r>
          </a:p>
          <a:p>
            <a:pPr fontAlgn="ctr"/>
            <a:r>
              <a:rPr lang="el-GR" dirty="0"/>
              <a:t>Κετόνη</a:t>
            </a:r>
            <a:r>
              <a:rPr lang="en-GB" dirty="0"/>
              <a:t> (</a:t>
            </a:r>
            <a:r>
              <a:rPr lang="el-GR" dirty="0"/>
              <a:t>Διαβητική κετοξέωση ή ασιτία</a:t>
            </a:r>
            <a:r>
              <a:rPr lang="en-GB" dirty="0"/>
              <a:t>)</a:t>
            </a:r>
            <a:r>
              <a:rPr lang="el-GR" dirty="0"/>
              <a:t>: οσμή ακετόνης</a:t>
            </a:r>
            <a:endParaRPr lang="en-GB" dirty="0"/>
          </a:p>
          <a:p>
            <a:pPr fontAlgn="ctr"/>
            <a:r>
              <a:rPr lang="el-GR" dirty="0"/>
              <a:t>Ηπατική απόπνοια: πτητικη αμίνη (διμεθυλσουλφίδη)</a:t>
            </a:r>
            <a:endParaRPr lang="en-GB" dirty="0"/>
          </a:p>
          <a:p>
            <a:pPr fontAlgn="ctr"/>
            <a:r>
              <a:rPr lang="el-GR" dirty="0"/>
              <a:t>Ουραιμική απόπνοια: αμμωνία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5456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μας λέει μια χειραψία!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Ζεστά ή κρύα χέρια</a:t>
            </a:r>
          </a:p>
          <a:p>
            <a:pPr lvl="1"/>
            <a:r>
              <a:rPr lang="el-GR" dirty="0"/>
              <a:t>Ανησυχία, φαινόμενο </a:t>
            </a:r>
            <a:r>
              <a:rPr lang="en-GB" dirty="0"/>
              <a:t>Raynaud, </a:t>
            </a:r>
            <a:r>
              <a:rPr lang="el-GR" dirty="0"/>
              <a:t>υπερθυρεοειδισμός</a:t>
            </a:r>
          </a:p>
          <a:p>
            <a:r>
              <a:rPr lang="el-GR" dirty="0"/>
              <a:t>Ιδρωμένα χέρια</a:t>
            </a:r>
            <a:endParaRPr lang="en-GB" dirty="0"/>
          </a:p>
          <a:p>
            <a:pPr lvl="1"/>
            <a:r>
              <a:rPr lang="el-GR" dirty="0"/>
              <a:t>Ανησυχία, φαινόμενο </a:t>
            </a:r>
            <a:r>
              <a:rPr lang="en-GB" dirty="0"/>
              <a:t>Raynaud, </a:t>
            </a:r>
            <a:r>
              <a:rPr lang="el-GR" dirty="0"/>
              <a:t>υπερθυρεοειδισμός</a:t>
            </a:r>
          </a:p>
          <a:p>
            <a:r>
              <a:rPr lang="el-GR" dirty="0"/>
              <a:t>Μεγάλα χέρια</a:t>
            </a:r>
            <a:endParaRPr lang="en-GB" dirty="0"/>
          </a:p>
          <a:p>
            <a:pPr lvl="1"/>
            <a:r>
              <a:rPr lang="el-GR" dirty="0"/>
              <a:t>Μεγαλακρία</a:t>
            </a:r>
          </a:p>
          <a:p>
            <a:r>
              <a:rPr lang="el-GR" dirty="0"/>
              <a:t>Μειωμένη μυική ισχύς στη χειραψία</a:t>
            </a:r>
          </a:p>
          <a:p>
            <a:pPr lvl="1"/>
            <a:r>
              <a:rPr lang="el-GR" dirty="0"/>
              <a:t>Μυοτονική δυστροφία ή άλλες αιτίες μυικής αδυναμίας</a:t>
            </a:r>
          </a:p>
          <a:p>
            <a:r>
              <a:rPr lang="el-GR" dirty="0"/>
              <a:t>Παράμορφωμένα δάκτυλα </a:t>
            </a:r>
          </a:p>
          <a:p>
            <a:pPr lvl="1"/>
            <a:r>
              <a:rPr lang="el-GR" dirty="0"/>
              <a:t>Ρευματοειδής αρθρίτιδα</a:t>
            </a:r>
          </a:p>
          <a:p>
            <a:pPr lvl="1"/>
            <a:r>
              <a:rPr lang="el-GR" dirty="0"/>
              <a:t>Οστεοαρθρίτιδα</a:t>
            </a:r>
          </a:p>
          <a:p>
            <a:pPr lvl="1"/>
            <a:r>
              <a:rPr lang="el-GR" dirty="0"/>
              <a:t>Ρίκνωση </a:t>
            </a:r>
            <a:r>
              <a:rPr lang="en-GB" dirty="0" err="1"/>
              <a:t>Dupuytren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489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Στάση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l-GR" dirty="0"/>
              <a:t>Ορθόπνοια - καρδιακή ανεπάρκεια</a:t>
            </a:r>
          </a:p>
          <a:p>
            <a:pPr fontAlgn="ctr"/>
            <a:r>
              <a:rPr lang="el-GR" dirty="0"/>
              <a:t>Επιστράτευση επικουρικών αναπνευστικών μυών - ΧΑΠ</a:t>
            </a:r>
          </a:p>
          <a:p>
            <a:pPr fontAlgn="ctr"/>
            <a:r>
              <a:rPr lang="el-GR" dirty="0"/>
              <a:t>Ανησυχία - υπερκινητικότητα (υπερθυρεοειδισμός, μανία)</a:t>
            </a:r>
          </a:p>
          <a:p>
            <a:pPr fontAlgn="ctr"/>
            <a:r>
              <a:rPr lang="el-GR" dirty="0"/>
              <a:t>Νωθρότητα (υποθυρεοειδισμός)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84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Προετοιμασία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Ελέγξτε τον εξοπλισμό σας</a:t>
            </a:r>
          </a:p>
          <a:p>
            <a:r>
              <a:rPr lang="el-GR" dirty="0"/>
              <a:t>Ελέγξτε το φωτισμό και το περιβάλλον</a:t>
            </a:r>
          </a:p>
          <a:p>
            <a:pPr lvl="1"/>
            <a:r>
              <a:rPr lang="el-GR" dirty="0"/>
              <a:t>Καλός φωτισμός</a:t>
            </a:r>
          </a:p>
          <a:p>
            <a:pPr lvl="1"/>
            <a:r>
              <a:rPr lang="el-GR" dirty="0"/>
              <a:t>Ιδιωτικότητα</a:t>
            </a:r>
          </a:p>
          <a:p>
            <a:r>
              <a:rPr lang="el-GR" dirty="0"/>
              <a:t>Επιλέξτε την αλληλουχία της εξέτασης</a:t>
            </a:r>
          </a:p>
          <a:p>
            <a:pPr lvl="1"/>
            <a:r>
              <a:rPr lang="el-GR" dirty="0"/>
              <a:t>Πλήρης ή εστιασμένη κλινική εξέταση;</a:t>
            </a:r>
          </a:p>
          <a:p>
            <a:r>
              <a:rPr lang="el-GR" dirty="0"/>
              <a:t>Τοποθετήστε τον ασθενή σε άνετη θέση</a:t>
            </a:r>
          </a:p>
          <a:p>
            <a:pPr lvl="1"/>
            <a:r>
              <a:rPr lang="el-GR" dirty="0"/>
              <a:t>Καθιστός ή σε ύπτια θέση ανάλογα με την αλληλουχία της εξέτασης</a:t>
            </a:r>
            <a:endParaRPr lang="en-GB" dirty="0"/>
          </a:p>
          <a:p>
            <a:pPr lvl="1"/>
            <a:r>
              <a:rPr lang="el-GR" dirty="0"/>
              <a:t>Αφαίρεση ενδυμάτων</a:t>
            </a:r>
          </a:p>
          <a:p>
            <a:r>
              <a:rPr lang="el-GR" b="1" dirty="0">
                <a:solidFill>
                  <a:srgbClr val="C00000"/>
                </a:solidFill>
              </a:rPr>
              <a:t>Υγιεινή χεριών</a:t>
            </a:r>
            <a:endParaRPr lang="en-GB" b="1" dirty="0">
              <a:solidFill>
                <a:srgbClr val="C00000"/>
              </a:solidFill>
            </a:endParaRP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39134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Βάδιση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Σπαστική ημιπάρεση</a:t>
            </a:r>
          </a:p>
          <a:p>
            <a:r>
              <a:rPr lang="el-GR" dirty="0"/>
              <a:t>Πάρεση περονιαίου νεύρου</a:t>
            </a:r>
          </a:p>
          <a:p>
            <a:r>
              <a:rPr lang="el-GR" dirty="0"/>
              <a:t>Παρεγκεφαλιδική ή αισθητική αταξία</a:t>
            </a:r>
          </a:p>
          <a:p>
            <a:r>
              <a:rPr lang="el-GR" dirty="0"/>
              <a:t>Νόσος </a:t>
            </a:r>
            <a:r>
              <a:rPr lang="en-GB" dirty="0"/>
              <a:t>Parkinson</a:t>
            </a:r>
            <a:endParaRPr lang="el-GR" dirty="0"/>
          </a:p>
          <a:p>
            <a:r>
              <a:rPr lang="el-GR" dirty="0"/>
              <a:t>Κινητικότητα: </a:t>
            </a:r>
          </a:p>
          <a:p>
            <a:pPr lvl="1"/>
            <a:r>
              <a:rPr lang="el-GR" dirty="0"/>
              <a:t>Τρόμος: </a:t>
            </a:r>
            <a:r>
              <a:rPr lang="en-GB" dirty="0"/>
              <a:t>Parkinson, </a:t>
            </a:r>
            <a:r>
              <a:rPr lang="el-GR" dirty="0"/>
              <a:t>ιδιοπαθής τρόμος </a:t>
            </a:r>
          </a:p>
          <a:p>
            <a:pPr lvl="1"/>
            <a:r>
              <a:rPr lang="el-GR" dirty="0"/>
              <a:t>Ακούσιες κινήσεις: σπασμοί, μυοκλονίες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072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03151" y="328613"/>
            <a:ext cx="67532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838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58" y="308848"/>
            <a:ext cx="6689884" cy="50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504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Παρκινσονικό βάδισμα</a:t>
            </a:r>
            <a:endParaRPr lang="en-GB" dirty="0"/>
          </a:p>
        </p:txBody>
      </p:sp>
      <p:pic>
        <p:nvPicPr>
          <p:cNvPr id="2050" name="Picture 2" descr="http://image.slidesharecdn.com/parkinsonsdisease-140605224053-phpapp01/95/parkinsons-disease-and-physiotherapy-19-638.jpg?cb=14020081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841276"/>
            <a:ext cx="6048672" cy="454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7983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ΚΑΤΑΓΡΑΦΗ ΙΣΤΟΡΙΚΟΥ – ΚΛΙΝΙΚΗΣ ΕΞΕΤΑΣΗΣ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5021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Καταγραφή των ευρημάτων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316"/>
            <a:ext cx="8229600" cy="4104456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Ο ιατρικός φάκελος περιέχει την καταγραφή των προβλημάτων και της αντιμετώπισής τους, ώστε να μπορεί να χρησιμοποιηθεί στο μέλλον</a:t>
            </a:r>
          </a:p>
          <a:p>
            <a:r>
              <a:rPr lang="el-GR" dirty="0"/>
              <a:t>Αποτελεί επίσης την καταγραφή των </a:t>
            </a:r>
            <a:r>
              <a:rPr lang="el-GR" dirty="0" err="1"/>
              <a:t>πράξεών</a:t>
            </a:r>
            <a:r>
              <a:rPr lang="el-GR" dirty="0"/>
              <a:t> σας – μέσα από αυτή την καταγραφή μπορεί να χρειαστεί να κριθείτε</a:t>
            </a:r>
          </a:p>
          <a:p>
            <a:r>
              <a:rPr lang="el-GR" dirty="0"/>
              <a:t>Αποτελούν στοιχείο που μπορεί να χρησιμοποιηθεί για τον έλεγχο της ποιότητας των ιατρικών υπηρεσιών (</a:t>
            </a:r>
            <a:r>
              <a:rPr lang="el-GR" dirty="0" err="1"/>
              <a:t>audit</a:t>
            </a:r>
            <a:r>
              <a:rPr lang="el-GR" dirty="0"/>
              <a:t>)</a:t>
            </a:r>
          </a:p>
          <a:p>
            <a:r>
              <a:rPr lang="el-GR" dirty="0"/>
              <a:t>Μην ξεχνάτε σε όλες τις καταγραφές να βάζετε ημερομηνία, ώρα και την υπογραφή σας</a:t>
            </a:r>
          </a:p>
          <a:p>
            <a:r>
              <a:rPr lang="el-GR" dirty="0"/>
              <a:t>Ότι έχει συμβεί πρέπει να καταγράφεται – ΟΤΙ ΔΕΝ ΕΙΝΑΙ ΓΡΑΜΜΕΝΟ ΔΕΝ ΕΧΕΙ ΣΥΜΒΕΙ!</a:t>
            </a:r>
          </a:p>
          <a:p>
            <a:r>
              <a:rPr lang="el-GR" dirty="0"/>
              <a:t>Καταγράψτε το ιστορικό και τα ευρήματα της κλινικής εξέτασης το συντομότερο δυνατό</a:t>
            </a:r>
          </a:p>
          <a:p>
            <a:r>
              <a:rPr lang="el-GR" dirty="0"/>
              <a:t>Βαθμός λεπτομέρειας: προσπαθήστε να καταγράψετε όσες πληροφορίες χρειάζονται – όχι λιγότερες ούτε και περισσότερες</a:t>
            </a:r>
          </a:p>
          <a:p>
            <a:r>
              <a:rPr lang="el-GR" dirty="0"/>
              <a:t>Προσπαθήστε να γράφετε όσο γίνεται πιο ευανάγνωστα </a:t>
            </a:r>
          </a:p>
        </p:txBody>
      </p:sp>
    </p:spTree>
    <p:extLst>
      <p:ext uri="{BB962C8B-B14F-4D97-AF65-F5344CB8AC3E}">
        <p14:creationId xmlns:p14="http://schemas.microsoft.com/office/powerpoint/2010/main" val="19277789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5212"/>
            <a:ext cx="6293789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940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5252"/>
            <a:ext cx="7229475" cy="4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851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7260"/>
            <a:ext cx="7158038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405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5252"/>
            <a:ext cx="72199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7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Σημαντικές λεπτομέρειες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Συστηθείτε πριν αρχίσετε την εξέταση</a:t>
            </a:r>
          </a:p>
          <a:p>
            <a:r>
              <a:rPr lang="el-GR" dirty="0"/>
              <a:t>Ζητήστε από τον ασθενή την άδεια να τον εξετάσετε (Μπορώ να σας εξετάσω;)</a:t>
            </a:r>
          </a:p>
          <a:p>
            <a:r>
              <a:rPr lang="el-GR" dirty="0"/>
              <a:t>Προειδοποιείστε τον ασθενή σε δύσκολα κομμάτια της κλινικής εξέτασης</a:t>
            </a:r>
          </a:p>
          <a:p>
            <a:pPr lvl="1"/>
            <a:r>
              <a:rPr lang="el-GR" dirty="0"/>
              <a:t>Αν υπάρχει πιθανότητα να πονέσει</a:t>
            </a:r>
          </a:p>
          <a:p>
            <a:pPr lvl="1"/>
            <a:r>
              <a:rPr lang="el-GR" dirty="0"/>
              <a:t>Αν η εξέταση είναι δυσάρεστη ή κουραστική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0588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73324"/>
            <a:ext cx="72104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27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Σχηματική απεικόνιση ευρημάτων </a:t>
            </a:r>
            <a:br>
              <a:rPr lang="el-GR" sz="3200" dirty="0"/>
            </a:br>
            <a:r>
              <a:rPr lang="el-GR" sz="3200" dirty="0"/>
              <a:t>από τους πνεύμονες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17" y="1345332"/>
            <a:ext cx="6305798" cy="40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214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02999" y="1335335"/>
            <a:ext cx="5554453" cy="4269105"/>
            <a:chOff x="1729890" y="1335335"/>
            <a:chExt cx="5554453" cy="4269105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335335"/>
              <a:ext cx="3000375" cy="4269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890" y="1363117"/>
              <a:ext cx="2880360" cy="423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Σχηματική απεικόνιση</a:t>
            </a:r>
            <a:br>
              <a:rPr lang="el-GR" sz="3600" dirty="0"/>
            </a:br>
            <a:r>
              <a:rPr lang="el-GR" sz="3600" dirty="0"/>
              <a:t> καρδιακών ευρημάτων</a:t>
            </a:r>
          </a:p>
        </p:txBody>
      </p:sp>
    </p:spTree>
    <p:extLst>
      <p:ext uri="{BB962C8B-B14F-4D97-AF65-F5344CB8AC3E}">
        <p14:creationId xmlns:p14="http://schemas.microsoft.com/office/powerpoint/2010/main" val="37549828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Σχηματική απεικόνιση ευρημάτων </a:t>
            </a:r>
            <a:br>
              <a:rPr lang="el-GR" sz="3600" dirty="0"/>
            </a:br>
            <a:r>
              <a:rPr lang="el-GR" sz="3600" dirty="0"/>
              <a:t>από την κοιλιά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1633364"/>
            <a:ext cx="62007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2291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Σχηματική απεικόνιση τενόντιων  αντανακλαστικών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20" y="1497707"/>
            <a:ext cx="6759456" cy="373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5565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Διάφορα ευρήματα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65" y="1249922"/>
            <a:ext cx="5911264" cy="434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9855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2233235"/>
            <a:ext cx="83529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anose="020E0502030303020204" pitchFamily="34" charset="0"/>
              </a:rPr>
              <a:t>ΤΕΛΟΣ !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4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7AB8ED-7AEB-CEB5-558E-B09EA949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FE6DA7-7833-82C8-58AF-1F744795CC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002157"/>
            <a:ext cx="4473736" cy="4180586"/>
          </a:xfrm>
        </p:spPr>
      </p:pic>
      <p:pic>
        <p:nvPicPr>
          <p:cNvPr id="11" name="Content Placeholder 10" descr="A green text with a smile&#10;&#10;Description automatically generated">
            <a:extLst>
              <a:ext uri="{FF2B5EF4-FFF2-40B4-BE49-F238E27FC236}">
                <a16:creationId xmlns:a16="http://schemas.microsoft.com/office/drawing/2014/main" id="{C6EE9409-D35F-4648-F34B-58B3CCF6444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0" y="1253088"/>
            <a:ext cx="4038600" cy="36787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1EC1A-E392-C8F1-2E36-F1B737FF8A53}"/>
              </a:ext>
            </a:extLst>
          </p:cNvPr>
          <p:cNvSpPr txBox="1"/>
          <p:nvPr/>
        </p:nvSpPr>
        <p:spPr>
          <a:xfrm>
            <a:off x="827584" y="5364940"/>
            <a:ext cx="8141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Kumar and Clark's Clinical Medicine, 10th Ed, 2021 Elsevier</a:t>
            </a:r>
          </a:p>
        </p:txBody>
      </p:sp>
    </p:spTree>
    <p:extLst>
      <p:ext uri="{BB962C8B-B14F-4D97-AF65-F5344CB8AC3E}">
        <p14:creationId xmlns:p14="http://schemas.microsoft.com/office/powerpoint/2010/main" val="255088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PRESGUID" val="83329712-8838-49fc-a9f8-3b7661b921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1"/>
  <p:tag name="ARTICULATE_USED_LAYOUT" val="2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4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heme/theme1.xml><?xml version="1.0" encoding="utf-8"?>
<a:theme xmlns:a="http://schemas.openxmlformats.org/drawingml/2006/main" name="Light blu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r">
          <a:defRPr sz="1400" dirty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 algn="r">
          <a:defRPr sz="1400" dirty="0" smtClean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ight blue theme" id="{6A1A0CAC-2151-436A-9055-A881333ED0C6}" vid="{25A7CF88-9414-48F7-8048-AB5C1A1AD9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 blue theme</Template>
  <TotalTime>4374</TotalTime>
  <Words>2461</Words>
  <Application>Microsoft Office PowerPoint</Application>
  <PresentationFormat>On-screen Show (16:10)</PresentationFormat>
  <Paragraphs>411</Paragraphs>
  <Slides>86</Slides>
  <Notes>4</Notes>
  <HiddenSlides>5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8" baseType="lpstr">
      <vt:lpstr>Arial</vt:lpstr>
      <vt:lpstr>Arial Black</vt:lpstr>
      <vt:lpstr>Calibri</vt:lpstr>
      <vt:lpstr>Calibri Light</vt:lpstr>
      <vt:lpstr>Candara</vt:lpstr>
      <vt:lpstr>PalatinoLTStd-Italic</vt:lpstr>
      <vt:lpstr>PalatinoLTStd-Roman</vt:lpstr>
      <vt:lpstr>The Hand Extrablack</vt:lpstr>
      <vt:lpstr>The Serif Hand Extrablack</vt:lpstr>
      <vt:lpstr>Verdana</vt:lpstr>
      <vt:lpstr>Wingdings</vt:lpstr>
      <vt:lpstr>Light blue theme</vt:lpstr>
      <vt:lpstr>ΓΕΝΙΚΗ ΚΛΙΝΙΚΗ ΕΞΕΤΑΣΗ ΖΩΤΙΚΑ ΣΗΜΕΙΑ</vt:lpstr>
      <vt:lpstr>Γιατί πρέπει να εξετάζουμε κλινικά τους ασθενείς;</vt:lpstr>
      <vt:lpstr>a map is not the territory   Alfred Korzybski</vt:lpstr>
      <vt:lpstr>PowerPoint Presentation</vt:lpstr>
      <vt:lpstr>DeGowin's Diagnostic Examination Preface</vt:lpstr>
      <vt:lpstr>Βασικές αρχές κλινικής εξέτασης</vt:lpstr>
      <vt:lpstr>Προετοιμασία</vt:lpstr>
      <vt:lpstr>Σημαντικές λεπτομέρειες </vt:lpstr>
      <vt:lpstr>PowerPoint Presentation</vt:lpstr>
      <vt:lpstr>Εξοπλισμός</vt:lpstr>
      <vt:lpstr>Στηθοσκόπιο</vt:lpstr>
      <vt:lpstr>Η σωστή θέση του στηθοσκοπίου</vt:lpstr>
      <vt:lpstr>Η σωστή θέση του στηθοσκοπίου</vt:lpstr>
      <vt:lpstr>Νευρολογικό σφυρί</vt:lpstr>
      <vt:lpstr>Μονοϊνίδιο</vt:lpstr>
      <vt:lpstr>Πλήρης ή εστιασμένη κλινική εξέταση;</vt:lpstr>
      <vt:lpstr>PowerPoint Presentation</vt:lpstr>
      <vt:lpstr>Γενική επισκόπηση</vt:lpstr>
      <vt:lpstr>Ζωτικά σημεία</vt:lpstr>
      <vt:lpstr>Μέτρηση αρτηριακής πίεσης</vt:lpstr>
      <vt:lpstr>Μέτρηση αρτηριακής πίεσης</vt:lpstr>
      <vt:lpstr>Μέτρηση αρτηριακής πίεσης</vt:lpstr>
      <vt:lpstr>Ήχοι Korotkoff</vt:lpstr>
      <vt:lpstr>Ήχοι Korotkoff</vt:lpstr>
      <vt:lpstr>Ήχοι Korotkoff</vt:lpstr>
      <vt:lpstr>Ακροαστικό χάσμα</vt:lpstr>
      <vt:lpstr>PowerPoint Presentation</vt:lpstr>
      <vt:lpstr>Ταξινόμηση αρτηριακής πίεσης</vt:lpstr>
      <vt:lpstr>Σφύξεις Τρόποι προσδιορισμού καρδιακής συχνότητας</vt:lpstr>
      <vt:lpstr>Θέσεις ψηλάφησης αρτηριακού σφυγμού</vt:lpstr>
      <vt:lpstr>Είδη σφυγμού</vt:lpstr>
      <vt:lpstr>Αναπνοές</vt:lpstr>
      <vt:lpstr>Παθολογικοί ρυθμοί αναπνοής </vt:lpstr>
      <vt:lpstr>Παθολογικοί ρυθμοί αναπνοής</vt:lpstr>
      <vt:lpstr>ΑΝΑΠΝΟΗ CHEYNNE-STOKES</vt:lpstr>
      <vt:lpstr>Παλμική Οξυμετρία</vt:lpstr>
      <vt:lpstr>Θερμοκρασία</vt:lpstr>
      <vt:lpstr>Χρόνος τριχοειδικής επαναπλήρωσης</vt:lpstr>
      <vt:lpstr>Βάρος και ύψος</vt:lpstr>
      <vt:lpstr>PowerPoint Presentation</vt:lpstr>
      <vt:lpstr>PowerPoint Presentation</vt:lpstr>
      <vt:lpstr>Επίπεδο συνείδησης</vt:lpstr>
      <vt:lpstr>Κλίμακα κώματος Γλασκώβης</vt:lpstr>
      <vt:lpstr>Επικοινωνία</vt:lpstr>
      <vt:lpstr>PowerPoint Presentation</vt:lpstr>
      <vt:lpstr>PowerPoint Presentation</vt:lpstr>
      <vt:lpstr>PowerPoint Presentation</vt:lpstr>
      <vt:lpstr>Δέρμα</vt:lpstr>
      <vt:lpstr>Χρώμα δέρματος </vt:lpstr>
      <vt:lpstr>Κυάνωση</vt:lpstr>
      <vt:lpstr>Περιφερική κυάνωση</vt:lpstr>
      <vt:lpstr>Ίκτερος</vt:lpstr>
      <vt:lpstr>Ίκτερος</vt:lpstr>
      <vt:lpstr>Αιμοχρωμάτωση</vt:lpstr>
      <vt:lpstr>Λεύκη</vt:lpstr>
      <vt:lpstr>Καρωτιναιμία</vt:lpstr>
      <vt:lpstr>Αιμορραγικές εκδηλώσεις</vt:lpstr>
      <vt:lpstr>Οίδημα</vt:lpstr>
      <vt:lpstr>Οίδημα</vt:lpstr>
      <vt:lpstr>Στοιχειώδεις βλάβες του δέρματος</vt:lpstr>
      <vt:lpstr>Στοιχειώδεις βλάβες δέρματος</vt:lpstr>
      <vt:lpstr>Χαρακτηριστικά προσωπεία</vt:lpstr>
      <vt:lpstr>Σύνδρομο Cushing</vt:lpstr>
      <vt:lpstr>Εξόφθαλμος από  υπερθυρεοειδισμό</vt:lpstr>
      <vt:lpstr>Προσωπεία</vt:lpstr>
      <vt:lpstr>Προσωπεία</vt:lpstr>
      <vt:lpstr>Οσμή σώματος και αναπνοής </vt:lpstr>
      <vt:lpstr>Τι μας λέει μια χειραψία!</vt:lpstr>
      <vt:lpstr>Στάση</vt:lpstr>
      <vt:lpstr>Βάδιση</vt:lpstr>
      <vt:lpstr>PowerPoint Presentation</vt:lpstr>
      <vt:lpstr>PowerPoint Presentation</vt:lpstr>
      <vt:lpstr>Παρκινσονικό βάδισμα</vt:lpstr>
      <vt:lpstr>ΚΑΤΑΓΡΑΦΗ ΙΣΤΟΡΙΚΟΥ – ΚΛΙΝΙΚΗΣ ΕΞΕΤΑΣΗΣ</vt:lpstr>
      <vt:lpstr>Καταγραφή των ευρημάτων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Σχηματική απεικόνιση ευρημάτων  από τους πνεύμονες</vt:lpstr>
      <vt:lpstr>Σχηματική απεικόνιση  καρδιακών ευρημάτων</vt:lpstr>
      <vt:lpstr>Σχηματική απεικόνιση ευρημάτων  από την κοιλιά</vt:lpstr>
      <vt:lpstr>Σχηματική απεικόνιση τενόντιων  αντανακλαστικών</vt:lpstr>
      <vt:lpstr>Διάφορα ευρήματα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ΛΗΨΗ ΙΣΤΟΡΙΚΟΥ</dc:title>
  <dc:creator>Michael Samarkos</dc:creator>
  <cp:lastModifiedBy>Michael Samarkos</cp:lastModifiedBy>
  <cp:revision>93</cp:revision>
  <dcterms:created xsi:type="dcterms:W3CDTF">2014-05-04T07:27:05Z</dcterms:created>
  <dcterms:modified xsi:type="dcterms:W3CDTF">2024-02-27T20:27:39Z</dcterms:modified>
</cp:coreProperties>
</file>