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7" r:id="rId2"/>
    <p:sldId id="352" r:id="rId3"/>
    <p:sldId id="353" r:id="rId4"/>
    <p:sldId id="354" r:id="rId5"/>
    <p:sldId id="258" r:id="rId6"/>
    <p:sldId id="315" r:id="rId7"/>
    <p:sldId id="343" r:id="rId8"/>
    <p:sldId id="316" r:id="rId9"/>
    <p:sldId id="259" r:id="rId10"/>
    <p:sldId id="355" r:id="rId11"/>
    <p:sldId id="356" r:id="rId12"/>
    <p:sldId id="357" r:id="rId13"/>
    <p:sldId id="260" r:id="rId14"/>
    <p:sldId id="317" r:id="rId15"/>
    <p:sldId id="342" r:id="rId16"/>
    <p:sldId id="261" r:id="rId17"/>
    <p:sldId id="318" r:id="rId18"/>
    <p:sldId id="348" r:id="rId19"/>
    <p:sldId id="344" r:id="rId20"/>
    <p:sldId id="345" r:id="rId21"/>
    <p:sldId id="262" r:id="rId22"/>
    <p:sldId id="319" r:id="rId23"/>
    <p:sldId id="320" r:id="rId24"/>
    <p:sldId id="263" r:id="rId25"/>
    <p:sldId id="321" r:id="rId26"/>
    <p:sldId id="264" r:id="rId27"/>
    <p:sldId id="322" r:id="rId28"/>
    <p:sldId id="265" r:id="rId29"/>
    <p:sldId id="266" r:id="rId30"/>
    <p:sldId id="271" r:id="rId31"/>
    <p:sldId id="272" r:id="rId32"/>
    <p:sldId id="273" r:id="rId33"/>
    <p:sldId id="277" r:id="rId34"/>
    <p:sldId id="278" r:id="rId35"/>
    <p:sldId id="279" r:id="rId36"/>
    <p:sldId id="349" r:id="rId37"/>
    <p:sldId id="350" r:id="rId38"/>
    <p:sldId id="351" r:id="rId39"/>
    <p:sldId id="358" r:id="rId40"/>
    <p:sldId id="359" r:id="rId41"/>
    <p:sldId id="361" r:id="rId42"/>
    <p:sldId id="362" r:id="rId43"/>
    <p:sldId id="363" r:id="rId44"/>
    <p:sldId id="364" r:id="rId45"/>
    <p:sldId id="365" r:id="rId46"/>
    <p:sldId id="280" r:id="rId47"/>
    <p:sldId id="323" r:id="rId48"/>
    <p:sldId id="325" r:id="rId49"/>
    <p:sldId id="281" r:id="rId50"/>
    <p:sldId id="324" r:id="rId51"/>
    <p:sldId id="282" r:id="rId52"/>
    <p:sldId id="283" r:id="rId53"/>
    <p:sldId id="326" r:id="rId54"/>
    <p:sldId id="284" r:id="rId55"/>
    <p:sldId id="327" r:id="rId56"/>
    <p:sldId id="366" r:id="rId57"/>
    <p:sldId id="367" r:id="rId58"/>
    <p:sldId id="368" r:id="rId59"/>
    <p:sldId id="369" r:id="rId60"/>
    <p:sldId id="370" r:id="rId61"/>
    <p:sldId id="371" r:id="rId62"/>
    <p:sldId id="372" r:id="rId63"/>
    <p:sldId id="373" r:id="rId64"/>
    <p:sldId id="374" r:id="rId65"/>
    <p:sldId id="329" r:id="rId66"/>
    <p:sldId id="330" r:id="rId67"/>
    <p:sldId id="331" r:id="rId68"/>
    <p:sldId id="332" r:id="rId69"/>
    <p:sldId id="333" r:id="rId70"/>
    <p:sldId id="334" r:id="rId71"/>
    <p:sldId id="335" r:id="rId72"/>
    <p:sldId id="336" r:id="rId73"/>
    <p:sldId id="337" r:id="rId74"/>
    <p:sldId id="338" r:id="rId75"/>
    <p:sldId id="339" r:id="rId76"/>
    <p:sldId id="340" r:id="rId77"/>
    <p:sldId id="341" r:id="rId7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nstantinos Laios" userId="60e57ba478937621" providerId="LiveId" clId="{A1D29B73-52EA-4648-B5B5-F072FEF82B99}"/>
    <pc:docChg chg="sldOrd">
      <pc:chgData name="Konstantinos Laios" userId="60e57ba478937621" providerId="LiveId" clId="{A1D29B73-52EA-4648-B5B5-F072FEF82B99}" dt="2023-10-31T13:27:13.097" v="0" actId="20578"/>
      <pc:docMkLst>
        <pc:docMk/>
      </pc:docMkLst>
      <pc:sldChg chg="ord">
        <pc:chgData name="Konstantinos Laios" userId="60e57ba478937621" providerId="LiveId" clId="{A1D29B73-52EA-4648-B5B5-F072FEF82B99}" dt="2023-10-31T13:27:13.097" v="0" actId="20578"/>
        <pc:sldMkLst>
          <pc:docMk/>
          <pc:sldMk cId="0" sldId="354"/>
        </pc:sldMkLst>
      </pc:sldChg>
    </pc:docChg>
  </pc:docChgLst>
  <pc:docChgLst>
    <pc:chgData name="Konstantinos Laios" userId="60e57ba478937621" providerId="LiveId" clId="{DF6490A6-0722-4409-8856-F12CFD51792B}"/>
    <pc:docChg chg="undo custSel addSld delSld modSld">
      <pc:chgData name="Konstantinos Laios" userId="60e57ba478937621" providerId="LiveId" clId="{DF6490A6-0722-4409-8856-F12CFD51792B}" dt="2023-09-17T12:38:02.598" v="307" actId="21"/>
      <pc:docMkLst>
        <pc:docMk/>
      </pc:docMkLst>
      <pc:sldChg chg="del">
        <pc:chgData name="Konstantinos Laios" userId="60e57ba478937621" providerId="LiveId" clId="{DF6490A6-0722-4409-8856-F12CFD51792B}" dt="2023-09-17T12:11:40.171" v="4" actId="2696"/>
        <pc:sldMkLst>
          <pc:docMk/>
          <pc:sldMk cId="1963762988" sldId="256"/>
        </pc:sldMkLst>
      </pc:sldChg>
      <pc:sldChg chg="addSp modSp add mod setBg">
        <pc:chgData name="Konstantinos Laios" userId="60e57ba478937621" providerId="LiveId" clId="{DF6490A6-0722-4409-8856-F12CFD51792B}" dt="2023-09-17T12:11:54.421" v="7" actId="122"/>
        <pc:sldMkLst>
          <pc:docMk/>
          <pc:sldMk cId="0" sldId="257"/>
        </pc:sldMkLst>
        <pc:spChg chg="mod">
          <ac:chgData name="Konstantinos Laios" userId="60e57ba478937621" providerId="LiveId" clId="{DF6490A6-0722-4409-8856-F12CFD51792B}" dt="2023-09-17T12:11:49.685" v="5" actId="26606"/>
          <ac:spMkLst>
            <pc:docMk/>
            <pc:sldMk cId="0" sldId="257"/>
            <ac:spMk id="3074" creationId="{B1EE4FAD-228E-0783-8834-210F3BA12DF2}"/>
          </ac:spMkLst>
        </pc:spChg>
        <pc:spChg chg="mod">
          <ac:chgData name="Konstantinos Laios" userId="60e57ba478937621" providerId="LiveId" clId="{DF6490A6-0722-4409-8856-F12CFD51792B}" dt="2023-09-17T12:11:54.421" v="7" actId="122"/>
          <ac:spMkLst>
            <pc:docMk/>
            <pc:sldMk cId="0" sldId="257"/>
            <ac:spMk id="3075" creationId="{B33D07B3-8C16-988C-7287-0F1DFCA0721D}"/>
          </ac:spMkLst>
        </pc:spChg>
        <pc:spChg chg="add">
          <ac:chgData name="Konstantinos Laios" userId="60e57ba478937621" providerId="LiveId" clId="{DF6490A6-0722-4409-8856-F12CFD51792B}" dt="2023-09-17T12:11:49.685" v="5" actId="26606"/>
          <ac:spMkLst>
            <pc:docMk/>
            <pc:sldMk cId="0" sldId="257"/>
            <ac:spMk id="3080" creationId="{907EF6B7-1338-4443-8C46-6A318D952DFD}"/>
          </ac:spMkLst>
        </pc:spChg>
        <pc:spChg chg="add">
          <ac:chgData name="Konstantinos Laios" userId="60e57ba478937621" providerId="LiveId" clId="{DF6490A6-0722-4409-8856-F12CFD51792B}" dt="2023-09-17T12:11:49.685" v="5" actId="26606"/>
          <ac:spMkLst>
            <pc:docMk/>
            <pc:sldMk cId="0" sldId="257"/>
            <ac:spMk id="3082" creationId="{DAAE4CDD-124C-4DCF-9584-B6033B545DD5}"/>
          </ac:spMkLst>
        </pc:spChg>
        <pc:spChg chg="add">
          <ac:chgData name="Konstantinos Laios" userId="60e57ba478937621" providerId="LiveId" clId="{DF6490A6-0722-4409-8856-F12CFD51792B}" dt="2023-09-17T12:11:49.685" v="5" actId="26606"/>
          <ac:spMkLst>
            <pc:docMk/>
            <pc:sldMk cId="0" sldId="257"/>
            <ac:spMk id="3084" creationId="{081E4A58-353D-44AE-B2FC-2A74E2E400F7}"/>
          </ac:spMkLst>
        </pc:spChg>
      </pc:sldChg>
      <pc:sldChg chg="addSp delSp modSp add mod setBg">
        <pc:chgData name="Konstantinos Laios" userId="60e57ba478937621" providerId="LiveId" clId="{DF6490A6-0722-4409-8856-F12CFD51792B}" dt="2023-09-17T12:12:47.004" v="17" actId="26606"/>
        <pc:sldMkLst>
          <pc:docMk/>
          <pc:sldMk cId="0" sldId="258"/>
        </pc:sldMkLst>
        <pc:spChg chg="del">
          <ac:chgData name="Konstantinos Laios" userId="60e57ba478937621" providerId="LiveId" clId="{DF6490A6-0722-4409-8856-F12CFD51792B}" dt="2023-09-17T12:12:47.004" v="17" actId="26606"/>
          <ac:spMkLst>
            <pc:docMk/>
            <pc:sldMk cId="0" sldId="258"/>
            <ac:spMk id="7170" creationId="{F4BB4EA4-C2A7-251B-5233-37CA34D80157}"/>
          </ac:spMkLst>
        </pc:spChg>
        <pc:spChg chg="add">
          <ac:chgData name="Konstantinos Laios" userId="60e57ba478937621" providerId="LiveId" clId="{DF6490A6-0722-4409-8856-F12CFD51792B}" dt="2023-09-17T12:12:47.004" v="17" actId="26606"/>
          <ac:spMkLst>
            <pc:docMk/>
            <pc:sldMk cId="0" sldId="258"/>
            <ac:spMk id="7176" creationId="{42A4FC2C-047E-45A5-965D-8E1E3BF09BC6}"/>
          </ac:spMkLst>
        </pc:spChg>
        <pc:picChg chg="mod">
          <ac:chgData name="Konstantinos Laios" userId="60e57ba478937621" providerId="LiveId" clId="{DF6490A6-0722-4409-8856-F12CFD51792B}" dt="2023-09-17T12:12:47.004" v="17" actId="26606"/>
          <ac:picMkLst>
            <pc:docMk/>
            <pc:sldMk cId="0" sldId="258"/>
            <ac:picMk id="7171" creationId="{337D2257-E388-84E2-A76D-A1F27EE249AA}"/>
          </ac:picMkLst>
        </pc:picChg>
      </pc:sldChg>
      <pc:sldChg chg="addSp modSp add mod setBg">
        <pc:chgData name="Konstantinos Laios" userId="60e57ba478937621" providerId="LiveId" clId="{DF6490A6-0722-4409-8856-F12CFD51792B}" dt="2023-09-17T12:14:03.144" v="43" actId="20577"/>
        <pc:sldMkLst>
          <pc:docMk/>
          <pc:sldMk cId="0" sldId="259"/>
        </pc:sldMkLst>
        <pc:spChg chg="mod">
          <ac:chgData name="Konstantinos Laios" userId="60e57ba478937621" providerId="LiveId" clId="{DF6490A6-0722-4409-8856-F12CFD51792B}" dt="2023-09-17T12:13:48.915" v="26" actId="122"/>
          <ac:spMkLst>
            <pc:docMk/>
            <pc:sldMk cId="0" sldId="259"/>
            <ac:spMk id="11266" creationId="{DA62BFCE-21FC-0869-E04C-8AB657AFBE58}"/>
          </ac:spMkLst>
        </pc:spChg>
        <pc:spChg chg="mod">
          <ac:chgData name="Konstantinos Laios" userId="60e57ba478937621" providerId="LiveId" clId="{DF6490A6-0722-4409-8856-F12CFD51792B}" dt="2023-09-17T12:14:03.144" v="43" actId="20577"/>
          <ac:spMkLst>
            <pc:docMk/>
            <pc:sldMk cId="0" sldId="259"/>
            <ac:spMk id="11267" creationId="{8176EA7E-89DF-1051-511C-4018FF52BF2F}"/>
          </ac:spMkLst>
        </pc:spChg>
        <pc:spChg chg="add">
          <ac:chgData name="Konstantinos Laios" userId="60e57ba478937621" providerId="LiveId" clId="{DF6490A6-0722-4409-8856-F12CFD51792B}" dt="2023-09-17T12:13:41.385" v="25" actId="26606"/>
          <ac:spMkLst>
            <pc:docMk/>
            <pc:sldMk cId="0" sldId="259"/>
            <ac:spMk id="11272" creationId="{777A147A-9ED8-46B4-8660-1B3C2AA880B5}"/>
          </ac:spMkLst>
        </pc:spChg>
        <pc:spChg chg="add">
          <ac:chgData name="Konstantinos Laios" userId="60e57ba478937621" providerId="LiveId" clId="{DF6490A6-0722-4409-8856-F12CFD51792B}" dt="2023-09-17T12:13:41.385" v="25" actId="26606"/>
          <ac:spMkLst>
            <pc:docMk/>
            <pc:sldMk cId="0" sldId="259"/>
            <ac:spMk id="11274" creationId="{5D6C15A0-C087-4593-8414-2B4EC1CDC3DE}"/>
          </ac:spMkLst>
        </pc:spChg>
      </pc:sldChg>
      <pc:sldChg chg="addSp modSp add mod setBg">
        <pc:chgData name="Konstantinos Laios" userId="60e57ba478937621" providerId="LiveId" clId="{DF6490A6-0722-4409-8856-F12CFD51792B}" dt="2023-09-17T12:17:04.563" v="49" actId="26606"/>
        <pc:sldMkLst>
          <pc:docMk/>
          <pc:sldMk cId="0" sldId="260"/>
        </pc:sldMkLst>
        <pc:spChg chg="mod">
          <ac:chgData name="Konstantinos Laios" userId="60e57ba478937621" providerId="LiveId" clId="{DF6490A6-0722-4409-8856-F12CFD51792B}" dt="2023-09-17T12:17:04.563" v="49" actId="26606"/>
          <ac:spMkLst>
            <pc:docMk/>
            <pc:sldMk cId="0" sldId="260"/>
            <ac:spMk id="15362" creationId="{512BBDDE-F830-95CD-5C61-2004163C9DB5}"/>
          </ac:spMkLst>
        </pc:spChg>
        <pc:spChg chg="mod">
          <ac:chgData name="Konstantinos Laios" userId="60e57ba478937621" providerId="LiveId" clId="{DF6490A6-0722-4409-8856-F12CFD51792B}" dt="2023-09-17T12:17:04.563" v="49" actId="26606"/>
          <ac:spMkLst>
            <pc:docMk/>
            <pc:sldMk cId="0" sldId="260"/>
            <ac:spMk id="15363" creationId="{3C80F38B-B026-DC58-FAFE-03D5AFA75C06}"/>
          </ac:spMkLst>
        </pc:spChg>
        <pc:spChg chg="add">
          <ac:chgData name="Konstantinos Laios" userId="60e57ba478937621" providerId="LiveId" clId="{DF6490A6-0722-4409-8856-F12CFD51792B}" dt="2023-09-17T12:17:04.563" v="49" actId="26606"/>
          <ac:spMkLst>
            <pc:docMk/>
            <pc:sldMk cId="0" sldId="260"/>
            <ac:spMk id="15368" creationId="{DBF61EA3-B236-439E-9C0B-340980D56BEE}"/>
          </ac:spMkLst>
        </pc:spChg>
        <pc:spChg chg="add">
          <ac:chgData name="Konstantinos Laios" userId="60e57ba478937621" providerId="LiveId" clId="{DF6490A6-0722-4409-8856-F12CFD51792B}" dt="2023-09-17T12:17:04.563" v="49" actId="26606"/>
          <ac:spMkLst>
            <pc:docMk/>
            <pc:sldMk cId="0" sldId="260"/>
            <ac:spMk id="15374" creationId="{E659831F-0D9A-4C63-9EBB-8435B85A440F}"/>
          </ac:spMkLst>
        </pc:spChg>
        <pc:grpChg chg="add">
          <ac:chgData name="Konstantinos Laios" userId="60e57ba478937621" providerId="LiveId" clId="{DF6490A6-0722-4409-8856-F12CFD51792B}" dt="2023-09-17T12:17:04.563" v="49" actId="26606"/>
          <ac:grpSpMkLst>
            <pc:docMk/>
            <pc:sldMk cId="0" sldId="260"/>
            <ac:grpSpMk id="15370" creationId="{28FAF094-D087-493F-8DF9-A486C2D6BBAA}"/>
          </ac:grpSpMkLst>
        </pc:grpChg>
      </pc:sldChg>
      <pc:sldChg chg="addSp modSp add mod setBg">
        <pc:chgData name="Konstantinos Laios" userId="60e57ba478937621" providerId="LiveId" clId="{DF6490A6-0722-4409-8856-F12CFD51792B}" dt="2023-09-17T12:18:09.224" v="57" actId="26606"/>
        <pc:sldMkLst>
          <pc:docMk/>
          <pc:sldMk cId="0" sldId="261"/>
        </pc:sldMkLst>
        <pc:spChg chg="mod">
          <ac:chgData name="Konstantinos Laios" userId="60e57ba478937621" providerId="LiveId" clId="{DF6490A6-0722-4409-8856-F12CFD51792B}" dt="2023-09-17T12:18:09.224" v="57" actId="26606"/>
          <ac:spMkLst>
            <pc:docMk/>
            <pc:sldMk cId="0" sldId="261"/>
            <ac:spMk id="18434" creationId="{7B6B5925-C069-86A1-E168-8AEF7F772E0D}"/>
          </ac:spMkLst>
        </pc:spChg>
        <pc:spChg chg="mod">
          <ac:chgData name="Konstantinos Laios" userId="60e57ba478937621" providerId="LiveId" clId="{DF6490A6-0722-4409-8856-F12CFD51792B}" dt="2023-09-17T12:18:09.224" v="57" actId="26606"/>
          <ac:spMkLst>
            <pc:docMk/>
            <pc:sldMk cId="0" sldId="261"/>
            <ac:spMk id="18435" creationId="{4DAA121B-FB68-3287-EA5B-0FAC0DA5BFDD}"/>
          </ac:spMkLst>
        </pc:spChg>
        <pc:spChg chg="add">
          <ac:chgData name="Konstantinos Laios" userId="60e57ba478937621" providerId="LiveId" clId="{DF6490A6-0722-4409-8856-F12CFD51792B}" dt="2023-09-17T12:18:09.224" v="57" actId="26606"/>
          <ac:spMkLst>
            <pc:docMk/>
            <pc:sldMk cId="0" sldId="261"/>
            <ac:spMk id="18440" creationId="{389575E1-3389-451A-A5F7-27854C25C599}"/>
          </ac:spMkLst>
        </pc:spChg>
        <pc:spChg chg="add">
          <ac:chgData name="Konstantinos Laios" userId="60e57ba478937621" providerId="LiveId" clId="{DF6490A6-0722-4409-8856-F12CFD51792B}" dt="2023-09-17T12:18:09.224" v="57" actId="26606"/>
          <ac:spMkLst>
            <pc:docMk/>
            <pc:sldMk cId="0" sldId="261"/>
            <ac:spMk id="18442" creationId="{A53CCC5C-D88E-40FB-B30B-23DCDBD01D37}"/>
          </ac:spMkLst>
        </pc:spChg>
        <pc:spChg chg="add">
          <ac:chgData name="Konstantinos Laios" userId="60e57ba478937621" providerId="LiveId" clId="{DF6490A6-0722-4409-8856-F12CFD51792B}" dt="2023-09-17T12:18:09.224" v="57" actId="26606"/>
          <ac:spMkLst>
            <pc:docMk/>
            <pc:sldMk cId="0" sldId="261"/>
            <ac:spMk id="18444" creationId="{081E4A58-353D-44AE-B2FC-2A74E2E400F7}"/>
          </ac:spMkLst>
        </pc:spChg>
      </pc:sldChg>
      <pc:sldChg chg="addSp delSp modSp add mod setBg">
        <pc:chgData name="Konstantinos Laios" userId="60e57ba478937621" providerId="LiveId" clId="{DF6490A6-0722-4409-8856-F12CFD51792B}" dt="2023-09-17T12:21:19.097" v="89" actId="122"/>
        <pc:sldMkLst>
          <pc:docMk/>
          <pc:sldMk cId="0" sldId="262"/>
        </pc:sldMkLst>
        <pc:spChg chg="mod">
          <ac:chgData name="Konstantinos Laios" userId="60e57ba478937621" providerId="LiveId" clId="{DF6490A6-0722-4409-8856-F12CFD51792B}" dt="2023-09-17T12:21:19.097" v="89" actId="122"/>
          <ac:spMkLst>
            <pc:docMk/>
            <pc:sldMk cId="0" sldId="262"/>
            <ac:spMk id="24578" creationId="{8223EFA6-48A4-6A3C-B747-FD2E46D15F07}"/>
          </ac:spMkLst>
        </pc:spChg>
        <pc:spChg chg="mod">
          <ac:chgData name="Konstantinos Laios" userId="60e57ba478937621" providerId="LiveId" clId="{DF6490A6-0722-4409-8856-F12CFD51792B}" dt="2023-09-17T12:21:15.871" v="88" actId="26606"/>
          <ac:spMkLst>
            <pc:docMk/>
            <pc:sldMk cId="0" sldId="262"/>
            <ac:spMk id="24579" creationId="{A6273A07-5CE4-E426-309C-D7431DF09956}"/>
          </ac:spMkLst>
        </pc:spChg>
        <pc:spChg chg="add">
          <ac:chgData name="Konstantinos Laios" userId="60e57ba478937621" providerId="LiveId" clId="{DF6490A6-0722-4409-8856-F12CFD51792B}" dt="2023-09-17T12:21:15.871" v="88" actId="26606"/>
          <ac:spMkLst>
            <pc:docMk/>
            <pc:sldMk cId="0" sldId="262"/>
            <ac:spMk id="24584" creationId="{777A147A-9ED8-46B4-8660-1B3C2AA880B5}"/>
          </ac:spMkLst>
        </pc:spChg>
        <pc:spChg chg="add">
          <ac:chgData name="Konstantinos Laios" userId="60e57ba478937621" providerId="LiveId" clId="{DF6490A6-0722-4409-8856-F12CFD51792B}" dt="2023-09-17T12:21:15.871" v="88" actId="26606"/>
          <ac:spMkLst>
            <pc:docMk/>
            <pc:sldMk cId="0" sldId="262"/>
            <ac:spMk id="24589" creationId="{5D6C15A0-C087-4593-8414-2B4EC1CDC3DE}"/>
          </ac:spMkLst>
        </pc:spChg>
        <pc:grpChg chg="add del">
          <ac:chgData name="Konstantinos Laios" userId="60e57ba478937621" providerId="LiveId" clId="{DF6490A6-0722-4409-8856-F12CFD51792B}" dt="2023-09-17T12:21:15.859" v="87" actId="26606"/>
          <ac:grpSpMkLst>
            <pc:docMk/>
            <pc:sldMk cId="0" sldId="262"/>
            <ac:grpSpMk id="24585" creationId="{A5AFD70F-20E3-55D2-E154-7D4FACFBB016}"/>
          </ac:grpSpMkLst>
        </pc:grpChg>
        <pc:picChg chg="add del">
          <ac:chgData name="Konstantinos Laios" userId="60e57ba478937621" providerId="LiveId" clId="{DF6490A6-0722-4409-8856-F12CFD51792B}" dt="2023-09-17T12:21:15.859" v="87" actId="26606"/>
          <ac:picMkLst>
            <pc:docMk/>
            <pc:sldMk cId="0" sldId="262"/>
            <ac:picMk id="24581" creationId="{E179DB4B-9295-D2B4-E427-327D5FEEAF35}"/>
          </ac:picMkLst>
        </pc:picChg>
      </pc:sldChg>
      <pc:sldChg chg="addSp modSp add mod setBg">
        <pc:chgData name="Konstantinos Laios" userId="60e57ba478937621" providerId="LiveId" clId="{DF6490A6-0722-4409-8856-F12CFD51792B}" dt="2023-09-17T12:22:15.847" v="100" actId="122"/>
        <pc:sldMkLst>
          <pc:docMk/>
          <pc:sldMk cId="0" sldId="263"/>
        </pc:sldMkLst>
        <pc:spChg chg="mod">
          <ac:chgData name="Konstantinos Laios" userId="60e57ba478937621" providerId="LiveId" clId="{DF6490A6-0722-4409-8856-F12CFD51792B}" dt="2023-09-17T12:22:15.847" v="100" actId="122"/>
          <ac:spMkLst>
            <pc:docMk/>
            <pc:sldMk cId="0" sldId="263"/>
            <ac:spMk id="27650" creationId="{2C791B97-3FA2-016F-0532-A4F8B8CF2257}"/>
          </ac:spMkLst>
        </pc:spChg>
        <pc:spChg chg="mod">
          <ac:chgData name="Konstantinos Laios" userId="60e57ba478937621" providerId="LiveId" clId="{DF6490A6-0722-4409-8856-F12CFD51792B}" dt="2023-09-17T12:22:12.692" v="99" actId="26606"/>
          <ac:spMkLst>
            <pc:docMk/>
            <pc:sldMk cId="0" sldId="263"/>
            <ac:spMk id="27651" creationId="{750530A2-ED33-AFDF-EF50-46C611CC6247}"/>
          </ac:spMkLst>
        </pc:spChg>
        <pc:spChg chg="add">
          <ac:chgData name="Konstantinos Laios" userId="60e57ba478937621" providerId="LiveId" clId="{DF6490A6-0722-4409-8856-F12CFD51792B}" dt="2023-09-17T12:22:12.692" v="99" actId="26606"/>
          <ac:spMkLst>
            <pc:docMk/>
            <pc:sldMk cId="0" sldId="263"/>
            <ac:spMk id="27656" creationId="{09588DA8-065E-4F6F-8EFD-43104AB2E0CF}"/>
          </ac:spMkLst>
        </pc:spChg>
        <pc:spChg chg="add">
          <ac:chgData name="Konstantinos Laios" userId="60e57ba478937621" providerId="LiveId" clId="{DF6490A6-0722-4409-8856-F12CFD51792B}" dt="2023-09-17T12:22:12.692" v="99" actId="26606"/>
          <ac:spMkLst>
            <pc:docMk/>
            <pc:sldMk cId="0" sldId="263"/>
            <ac:spMk id="27658" creationId="{C4285719-470E-454C-AF62-8323075F1F5B}"/>
          </ac:spMkLst>
        </pc:spChg>
        <pc:spChg chg="add">
          <ac:chgData name="Konstantinos Laios" userId="60e57ba478937621" providerId="LiveId" clId="{DF6490A6-0722-4409-8856-F12CFD51792B}" dt="2023-09-17T12:22:12.692" v="99" actId="26606"/>
          <ac:spMkLst>
            <pc:docMk/>
            <pc:sldMk cId="0" sldId="263"/>
            <ac:spMk id="27660" creationId="{CD9FE4EF-C4D8-49A0-B2FF-81D8DB7D8A24}"/>
          </ac:spMkLst>
        </pc:spChg>
        <pc:spChg chg="add">
          <ac:chgData name="Konstantinos Laios" userId="60e57ba478937621" providerId="LiveId" clId="{DF6490A6-0722-4409-8856-F12CFD51792B}" dt="2023-09-17T12:22:12.692" v="99" actId="26606"/>
          <ac:spMkLst>
            <pc:docMk/>
            <pc:sldMk cId="0" sldId="263"/>
            <ac:spMk id="27662" creationId="{4300840D-0A0B-4512-BACA-B439D5B9C57C}"/>
          </ac:spMkLst>
        </pc:spChg>
        <pc:spChg chg="add">
          <ac:chgData name="Konstantinos Laios" userId="60e57ba478937621" providerId="LiveId" clId="{DF6490A6-0722-4409-8856-F12CFD51792B}" dt="2023-09-17T12:22:12.692" v="99" actId="26606"/>
          <ac:spMkLst>
            <pc:docMk/>
            <pc:sldMk cId="0" sldId="263"/>
            <ac:spMk id="27664" creationId="{D2B78728-A580-49A7-84F9-6EF6F583ADE0}"/>
          </ac:spMkLst>
        </pc:spChg>
        <pc:spChg chg="add">
          <ac:chgData name="Konstantinos Laios" userId="60e57ba478937621" providerId="LiveId" clId="{DF6490A6-0722-4409-8856-F12CFD51792B}" dt="2023-09-17T12:22:12.692" v="99" actId="26606"/>
          <ac:spMkLst>
            <pc:docMk/>
            <pc:sldMk cId="0" sldId="263"/>
            <ac:spMk id="27666" creationId="{38FAA1A1-D861-433F-88FA-1E9D6FD31D11}"/>
          </ac:spMkLst>
        </pc:spChg>
        <pc:spChg chg="add">
          <ac:chgData name="Konstantinos Laios" userId="60e57ba478937621" providerId="LiveId" clId="{DF6490A6-0722-4409-8856-F12CFD51792B}" dt="2023-09-17T12:22:12.692" v="99" actId="26606"/>
          <ac:spMkLst>
            <pc:docMk/>
            <pc:sldMk cId="0" sldId="263"/>
            <ac:spMk id="27668" creationId="{8D71EDA1-87BF-4D5D-AB79-F346FD19278A}"/>
          </ac:spMkLst>
        </pc:spChg>
      </pc:sldChg>
      <pc:sldChg chg="addSp modSp add mod setBg">
        <pc:chgData name="Konstantinos Laios" userId="60e57ba478937621" providerId="LiveId" clId="{DF6490A6-0722-4409-8856-F12CFD51792B}" dt="2023-09-17T12:22:50.590" v="105" actId="26606"/>
        <pc:sldMkLst>
          <pc:docMk/>
          <pc:sldMk cId="0" sldId="264"/>
        </pc:sldMkLst>
        <pc:spChg chg="mod">
          <ac:chgData name="Konstantinos Laios" userId="60e57ba478937621" providerId="LiveId" clId="{DF6490A6-0722-4409-8856-F12CFD51792B}" dt="2023-09-17T12:22:50.590" v="105" actId="26606"/>
          <ac:spMkLst>
            <pc:docMk/>
            <pc:sldMk cId="0" sldId="264"/>
            <ac:spMk id="29698" creationId="{CF410E62-9B0B-CFFB-03D0-F3E4489C7961}"/>
          </ac:spMkLst>
        </pc:spChg>
        <pc:spChg chg="mod">
          <ac:chgData name="Konstantinos Laios" userId="60e57ba478937621" providerId="LiveId" clId="{DF6490A6-0722-4409-8856-F12CFD51792B}" dt="2023-09-17T12:22:50.590" v="105" actId="26606"/>
          <ac:spMkLst>
            <pc:docMk/>
            <pc:sldMk cId="0" sldId="264"/>
            <ac:spMk id="29699" creationId="{68136AD0-FF4F-10DE-AE3D-45A799232334}"/>
          </ac:spMkLst>
        </pc:spChg>
        <pc:spChg chg="add">
          <ac:chgData name="Konstantinos Laios" userId="60e57ba478937621" providerId="LiveId" clId="{DF6490A6-0722-4409-8856-F12CFD51792B}" dt="2023-09-17T12:22:50.590" v="105" actId="26606"/>
          <ac:spMkLst>
            <pc:docMk/>
            <pc:sldMk cId="0" sldId="264"/>
            <ac:spMk id="29704" creationId="{3AD318CC-E2A8-4E27-9548-A047A78999B1}"/>
          </ac:spMkLst>
        </pc:spChg>
        <pc:spChg chg="add">
          <ac:chgData name="Konstantinos Laios" userId="60e57ba478937621" providerId="LiveId" clId="{DF6490A6-0722-4409-8856-F12CFD51792B}" dt="2023-09-17T12:22:50.590" v="105" actId="26606"/>
          <ac:spMkLst>
            <pc:docMk/>
            <pc:sldMk cId="0" sldId="264"/>
            <ac:spMk id="29710" creationId="{2C1BBA94-3F40-40AA-8BB9-E69E25E537C1}"/>
          </ac:spMkLst>
        </pc:spChg>
        <pc:grpChg chg="add">
          <ac:chgData name="Konstantinos Laios" userId="60e57ba478937621" providerId="LiveId" clId="{DF6490A6-0722-4409-8856-F12CFD51792B}" dt="2023-09-17T12:22:50.590" v="105" actId="26606"/>
          <ac:grpSpMkLst>
            <pc:docMk/>
            <pc:sldMk cId="0" sldId="264"/>
            <ac:grpSpMk id="29706" creationId="{B14B560F-9DD7-4302-A60B-EBD3EF59B073}"/>
          </ac:grpSpMkLst>
        </pc:grpChg>
      </pc:sldChg>
      <pc:sldChg chg="addSp modSp add mod setBg">
        <pc:chgData name="Konstantinos Laios" userId="60e57ba478937621" providerId="LiveId" clId="{DF6490A6-0722-4409-8856-F12CFD51792B}" dt="2023-09-17T12:23:11.545" v="109" actId="26606"/>
        <pc:sldMkLst>
          <pc:docMk/>
          <pc:sldMk cId="0" sldId="265"/>
        </pc:sldMkLst>
        <pc:spChg chg="mod">
          <ac:chgData name="Konstantinos Laios" userId="60e57ba478937621" providerId="LiveId" clId="{DF6490A6-0722-4409-8856-F12CFD51792B}" dt="2023-09-17T12:23:11.545" v="109" actId="26606"/>
          <ac:spMkLst>
            <pc:docMk/>
            <pc:sldMk cId="0" sldId="265"/>
            <ac:spMk id="31746" creationId="{4E0FC21D-F9B5-AF7B-5736-02B2BEA93283}"/>
          </ac:spMkLst>
        </pc:spChg>
        <pc:spChg chg="mod">
          <ac:chgData name="Konstantinos Laios" userId="60e57ba478937621" providerId="LiveId" clId="{DF6490A6-0722-4409-8856-F12CFD51792B}" dt="2023-09-17T12:23:11.545" v="109" actId="26606"/>
          <ac:spMkLst>
            <pc:docMk/>
            <pc:sldMk cId="0" sldId="265"/>
            <ac:spMk id="31747" creationId="{11EC4360-FB37-05B4-58D8-2EED74B48E58}"/>
          </ac:spMkLst>
        </pc:spChg>
        <pc:spChg chg="add">
          <ac:chgData name="Konstantinos Laios" userId="60e57ba478937621" providerId="LiveId" clId="{DF6490A6-0722-4409-8856-F12CFD51792B}" dt="2023-09-17T12:23:11.545" v="109" actId="26606"/>
          <ac:spMkLst>
            <pc:docMk/>
            <pc:sldMk cId="0" sldId="265"/>
            <ac:spMk id="31752" creationId="{09588DA8-065E-4F6F-8EFD-43104AB2E0CF}"/>
          </ac:spMkLst>
        </pc:spChg>
        <pc:spChg chg="add">
          <ac:chgData name="Konstantinos Laios" userId="60e57ba478937621" providerId="LiveId" clId="{DF6490A6-0722-4409-8856-F12CFD51792B}" dt="2023-09-17T12:23:11.545" v="109" actId="26606"/>
          <ac:spMkLst>
            <pc:docMk/>
            <pc:sldMk cId="0" sldId="265"/>
            <ac:spMk id="31754" creationId="{C4285719-470E-454C-AF62-8323075F1F5B}"/>
          </ac:spMkLst>
        </pc:spChg>
        <pc:spChg chg="add">
          <ac:chgData name="Konstantinos Laios" userId="60e57ba478937621" providerId="LiveId" clId="{DF6490A6-0722-4409-8856-F12CFD51792B}" dt="2023-09-17T12:23:11.545" v="109" actId="26606"/>
          <ac:spMkLst>
            <pc:docMk/>
            <pc:sldMk cId="0" sldId="265"/>
            <ac:spMk id="31756" creationId="{CD9FE4EF-C4D8-49A0-B2FF-81D8DB7D8A24}"/>
          </ac:spMkLst>
        </pc:spChg>
        <pc:spChg chg="add">
          <ac:chgData name="Konstantinos Laios" userId="60e57ba478937621" providerId="LiveId" clId="{DF6490A6-0722-4409-8856-F12CFD51792B}" dt="2023-09-17T12:23:11.545" v="109" actId="26606"/>
          <ac:spMkLst>
            <pc:docMk/>
            <pc:sldMk cId="0" sldId="265"/>
            <ac:spMk id="31758" creationId="{4300840D-0A0B-4512-BACA-B439D5B9C57C}"/>
          </ac:spMkLst>
        </pc:spChg>
        <pc:spChg chg="add">
          <ac:chgData name="Konstantinos Laios" userId="60e57ba478937621" providerId="LiveId" clId="{DF6490A6-0722-4409-8856-F12CFD51792B}" dt="2023-09-17T12:23:11.545" v="109" actId="26606"/>
          <ac:spMkLst>
            <pc:docMk/>
            <pc:sldMk cId="0" sldId="265"/>
            <ac:spMk id="31760" creationId="{D2B78728-A580-49A7-84F9-6EF6F583ADE0}"/>
          </ac:spMkLst>
        </pc:spChg>
        <pc:spChg chg="add">
          <ac:chgData name="Konstantinos Laios" userId="60e57ba478937621" providerId="LiveId" clId="{DF6490A6-0722-4409-8856-F12CFD51792B}" dt="2023-09-17T12:23:11.545" v="109" actId="26606"/>
          <ac:spMkLst>
            <pc:docMk/>
            <pc:sldMk cId="0" sldId="265"/>
            <ac:spMk id="31762" creationId="{38FAA1A1-D861-433F-88FA-1E9D6FD31D11}"/>
          </ac:spMkLst>
        </pc:spChg>
        <pc:spChg chg="add">
          <ac:chgData name="Konstantinos Laios" userId="60e57ba478937621" providerId="LiveId" clId="{DF6490A6-0722-4409-8856-F12CFD51792B}" dt="2023-09-17T12:23:11.545" v="109" actId="26606"/>
          <ac:spMkLst>
            <pc:docMk/>
            <pc:sldMk cId="0" sldId="265"/>
            <ac:spMk id="31764" creationId="{8D71EDA1-87BF-4D5D-AB79-F346FD19278A}"/>
          </ac:spMkLst>
        </pc:spChg>
      </pc:sldChg>
      <pc:sldChg chg="addSp delSp modSp add mod setBg">
        <pc:chgData name="Konstantinos Laios" userId="60e57ba478937621" providerId="LiveId" clId="{DF6490A6-0722-4409-8856-F12CFD51792B}" dt="2023-09-17T12:23:43.521" v="116" actId="20577"/>
        <pc:sldMkLst>
          <pc:docMk/>
          <pc:sldMk cId="0" sldId="266"/>
        </pc:sldMkLst>
        <pc:spChg chg="mod">
          <ac:chgData name="Konstantinos Laios" userId="60e57ba478937621" providerId="LiveId" clId="{DF6490A6-0722-4409-8856-F12CFD51792B}" dt="2023-09-17T12:23:43.521" v="116" actId="20577"/>
          <ac:spMkLst>
            <pc:docMk/>
            <pc:sldMk cId="0" sldId="266"/>
            <ac:spMk id="32770" creationId="{0274B69B-7070-0443-4A07-FCAD7C3137E1}"/>
          </ac:spMkLst>
        </pc:spChg>
        <pc:spChg chg="del mod ord">
          <ac:chgData name="Konstantinos Laios" userId="60e57ba478937621" providerId="LiveId" clId="{DF6490A6-0722-4409-8856-F12CFD51792B}" dt="2023-09-17T12:23:37.616" v="113" actId="21"/>
          <ac:spMkLst>
            <pc:docMk/>
            <pc:sldMk cId="0" sldId="266"/>
            <ac:spMk id="32771" creationId="{59830930-EFF9-1DD1-2DB1-C0931E487FB5}"/>
          </ac:spMkLst>
        </pc:spChg>
        <pc:spChg chg="add">
          <ac:chgData name="Konstantinos Laios" userId="60e57ba478937621" providerId="LiveId" clId="{DF6490A6-0722-4409-8856-F12CFD51792B}" dt="2023-09-17T12:23:23.133" v="110" actId="26606"/>
          <ac:spMkLst>
            <pc:docMk/>
            <pc:sldMk cId="0" sldId="266"/>
            <ac:spMk id="32778" creationId="{21AC6A30-4F22-4C0F-B278-19C5B8A80C55}"/>
          </ac:spMkLst>
        </pc:spChg>
        <pc:spChg chg="add">
          <ac:chgData name="Konstantinos Laios" userId="60e57ba478937621" providerId="LiveId" clId="{DF6490A6-0722-4409-8856-F12CFD51792B}" dt="2023-09-17T12:23:23.133" v="110" actId="26606"/>
          <ac:spMkLst>
            <pc:docMk/>
            <pc:sldMk cId="0" sldId="266"/>
            <ac:spMk id="32780" creationId="{BB4335AD-65B1-44E4-90AF-264024FE4BD2}"/>
          </ac:spMkLst>
        </pc:spChg>
        <pc:picChg chg="mod">
          <ac:chgData name="Konstantinos Laios" userId="60e57ba478937621" providerId="LiveId" clId="{DF6490A6-0722-4409-8856-F12CFD51792B}" dt="2023-09-17T12:23:23.133" v="110" actId="26606"/>
          <ac:picMkLst>
            <pc:docMk/>
            <pc:sldMk cId="0" sldId="266"/>
            <ac:picMk id="32772" creationId="{6CDCC0F2-D540-745D-4BCA-B5196F377BD8}"/>
          </ac:picMkLst>
        </pc:picChg>
        <pc:picChg chg="mod">
          <ac:chgData name="Konstantinos Laios" userId="60e57ba478937621" providerId="LiveId" clId="{DF6490A6-0722-4409-8856-F12CFD51792B}" dt="2023-09-17T12:23:23.133" v="110" actId="26606"/>
          <ac:picMkLst>
            <pc:docMk/>
            <pc:sldMk cId="0" sldId="266"/>
            <ac:picMk id="32773" creationId="{83D9AB04-951C-65E0-22F5-6464EDDB0A97}"/>
          </ac:picMkLst>
        </pc:picChg>
      </pc:sldChg>
      <pc:sldChg chg="addSp modSp add mod setBg">
        <pc:chgData name="Konstantinos Laios" userId="60e57ba478937621" providerId="LiveId" clId="{DF6490A6-0722-4409-8856-F12CFD51792B}" dt="2023-09-17T12:23:53.043" v="117" actId="26606"/>
        <pc:sldMkLst>
          <pc:docMk/>
          <pc:sldMk cId="0" sldId="271"/>
        </pc:sldMkLst>
        <pc:spChg chg="mod">
          <ac:chgData name="Konstantinos Laios" userId="60e57ba478937621" providerId="LiveId" clId="{DF6490A6-0722-4409-8856-F12CFD51792B}" dt="2023-09-17T12:23:53.043" v="117" actId="26606"/>
          <ac:spMkLst>
            <pc:docMk/>
            <pc:sldMk cId="0" sldId="271"/>
            <ac:spMk id="33794" creationId="{214B7E63-BCA8-B0EF-900B-5409C07F500B}"/>
          </ac:spMkLst>
        </pc:spChg>
        <pc:spChg chg="mod">
          <ac:chgData name="Konstantinos Laios" userId="60e57ba478937621" providerId="LiveId" clId="{DF6490A6-0722-4409-8856-F12CFD51792B}" dt="2023-09-17T12:23:53.043" v="117" actId="26606"/>
          <ac:spMkLst>
            <pc:docMk/>
            <pc:sldMk cId="0" sldId="271"/>
            <ac:spMk id="33795" creationId="{7C80631C-1369-EB44-2CAE-7EADB61B45B6}"/>
          </ac:spMkLst>
        </pc:spChg>
        <pc:spChg chg="add">
          <ac:chgData name="Konstantinos Laios" userId="60e57ba478937621" providerId="LiveId" clId="{DF6490A6-0722-4409-8856-F12CFD51792B}" dt="2023-09-17T12:23:53.043" v="117" actId="26606"/>
          <ac:spMkLst>
            <pc:docMk/>
            <pc:sldMk cId="0" sldId="271"/>
            <ac:spMk id="33800" creationId="{1BB867FF-FC45-48F7-8104-F89BE54909F1}"/>
          </ac:spMkLst>
        </pc:spChg>
        <pc:spChg chg="add">
          <ac:chgData name="Konstantinos Laios" userId="60e57ba478937621" providerId="LiveId" clId="{DF6490A6-0722-4409-8856-F12CFD51792B}" dt="2023-09-17T12:23:53.043" v="117" actId="26606"/>
          <ac:spMkLst>
            <pc:docMk/>
            <pc:sldMk cId="0" sldId="271"/>
            <ac:spMk id="33802" creationId="{8BB56887-D0D5-4F0C-9E19-7247EB83C8B7}"/>
          </ac:spMkLst>
        </pc:spChg>
        <pc:spChg chg="add">
          <ac:chgData name="Konstantinos Laios" userId="60e57ba478937621" providerId="LiveId" clId="{DF6490A6-0722-4409-8856-F12CFD51792B}" dt="2023-09-17T12:23:53.043" v="117" actId="26606"/>
          <ac:spMkLst>
            <pc:docMk/>
            <pc:sldMk cId="0" sldId="271"/>
            <ac:spMk id="33804" creationId="{081E4A58-353D-44AE-B2FC-2A74E2E400F7}"/>
          </ac:spMkLst>
        </pc:spChg>
      </pc:sldChg>
      <pc:sldChg chg="addSp modSp add mod setBg">
        <pc:chgData name="Konstantinos Laios" userId="60e57ba478937621" providerId="LiveId" clId="{DF6490A6-0722-4409-8856-F12CFD51792B}" dt="2023-09-17T12:23:56.981" v="118" actId="26606"/>
        <pc:sldMkLst>
          <pc:docMk/>
          <pc:sldMk cId="0" sldId="272"/>
        </pc:sldMkLst>
        <pc:spChg chg="mod">
          <ac:chgData name="Konstantinos Laios" userId="60e57ba478937621" providerId="LiveId" clId="{DF6490A6-0722-4409-8856-F12CFD51792B}" dt="2023-09-17T12:23:56.981" v="118" actId="26606"/>
          <ac:spMkLst>
            <pc:docMk/>
            <pc:sldMk cId="0" sldId="272"/>
            <ac:spMk id="34818" creationId="{248F7DB0-957A-F0AF-6029-BDBF0CFAC8EF}"/>
          </ac:spMkLst>
        </pc:spChg>
        <pc:spChg chg="mod">
          <ac:chgData name="Konstantinos Laios" userId="60e57ba478937621" providerId="LiveId" clId="{DF6490A6-0722-4409-8856-F12CFD51792B}" dt="2023-09-17T12:23:56.981" v="118" actId="26606"/>
          <ac:spMkLst>
            <pc:docMk/>
            <pc:sldMk cId="0" sldId="272"/>
            <ac:spMk id="34819" creationId="{5F8C591C-30CC-44F7-96B4-247E6B8676EA}"/>
          </ac:spMkLst>
        </pc:spChg>
        <pc:spChg chg="add">
          <ac:chgData name="Konstantinos Laios" userId="60e57ba478937621" providerId="LiveId" clId="{DF6490A6-0722-4409-8856-F12CFD51792B}" dt="2023-09-17T12:23:56.981" v="118" actId="26606"/>
          <ac:spMkLst>
            <pc:docMk/>
            <pc:sldMk cId="0" sldId="272"/>
            <ac:spMk id="34824" creationId="{100EDD19-6802-4EC3-95CE-CFFAB042CFD6}"/>
          </ac:spMkLst>
        </pc:spChg>
        <pc:spChg chg="add">
          <ac:chgData name="Konstantinos Laios" userId="60e57ba478937621" providerId="LiveId" clId="{DF6490A6-0722-4409-8856-F12CFD51792B}" dt="2023-09-17T12:23:56.981" v="118" actId="26606"/>
          <ac:spMkLst>
            <pc:docMk/>
            <pc:sldMk cId="0" sldId="272"/>
            <ac:spMk id="34826" creationId="{DB17E863-922E-4C26-BD64-E8FD41D28661}"/>
          </ac:spMkLst>
        </pc:spChg>
      </pc:sldChg>
      <pc:sldChg chg="addSp modSp add mod setBg">
        <pc:chgData name="Konstantinos Laios" userId="60e57ba478937621" providerId="LiveId" clId="{DF6490A6-0722-4409-8856-F12CFD51792B}" dt="2023-09-17T12:24:02.573" v="119" actId="26606"/>
        <pc:sldMkLst>
          <pc:docMk/>
          <pc:sldMk cId="0" sldId="273"/>
        </pc:sldMkLst>
        <pc:spChg chg="mod">
          <ac:chgData name="Konstantinos Laios" userId="60e57ba478937621" providerId="LiveId" clId="{DF6490A6-0722-4409-8856-F12CFD51792B}" dt="2023-09-17T12:24:02.573" v="119" actId="26606"/>
          <ac:spMkLst>
            <pc:docMk/>
            <pc:sldMk cId="0" sldId="273"/>
            <ac:spMk id="35842" creationId="{AE0B7B1C-39E1-51E6-D9DF-5D3619D726EB}"/>
          </ac:spMkLst>
        </pc:spChg>
        <pc:spChg chg="mod">
          <ac:chgData name="Konstantinos Laios" userId="60e57ba478937621" providerId="LiveId" clId="{DF6490A6-0722-4409-8856-F12CFD51792B}" dt="2023-09-17T12:24:02.573" v="119" actId="26606"/>
          <ac:spMkLst>
            <pc:docMk/>
            <pc:sldMk cId="0" sldId="273"/>
            <ac:spMk id="35843" creationId="{9FC6451A-146B-45C0-6EF7-6E9BC2CA59B1}"/>
          </ac:spMkLst>
        </pc:spChg>
        <pc:spChg chg="add">
          <ac:chgData name="Konstantinos Laios" userId="60e57ba478937621" providerId="LiveId" clId="{DF6490A6-0722-4409-8856-F12CFD51792B}" dt="2023-09-17T12:24:02.573" v="119" actId="26606"/>
          <ac:spMkLst>
            <pc:docMk/>
            <pc:sldMk cId="0" sldId="273"/>
            <ac:spMk id="35848" creationId="{DAF1966E-FD40-4A4A-B61B-C4DF7FA05F06}"/>
          </ac:spMkLst>
        </pc:spChg>
        <pc:spChg chg="add">
          <ac:chgData name="Konstantinos Laios" userId="60e57ba478937621" providerId="LiveId" clId="{DF6490A6-0722-4409-8856-F12CFD51792B}" dt="2023-09-17T12:24:02.573" v="119" actId="26606"/>
          <ac:spMkLst>
            <pc:docMk/>
            <pc:sldMk cId="0" sldId="273"/>
            <ac:spMk id="35850" creationId="{047BFA19-D45E-416B-A404-7AF2F3F27017}"/>
          </ac:spMkLst>
        </pc:spChg>
        <pc:spChg chg="add">
          <ac:chgData name="Konstantinos Laios" userId="60e57ba478937621" providerId="LiveId" clId="{DF6490A6-0722-4409-8856-F12CFD51792B}" dt="2023-09-17T12:24:02.573" v="119" actId="26606"/>
          <ac:spMkLst>
            <pc:docMk/>
            <pc:sldMk cId="0" sldId="273"/>
            <ac:spMk id="35852" creationId="{8E0105E7-23DB-4CF2-8258-FF47C7620F6E}"/>
          </ac:spMkLst>
        </pc:spChg>
        <pc:spChg chg="add">
          <ac:chgData name="Konstantinos Laios" userId="60e57ba478937621" providerId="LiveId" clId="{DF6490A6-0722-4409-8856-F12CFD51792B}" dt="2023-09-17T12:24:02.573" v="119" actId="26606"/>
          <ac:spMkLst>
            <pc:docMk/>
            <pc:sldMk cId="0" sldId="273"/>
            <ac:spMk id="35854" creationId="{074B4F7D-14B2-478B-8BF5-01E4E0C5D263}"/>
          </ac:spMkLst>
        </pc:spChg>
      </pc:sldChg>
      <pc:sldChg chg="addSp modSp add mod setBg">
        <pc:chgData name="Konstantinos Laios" userId="60e57ba478937621" providerId="LiveId" clId="{DF6490A6-0722-4409-8856-F12CFD51792B}" dt="2023-09-17T12:24:08.789" v="120" actId="26606"/>
        <pc:sldMkLst>
          <pc:docMk/>
          <pc:sldMk cId="0" sldId="277"/>
        </pc:sldMkLst>
        <pc:spChg chg="mod">
          <ac:chgData name="Konstantinos Laios" userId="60e57ba478937621" providerId="LiveId" clId="{DF6490A6-0722-4409-8856-F12CFD51792B}" dt="2023-09-17T12:24:08.789" v="120" actId="26606"/>
          <ac:spMkLst>
            <pc:docMk/>
            <pc:sldMk cId="0" sldId="277"/>
            <ac:spMk id="36866" creationId="{51C58276-627B-19F2-9912-6687B1AC0D03}"/>
          </ac:spMkLst>
        </pc:spChg>
        <pc:spChg chg="mod">
          <ac:chgData name="Konstantinos Laios" userId="60e57ba478937621" providerId="LiveId" clId="{DF6490A6-0722-4409-8856-F12CFD51792B}" dt="2023-09-17T12:24:08.789" v="120" actId="26606"/>
          <ac:spMkLst>
            <pc:docMk/>
            <pc:sldMk cId="0" sldId="277"/>
            <ac:spMk id="36867" creationId="{DA99DA64-2A6D-3EEF-F93B-D55A8498FE13}"/>
          </ac:spMkLst>
        </pc:spChg>
        <pc:spChg chg="add">
          <ac:chgData name="Konstantinos Laios" userId="60e57ba478937621" providerId="LiveId" clId="{DF6490A6-0722-4409-8856-F12CFD51792B}" dt="2023-09-17T12:24:08.789" v="120" actId="26606"/>
          <ac:spMkLst>
            <pc:docMk/>
            <pc:sldMk cId="0" sldId="277"/>
            <ac:spMk id="36872" creationId="{100EDD19-6802-4EC3-95CE-CFFAB042CFD6}"/>
          </ac:spMkLst>
        </pc:spChg>
        <pc:spChg chg="add">
          <ac:chgData name="Konstantinos Laios" userId="60e57ba478937621" providerId="LiveId" clId="{DF6490A6-0722-4409-8856-F12CFD51792B}" dt="2023-09-17T12:24:08.789" v="120" actId="26606"/>
          <ac:spMkLst>
            <pc:docMk/>
            <pc:sldMk cId="0" sldId="277"/>
            <ac:spMk id="36874" creationId="{DB17E863-922E-4C26-BD64-E8FD41D28661}"/>
          </ac:spMkLst>
        </pc:spChg>
      </pc:sldChg>
      <pc:sldChg chg="addSp modSp add mod setBg">
        <pc:chgData name="Konstantinos Laios" userId="60e57ba478937621" providerId="LiveId" clId="{DF6490A6-0722-4409-8856-F12CFD51792B}" dt="2023-09-17T12:24:11.340" v="121" actId="26606"/>
        <pc:sldMkLst>
          <pc:docMk/>
          <pc:sldMk cId="0" sldId="278"/>
        </pc:sldMkLst>
        <pc:spChg chg="mod">
          <ac:chgData name="Konstantinos Laios" userId="60e57ba478937621" providerId="LiveId" clId="{DF6490A6-0722-4409-8856-F12CFD51792B}" dt="2023-09-17T12:24:11.340" v="121" actId="26606"/>
          <ac:spMkLst>
            <pc:docMk/>
            <pc:sldMk cId="0" sldId="278"/>
            <ac:spMk id="37890" creationId="{A8D26736-C838-EFAD-B353-0C8B09A0632C}"/>
          </ac:spMkLst>
        </pc:spChg>
        <pc:spChg chg="mod">
          <ac:chgData name="Konstantinos Laios" userId="60e57ba478937621" providerId="LiveId" clId="{DF6490A6-0722-4409-8856-F12CFD51792B}" dt="2023-09-17T12:24:11.340" v="121" actId="26606"/>
          <ac:spMkLst>
            <pc:docMk/>
            <pc:sldMk cId="0" sldId="278"/>
            <ac:spMk id="37891" creationId="{4C4C496D-B674-2DFD-BAF3-6A4072E5A15E}"/>
          </ac:spMkLst>
        </pc:spChg>
        <pc:spChg chg="add">
          <ac:chgData name="Konstantinos Laios" userId="60e57ba478937621" providerId="LiveId" clId="{DF6490A6-0722-4409-8856-F12CFD51792B}" dt="2023-09-17T12:24:11.340" v="121" actId="26606"/>
          <ac:spMkLst>
            <pc:docMk/>
            <pc:sldMk cId="0" sldId="278"/>
            <ac:spMk id="37896" creationId="{AC17DE74-01C9-4859-B65A-85CF999E8580}"/>
          </ac:spMkLst>
        </pc:spChg>
        <pc:spChg chg="add">
          <ac:chgData name="Konstantinos Laios" userId="60e57ba478937621" providerId="LiveId" clId="{DF6490A6-0722-4409-8856-F12CFD51792B}" dt="2023-09-17T12:24:11.340" v="121" actId="26606"/>
          <ac:spMkLst>
            <pc:docMk/>
            <pc:sldMk cId="0" sldId="278"/>
            <ac:spMk id="37898" creationId="{068C0432-0E90-4CC1-8CD3-D44A90DF07EF}"/>
          </ac:spMkLst>
        </pc:spChg>
      </pc:sldChg>
      <pc:sldChg chg="addSp delSp modSp add mod setBg">
        <pc:chgData name="Konstantinos Laios" userId="60e57ba478937621" providerId="LiveId" clId="{DF6490A6-0722-4409-8856-F12CFD51792B}" dt="2023-09-17T12:24:15.978" v="122" actId="26606"/>
        <pc:sldMkLst>
          <pc:docMk/>
          <pc:sldMk cId="0" sldId="279"/>
        </pc:sldMkLst>
        <pc:spChg chg="del">
          <ac:chgData name="Konstantinos Laios" userId="60e57ba478937621" providerId="LiveId" clId="{DF6490A6-0722-4409-8856-F12CFD51792B}" dt="2023-09-17T12:24:15.978" v="122" actId="26606"/>
          <ac:spMkLst>
            <pc:docMk/>
            <pc:sldMk cId="0" sldId="279"/>
            <ac:spMk id="38914" creationId="{02D93DE6-E320-D4DF-E6FF-8C73331E2B08}"/>
          </ac:spMkLst>
        </pc:spChg>
        <pc:spChg chg="del">
          <ac:chgData name="Konstantinos Laios" userId="60e57ba478937621" providerId="LiveId" clId="{DF6490A6-0722-4409-8856-F12CFD51792B}" dt="2023-09-17T12:24:15.978" v="122" actId="26606"/>
          <ac:spMkLst>
            <pc:docMk/>
            <pc:sldMk cId="0" sldId="279"/>
            <ac:spMk id="38915" creationId="{F1DE399E-259A-5476-75D0-9A27012A0EF7}"/>
          </ac:spMkLst>
        </pc:spChg>
        <pc:spChg chg="add">
          <ac:chgData name="Konstantinos Laios" userId="60e57ba478937621" providerId="LiveId" clId="{DF6490A6-0722-4409-8856-F12CFD51792B}" dt="2023-09-17T12:24:15.978" v="122" actId="26606"/>
          <ac:spMkLst>
            <pc:docMk/>
            <pc:sldMk cId="0" sldId="279"/>
            <ac:spMk id="38921" creationId="{AB8C311F-7253-4AED-9701-7FC0708C41C7}"/>
          </ac:spMkLst>
        </pc:spChg>
        <pc:spChg chg="add">
          <ac:chgData name="Konstantinos Laios" userId="60e57ba478937621" providerId="LiveId" clId="{DF6490A6-0722-4409-8856-F12CFD51792B}" dt="2023-09-17T12:24:15.978" v="122" actId="26606"/>
          <ac:spMkLst>
            <pc:docMk/>
            <pc:sldMk cId="0" sldId="279"/>
            <ac:spMk id="38923" creationId="{E2384209-CB15-4CDF-9D31-C44FD9A3F20D}"/>
          </ac:spMkLst>
        </pc:spChg>
        <pc:spChg chg="add">
          <ac:chgData name="Konstantinos Laios" userId="60e57ba478937621" providerId="LiveId" clId="{DF6490A6-0722-4409-8856-F12CFD51792B}" dt="2023-09-17T12:24:15.978" v="122" actId="26606"/>
          <ac:spMkLst>
            <pc:docMk/>
            <pc:sldMk cId="0" sldId="279"/>
            <ac:spMk id="38925" creationId="{2633B3B5-CC90-43F0-8714-D31D1F3F0209}"/>
          </ac:spMkLst>
        </pc:spChg>
        <pc:spChg chg="add">
          <ac:chgData name="Konstantinos Laios" userId="60e57ba478937621" providerId="LiveId" clId="{DF6490A6-0722-4409-8856-F12CFD51792B}" dt="2023-09-17T12:24:15.978" v="122" actId="26606"/>
          <ac:spMkLst>
            <pc:docMk/>
            <pc:sldMk cId="0" sldId="279"/>
            <ac:spMk id="38927" creationId="{A8D57A06-A426-446D-B02C-A2DC6B62E45E}"/>
          </ac:spMkLst>
        </pc:spChg>
        <pc:picChg chg="mod">
          <ac:chgData name="Konstantinos Laios" userId="60e57ba478937621" providerId="LiveId" clId="{DF6490A6-0722-4409-8856-F12CFD51792B}" dt="2023-09-17T12:24:15.978" v="122" actId="26606"/>
          <ac:picMkLst>
            <pc:docMk/>
            <pc:sldMk cId="0" sldId="279"/>
            <ac:picMk id="38916" creationId="{3A83482B-596C-FD65-30F9-66F66D6B93EC}"/>
          </ac:picMkLst>
        </pc:picChg>
      </pc:sldChg>
      <pc:sldChg chg="addSp modSp add mod setBg">
        <pc:chgData name="Konstantinos Laios" userId="60e57ba478937621" providerId="LiveId" clId="{DF6490A6-0722-4409-8856-F12CFD51792B}" dt="2023-09-17T12:28:01.073" v="181" actId="26606"/>
        <pc:sldMkLst>
          <pc:docMk/>
          <pc:sldMk cId="0" sldId="280"/>
        </pc:sldMkLst>
        <pc:spChg chg="mod">
          <ac:chgData name="Konstantinos Laios" userId="60e57ba478937621" providerId="LiveId" clId="{DF6490A6-0722-4409-8856-F12CFD51792B}" dt="2023-09-17T12:28:01.073" v="181" actId="26606"/>
          <ac:spMkLst>
            <pc:docMk/>
            <pc:sldMk cId="0" sldId="280"/>
            <ac:spMk id="50178" creationId="{A25E8F6A-34F5-CB68-F155-A2C7705D7B99}"/>
          </ac:spMkLst>
        </pc:spChg>
        <pc:spChg chg="mod">
          <ac:chgData name="Konstantinos Laios" userId="60e57ba478937621" providerId="LiveId" clId="{DF6490A6-0722-4409-8856-F12CFD51792B}" dt="2023-09-17T12:28:01.073" v="181" actId="26606"/>
          <ac:spMkLst>
            <pc:docMk/>
            <pc:sldMk cId="0" sldId="280"/>
            <ac:spMk id="50179" creationId="{F4AAEE9B-9FF8-6C78-BA9A-C1F0973175F3}"/>
          </ac:spMkLst>
        </pc:spChg>
        <pc:spChg chg="add">
          <ac:chgData name="Konstantinos Laios" userId="60e57ba478937621" providerId="LiveId" clId="{DF6490A6-0722-4409-8856-F12CFD51792B}" dt="2023-09-17T12:28:01.073" v="181" actId="26606"/>
          <ac:spMkLst>
            <pc:docMk/>
            <pc:sldMk cId="0" sldId="280"/>
            <ac:spMk id="50184" creationId="{907EF6B7-1338-4443-8C46-6A318D952DFD}"/>
          </ac:spMkLst>
        </pc:spChg>
        <pc:spChg chg="add">
          <ac:chgData name="Konstantinos Laios" userId="60e57ba478937621" providerId="LiveId" clId="{DF6490A6-0722-4409-8856-F12CFD51792B}" dt="2023-09-17T12:28:01.073" v="181" actId="26606"/>
          <ac:spMkLst>
            <pc:docMk/>
            <pc:sldMk cId="0" sldId="280"/>
            <ac:spMk id="50186" creationId="{DAAE4CDD-124C-4DCF-9584-B6033B545DD5}"/>
          </ac:spMkLst>
        </pc:spChg>
        <pc:spChg chg="add">
          <ac:chgData name="Konstantinos Laios" userId="60e57ba478937621" providerId="LiveId" clId="{DF6490A6-0722-4409-8856-F12CFD51792B}" dt="2023-09-17T12:28:01.073" v="181" actId="26606"/>
          <ac:spMkLst>
            <pc:docMk/>
            <pc:sldMk cId="0" sldId="280"/>
            <ac:spMk id="50188" creationId="{081E4A58-353D-44AE-B2FC-2A74E2E400F7}"/>
          </ac:spMkLst>
        </pc:spChg>
      </pc:sldChg>
      <pc:sldChg chg="addSp modSp add mod setBg">
        <pc:chgData name="Konstantinos Laios" userId="60e57ba478937621" providerId="LiveId" clId="{DF6490A6-0722-4409-8856-F12CFD51792B}" dt="2023-09-17T12:28:37.190" v="189" actId="26606"/>
        <pc:sldMkLst>
          <pc:docMk/>
          <pc:sldMk cId="0" sldId="281"/>
        </pc:sldMkLst>
        <pc:spChg chg="mod">
          <ac:chgData name="Konstantinos Laios" userId="60e57ba478937621" providerId="LiveId" clId="{DF6490A6-0722-4409-8856-F12CFD51792B}" dt="2023-09-17T12:28:37.190" v="189" actId="26606"/>
          <ac:spMkLst>
            <pc:docMk/>
            <pc:sldMk cId="0" sldId="281"/>
            <ac:spMk id="53250" creationId="{723B1377-A75F-0D99-1419-DCC31CAC6854}"/>
          </ac:spMkLst>
        </pc:spChg>
        <pc:spChg chg="mod">
          <ac:chgData name="Konstantinos Laios" userId="60e57ba478937621" providerId="LiveId" clId="{DF6490A6-0722-4409-8856-F12CFD51792B}" dt="2023-09-17T12:28:37.190" v="189" actId="26606"/>
          <ac:spMkLst>
            <pc:docMk/>
            <pc:sldMk cId="0" sldId="281"/>
            <ac:spMk id="53251" creationId="{48B30A6C-F91A-ACC7-2B1D-B5193E1642DD}"/>
          </ac:spMkLst>
        </pc:spChg>
        <pc:spChg chg="add">
          <ac:chgData name="Konstantinos Laios" userId="60e57ba478937621" providerId="LiveId" clId="{DF6490A6-0722-4409-8856-F12CFD51792B}" dt="2023-09-17T12:28:37.190" v="189" actId="26606"/>
          <ac:spMkLst>
            <pc:docMk/>
            <pc:sldMk cId="0" sldId="281"/>
            <ac:spMk id="53257" creationId="{21ED5FCA-9564-42B4-9F52-2CCED8ED60CA}"/>
          </ac:spMkLst>
        </pc:spChg>
        <pc:spChg chg="add">
          <ac:chgData name="Konstantinos Laios" userId="60e57ba478937621" providerId="LiveId" clId="{DF6490A6-0722-4409-8856-F12CFD51792B}" dt="2023-09-17T12:28:37.190" v="189" actId="26606"/>
          <ac:spMkLst>
            <pc:docMk/>
            <pc:sldMk cId="0" sldId="281"/>
            <ac:spMk id="53259" creationId="{081E4A58-353D-44AE-B2FC-2A74E2E400F7}"/>
          </ac:spMkLst>
        </pc:spChg>
        <pc:picChg chg="add">
          <ac:chgData name="Konstantinos Laios" userId="60e57ba478937621" providerId="LiveId" clId="{DF6490A6-0722-4409-8856-F12CFD51792B}" dt="2023-09-17T12:28:37.190" v="189" actId="26606"/>
          <ac:picMkLst>
            <pc:docMk/>
            <pc:sldMk cId="0" sldId="281"/>
            <ac:picMk id="53253" creationId="{F82EB225-A821-9A9B-5449-67CB33F6EDB5}"/>
          </ac:picMkLst>
        </pc:picChg>
      </pc:sldChg>
      <pc:sldChg chg="addSp modSp add mod setBg">
        <pc:chgData name="Konstantinos Laios" userId="60e57ba478937621" providerId="LiveId" clId="{DF6490A6-0722-4409-8856-F12CFD51792B}" dt="2023-09-17T12:28:49.386" v="191" actId="26606"/>
        <pc:sldMkLst>
          <pc:docMk/>
          <pc:sldMk cId="0" sldId="282"/>
        </pc:sldMkLst>
        <pc:spChg chg="mod">
          <ac:chgData name="Konstantinos Laios" userId="60e57ba478937621" providerId="LiveId" clId="{DF6490A6-0722-4409-8856-F12CFD51792B}" dt="2023-09-17T12:28:49.386" v="191" actId="26606"/>
          <ac:spMkLst>
            <pc:docMk/>
            <pc:sldMk cId="0" sldId="282"/>
            <ac:spMk id="55298" creationId="{E4CE9C03-024D-3570-F3D7-CE214BA278C6}"/>
          </ac:spMkLst>
        </pc:spChg>
        <pc:spChg chg="mod">
          <ac:chgData name="Konstantinos Laios" userId="60e57ba478937621" providerId="LiveId" clId="{DF6490A6-0722-4409-8856-F12CFD51792B}" dt="2023-09-17T12:28:49.386" v="191" actId="26606"/>
          <ac:spMkLst>
            <pc:docMk/>
            <pc:sldMk cId="0" sldId="282"/>
            <ac:spMk id="55299" creationId="{94C863EE-F020-4AB0-C7EA-16F8B38DDCFC}"/>
          </ac:spMkLst>
        </pc:spChg>
        <pc:spChg chg="add">
          <ac:chgData name="Konstantinos Laios" userId="60e57ba478937621" providerId="LiveId" clId="{DF6490A6-0722-4409-8856-F12CFD51792B}" dt="2023-09-17T12:28:49.386" v="191" actId="26606"/>
          <ac:spMkLst>
            <pc:docMk/>
            <pc:sldMk cId="0" sldId="282"/>
            <ac:spMk id="55304" creationId="{100EDD19-6802-4EC3-95CE-CFFAB042CFD6}"/>
          </ac:spMkLst>
        </pc:spChg>
        <pc:spChg chg="add">
          <ac:chgData name="Konstantinos Laios" userId="60e57ba478937621" providerId="LiveId" clId="{DF6490A6-0722-4409-8856-F12CFD51792B}" dt="2023-09-17T12:28:49.386" v="191" actId="26606"/>
          <ac:spMkLst>
            <pc:docMk/>
            <pc:sldMk cId="0" sldId="282"/>
            <ac:spMk id="55306" creationId="{DB17E863-922E-4C26-BD64-E8FD41D28661}"/>
          </ac:spMkLst>
        </pc:spChg>
      </pc:sldChg>
      <pc:sldChg chg="addSp modSp add mod setBg">
        <pc:chgData name="Konstantinos Laios" userId="60e57ba478937621" providerId="LiveId" clId="{DF6490A6-0722-4409-8856-F12CFD51792B}" dt="2023-09-17T12:28:56.378" v="192" actId="26606"/>
        <pc:sldMkLst>
          <pc:docMk/>
          <pc:sldMk cId="0" sldId="283"/>
        </pc:sldMkLst>
        <pc:spChg chg="mod">
          <ac:chgData name="Konstantinos Laios" userId="60e57ba478937621" providerId="LiveId" clId="{DF6490A6-0722-4409-8856-F12CFD51792B}" dt="2023-09-17T12:28:56.378" v="192" actId="26606"/>
          <ac:spMkLst>
            <pc:docMk/>
            <pc:sldMk cId="0" sldId="283"/>
            <ac:spMk id="56322" creationId="{30231C23-D45B-1E76-6C2A-EF4EC32D0EDB}"/>
          </ac:spMkLst>
        </pc:spChg>
        <pc:spChg chg="add">
          <ac:chgData name="Konstantinos Laios" userId="60e57ba478937621" providerId="LiveId" clId="{DF6490A6-0722-4409-8856-F12CFD51792B}" dt="2023-09-17T12:28:56.378" v="192" actId="26606"/>
          <ac:spMkLst>
            <pc:docMk/>
            <pc:sldMk cId="0" sldId="283"/>
            <ac:spMk id="56332" creationId="{B5DAA40F-4F28-4316-934E-C55D7C3AA018}"/>
          </ac:spMkLst>
        </pc:spChg>
        <pc:spChg chg="add">
          <ac:chgData name="Konstantinos Laios" userId="60e57ba478937621" providerId="LiveId" clId="{DF6490A6-0722-4409-8856-F12CFD51792B}" dt="2023-09-17T12:28:56.378" v="192" actId="26606"/>
          <ac:spMkLst>
            <pc:docMk/>
            <pc:sldMk cId="0" sldId="283"/>
            <ac:spMk id="56334" creationId="{F6D467C8-A8E0-468B-B88D-9CEEE37BFC59}"/>
          </ac:spMkLst>
        </pc:spChg>
        <pc:spChg chg="add">
          <ac:chgData name="Konstantinos Laios" userId="60e57ba478937621" providerId="LiveId" clId="{DF6490A6-0722-4409-8856-F12CFD51792B}" dt="2023-09-17T12:28:56.378" v="192" actId="26606"/>
          <ac:spMkLst>
            <pc:docMk/>
            <pc:sldMk cId="0" sldId="283"/>
            <ac:spMk id="56336" creationId="{62677C27-4325-4BE2-B2C9-B721DA9E3CD4}"/>
          </ac:spMkLst>
        </pc:spChg>
        <pc:picChg chg="mod ord">
          <ac:chgData name="Konstantinos Laios" userId="60e57ba478937621" providerId="LiveId" clId="{DF6490A6-0722-4409-8856-F12CFD51792B}" dt="2023-09-17T12:28:56.378" v="192" actId="26606"/>
          <ac:picMkLst>
            <pc:docMk/>
            <pc:sldMk cId="0" sldId="283"/>
            <ac:picMk id="56326" creationId="{338041F9-494E-EEE5-4548-3408C9BF01AF}"/>
          </ac:picMkLst>
        </pc:picChg>
        <pc:picChg chg="mod ord">
          <ac:chgData name="Konstantinos Laios" userId="60e57ba478937621" providerId="LiveId" clId="{DF6490A6-0722-4409-8856-F12CFD51792B}" dt="2023-09-17T12:28:56.378" v="192" actId="26606"/>
          <ac:picMkLst>
            <pc:docMk/>
            <pc:sldMk cId="0" sldId="283"/>
            <ac:picMk id="56327" creationId="{50D053EF-9F95-FB25-6E76-16086549BEB8}"/>
          </ac:picMkLst>
        </pc:picChg>
      </pc:sldChg>
      <pc:sldChg chg="addSp modSp add mod setBg">
        <pc:chgData name="Konstantinos Laios" userId="60e57ba478937621" providerId="LiveId" clId="{DF6490A6-0722-4409-8856-F12CFD51792B}" dt="2023-09-17T12:29:44.887" v="197" actId="122"/>
        <pc:sldMkLst>
          <pc:docMk/>
          <pc:sldMk cId="0" sldId="284"/>
        </pc:sldMkLst>
        <pc:spChg chg="mod">
          <ac:chgData name="Konstantinos Laios" userId="60e57ba478937621" providerId="LiveId" clId="{DF6490A6-0722-4409-8856-F12CFD51792B}" dt="2023-09-17T12:29:44.887" v="197" actId="122"/>
          <ac:spMkLst>
            <pc:docMk/>
            <pc:sldMk cId="0" sldId="284"/>
            <ac:spMk id="58370" creationId="{824BD4C4-F134-087D-6635-557A636230F8}"/>
          </ac:spMkLst>
        </pc:spChg>
        <pc:spChg chg="add">
          <ac:chgData name="Konstantinos Laios" userId="60e57ba478937621" providerId="LiveId" clId="{DF6490A6-0722-4409-8856-F12CFD51792B}" dt="2023-09-17T12:29:30.852" v="195" actId="26606"/>
          <ac:spMkLst>
            <pc:docMk/>
            <pc:sldMk cId="0" sldId="284"/>
            <ac:spMk id="58375" creationId="{1B15ED52-F352-441B-82BF-E0EA34836D08}"/>
          </ac:spMkLst>
        </pc:spChg>
        <pc:spChg chg="add">
          <ac:chgData name="Konstantinos Laios" userId="60e57ba478937621" providerId="LiveId" clId="{DF6490A6-0722-4409-8856-F12CFD51792B}" dt="2023-09-17T12:29:30.852" v="195" actId="26606"/>
          <ac:spMkLst>
            <pc:docMk/>
            <pc:sldMk cId="0" sldId="284"/>
            <ac:spMk id="58377" creationId="{3B2E3793-BFE6-45A2-9B7B-E18844431C99}"/>
          </ac:spMkLst>
        </pc:spChg>
        <pc:spChg chg="add">
          <ac:chgData name="Konstantinos Laios" userId="60e57ba478937621" providerId="LiveId" clId="{DF6490A6-0722-4409-8856-F12CFD51792B}" dt="2023-09-17T12:29:30.852" v="195" actId="26606"/>
          <ac:spMkLst>
            <pc:docMk/>
            <pc:sldMk cId="0" sldId="284"/>
            <ac:spMk id="58379" creationId="{BC4C4868-CB8F-4AF9-9CDB-8108F2C19B67}"/>
          </ac:spMkLst>
        </pc:spChg>
        <pc:spChg chg="add">
          <ac:chgData name="Konstantinos Laios" userId="60e57ba478937621" providerId="LiveId" clId="{DF6490A6-0722-4409-8856-F12CFD51792B}" dt="2023-09-17T12:29:30.852" v="195" actId="26606"/>
          <ac:spMkLst>
            <pc:docMk/>
            <pc:sldMk cId="0" sldId="284"/>
            <ac:spMk id="58381" creationId="{375E0459-6403-40CD-989D-56A4407CA12E}"/>
          </ac:spMkLst>
        </pc:spChg>
        <pc:spChg chg="add">
          <ac:chgData name="Konstantinos Laios" userId="60e57ba478937621" providerId="LiveId" clId="{DF6490A6-0722-4409-8856-F12CFD51792B}" dt="2023-09-17T12:29:30.852" v="195" actId="26606"/>
          <ac:spMkLst>
            <pc:docMk/>
            <pc:sldMk cId="0" sldId="284"/>
            <ac:spMk id="58383" creationId="{53E5B1A8-3AC9-4BD1-9BBC-78CA94F2D1BA}"/>
          </ac:spMkLst>
        </pc:spChg>
      </pc:sldChg>
      <pc:sldChg chg="addSp modSp add mod setBg">
        <pc:chgData name="Konstantinos Laios" userId="60e57ba478937621" providerId="LiveId" clId="{DF6490A6-0722-4409-8856-F12CFD51792B}" dt="2023-09-17T12:12:54.446" v="19" actId="122"/>
        <pc:sldMkLst>
          <pc:docMk/>
          <pc:sldMk cId="0" sldId="315"/>
        </pc:sldMkLst>
        <pc:spChg chg="mod">
          <ac:chgData name="Konstantinos Laios" userId="60e57ba478937621" providerId="LiveId" clId="{DF6490A6-0722-4409-8856-F12CFD51792B}" dt="2023-09-17T12:12:54.446" v="19" actId="122"/>
          <ac:spMkLst>
            <pc:docMk/>
            <pc:sldMk cId="0" sldId="315"/>
            <ac:spMk id="8194" creationId="{AC5B82B2-AF98-6D8E-C626-4AA087D4E9EA}"/>
          </ac:spMkLst>
        </pc:spChg>
        <pc:spChg chg="add">
          <ac:chgData name="Konstantinos Laios" userId="60e57ba478937621" providerId="LiveId" clId="{DF6490A6-0722-4409-8856-F12CFD51792B}" dt="2023-09-17T12:12:52.031" v="18" actId="26606"/>
          <ac:spMkLst>
            <pc:docMk/>
            <pc:sldMk cId="0" sldId="315"/>
            <ac:spMk id="8199" creationId="{907EF6B7-1338-4443-8C46-6A318D952DFD}"/>
          </ac:spMkLst>
        </pc:spChg>
        <pc:spChg chg="add">
          <ac:chgData name="Konstantinos Laios" userId="60e57ba478937621" providerId="LiveId" clId="{DF6490A6-0722-4409-8856-F12CFD51792B}" dt="2023-09-17T12:12:52.031" v="18" actId="26606"/>
          <ac:spMkLst>
            <pc:docMk/>
            <pc:sldMk cId="0" sldId="315"/>
            <ac:spMk id="8201" creationId="{DAAE4CDD-124C-4DCF-9584-B6033B545DD5}"/>
          </ac:spMkLst>
        </pc:spChg>
        <pc:spChg chg="add">
          <ac:chgData name="Konstantinos Laios" userId="60e57ba478937621" providerId="LiveId" clId="{DF6490A6-0722-4409-8856-F12CFD51792B}" dt="2023-09-17T12:12:52.031" v="18" actId="26606"/>
          <ac:spMkLst>
            <pc:docMk/>
            <pc:sldMk cId="0" sldId="315"/>
            <ac:spMk id="8203" creationId="{081E4A58-353D-44AE-B2FC-2A74E2E400F7}"/>
          </ac:spMkLst>
        </pc:spChg>
      </pc:sldChg>
      <pc:sldChg chg="addSp delSp modSp add mod setBg">
        <pc:chgData name="Konstantinos Laios" userId="60e57ba478937621" providerId="LiveId" clId="{DF6490A6-0722-4409-8856-F12CFD51792B}" dt="2023-09-17T12:13:33.861" v="24" actId="26606"/>
        <pc:sldMkLst>
          <pc:docMk/>
          <pc:sldMk cId="0" sldId="316"/>
        </pc:sldMkLst>
        <pc:spChg chg="del">
          <ac:chgData name="Konstantinos Laios" userId="60e57ba478937621" providerId="LiveId" clId="{DF6490A6-0722-4409-8856-F12CFD51792B}" dt="2023-09-17T12:13:33.861" v="24" actId="26606"/>
          <ac:spMkLst>
            <pc:docMk/>
            <pc:sldMk cId="0" sldId="316"/>
            <ac:spMk id="10242" creationId="{2A5E8C32-5904-363C-2B4B-AC8E2AD13DA8}"/>
          </ac:spMkLst>
        </pc:spChg>
        <pc:spChg chg="del">
          <ac:chgData name="Konstantinos Laios" userId="60e57ba478937621" providerId="LiveId" clId="{DF6490A6-0722-4409-8856-F12CFD51792B}" dt="2023-09-17T12:13:33.861" v="24" actId="26606"/>
          <ac:spMkLst>
            <pc:docMk/>
            <pc:sldMk cId="0" sldId="316"/>
            <ac:spMk id="10243" creationId="{ECE3BC58-9A30-665A-8698-35E2C71EF4C5}"/>
          </ac:spMkLst>
        </pc:spChg>
        <pc:spChg chg="add">
          <ac:chgData name="Konstantinos Laios" userId="60e57ba478937621" providerId="LiveId" clId="{DF6490A6-0722-4409-8856-F12CFD51792B}" dt="2023-09-17T12:13:33.861" v="24" actId="26606"/>
          <ac:spMkLst>
            <pc:docMk/>
            <pc:sldMk cId="0" sldId="316"/>
            <ac:spMk id="10249" creationId="{F3060C83-F051-4F0E-ABAD-AA0DFC48B218}"/>
          </ac:spMkLst>
        </pc:spChg>
        <pc:spChg chg="add">
          <ac:chgData name="Konstantinos Laios" userId="60e57ba478937621" providerId="LiveId" clId="{DF6490A6-0722-4409-8856-F12CFD51792B}" dt="2023-09-17T12:13:33.861" v="24" actId="26606"/>
          <ac:spMkLst>
            <pc:docMk/>
            <pc:sldMk cId="0" sldId="316"/>
            <ac:spMk id="10251" creationId="{83C98ABE-055B-441F-B07E-44F97F083C39}"/>
          </ac:spMkLst>
        </pc:spChg>
        <pc:spChg chg="add">
          <ac:chgData name="Konstantinos Laios" userId="60e57ba478937621" providerId="LiveId" clId="{DF6490A6-0722-4409-8856-F12CFD51792B}" dt="2023-09-17T12:13:33.861" v="24" actId="26606"/>
          <ac:spMkLst>
            <pc:docMk/>
            <pc:sldMk cId="0" sldId="316"/>
            <ac:spMk id="10253" creationId="{29FDB030-9B49-4CED-8CCD-4D99382388AC}"/>
          </ac:spMkLst>
        </pc:spChg>
        <pc:spChg chg="add">
          <ac:chgData name="Konstantinos Laios" userId="60e57ba478937621" providerId="LiveId" clId="{DF6490A6-0722-4409-8856-F12CFD51792B}" dt="2023-09-17T12:13:33.861" v="24" actId="26606"/>
          <ac:spMkLst>
            <pc:docMk/>
            <pc:sldMk cId="0" sldId="316"/>
            <ac:spMk id="10255" creationId="{3783CA14-24A1-485C-8B30-D6A5D87987AD}"/>
          </ac:spMkLst>
        </pc:spChg>
        <pc:spChg chg="add">
          <ac:chgData name="Konstantinos Laios" userId="60e57ba478937621" providerId="LiveId" clId="{DF6490A6-0722-4409-8856-F12CFD51792B}" dt="2023-09-17T12:13:33.861" v="24" actId="26606"/>
          <ac:spMkLst>
            <pc:docMk/>
            <pc:sldMk cId="0" sldId="316"/>
            <ac:spMk id="10257" creationId="{9A97C86A-04D6-40F7-AE84-31AB43E6A846}"/>
          </ac:spMkLst>
        </pc:spChg>
        <pc:spChg chg="add">
          <ac:chgData name="Konstantinos Laios" userId="60e57ba478937621" providerId="LiveId" clId="{DF6490A6-0722-4409-8856-F12CFD51792B}" dt="2023-09-17T12:13:33.861" v="24" actId="26606"/>
          <ac:spMkLst>
            <pc:docMk/>
            <pc:sldMk cId="0" sldId="316"/>
            <ac:spMk id="10259" creationId="{FF9F2414-84E8-453E-B1F3-389FDE8192D9}"/>
          </ac:spMkLst>
        </pc:spChg>
        <pc:spChg chg="add">
          <ac:chgData name="Konstantinos Laios" userId="60e57ba478937621" providerId="LiveId" clId="{DF6490A6-0722-4409-8856-F12CFD51792B}" dt="2023-09-17T12:13:33.861" v="24" actId="26606"/>
          <ac:spMkLst>
            <pc:docMk/>
            <pc:sldMk cId="0" sldId="316"/>
            <ac:spMk id="10261" creationId="{3ECA69A1-7536-43AC-85EF-C7106179F5ED}"/>
          </ac:spMkLst>
        </pc:spChg>
        <pc:picChg chg="mod">
          <ac:chgData name="Konstantinos Laios" userId="60e57ba478937621" providerId="LiveId" clId="{DF6490A6-0722-4409-8856-F12CFD51792B}" dt="2023-09-17T12:13:33.861" v="24" actId="26606"/>
          <ac:picMkLst>
            <pc:docMk/>
            <pc:sldMk cId="0" sldId="316"/>
            <ac:picMk id="10244" creationId="{7D8CFE31-4F63-6C86-B2E7-025D56DBB269}"/>
          </ac:picMkLst>
        </pc:picChg>
      </pc:sldChg>
      <pc:sldChg chg="addSp delSp modSp add mod setBg">
        <pc:chgData name="Konstantinos Laios" userId="60e57ba478937621" providerId="LiveId" clId="{DF6490A6-0722-4409-8856-F12CFD51792B}" dt="2023-09-17T12:17:24.202" v="53" actId="122"/>
        <pc:sldMkLst>
          <pc:docMk/>
          <pc:sldMk cId="0" sldId="317"/>
        </pc:sldMkLst>
        <pc:spChg chg="mod">
          <ac:chgData name="Konstantinos Laios" userId="60e57ba478937621" providerId="LiveId" clId="{DF6490A6-0722-4409-8856-F12CFD51792B}" dt="2023-09-17T12:17:24.202" v="53" actId="122"/>
          <ac:spMkLst>
            <pc:docMk/>
            <pc:sldMk cId="0" sldId="317"/>
            <ac:spMk id="16386" creationId="{C0ECD9EF-F7BC-F099-7572-CC9690347E42}"/>
          </ac:spMkLst>
        </pc:spChg>
        <pc:spChg chg="ord">
          <ac:chgData name="Konstantinos Laios" userId="60e57ba478937621" providerId="LiveId" clId="{DF6490A6-0722-4409-8856-F12CFD51792B}" dt="2023-09-17T12:17:21.853" v="52" actId="26606"/>
          <ac:spMkLst>
            <pc:docMk/>
            <pc:sldMk cId="0" sldId="317"/>
            <ac:spMk id="16387" creationId="{2D4ADB08-720E-4421-5AF1-8D29C2119F9B}"/>
          </ac:spMkLst>
        </pc:spChg>
        <pc:spChg chg="add del">
          <ac:chgData name="Konstantinos Laios" userId="60e57ba478937621" providerId="LiveId" clId="{DF6490A6-0722-4409-8856-F12CFD51792B}" dt="2023-09-17T12:17:21.849" v="51" actId="26606"/>
          <ac:spMkLst>
            <pc:docMk/>
            <pc:sldMk cId="0" sldId="317"/>
            <ac:spMk id="16393" creationId="{BA79A7CF-01AF-4178-9369-94E0C90EB046}"/>
          </ac:spMkLst>
        </pc:spChg>
        <pc:spChg chg="add del">
          <ac:chgData name="Konstantinos Laios" userId="60e57ba478937621" providerId="LiveId" clId="{DF6490A6-0722-4409-8856-F12CFD51792B}" dt="2023-09-17T12:17:21.849" v="51" actId="26606"/>
          <ac:spMkLst>
            <pc:docMk/>
            <pc:sldMk cId="0" sldId="317"/>
            <ac:spMk id="16395" creationId="{99413ED5-9ED4-4772-BCE4-2BCAE6B12E35}"/>
          </ac:spMkLst>
        </pc:spChg>
        <pc:spChg chg="add del">
          <ac:chgData name="Konstantinos Laios" userId="60e57ba478937621" providerId="LiveId" clId="{DF6490A6-0722-4409-8856-F12CFD51792B}" dt="2023-09-17T12:17:21.849" v="51" actId="26606"/>
          <ac:spMkLst>
            <pc:docMk/>
            <pc:sldMk cId="0" sldId="317"/>
            <ac:spMk id="16397" creationId="{04357C93-F0CB-4A1C-8F77-4E9063789819}"/>
          </ac:spMkLst>
        </pc:spChg>
        <pc:spChg chg="add del">
          <ac:chgData name="Konstantinos Laios" userId="60e57ba478937621" providerId="LiveId" clId="{DF6490A6-0722-4409-8856-F12CFD51792B}" dt="2023-09-17T12:17:21.849" v="51" actId="26606"/>
          <ac:spMkLst>
            <pc:docMk/>
            <pc:sldMk cId="0" sldId="317"/>
            <ac:spMk id="16399" creationId="{90F533E9-6690-41A8-A372-4C6C622D028D}"/>
          </ac:spMkLst>
        </pc:spChg>
        <pc:spChg chg="add">
          <ac:chgData name="Konstantinos Laios" userId="60e57ba478937621" providerId="LiveId" clId="{DF6490A6-0722-4409-8856-F12CFD51792B}" dt="2023-09-17T12:17:21.853" v="52" actId="26606"/>
          <ac:spMkLst>
            <pc:docMk/>
            <pc:sldMk cId="0" sldId="317"/>
            <ac:spMk id="16401" creationId="{32E62931-8EB4-42BB-BAAB-D8757BE66D8E}"/>
          </ac:spMkLst>
        </pc:spChg>
        <pc:picChg chg="mod">
          <ac:chgData name="Konstantinos Laios" userId="60e57ba478937621" providerId="LiveId" clId="{DF6490A6-0722-4409-8856-F12CFD51792B}" dt="2023-09-17T12:17:21.853" v="52" actId="26606"/>
          <ac:picMkLst>
            <pc:docMk/>
            <pc:sldMk cId="0" sldId="317"/>
            <ac:picMk id="16388" creationId="{90DC7047-4DB2-EA6D-7043-AB1DA24BE0BF}"/>
          </ac:picMkLst>
        </pc:picChg>
      </pc:sldChg>
      <pc:sldChg chg="addSp modSp add mod setBg">
        <pc:chgData name="Konstantinos Laios" userId="60e57ba478937621" providerId="LiveId" clId="{DF6490A6-0722-4409-8856-F12CFD51792B}" dt="2023-09-17T12:19:43.215" v="63" actId="1076"/>
        <pc:sldMkLst>
          <pc:docMk/>
          <pc:sldMk cId="0" sldId="318"/>
        </pc:sldMkLst>
        <pc:spChg chg="mod">
          <ac:chgData name="Konstantinos Laios" userId="60e57ba478937621" providerId="LiveId" clId="{DF6490A6-0722-4409-8856-F12CFD51792B}" dt="2023-09-17T12:18:27.519" v="58" actId="26606"/>
          <ac:spMkLst>
            <pc:docMk/>
            <pc:sldMk cId="0" sldId="318"/>
            <ac:spMk id="19458" creationId="{4BD98622-F129-21D4-AB41-2786F7CB1EA2}"/>
          </ac:spMkLst>
        </pc:spChg>
        <pc:spChg chg="mod ord">
          <ac:chgData name="Konstantinos Laios" userId="60e57ba478937621" providerId="LiveId" clId="{DF6490A6-0722-4409-8856-F12CFD51792B}" dt="2023-09-17T12:18:27.519" v="58" actId="26606"/>
          <ac:spMkLst>
            <pc:docMk/>
            <pc:sldMk cId="0" sldId="318"/>
            <ac:spMk id="19459" creationId="{78C690C4-EF9D-314D-1111-4A06269FCD02}"/>
          </ac:spMkLst>
        </pc:spChg>
        <pc:spChg chg="add">
          <ac:chgData name="Konstantinos Laios" userId="60e57ba478937621" providerId="LiveId" clId="{DF6490A6-0722-4409-8856-F12CFD51792B}" dt="2023-09-17T12:18:27.519" v="58" actId="26606"/>
          <ac:spMkLst>
            <pc:docMk/>
            <pc:sldMk cId="0" sldId="318"/>
            <ac:spMk id="19466" creationId="{21516CB1-E8C8-4751-B6A6-46B2D1E72A61}"/>
          </ac:spMkLst>
        </pc:spChg>
        <pc:spChg chg="add">
          <ac:chgData name="Konstantinos Laios" userId="60e57ba478937621" providerId="LiveId" clId="{DF6490A6-0722-4409-8856-F12CFD51792B}" dt="2023-09-17T12:18:27.519" v="58" actId="26606"/>
          <ac:spMkLst>
            <pc:docMk/>
            <pc:sldMk cId="0" sldId="318"/>
            <ac:spMk id="19468" creationId="{90C0C0D1-E79A-41FF-8322-256F6DD1499B}"/>
          </ac:spMkLst>
        </pc:spChg>
        <pc:spChg chg="add">
          <ac:chgData name="Konstantinos Laios" userId="60e57ba478937621" providerId="LiveId" clId="{DF6490A6-0722-4409-8856-F12CFD51792B}" dt="2023-09-17T12:18:27.519" v="58" actId="26606"/>
          <ac:spMkLst>
            <pc:docMk/>
            <pc:sldMk cId="0" sldId="318"/>
            <ac:spMk id="19470" creationId="{395FA420-5595-49D1-9D5F-79EC43B55574}"/>
          </ac:spMkLst>
        </pc:spChg>
        <pc:picChg chg="add mod">
          <ac:chgData name="Konstantinos Laios" userId="60e57ba478937621" providerId="LiveId" clId="{DF6490A6-0722-4409-8856-F12CFD51792B}" dt="2023-09-17T12:19:43.215" v="63" actId="1076"/>
          <ac:picMkLst>
            <pc:docMk/>
            <pc:sldMk cId="0" sldId="318"/>
            <ac:picMk id="2" creationId="{0C3E5719-0ECB-69FB-20BA-6E15851BF5F8}"/>
          </ac:picMkLst>
        </pc:picChg>
        <pc:picChg chg="mod ord">
          <ac:chgData name="Konstantinos Laios" userId="60e57ba478937621" providerId="LiveId" clId="{DF6490A6-0722-4409-8856-F12CFD51792B}" dt="2023-09-17T12:18:27.519" v="58" actId="26606"/>
          <ac:picMkLst>
            <pc:docMk/>
            <pc:sldMk cId="0" sldId="318"/>
            <ac:picMk id="19460" creationId="{89C9EF29-F7CF-D4ED-5137-01611C541BA3}"/>
          </ac:picMkLst>
        </pc:picChg>
        <pc:picChg chg="mod">
          <ac:chgData name="Konstantinos Laios" userId="60e57ba478937621" providerId="LiveId" clId="{DF6490A6-0722-4409-8856-F12CFD51792B}" dt="2023-09-17T12:18:27.519" v="58" actId="26606"/>
          <ac:picMkLst>
            <pc:docMk/>
            <pc:sldMk cId="0" sldId="318"/>
            <ac:picMk id="19461" creationId="{4591B5CC-A218-5720-8AC2-DE912732054E}"/>
          </ac:picMkLst>
        </pc:picChg>
      </pc:sldChg>
      <pc:sldChg chg="addSp delSp modSp add mod setBg">
        <pc:chgData name="Konstantinos Laios" userId="60e57ba478937621" providerId="LiveId" clId="{DF6490A6-0722-4409-8856-F12CFD51792B}" dt="2023-09-17T12:21:30.771" v="91" actId="20577"/>
        <pc:sldMkLst>
          <pc:docMk/>
          <pc:sldMk cId="0" sldId="319"/>
        </pc:sldMkLst>
        <pc:spChg chg="mod">
          <ac:chgData name="Konstantinos Laios" userId="60e57ba478937621" providerId="LiveId" clId="{DF6490A6-0722-4409-8856-F12CFD51792B}" dt="2023-09-17T12:21:30.771" v="91" actId="20577"/>
          <ac:spMkLst>
            <pc:docMk/>
            <pc:sldMk cId="0" sldId="319"/>
            <ac:spMk id="25602" creationId="{1CFD28C6-692B-2084-CFE1-58AA625B8AEF}"/>
          </ac:spMkLst>
        </pc:spChg>
        <pc:spChg chg="del">
          <ac:chgData name="Konstantinos Laios" userId="60e57ba478937621" providerId="LiveId" clId="{DF6490A6-0722-4409-8856-F12CFD51792B}" dt="2023-09-17T12:21:25.898" v="90" actId="26606"/>
          <ac:spMkLst>
            <pc:docMk/>
            <pc:sldMk cId="0" sldId="319"/>
            <ac:spMk id="25603" creationId="{A160574E-D2DD-BFE6-AFBF-B5CC6ED79BE6}"/>
          </ac:spMkLst>
        </pc:spChg>
        <pc:spChg chg="add">
          <ac:chgData name="Konstantinos Laios" userId="60e57ba478937621" providerId="LiveId" clId="{DF6490A6-0722-4409-8856-F12CFD51792B}" dt="2023-09-17T12:21:25.898" v="90" actId="26606"/>
          <ac:spMkLst>
            <pc:docMk/>
            <pc:sldMk cId="0" sldId="319"/>
            <ac:spMk id="25609" creationId="{6753252F-4873-4F63-801D-CC719279A7D5}"/>
          </ac:spMkLst>
        </pc:spChg>
        <pc:spChg chg="add">
          <ac:chgData name="Konstantinos Laios" userId="60e57ba478937621" providerId="LiveId" clId="{DF6490A6-0722-4409-8856-F12CFD51792B}" dt="2023-09-17T12:21:25.898" v="90" actId="26606"/>
          <ac:spMkLst>
            <pc:docMk/>
            <pc:sldMk cId="0" sldId="319"/>
            <ac:spMk id="25611" creationId="{047C8CCB-F95D-4249-92DD-651249D3535A}"/>
          </ac:spMkLst>
        </pc:spChg>
        <pc:picChg chg="mod">
          <ac:chgData name="Konstantinos Laios" userId="60e57ba478937621" providerId="LiveId" clId="{DF6490A6-0722-4409-8856-F12CFD51792B}" dt="2023-09-17T12:21:25.898" v="90" actId="26606"/>
          <ac:picMkLst>
            <pc:docMk/>
            <pc:sldMk cId="0" sldId="319"/>
            <ac:picMk id="25604" creationId="{15EF4868-99B5-5BFD-F295-E0E4A7263D2A}"/>
          </ac:picMkLst>
        </pc:picChg>
      </pc:sldChg>
      <pc:sldChg chg="addSp delSp modSp add mod setBg">
        <pc:chgData name="Konstantinos Laios" userId="60e57ba478937621" providerId="LiveId" clId="{DF6490A6-0722-4409-8856-F12CFD51792B}" dt="2023-09-17T12:22:06.069" v="98" actId="1076"/>
        <pc:sldMkLst>
          <pc:docMk/>
          <pc:sldMk cId="0" sldId="320"/>
        </pc:sldMkLst>
        <pc:spChg chg="mod ord">
          <ac:chgData name="Konstantinos Laios" userId="60e57ba478937621" providerId="LiveId" clId="{DF6490A6-0722-4409-8856-F12CFD51792B}" dt="2023-09-17T12:22:01.903" v="97" actId="26606"/>
          <ac:spMkLst>
            <pc:docMk/>
            <pc:sldMk cId="0" sldId="320"/>
            <ac:spMk id="26626" creationId="{369A972B-0267-D816-14BD-6074D6297EB4}"/>
          </ac:spMkLst>
        </pc:spChg>
        <pc:spChg chg="add mod">
          <ac:chgData name="Konstantinos Laios" userId="60e57ba478937621" providerId="LiveId" clId="{DF6490A6-0722-4409-8856-F12CFD51792B}" dt="2023-09-17T12:22:01.903" v="97" actId="26606"/>
          <ac:spMkLst>
            <pc:docMk/>
            <pc:sldMk cId="0" sldId="320"/>
            <ac:spMk id="26632" creationId="{98AF7ADE-D90A-79AE-AC73-BBF72DF34706}"/>
          </ac:spMkLst>
        </pc:spChg>
        <pc:spChg chg="add del">
          <ac:chgData name="Konstantinos Laios" userId="60e57ba478937621" providerId="LiveId" clId="{DF6490A6-0722-4409-8856-F12CFD51792B}" dt="2023-09-17T12:22:01.903" v="97" actId="26606"/>
          <ac:spMkLst>
            <pc:docMk/>
            <pc:sldMk cId="0" sldId="320"/>
            <ac:spMk id="26635" creationId="{4CBC69AF-AE9D-43C7-A183-244646418BB4}"/>
          </ac:spMkLst>
        </pc:spChg>
        <pc:spChg chg="add del">
          <ac:chgData name="Konstantinos Laios" userId="60e57ba478937621" providerId="LiveId" clId="{DF6490A6-0722-4409-8856-F12CFD51792B}" dt="2023-09-17T12:22:01.903" v="97" actId="26606"/>
          <ac:spMkLst>
            <pc:docMk/>
            <pc:sldMk cId="0" sldId="320"/>
            <ac:spMk id="26637" creationId="{BE64232A-D912-4882-BF58-104918115741}"/>
          </ac:spMkLst>
        </pc:spChg>
        <pc:spChg chg="add del">
          <ac:chgData name="Konstantinos Laios" userId="60e57ba478937621" providerId="LiveId" clId="{DF6490A6-0722-4409-8856-F12CFD51792B}" dt="2023-09-17T12:22:01.903" v="97" actId="26606"/>
          <ac:spMkLst>
            <pc:docMk/>
            <pc:sldMk cId="0" sldId="320"/>
            <ac:spMk id="26639" creationId="{E8E4E9D8-6D9C-4646-83A2-11844D84EAE4}"/>
          </ac:spMkLst>
        </pc:spChg>
        <pc:spChg chg="add del">
          <ac:chgData name="Konstantinos Laios" userId="60e57ba478937621" providerId="LiveId" clId="{DF6490A6-0722-4409-8856-F12CFD51792B}" dt="2023-09-17T12:21:52.833" v="96" actId="26606"/>
          <ac:spMkLst>
            <pc:docMk/>
            <pc:sldMk cId="0" sldId="320"/>
            <ac:spMk id="26641" creationId="{38468727-63BE-4191-B4A6-C30C82C0E986}"/>
          </ac:spMkLst>
        </pc:spChg>
        <pc:spChg chg="add del">
          <ac:chgData name="Konstantinos Laios" userId="60e57ba478937621" providerId="LiveId" clId="{DF6490A6-0722-4409-8856-F12CFD51792B}" dt="2023-09-17T12:21:52.833" v="96" actId="26606"/>
          <ac:spMkLst>
            <pc:docMk/>
            <pc:sldMk cId="0" sldId="320"/>
            <ac:spMk id="26642" creationId="{9D355BB6-1BB8-4828-B246-CFB31742D7B8}"/>
          </ac:spMkLst>
        </pc:spChg>
        <pc:spChg chg="add del">
          <ac:chgData name="Konstantinos Laios" userId="60e57ba478937621" providerId="LiveId" clId="{DF6490A6-0722-4409-8856-F12CFD51792B}" dt="2023-09-17T12:21:52.833" v="96" actId="26606"/>
          <ac:spMkLst>
            <pc:docMk/>
            <pc:sldMk cId="0" sldId="320"/>
            <ac:spMk id="26643" creationId="{CA52A9B9-B2B3-46F0-9D53-0EFF9905BF8F}"/>
          </ac:spMkLst>
        </pc:spChg>
        <pc:spChg chg="add del">
          <ac:chgData name="Konstantinos Laios" userId="60e57ba478937621" providerId="LiveId" clId="{DF6490A6-0722-4409-8856-F12CFD51792B}" dt="2023-09-17T12:21:52.833" v="96" actId="26606"/>
          <ac:spMkLst>
            <pc:docMk/>
            <pc:sldMk cId="0" sldId="320"/>
            <ac:spMk id="26644" creationId="{9BEC282F-9DE5-68DF-163B-BA0F3B30172C}"/>
          </ac:spMkLst>
        </pc:spChg>
        <pc:spChg chg="add">
          <ac:chgData name="Konstantinos Laios" userId="60e57ba478937621" providerId="LiveId" clId="{DF6490A6-0722-4409-8856-F12CFD51792B}" dt="2023-09-17T12:22:01.903" v="97" actId="26606"/>
          <ac:spMkLst>
            <pc:docMk/>
            <pc:sldMk cId="0" sldId="320"/>
            <ac:spMk id="26645" creationId="{38468727-63BE-4191-B4A6-C30C82C0E986}"/>
          </ac:spMkLst>
        </pc:spChg>
        <pc:spChg chg="add">
          <ac:chgData name="Konstantinos Laios" userId="60e57ba478937621" providerId="LiveId" clId="{DF6490A6-0722-4409-8856-F12CFD51792B}" dt="2023-09-17T12:22:01.903" v="97" actId="26606"/>
          <ac:spMkLst>
            <pc:docMk/>
            <pc:sldMk cId="0" sldId="320"/>
            <ac:spMk id="26646" creationId="{9D355BB6-1BB8-4828-B246-CFB31742D7B8}"/>
          </ac:spMkLst>
        </pc:spChg>
        <pc:spChg chg="add">
          <ac:chgData name="Konstantinos Laios" userId="60e57ba478937621" providerId="LiveId" clId="{DF6490A6-0722-4409-8856-F12CFD51792B}" dt="2023-09-17T12:22:01.903" v="97" actId="26606"/>
          <ac:spMkLst>
            <pc:docMk/>
            <pc:sldMk cId="0" sldId="320"/>
            <ac:spMk id="26648" creationId="{CA52A9B9-B2B3-46F0-9D53-0EFF9905BF8F}"/>
          </ac:spMkLst>
        </pc:spChg>
        <pc:picChg chg="mod ord">
          <ac:chgData name="Konstantinos Laios" userId="60e57ba478937621" providerId="LiveId" clId="{DF6490A6-0722-4409-8856-F12CFD51792B}" dt="2023-09-17T12:22:06.069" v="98" actId="1076"/>
          <ac:picMkLst>
            <pc:docMk/>
            <pc:sldMk cId="0" sldId="320"/>
            <ac:picMk id="26627" creationId="{89340DE1-722E-9211-C137-996F12250383}"/>
          </ac:picMkLst>
        </pc:picChg>
        <pc:picChg chg="mod ord">
          <ac:chgData name="Konstantinos Laios" userId="60e57ba478937621" providerId="LiveId" clId="{DF6490A6-0722-4409-8856-F12CFD51792B}" dt="2023-09-17T12:22:01.903" v="97" actId="26606"/>
          <ac:picMkLst>
            <pc:docMk/>
            <pc:sldMk cId="0" sldId="320"/>
            <ac:picMk id="26628" creationId="{A957EA91-2DEF-6505-71C8-A68778269FDA}"/>
          </ac:picMkLst>
        </pc:picChg>
      </pc:sldChg>
      <pc:sldChg chg="addSp delSp modSp add mod setBg">
        <pc:chgData name="Konstantinos Laios" userId="60e57ba478937621" providerId="LiveId" clId="{DF6490A6-0722-4409-8856-F12CFD51792B}" dt="2023-09-17T12:22:38.005" v="104" actId="1076"/>
        <pc:sldMkLst>
          <pc:docMk/>
          <pc:sldMk cId="0" sldId="321"/>
        </pc:sldMkLst>
        <pc:spChg chg="mod">
          <ac:chgData name="Konstantinos Laios" userId="60e57ba478937621" providerId="LiveId" clId="{DF6490A6-0722-4409-8856-F12CFD51792B}" dt="2023-09-17T12:22:38.005" v="104" actId="1076"/>
          <ac:spMkLst>
            <pc:docMk/>
            <pc:sldMk cId="0" sldId="321"/>
            <ac:spMk id="28674" creationId="{AFF4C58E-5AB4-6612-BD24-0DAABD2BFB3E}"/>
          </ac:spMkLst>
        </pc:spChg>
        <pc:spChg chg="add del">
          <ac:chgData name="Konstantinos Laios" userId="60e57ba478937621" providerId="LiveId" clId="{DF6490A6-0722-4409-8856-F12CFD51792B}" dt="2023-09-17T12:22:35.753" v="103" actId="21"/>
          <ac:spMkLst>
            <pc:docMk/>
            <pc:sldMk cId="0" sldId="321"/>
            <ac:spMk id="28679" creationId="{0698D9CD-A62D-BC2F-B070-51027B09086D}"/>
          </ac:spMkLst>
        </pc:spChg>
        <pc:grpChg chg="add">
          <ac:chgData name="Konstantinos Laios" userId="60e57ba478937621" providerId="LiveId" clId="{DF6490A6-0722-4409-8856-F12CFD51792B}" dt="2023-09-17T12:22:28.635" v="101" actId="26606"/>
          <ac:grpSpMkLst>
            <pc:docMk/>
            <pc:sldMk cId="0" sldId="321"/>
            <ac:grpSpMk id="28682" creationId="{3AFCAD34-1AFC-BC1A-F6B2-C34C63912EAB}"/>
          </ac:grpSpMkLst>
        </pc:grpChg>
        <pc:picChg chg="mod">
          <ac:chgData name="Konstantinos Laios" userId="60e57ba478937621" providerId="LiveId" clId="{DF6490A6-0722-4409-8856-F12CFD51792B}" dt="2023-09-17T12:22:28.635" v="101" actId="26606"/>
          <ac:picMkLst>
            <pc:docMk/>
            <pc:sldMk cId="0" sldId="321"/>
            <ac:picMk id="28675" creationId="{C2A1C9A5-0C58-FC4C-CE80-DEFB0C9EC4CE}"/>
          </ac:picMkLst>
        </pc:picChg>
      </pc:sldChg>
      <pc:sldChg chg="addSp modSp add mod setBg">
        <pc:chgData name="Konstantinos Laios" userId="60e57ba478937621" providerId="LiveId" clId="{DF6490A6-0722-4409-8856-F12CFD51792B}" dt="2023-09-17T12:23:05.770" v="108" actId="20577"/>
        <pc:sldMkLst>
          <pc:docMk/>
          <pc:sldMk cId="0" sldId="322"/>
        </pc:sldMkLst>
        <pc:spChg chg="mod">
          <ac:chgData name="Konstantinos Laios" userId="60e57ba478937621" providerId="LiveId" clId="{DF6490A6-0722-4409-8856-F12CFD51792B}" dt="2023-09-17T12:23:05.770" v="108" actId="20577"/>
          <ac:spMkLst>
            <pc:docMk/>
            <pc:sldMk cId="0" sldId="322"/>
            <ac:spMk id="30722" creationId="{016BE665-DAAE-A38C-6904-6E289C8E0A3C}"/>
          </ac:spMkLst>
        </pc:spChg>
        <pc:spChg chg="mod">
          <ac:chgData name="Konstantinos Laios" userId="60e57ba478937621" providerId="LiveId" clId="{DF6490A6-0722-4409-8856-F12CFD51792B}" dt="2023-09-17T12:23:00.544" v="106" actId="26606"/>
          <ac:spMkLst>
            <pc:docMk/>
            <pc:sldMk cId="0" sldId="322"/>
            <ac:spMk id="30723" creationId="{4E148B95-102E-95E7-70C7-6B4D3254A3DC}"/>
          </ac:spMkLst>
        </pc:spChg>
        <pc:spChg chg="add">
          <ac:chgData name="Konstantinos Laios" userId="60e57ba478937621" providerId="LiveId" clId="{DF6490A6-0722-4409-8856-F12CFD51792B}" dt="2023-09-17T12:23:00.544" v="106" actId="26606"/>
          <ac:spMkLst>
            <pc:docMk/>
            <pc:sldMk cId="0" sldId="322"/>
            <ac:spMk id="30730" creationId="{63F5877B-98C7-49DD-83AB-0F6F57CB6543}"/>
          </ac:spMkLst>
        </pc:spChg>
        <pc:spChg chg="add">
          <ac:chgData name="Konstantinos Laios" userId="60e57ba478937621" providerId="LiveId" clId="{DF6490A6-0722-4409-8856-F12CFD51792B}" dt="2023-09-17T12:23:00.544" v="106" actId="26606"/>
          <ac:spMkLst>
            <pc:docMk/>
            <pc:sldMk cId="0" sldId="322"/>
            <ac:spMk id="30732" creationId="{4EA91930-66BC-4C41-B4F5-C31EB216F64B}"/>
          </ac:spMkLst>
        </pc:spChg>
        <pc:spChg chg="add">
          <ac:chgData name="Konstantinos Laios" userId="60e57ba478937621" providerId="LiveId" clId="{DF6490A6-0722-4409-8856-F12CFD51792B}" dt="2023-09-17T12:23:00.544" v="106" actId="26606"/>
          <ac:spMkLst>
            <pc:docMk/>
            <pc:sldMk cId="0" sldId="322"/>
            <ac:spMk id="30734" creationId="{6313CF8F-B436-401E-9575-DE0F8E8B5B17}"/>
          </ac:spMkLst>
        </pc:spChg>
        <pc:spChg chg="add">
          <ac:chgData name="Konstantinos Laios" userId="60e57ba478937621" providerId="LiveId" clId="{DF6490A6-0722-4409-8856-F12CFD51792B}" dt="2023-09-17T12:23:00.544" v="106" actId="26606"/>
          <ac:spMkLst>
            <pc:docMk/>
            <pc:sldMk cId="0" sldId="322"/>
            <ac:spMk id="30736" creationId="{2A38CFE9-C30A-4551-ACCB-D5808FBC39CD}"/>
          </ac:spMkLst>
        </pc:spChg>
        <pc:spChg chg="add">
          <ac:chgData name="Konstantinos Laios" userId="60e57ba478937621" providerId="LiveId" clId="{DF6490A6-0722-4409-8856-F12CFD51792B}" dt="2023-09-17T12:23:00.544" v="106" actId="26606"/>
          <ac:spMkLst>
            <pc:docMk/>
            <pc:sldMk cId="0" sldId="322"/>
            <ac:spMk id="30738" creationId="{67EF550F-47CE-4FB2-9DAC-12AD835C833D}"/>
          </ac:spMkLst>
        </pc:spChg>
        <pc:picChg chg="mod ord">
          <ac:chgData name="Konstantinos Laios" userId="60e57ba478937621" providerId="LiveId" clId="{DF6490A6-0722-4409-8856-F12CFD51792B}" dt="2023-09-17T12:23:00.544" v="106" actId="26606"/>
          <ac:picMkLst>
            <pc:docMk/>
            <pc:sldMk cId="0" sldId="322"/>
            <ac:picMk id="30724" creationId="{C94C0A7E-EE07-AF70-4EFF-396FC56AA6F2}"/>
          </ac:picMkLst>
        </pc:picChg>
        <pc:picChg chg="mod ord">
          <ac:chgData name="Konstantinos Laios" userId="60e57ba478937621" providerId="LiveId" clId="{DF6490A6-0722-4409-8856-F12CFD51792B}" dt="2023-09-17T12:23:00.544" v="106" actId="26606"/>
          <ac:picMkLst>
            <pc:docMk/>
            <pc:sldMk cId="0" sldId="322"/>
            <ac:picMk id="30725" creationId="{2D6B9059-F664-4512-F6B8-C4B2A073BE20}"/>
          </ac:picMkLst>
        </pc:picChg>
      </pc:sldChg>
      <pc:sldChg chg="addSp modSp add mod setBg">
        <pc:chgData name="Konstantinos Laios" userId="60e57ba478937621" providerId="LiveId" clId="{DF6490A6-0722-4409-8856-F12CFD51792B}" dt="2023-09-17T12:28:08.072" v="182" actId="26606"/>
        <pc:sldMkLst>
          <pc:docMk/>
          <pc:sldMk cId="0" sldId="323"/>
        </pc:sldMkLst>
        <pc:spChg chg="mod ord">
          <ac:chgData name="Konstantinos Laios" userId="60e57ba478937621" providerId="LiveId" clId="{DF6490A6-0722-4409-8856-F12CFD51792B}" dt="2023-09-17T12:28:08.072" v="182" actId="26606"/>
          <ac:spMkLst>
            <pc:docMk/>
            <pc:sldMk cId="0" sldId="323"/>
            <ac:spMk id="51202" creationId="{37730834-DDD8-1910-B8C3-21375E7487E9}"/>
          </ac:spMkLst>
        </pc:spChg>
        <pc:spChg chg="add">
          <ac:chgData name="Konstantinos Laios" userId="60e57ba478937621" providerId="LiveId" clId="{DF6490A6-0722-4409-8856-F12CFD51792B}" dt="2023-09-17T12:28:08.072" v="182" actId="26606"/>
          <ac:spMkLst>
            <pc:docMk/>
            <pc:sldMk cId="0" sldId="323"/>
            <ac:spMk id="51209" creationId="{4D4677D2-D5AC-4CF9-9EED-2B89D0A1C212}"/>
          </ac:spMkLst>
        </pc:spChg>
        <pc:spChg chg="add">
          <ac:chgData name="Konstantinos Laios" userId="60e57ba478937621" providerId="LiveId" clId="{DF6490A6-0722-4409-8856-F12CFD51792B}" dt="2023-09-17T12:28:08.072" v="182" actId="26606"/>
          <ac:spMkLst>
            <pc:docMk/>
            <pc:sldMk cId="0" sldId="323"/>
            <ac:spMk id="51211" creationId="{AF695F69-7001-421E-98A8-E74156934A51}"/>
          </ac:spMkLst>
        </pc:spChg>
        <pc:picChg chg="mod">
          <ac:chgData name="Konstantinos Laios" userId="60e57ba478937621" providerId="LiveId" clId="{DF6490A6-0722-4409-8856-F12CFD51792B}" dt="2023-09-17T12:28:08.072" v="182" actId="26606"/>
          <ac:picMkLst>
            <pc:docMk/>
            <pc:sldMk cId="0" sldId="323"/>
            <ac:picMk id="51203" creationId="{07AA9FCE-B5EC-42F0-F110-F7D42A1047C0}"/>
          </ac:picMkLst>
        </pc:picChg>
        <pc:picChg chg="mod">
          <ac:chgData name="Konstantinos Laios" userId="60e57ba478937621" providerId="LiveId" clId="{DF6490A6-0722-4409-8856-F12CFD51792B}" dt="2023-09-17T12:28:08.072" v="182" actId="26606"/>
          <ac:picMkLst>
            <pc:docMk/>
            <pc:sldMk cId="0" sldId="323"/>
            <ac:picMk id="51204" creationId="{DA4810FA-B748-D9A8-38DF-C0E26FA38EB6}"/>
          </ac:picMkLst>
        </pc:picChg>
      </pc:sldChg>
      <pc:sldChg chg="addSp modSp add mod setBg">
        <pc:chgData name="Konstantinos Laios" userId="60e57ba478937621" providerId="LiveId" clId="{DF6490A6-0722-4409-8856-F12CFD51792B}" dt="2023-09-17T12:28:44.533" v="190" actId="26606"/>
        <pc:sldMkLst>
          <pc:docMk/>
          <pc:sldMk cId="0" sldId="324"/>
        </pc:sldMkLst>
        <pc:spChg chg="mod">
          <ac:chgData name="Konstantinos Laios" userId="60e57ba478937621" providerId="LiveId" clId="{DF6490A6-0722-4409-8856-F12CFD51792B}" dt="2023-09-17T12:28:44.533" v="190" actId="26606"/>
          <ac:spMkLst>
            <pc:docMk/>
            <pc:sldMk cId="0" sldId="324"/>
            <ac:spMk id="54274" creationId="{FA29F0EB-A9D4-0C6E-F7F7-A5A8606918A3}"/>
          </ac:spMkLst>
        </pc:spChg>
        <pc:spChg chg="add">
          <ac:chgData name="Konstantinos Laios" userId="60e57ba478937621" providerId="LiveId" clId="{DF6490A6-0722-4409-8856-F12CFD51792B}" dt="2023-09-17T12:28:44.533" v="190" actId="26606"/>
          <ac:spMkLst>
            <pc:docMk/>
            <pc:sldMk cId="0" sldId="324"/>
            <ac:spMk id="54282" creationId="{7C9BE72A-4F97-4FA0-AF09-2C65D071CFF3}"/>
          </ac:spMkLst>
        </pc:spChg>
        <pc:picChg chg="mod">
          <ac:chgData name="Konstantinos Laios" userId="60e57ba478937621" providerId="LiveId" clId="{DF6490A6-0722-4409-8856-F12CFD51792B}" dt="2023-09-17T12:28:44.533" v="190" actId="26606"/>
          <ac:picMkLst>
            <pc:docMk/>
            <pc:sldMk cId="0" sldId="324"/>
            <ac:picMk id="54275" creationId="{E813C6E5-CB31-8A24-2847-738206C2E49A}"/>
          </ac:picMkLst>
        </pc:picChg>
        <pc:picChg chg="mod">
          <ac:chgData name="Konstantinos Laios" userId="60e57ba478937621" providerId="LiveId" clId="{DF6490A6-0722-4409-8856-F12CFD51792B}" dt="2023-09-17T12:28:44.533" v="190" actId="26606"/>
          <ac:picMkLst>
            <pc:docMk/>
            <pc:sldMk cId="0" sldId="324"/>
            <ac:picMk id="54276" creationId="{3F4928BA-F87F-AC92-F6F8-137B17235386}"/>
          </ac:picMkLst>
        </pc:picChg>
        <pc:picChg chg="mod ord">
          <ac:chgData name="Konstantinos Laios" userId="60e57ba478937621" providerId="LiveId" clId="{DF6490A6-0722-4409-8856-F12CFD51792B}" dt="2023-09-17T12:28:44.533" v="190" actId="26606"/>
          <ac:picMkLst>
            <pc:docMk/>
            <pc:sldMk cId="0" sldId="324"/>
            <ac:picMk id="54277" creationId="{5C1ED019-963F-E0F7-C340-A62CA79D7C0D}"/>
          </ac:picMkLst>
        </pc:picChg>
      </pc:sldChg>
      <pc:sldChg chg="addSp delSp modSp add mod setBg">
        <pc:chgData name="Konstantinos Laios" userId="60e57ba478937621" providerId="LiveId" clId="{DF6490A6-0722-4409-8856-F12CFD51792B}" dt="2023-09-17T12:28:28.979" v="188" actId="21"/>
        <pc:sldMkLst>
          <pc:docMk/>
          <pc:sldMk cId="0" sldId="325"/>
        </pc:sldMkLst>
        <pc:spChg chg="mod ord">
          <ac:chgData name="Konstantinos Laios" userId="60e57ba478937621" providerId="LiveId" clId="{DF6490A6-0722-4409-8856-F12CFD51792B}" dt="2023-09-17T12:28:25.666" v="187" actId="1076"/>
          <ac:spMkLst>
            <pc:docMk/>
            <pc:sldMk cId="0" sldId="325"/>
            <ac:spMk id="52226" creationId="{BB1DF143-ADC2-5ED4-A205-02DAF74956B3}"/>
          </ac:spMkLst>
        </pc:spChg>
        <pc:spChg chg="add del mod">
          <ac:chgData name="Konstantinos Laios" userId="60e57ba478937621" providerId="LiveId" clId="{DF6490A6-0722-4409-8856-F12CFD51792B}" dt="2023-09-17T12:28:28.979" v="188" actId="21"/>
          <ac:spMkLst>
            <pc:docMk/>
            <pc:sldMk cId="0" sldId="325"/>
            <ac:spMk id="52231" creationId="{F0A21F6D-0539-133A-03F0-0AA47AD3CF99}"/>
          </ac:spMkLst>
        </pc:spChg>
        <pc:spChg chg="add">
          <ac:chgData name="Konstantinos Laios" userId="60e57ba478937621" providerId="LiveId" clId="{DF6490A6-0722-4409-8856-F12CFD51792B}" dt="2023-09-17T12:28:12.652" v="183" actId="26606"/>
          <ac:spMkLst>
            <pc:docMk/>
            <pc:sldMk cId="0" sldId="325"/>
            <ac:spMk id="52234" creationId="{C0A1ED06-4733-4020-9C60-81D4D801408D}"/>
          </ac:spMkLst>
        </pc:spChg>
        <pc:spChg chg="add">
          <ac:chgData name="Konstantinos Laios" userId="60e57ba478937621" providerId="LiveId" clId="{DF6490A6-0722-4409-8856-F12CFD51792B}" dt="2023-09-17T12:28:12.652" v="183" actId="26606"/>
          <ac:spMkLst>
            <pc:docMk/>
            <pc:sldMk cId="0" sldId="325"/>
            <ac:spMk id="52236" creationId="{B0CA3509-3AF9-45FE-93ED-57BB5D5E8E07}"/>
          </ac:spMkLst>
        </pc:spChg>
        <pc:picChg chg="mod">
          <ac:chgData name="Konstantinos Laios" userId="60e57ba478937621" providerId="LiveId" clId="{DF6490A6-0722-4409-8856-F12CFD51792B}" dt="2023-09-17T12:28:12.652" v="183" actId="26606"/>
          <ac:picMkLst>
            <pc:docMk/>
            <pc:sldMk cId="0" sldId="325"/>
            <ac:picMk id="52227" creationId="{5820295D-FF1F-D2D2-3168-ABD9DFE02EBA}"/>
          </ac:picMkLst>
        </pc:picChg>
      </pc:sldChg>
      <pc:sldChg chg="addSp delSp modSp add mod setBg">
        <pc:chgData name="Konstantinos Laios" userId="60e57ba478937621" providerId="LiveId" clId="{DF6490A6-0722-4409-8856-F12CFD51792B}" dt="2023-09-17T12:29:14.260" v="194" actId="21"/>
        <pc:sldMkLst>
          <pc:docMk/>
          <pc:sldMk cId="0" sldId="326"/>
        </pc:sldMkLst>
        <pc:spChg chg="del mod">
          <ac:chgData name="Konstantinos Laios" userId="60e57ba478937621" providerId="LiveId" clId="{DF6490A6-0722-4409-8856-F12CFD51792B}" dt="2023-09-17T12:29:14.260" v="194" actId="21"/>
          <ac:spMkLst>
            <pc:docMk/>
            <pc:sldMk cId="0" sldId="326"/>
            <ac:spMk id="57346" creationId="{419DA613-D59B-E679-03E2-CAEB52CAA29C}"/>
          </ac:spMkLst>
        </pc:spChg>
        <pc:spChg chg="mod">
          <ac:chgData name="Konstantinos Laios" userId="60e57ba478937621" providerId="LiveId" clId="{DF6490A6-0722-4409-8856-F12CFD51792B}" dt="2023-09-17T12:29:09.777" v="193" actId="26606"/>
          <ac:spMkLst>
            <pc:docMk/>
            <pc:sldMk cId="0" sldId="326"/>
            <ac:spMk id="57347" creationId="{29387AC7-4F3E-90BC-BB68-6BE5868B9AAF}"/>
          </ac:spMkLst>
        </pc:spChg>
        <pc:spChg chg="add">
          <ac:chgData name="Konstantinos Laios" userId="60e57ba478937621" providerId="LiveId" clId="{DF6490A6-0722-4409-8856-F12CFD51792B}" dt="2023-09-17T12:29:09.777" v="193" actId="26606"/>
          <ac:spMkLst>
            <pc:docMk/>
            <pc:sldMk cId="0" sldId="326"/>
            <ac:spMk id="57352" creationId="{907EF6B7-1338-4443-8C46-6A318D952DFD}"/>
          </ac:spMkLst>
        </pc:spChg>
        <pc:spChg chg="add">
          <ac:chgData name="Konstantinos Laios" userId="60e57ba478937621" providerId="LiveId" clId="{DF6490A6-0722-4409-8856-F12CFD51792B}" dt="2023-09-17T12:29:09.777" v="193" actId="26606"/>
          <ac:spMkLst>
            <pc:docMk/>
            <pc:sldMk cId="0" sldId="326"/>
            <ac:spMk id="57354" creationId="{DAAE4CDD-124C-4DCF-9584-B6033B545DD5}"/>
          </ac:spMkLst>
        </pc:spChg>
        <pc:spChg chg="add">
          <ac:chgData name="Konstantinos Laios" userId="60e57ba478937621" providerId="LiveId" clId="{DF6490A6-0722-4409-8856-F12CFD51792B}" dt="2023-09-17T12:29:09.777" v="193" actId="26606"/>
          <ac:spMkLst>
            <pc:docMk/>
            <pc:sldMk cId="0" sldId="326"/>
            <ac:spMk id="57356" creationId="{081E4A58-353D-44AE-B2FC-2A74E2E400F7}"/>
          </ac:spMkLst>
        </pc:spChg>
      </pc:sldChg>
      <pc:sldChg chg="addSp modSp add mod setBg">
        <pc:chgData name="Konstantinos Laios" userId="60e57ba478937621" providerId="LiveId" clId="{DF6490A6-0722-4409-8856-F12CFD51792B}" dt="2023-09-17T12:29:56.432" v="198" actId="26606"/>
        <pc:sldMkLst>
          <pc:docMk/>
          <pc:sldMk cId="0" sldId="327"/>
        </pc:sldMkLst>
        <pc:spChg chg="mod">
          <ac:chgData name="Konstantinos Laios" userId="60e57ba478937621" providerId="LiveId" clId="{DF6490A6-0722-4409-8856-F12CFD51792B}" dt="2023-09-17T12:29:56.432" v="198" actId="26606"/>
          <ac:spMkLst>
            <pc:docMk/>
            <pc:sldMk cId="0" sldId="327"/>
            <ac:spMk id="59394" creationId="{597A0CF0-9C65-65E9-E312-CCC9FFA3EF9D}"/>
          </ac:spMkLst>
        </pc:spChg>
        <pc:spChg chg="add">
          <ac:chgData name="Konstantinos Laios" userId="60e57ba478937621" providerId="LiveId" clId="{DF6490A6-0722-4409-8856-F12CFD51792B}" dt="2023-09-17T12:29:56.432" v="198" actId="26606"/>
          <ac:spMkLst>
            <pc:docMk/>
            <pc:sldMk cId="0" sldId="327"/>
            <ac:spMk id="59400" creationId="{16A15A88-001A-4EEF-8984-D87E643599AB}"/>
          </ac:spMkLst>
        </pc:spChg>
        <pc:grpChg chg="add">
          <ac:chgData name="Konstantinos Laios" userId="60e57ba478937621" providerId="LiveId" clId="{DF6490A6-0722-4409-8856-F12CFD51792B}" dt="2023-09-17T12:29:56.432" v="198" actId="26606"/>
          <ac:grpSpMkLst>
            <pc:docMk/>
            <pc:sldMk cId="0" sldId="327"/>
            <ac:grpSpMk id="59402" creationId="{A7900967-84CA-47B4-9F1C-E787BAC1496A}"/>
          </ac:grpSpMkLst>
        </pc:grpChg>
        <pc:picChg chg="mod">
          <ac:chgData name="Konstantinos Laios" userId="60e57ba478937621" providerId="LiveId" clId="{DF6490A6-0722-4409-8856-F12CFD51792B}" dt="2023-09-17T12:29:56.432" v="198" actId="26606"/>
          <ac:picMkLst>
            <pc:docMk/>
            <pc:sldMk cId="0" sldId="327"/>
            <ac:picMk id="59395" creationId="{EBFA9A7D-59ED-C2EA-E09D-5C507830F97C}"/>
          </ac:picMkLst>
        </pc:picChg>
      </pc:sldChg>
      <pc:sldChg chg="addSp modSp add mod setBg">
        <pc:chgData name="Konstantinos Laios" userId="60e57ba478937621" providerId="LiveId" clId="{DF6490A6-0722-4409-8856-F12CFD51792B}" dt="2023-09-17T12:35:13.571" v="270" actId="26606"/>
        <pc:sldMkLst>
          <pc:docMk/>
          <pc:sldMk cId="0" sldId="329"/>
        </pc:sldMkLst>
        <pc:spChg chg="mod">
          <ac:chgData name="Konstantinos Laios" userId="60e57ba478937621" providerId="LiveId" clId="{DF6490A6-0722-4409-8856-F12CFD51792B}" dt="2023-09-17T12:35:13.571" v="270" actId="26606"/>
          <ac:spMkLst>
            <pc:docMk/>
            <pc:sldMk cId="0" sldId="329"/>
            <ac:spMk id="2" creationId="{F9CBE16F-2CDC-878B-C697-580C7A156F97}"/>
          </ac:spMkLst>
        </pc:spChg>
        <pc:spChg chg="ord">
          <ac:chgData name="Konstantinos Laios" userId="60e57ba478937621" providerId="LiveId" clId="{DF6490A6-0722-4409-8856-F12CFD51792B}" dt="2023-09-17T12:35:13.571" v="270" actId="26606"/>
          <ac:spMkLst>
            <pc:docMk/>
            <pc:sldMk cId="0" sldId="329"/>
            <ac:spMk id="3" creationId="{01FA6B7C-77CF-B276-2575-02AD3C3E23F1}"/>
          </ac:spMkLst>
        </pc:spChg>
        <pc:spChg chg="add">
          <ac:chgData name="Konstantinos Laios" userId="60e57ba478937621" providerId="LiveId" clId="{DF6490A6-0722-4409-8856-F12CFD51792B}" dt="2023-09-17T12:35:13.571" v="270" actId="26606"/>
          <ac:spMkLst>
            <pc:docMk/>
            <pc:sldMk cId="0" sldId="329"/>
            <ac:spMk id="69641" creationId="{9B7AD9F6-8CE7-4299-8FC6-328F4DCD3FF9}"/>
          </ac:spMkLst>
        </pc:spChg>
        <pc:spChg chg="add">
          <ac:chgData name="Konstantinos Laios" userId="60e57ba478937621" providerId="LiveId" clId="{DF6490A6-0722-4409-8856-F12CFD51792B}" dt="2023-09-17T12:35:13.571" v="270" actId="26606"/>
          <ac:spMkLst>
            <pc:docMk/>
            <pc:sldMk cId="0" sldId="329"/>
            <ac:spMk id="69643" creationId="{F49775AF-8896-43EE-92C6-83497D6DC56F}"/>
          </ac:spMkLst>
        </pc:spChg>
        <pc:picChg chg="mod">
          <ac:chgData name="Konstantinos Laios" userId="60e57ba478937621" providerId="LiveId" clId="{DF6490A6-0722-4409-8856-F12CFD51792B}" dt="2023-09-17T12:35:13.571" v="270" actId="26606"/>
          <ac:picMkLst>
            <pc:docMk/>
            <pc:sldMk cId="0" sldId="329"/>
            <ac:picMk id="69636" creationId="{1F654667-8207-E342-3475-BEA633A17A7D}"/>
          </ac:picMkLst>
        </pc:picChg>
      </pc:sldChg>
      <pc:sldChg chg="addSp modSp add mod setBg">
        <pc:chgData name="Konstantinos Laios" userId="60e57ba478937621" providerId="LiveId" clId="{DF6490A6-0722-4409-8856-F12CFD51792B}" dt="2023-09-17T12:35:21.771" v="271" actId="26606"/>
        <pc:sldMkLst>
          <pc:docMk/>
          <pc:sldMk cId="0" sldId="330"/>
        </pc:sldMkLst>
        <pc:spChg chg="mod ord">
          <ac:chgData name="Konstantinos Laios" userId="60e57ba478937621" providerId="LiveId" clId="{DF6490A6-0722-4409-8856-F12CFD51792B}" dt="2023-09-17T12:35:21.771" v="271" actId="26606"/>
          <ac:spMkLst>
            <pc:docMk/>
            <pc:sldMk cId="0" sldId="330"/>
            <ac:spMk id="2" creationId="{769234FE-ADC2-D194-38A4-B5DB6AD6844F}"/>
          </ac:spMkLst>
        </pc:spChg>
        <pc:spChg chg="add">
          <ac:chgData name="Konstantinos Laios" userId="60e57ba478937621" providerId="LiveId" clId="{DF6490A6-0722-4409-8856-F12CFD51792B}" dt="2023-09-17T12:35:21.771" v="271" actId="26606"/>
          <ac:spMkLst>
            <pc:docMk/>
            <pc:sldMk cId="0" sldId="330"/>
            <ac:spMk id="70664" creationId="{37C89E4B-3C9F-44B9-8B86-D9E3D112D8EC}"/>
          </ac:spMkLst>
        </pc:spChg>
        <pc:picChg chg="mod">
          <ac:chgData name="Konstantinos Laios" userId="60e57ba478937621" providerId="LiveId" clId="{DF6490A6-0722-4409-8856-F12CFD51792B}" dt="2023-09-17T12:35:21.771" v="271" actId="26606"/>
          <ac:picMkLst>
            <pc:docMk/>
            <pc:sldMk cId="0" sldId="330"/>
            <ac:picMk id="70659" creationId="{384DF748-2200-D5C9-27AA-9F71280B1829}"/>
          </ac:picMkLst>
        </pc:picChg>
        <pc:cxnChg chg="add">
          <ac:chgData name="Konstantinos Laios" userId="60e57ba478937621" providerId="LiveId" clId="{DF6490A6-0722-4409-8856-F12CFD51792B}" dt="2023-09-17T12:35:21.771" v="271" actId="26606"/>
          <ac:cxnSpMkLst>
            <pc:docMk/>
            <pc:sldMk cId="0" sldId="330"/>
            <ac:cxnSpMk id="70666" creationId="{AA2EAA10-076F-46BD-8F0F-B9A2FB77A85C}"/>
          </ac:cxnSpMkLst>
        </pc:cxnChg>
        <pc:cxnChg chg="add">
          <ac:chgData name="Konstantinos Laios" userId="60e57ba478937621" providerId="LiveId" clId="{DF6490A6-0722-4409-8856-F12CFD51792B}" dt="2023-09-17T12:35:21.771" v="271" actId="26606"/>
          <ac:cxnSpMkLst>
            <pc:docMk/>
            <pc:sldMk cId="0" sldId="330"/>
            <ac:cxnSpMk id="70668" creationId="{D891E407-403B-4764-86C9-33A56D3BCAA3}"/>
          </ac:cxnSpMkLst>
        </pc:cxnChg>
      </pc:sldChg>
      <pc:sldChg chg="addSp delSp modSp add mod setBg">
        <pc:chgData name="Konstantinos Laios" userId="60e57ba478937621" providerId="LiveId" clId="{DF6490A6-0722-4409-8856-F12CFD51792B}" dt="2023-09-17T12:35:29.190" v="272" actId="26606"/>
        <pc:sldMkLst>
          <pc:docMk/>
          <pc:sldMk cId="0" sldId="331"/>
        </pc:sldMkLst>
        <pc:spChg chg="mod ord">
          <ac:chgData name="Konstantinos Laios" userId="60e57ba478937621" providerId="LiveId" clId="{DF6490A6-0722-4409-8856-F12CFD51792B}" dt="2023-09-17T12:35:29.190" v="272" actId="26606"/>
          <ac:spMkLst>
            <pc:docMk/>
            <pc:sldMk cId="0" sldId="331"/>
            <ac:spMk id="2" creationId="{2B28879C-A001-4BF0-F334-2E4BA110A3FE}"/>
          </ac:spMkLst>
        </pc:spChg>
        <pc:spChg chg="del">
          <ac:chgData name="Konstantinos Laios" userId="60e57ba478937621" providerId="LiveId" clId="{DF6490A6-0722-4409-8856-F12CFD51792B}" dt="2023-09-17T12:35:29.190" v="272" actId="26606"/>
          <ac:spMkLst>
            <pc:docMk/>
            <pc:sldMk cId="0" sldId="331"/>
            <ac:spMk id="3" creationId="{481E0DD9-9C98-D592-5D28-CD3573EBA8C6}"/>
          </ac:spMkLst>
        </pc:spChg>
        <pc:spChg chg="add">
          <ac:chgData name="Konstantinos Laios" userId="60e57ba478937621" providerId="LiveId" clId="{DF6490A6-0722-4409-8856-F12CFD51792B}" dt="2023-09-17T12:35:29.190" v="272" actId="26606"/>
          <ac:spMkLst>
            <pc:docMk/>
            <pc:sldMk cId="0" sldId="331"/>
            <ac:spMk id="10" creationId="{37C89E4B-3C9F-44B9-8B86-D9E3D112D8EC}"/>
          </ac:spMkLst>
        </pc:spChg>
        <pc:picChg chg="mod">
          <ac:chgData name="Konstantinos Laios" userId="60e57ba478937621" providerId="LiveId" clId="{DF6490A6-0722-4409-8856-F12CFD51792B}" dt="2023-09-17T12:35:29.190" v="272" actId="26606"/>
          <ac:picMkLst>
            <pc:docMk/>
            <pc:sldMk cId="0" sldId="331"/>
            <ac:picMk id="5" creationId="{06C08871-A704-02EC-4731-F6B5D5E7B17B}"/>
          </ac:picMkLst>
        </pc:picChg>
        <pc:cxnChg chg="add">
          <ac:chgData name="Konstantinos Laios" userId="60e57ba478937621" providerId="LiveId" clId="{DF6490A6-0722-4409-8856-F12CFD51792B}" dt="2023-09-17T12:35:29.190" v="272" actId="26606"/>
          <ac:cxnSpMkLst>
            <pc:docMk/>
            <pc:sldMk cId="0" sldId="331"/>
            <ac:cxnSpMk id="12" creationId="{AA2EAA10-076F-46BD-8F0F-B9A2FB77A85C}"/>
          </ac:cxnSpMkLst>
        </pc:cxnChg>
        <pc:cxnChg chg="add">
          <ac:chgData name="Konstantinos Laios" userId="60e57ba478937621" providerId="LiveId" clId="{DF6490A6-0722-4409-8856-F12CFD51792B}" dt="2023-09-17T12:35:29.190" v="272" actId="26606"/>
          <ac:cxnSpMkLst>
            <pc:docMk/>
            <pc:sldMk cId="0" sldId="331"/>
            <ac:cxnSpMk id="14" creationId="{D891E407-403B-4764-86C9-33A56D3BCAA3}"/>
          </ac:cxnSpMkLst>
        </pc:cxnChg>
      </pc:sldChg>
      <pc:sldChg chg="addSp modSp add mod setBg">
        <pc:chgData name="Konstantinos Laios" userId="60e57ba478937621" providerId="LiveId" clId="{DF6490A6-0722-4409-8856-F12CFD51792B}" dt="2023-09-17T12:35:41.232" v="274" actId="122"/>
        <pc:sldMkLst>
          <pc:docMk/>
          <pc:sldMk cId="0" sldId="332"/>
        </pc:sldMkLst>
        <pc:spChg chg="mod">
          <ac:chgData name="Konstantinos Laios" userId="60e57ba478937621" providerId="LiveId" clId="{DF6490A6-0722-4409-8856-F12CFD51792B}" dt="2023-09-17T12:35:41.232" v="274" actId="122"/>
          <ac:spMkLst>
            <pc:docMk/>
            <pc:sldMk cId="0" sldId="332"/>
            <ac:spMk id="2" creationId="{8033E3F6-EC40-F21B-F7B4-B6C508000979}"/>
          </ac:spMkLst>
        </pc:spChg>
        <pc:spChg chg="ord">
          <ac:chgData name="Konstantinos Laios" userId="60e57ba478937621" providerId="LiveId" clId="{DF6490A6-0722-4409-8856-F12CFD51792B}" dt="2023-09-17T12:35:37.231" v="273" actId="26606"/>
          <ac:spMkLst>
            <pc:docMk/>
            <pc:sldMk cId="0" sldId="332"/>
            <ac:spMk id="3" creationId="{9D6816EB-6996-DED4-68B8-0CBA8AD0ECC7}"/>
          </ac:spMkLst>
        </pc:spChg>
        <pc:spChg chg="add">
          <ac:chgData name="Konstantinos Laios" userId="60e57ba478937621" providerId="LiveId" clId="{DF6490A6-0722-4409-8856-F12CFD51792B}" dt="2023-09-17T12:35:37.231" v="273" actId="26606"/>
          <ac:spMkLst>
            <pc:docMk/>
            <pc:sldMk cId="0" sldId="332"/>
            <ac:spMk id="72713" creationId="{A8384FB5-9ADC-4DDC-881B-597D56F5B15D}"/>
          </ac:spMkLst>
        </pc:spChg>
        <pc:spChg chg="add">
          <ac:chgData name="Konstantinos Laios" userId="60e57ba478937621" providerId="LiveId" clId="{DF6490A6-0722-4409-8856-F12CFD51792B}" dt="2023-09-17T12:35:37.231" v="273" actId="26606"/>
          <ac:spMkLst>
            <pc:docMk/>
            <pc:sldMk cId="0" sldId="332"/>
            <ac:spMk id="72715" creationId="{91E5A9A7-95C6-4F4F-B00E-C82E07FE62EF}"/>
          </ac:spMkLst>
        </pc:spChg>
        <pc:spChg chg="add">
          <ac:chgData name="Konstantinos Laios" userId="60e57ba478937621" providerId="LiveId" clId="{DF6490A6-0722-4409-8856-F12CFD51792B}" dt="2023-09-17T12:35:37.231" v="273" actId="26606"/>
          <ac:spMkLst>
            <pc:docMk/>
            <pc:sldMk cId="0" sldId="332"/>
            <ac:spMk id="72717" creationId="{D07DD2DE-F619-49DD-B5E7-03A290FF4ED1}"/>
          </ac:spMkLst>
        </pc:spChg>
        <pc:spChg chg="add">
          <ac:chgData name="Konstantinos Laios" userId="60e57ba478937621" providerId="LiveId" clId="{DF6490A6-0722-4409-8856-F12CFD51792B}" dt="2023-09-17T12:35:37.231" v="273" actId="26606"/>
          <ac:spMkLst>
            <pc:docMk/>
            <pc:sldMk cId="0" sldId="332"/>
            <ac:spMk id="72719" creationId="{85149191-5F60-4A28-AAFF-039F96B0F3EC}"/>
          </ac:spMkLst>
        </pc:spChg>
        <pc:spChg chg="add">
          <ac:chgData name="Konstantinos Laios" userId="60e57ba478937621" providerId="LiveId" clId="{DF6490A6-0722-4409-8856-F12CFD51792B}" dt="2023-09-17T12:35:37.231" v="273" actId="26606"/>
          <ac:spMkLst>
            <pc:docMk/>
            <pc:sldMk cId="0" sldId="332"/>
            <ac:spMk id="72721" creationId="{F8260ED5-17F7-4158-B241-D51DD4CF1B7E}"/>
          </ac:spMkLst>
        </pc:spChg>
        <pc:picChg chg="mod">
          <ac:chgData name="Konstantinos Laios" userId="60e57ba478937621" providerId="LiveId" clId="{DF6490A6-0722-4409-8856-F12CFD51792B}" dt="2023-09-17T12:35:37.231" v="273" actId="26606"/>
          <ac:picMkLst>
            <pc:docMk/>
            <pc:sldMk cId="0" sldId="332"/>
            <ac:picMk id="72708" creationId="{3A19B26E-B0D6-1322-9885-DEF98E0A475A}"/>
          </ac:picMkLst>
        </pc:picChg>
      </pc:sldChg>
      <pc:sldChg chg="addSp delSp modSp add mod setBg">
        <pc:chgData name="Konstantinos Laios" userId="60e57ba478937621" providerId="LiveId" clId="{DF6490A6-0722-4409-8856-F12CFD51792B}" dt="2023-09-17T12:36:22.478" v="290" actId="14100"/>
        <pc:sldMkLst>
          <pc:docMk/>
          <pc:sldMk cId="0" sldId="333"/>
        </pc:sldMkLst>
        <pc:spChg chg="mod">
          <ac:chgData name="Konstantinos Laios" userId="60e57ba478937621" providerId="LiveId" clId="{DF6490A6-0722-4409-8856-F12CFD51792B}" dt="2023-09-17T12:36:22.478" v="290" actId="14100"/>
          <ac:spMkLst>
            <pc:docMk/>
            <pc:sldMk cId="0" sldId="333"/>
            <ac:spMk id="2" creationId="{C6478CC8-AAE6-5063-757B-31C6EE9D0FF4}"/>
          </ac:spMkLst>
        </pc:spChg>
        <pc:spChg chg="del ord">
          <ac:chgData name="Konstantinos Laios" userId="60e57ba478937621" providerId="LiveId" clId="{DF6490A6-0722-4409-8856-F12CFD51792B}" dt="2023-09-17T12:35:58.841" v="276" actId="21"/>
          <ac:spMkLst>
            <pc:docMk/>
            <pc:sldMk cId="0" sldId="333"/>
            <ac:spMk id="3" creationId="{8A7CF2B9-72AF-69AE-0D0D-54E3E3EFC10E}"/>
          </ac:spMkLst>
        </pc:spChg>
        <pc:spChg chg="add">
          <ac:chgData name="Konstantinos Laios" userId="60e57ba478937621" providerId="LiveId" clId="{DF6490A6-0722-4409-8856-F12CFD51792B}" dt="2023-09-17T12:35:49.729" v="275" actId="26606"/>
          <ac:spMkLst>
            <pc:docMk/>
            <pc:sldMk cId="0" sldId="333"/>
            <ac:spMk id="73737" creationId="{A8384FB5-9ADC-4DDC-881B-597D56F5B15D}"/>
          </ac:spMkLst>
        </pc:spChg>
        <pc:spChg chg="add">
          <ac:chgData name="Konstantinos Laios" userId="60e57ba478937621" providerId="LiveId" clId="{DF6490A6-0722-4409-8856-F12CFD51792B}" dt="2023-09-17T12:35:49.729" v="275" actId="26606"/>
          <ac:spMkLst>
            <pc:docMk/>
            <pc:sldMk cId="0" sldId="333"/>
            <ac:spMk id="73739" creationId="{91E5A9A7-95C6-4F4F-B00E-C82E07FE62EF}"/>
          </ac:spMkLst>
        </pc:spChg>
        <pc:spChg chg="add">
          <ac:chgData name="Konstantinos Laios" userId="60e57ba478937621" providerId="LiveId" clId="{DF6490A6-0722-4409-8856-F12CFD51792B}" dt="2023-09-17T12:35:49.729" v="275" actId="26606"/>
          <ac:spMkLst>
            <pc:docMk/>
            <pc:sldMk cId="0" sldId="333"/>
            <ac:spMk id="73741" creationId="{D07DD2DE-F619-49DD-B5E7-03A290FF4ED1}"/>
          </ac:spMkLst>
        </pc:spChg>
        <pc:spChg chg="add">
          <ac:chgData name="Konstantinos Laios" userId="60e57ba478937621" providerId="LiveId" clId="{DF6490A6-0722-4409-8856-F12CFD51792B}" dt="2023-09-17T12:35:49.729" v="275" actId="26606"/>
          <ac:spMkLst>
            <pc:docMk/>
            <pc:sldMk cId="0" sldId="333"/>
            <ac:spMk id="73743" creationId="{85149191-5F60-4A28-AAFF-039F96B0F3EC}"/>
          </ac:spMkLst>
        </pc:spChg>
        <pc:spChg chg="add">
          <ac:chgData name="Konstantinos Laios" userId="60e57ba478937621" providerId="LiveId" clId="{DF6490A6-0722-4409-8856-F12CFD51792B}" dt="2023-09-17T12:35:49.729" v="275" actId="26606"/>
          <ac:spMkLst>
            <pc:docMk/>
            <pc:sldMk cId="0" sldId="333"/>
            <ac:spMk id="73745" creationId="{F8260ED5-17F7-4158-B241-D51DD4CF1B7E}"/>
          </ac:spMkLst>
        </pc:spChg>
        <pc:picChg chg="mod">
          <ac:chgData name="Konstantinos Laios" userId="60e57ba478937621" providerId="LiveId" clId="{DF6490A6-0722-4409-8856-F12CFD51792B}" dt="2023-09-17T12:35:49.729" v="275" actId="26606"/>
          <ac:picMkLst>
            <pc:docMk/>
            <pc:sldMk cId="0" sldId="333"/>
            <ac:picMk id="73732" creationId="{901C9C9D-7053-47EF-F42F-E18636F9439F}"/>
          </ac:picMkLst>
        </pc:picChg>
      </pc:sldChg>
      <pc:sldChg chg="addSp modSp add mod setBg">
        <pc:chgData name="Konstantinos Laios" userId="60e57ba478937621" providerId="LiveId" clId="{DF6490A6-0722-4409-8856-F12CFD51792B}" dt="2023-09-17T12:36:32.512" v="291" actId="26606"/>
        <pc:sldMkLst>
          <pc:docMk/>
          <pc:sldMk cId="0" sldId="334"/>
        </pc:sldMkLst>
        <pc:spChg chg="mod">
          <ac:chgData name="Konstantinos Laios" userId="60e57ba478937621" providerId="LiveId" clId="{DF6490A6-0722-4409-8856-F12CFD51792B}" dt="2023-09-17T12:36:32.512" v="291" actId="26606"/>
          <ac:spMkLst>
            <pc:docMk/>
            <pc:sldMk cId="0" sldId="334"/>
            <ac:spMk id="2" creationId="{EC732D22-D605-F67E-6A23-3ED0A47ED409}"/>
          </ac:spMkLst>
        </pc:spChg>
        <pc:spChg chg="ord">
          <ac:chgData name="Konstantinos Laios" userId="60e57ba478937621" providerId="LiveId" clId="{DF6490A6-0722-4409-8856-F12CFD51792B}" dt="2023-09-17T12:36:32.512" v="291" actId="26606"/>
          <ac:spMkLst>
            <pc:docMk/>
            <pc:sldMk cId="0" sldId="334"/>
            <ac:spMk id="3" creationId="{543E86C9-A42D-40F7-40B8-B3A560B617F5}"/>
          </ac:spMkLst>
        </pc:spChg>
        <pc:spChg chg="add">
          <ac:chgData name="Konstantinos Laios" userId="60e57ba478937621" providerId="LiveId" clId="{DF6490A6-0722-4409-8856-F12CFD51792B}" dt="2023-09-17T12:36:32.512" v="291" actId="26606"/>
          <ac:spMkLst>
            <pc:docMk/>
            <pc:sldMk cId="0" sldId="334"/>
            <ac:spMk id="74761" creationId="{A8384FB5-9ADC-4DDC-881B-597D56F5B15D}"/>
          </ac:spMkLst>
        </pc:spChg>
        <pc:spChg chg="add">
          <ac:chgData name="Konstantinos Laios" userId="60e57ba478937621" providerId="LiveId" clId="{DF6490A6-0722-4409-8856-F12CFD51792B}" dt="2023-09-17T12:36:32.512" v="291" actId="26606"/>
          <ac:spMkLst>
            <pc:docMk/>
            <pc:sldMk cId="0" sldId="334"/>
            <ac:spMk id="74763" creationId="{91E5A9A7-95C6-4F4F-B00E-C82E07FE62EF}"/>
          </ac:spMkLst>
        </pc:spChg>
        <pc:spChg chg="add">
          <ac:chgData name="Konstantinos Laios" userId="60e57ba478937621" providerId="LiveId" clId="{DF6490A6-0722-4409-8856-F12CFD51792B}" dt="2023-09-17T12:36:32.512" v="291" actId="26606"/>
          <ac:spMkLst>
            <pc:docMk/>
            <pc:sldMk cId="0" sldId="334"/>
            <ac:spMk id="74765" creationId="{D07DD2DE-F619-49DD-B5E7-03A290FF4ED1}"/>
          </ac:spMkLst>
        </pc:spChg>
        <pc:spChg chg="add">
          <ac:chgData name="Konstantinos Laios" userId="60e57ba478937621" providerId="LiveId" clId="{DF6490A6-0722-4409-8856-F12CFD51792B}" dt="2023-09-17T12:36:32.512" v="291" actId="26606"/>
          <ac:spMkLst>
            <pc:docMk/>
            <pc:sldMk cId="0" sldId="334"/>
            <ac:spMk id="74767" creationId="{85149191-5F60-4A28-AAFF-039F96B0F3EC}"/>
          </ac:spMkLst>
        </pc:spChg>
        <pc:spChg chg="add">
          <ac:chgData name="Konstantinos Laios" userId="60e57ba478937621" providerId="LiveId" clId="{DF6490A6-0722-4409-8856-F12CFD51792B}" dt="2023-09-17T12:36:32.512" v="291" actId="26606"/>
          <ac:spMkLst>
            <pc:docMk/>
            <pc:sldMk cId="0" sldId="334"/>
            <ac:spMk id="74769" creationId="{F8260ED5-17F7-4158-B241-D51DD4CF1B7E}"/>
          </ac:spMkLst>
        </pc:spChg>
        <pc:picChg chg="mod">
          <ac:chgData name="Konstantinos Laios" userId="60e57ba478937621" providerId="LiveId" clId="{DF6490A6-0722-4409-8856-F12CFD51792B}" dt="2023-09-17T12:36:32.512" v="291" actId="26606"/>
          <ac:picMkLst>
            <pc:docMk/>
            <pc:sldMk cId="0" sldId="334"/>
            <ac:picMk id="74756" creationId="{3F8ECF29-CF44-9E0D-D38F-ABF8FA5AA3B2}"/>
          </ac:picMkLst>
        </pc:picChg>
      </pc:sldChg>
      <pc:sldChg chg="addSp delSp modSp add mod setBg">
        <pc:chgData name="Konstantinos Laios" userId="60e57ba478937621" providerId="LiveId" clId="{DF6490A6-0722-4409-8856-F12CFD51792B}" dt="2023-09-17T12:36:43.743" v="294" actId="26606"/>
        <pc:sldMkLst>
          <pc:docMk/>
          <pc:sldMk cId="0" sldId="335"/>
        </pc:sldMkLst>
        <pc:spChg chg="mod ord">
          <ac:chgData name="Konstantinos Laios" userId="60e57ba478937621" providerId="LiveId" clId="{DF6490A6-0722-4409-8856-F12CFD51792B}" dt="2023-09-17T12:36:43.743" v="294" actId="26606"/>
          <ac:spMkLst>
            <pc:docMk/>
            <pc:sldMk cId="0" sldId="335"/>
            <ac:spMk id="2" creationId="{C79FC36F-1149-7503-F8BA-4DB98B667C7A}"/>
          </ac:spMkLst>
        </pc:spChg>
        <pc:spChg chg="add del">
          <ac:chgData name="Konstantinos Laios" userId="60e57ba478937621" providerId="LiveId" clId="{DF6490A6-0722-4409-8856-F12CFD51792B}" dt="2023-09-17T12:36:43.743" v="294" actId="26606"/>
          <ac:spMkLst>
            <pc:docMk/>
            <pc:sldMk cId="0" sldId="335"/>
            <ac:spMk id="3" creationId="{7119434E-FD61-DC72-3A0C-ADF952C49F13}"/>
          </ac:spMkLst>
        </pc:spChg>
        <pc:spChg chg="add del">
          <ac:chgData name="Konstantinos Laios" userId="60e57ba478937621" providerId="LiveId" clId="{DF6490A6-0722-4409-8856-F12CFD51792B}" dt="2023-09-17T12:36:43.729" v="293" actId="26606"/>
          <ac:spMkLst>
            <pc:docMk/>
            <pc:sldMk cId="0" sldId="335"/>
            <ac:spMk id="75785" creationId="{37C89E4B-3C9F-44B9-8B86-D9E3D112D8EC}"/>
          </ac:spMkLst>
        </pc:spChg>
        <pc:spChg chg="add">
          <ac:chgData name="Konstantinos Laios" userId="60e57ba478937621" providerId="LiveId" clId="{DF6490A6-0722-4409-8856-F12CFD51792B}" dt="2023-09-17T12:36:43.743" v="294" actId="26606"/>
          <ac:spMkLst>
            <pc:docMk/>
            <pc:sldMk cId="0" sldId="335"/>
            <ac:spMk id="75791" creationId="{17A36730-4CB0-4F61-AD11-A44C9765833F}"/>
          </ac:spMkLst>
        </pc:spChg>
        <pc:spChg chg="add">
          <ac:chgData name="Konstantinos Laios" userId="60e57ba478937621" providerId="LiveId" clId="{DF6490A6-0722-4409-8856-F12CFD51792B}" dt="2023-09-17T12:36:43.743" v="294" actId="26606"/>
          <ac:spMkLst>
            <pc:docMk/>
            <pc:sldMk cId="0" sldId="335"/>
            <ac:spMk id="75792" creationId="{A4E37431-20F0-4DD6-84A9-ED2B644943A2}"/>
          </ac:spMkLst>
        </pc:spChg>
        <pc:spChg chg="add">
          <ac:chgData name="Konstantinos Laios" userId="60e57ba478937621" providerId="LiveId" clId="{DF6490A6-0722-4409-8856-F12CFD51792B}" dt="2023-09-17T12:36:43.743" v="294" actId="26606"/>
          <ac:spMkLst>
            <pc:docMk/>
            <pc:sldMk cId="0" sldId="335"/>
            <ac:spMk id="75793" creationId="{C69C79E1-F916-4929-A4F3-DE763D4BFA57}"/>
          </ac:spMkLst>
        </pc:spChg>
        <pc:spChg chg="add">
          <ac:chgData name="Konstantinos Laios" userId="60e57ba478937621" providerId="LiveId" clId="{DF6490A6-0722-4409-8856-F12CFD51792B}" dt="2023-09-17T12:36:43.743" v="294" actId="26606"/>
          <ac:spMkLst>
            <pc:docMk/>
            <pc:sldMk cId="0" sldId="335"/>
            <ac:spMk id="75794" creationId="{0AE98B72-66C6-4AB4-AF0D-BA830DE86393}"/>
          </ac:spMkLst>
        </pc:spChg>
        <pc:spChg chg="add">
          <ac:chgData name="Konstantinos Laios" userId="60e57ba478937621" providerId="LiveId" clId="{DF6490A6-0722-4409-8856-F12CFD51792B}" dt="2023-09-17T12:36:43.743" v="294" actId="26606"/>
          <ac:spMkLst>
            <pc:docMk/>
            <pc:sldMk cId="0" sldId="335"/>
            <ac:spMk id="75795" creationId="{767334AB-16BD-4EC7-8C6B-4B5171600933}"/>
          </ac:spMkLst>
        </pc:spChg>
        <pc:spChg chg="add">
          <ac:chgData name="Konstantinos Laios" userId="60e57ba478937621" providerId="LiveId" clId="{DF6490A6-0722-4409-8856-F12CFD51792B}" dt="2023-09-17T12:36:43.743" v="294" actId="26606"/>
          <ac:spMkLst>
            <pc:docMk/>
            <pc:sldMk cId="0" sldId="335"/>
            <ac:spMk id="75796" creationId="{407EAFC6-733F-403D-BB4D-05A3A28742F1}"/>
          </ac:spMkLst>
        </pc:spChg>
        <pc:spChg chg="add">
          <ac:chgData name="Konstantinos Laios" userId="60e57ba478937621" providerId="LiveId" clId="{DF6490A6-0722-4409-8856-F12CFD51792B}" dt="2023-09-17T12:36:43.743" v="294" actId="26606"/>
          <ac:spMkLst>
            <pc:docMk/>
            <pc:sldMk cId="0" sldId="335"/>
            <ac:spMk id="75797" creationId="{7119434E-FD61-DC72-3A0C-ADF952C49F13}"/>
          </ac:spMkLst>
        </pc:spChg>
        <pc:picChg chg="mod">
          <ac:chgData name="Konstantinos Laios" userId="60e57ba478937621" providerId="LiveId" clId="{DF6490A6-0722-4409-8856-F12CFD51792B}" dt="2023-09-17T12:36:43.743" v="294" actId="26606"/>
          <ac:picMkLst>
            <pc:docMk/>
            <pc:sldMk cId="0" sldId="335"/>
            <ac:picMk id="75780" creationId="{BE1389A5-BA58-F28A-6099-B23FF7B6F7EC}"/>
          </ac:picMkLst>
        </pc:picChg>
        <pc:cxnChg chg="add del">
          <ac:chgData name="Konstantinos Laios" userId="60e57ba478937621" providerId="LiveId" clId="{DF6490A6-0722-4409-8856-F12CFD51792B}" dt="2023-09-17T12:36:43.729" v="293" actId="26606"/>
          <ac:cxnSpMkLst>
            <pc:docMk/>
            <pc:sldMk cId="0" sldId="335"/>
            <ac:cxnSpMk id="75787" creationId="{AA2EAA10-076F-46BD-8F0F-B9A2FB77A85C}"/>
          </ac:cxnSpMkLst>
        </pc:cxnChg>
        <pc:cxnChg chg="add del">
          <ac:chgData name="Konstantinos Laios" userId="60e57ba478937621" providerId="LiveId" clId="{DF6490A6-0722-4409-8856-F12CFD51792B}" dt="2023-09-17T12:36:43.729" v="293" actId="26606"/>
          <ac:cxnSpMkLst>
            <pc:docMk/>
            <pc:sldMk cId="0" sldId="335"/>
            <ac:cxnSpMk id="75789" creationId="{D891E407-403B-4764-86C9-33A56D3BCAA3}"/>
          </ac:cxnSpMkLst>
        </pc:cxnChg>
      </pc:sldChg>
      <pc:sldChg chg="addSp delSp modSp add mod setBg">
        <pc:chgData name="Konstantinos Laios" userId="60e57ba478937621" providerId="LiveId" clId="{DF6490A6-0722-4409-8856-F12CFD51792B}" dt="2023-09-17T12:36:49.491" v="295" actId="26606"/>
        <pc:sldMkLst>
          <pc:docMk/>
          <pc:sldMk cId="0" sldId="336"/>
        </pc:sldMkLst>
        <pc:spChg chg="mod">
          <ac:chgData name="Konstantinos Laios" userId="60e57ba478937621" providerId="LiveId" clId="{DF6490A6-0722-4409-8856-F12CFD51792B}" dt="2023-09-17T12:36:49.491" v="295" actId="26606"/>
          <ac:spMkLst>
            <pc:docMk/>
            <pc:sldMk cId="0" sldId="336"/>
            <ac:spMk id="2" creationId="{9054C042-14D8-2067-2B92-650C2DA4FE33}"/>
          </ac:spMkLst>
        </pc:spChg>
        <pc:spChg chg="del">
          <ac:chgData name="Konstantinos Laios" userId="60e57ba478937621" providerId="LiveId" clId="{DF6490A6-0722-4409-8856-F12CFD51792B}" dt="2023-09-17T12:36:49.491" v="295" actId="26606"/>
          <ac:spMkLst>
            <pc:docMk/>
            <pc:sldMk cId="0" sldId="336"/>
            <ac:spMk id="3" creationId="{B4737191-AB51-504E-5A6C-BF9DE8FEC681}"/>
          </ac:spMkLst>
        </pc:spChg>
        <pc:spChg chg="add">
          <ac:chgData name="Konstantinos Laios" userId="60e57ba478937621" providerId="LiveId" clId="{DF6490A6-0722-4409-8856-F12CFD51792B}" dt="2023-09-17T12:36:49.491" v="295" actId="26606"/>
          <ac:spMkLst>
            <pc:docMk/>
            <pc:sldMk cId="0" sldId="336"/>
            <ac:spMk id="76809" creationId="{6753252F-4873-4F63-801D-CC719279A7D5}"/>
          </ac:spMkLst>
        </pc:spChg>
        <pc:spChg chg="add">
          <ac:chgData name="Konstantinos Laios" userId="60e57ba478937621" providerId="LiveId" clId="{DF6490A6-0722-4409-8856-F12CFD51792B}" dt="2023-09-17T12:36:49.491" v="295" actId="26606"/>
          <ac:spMkLst>
            <pc:docMk/>
            <pc:sldMk cId="0" sldId="336"/>
            <ac:spMk id="76811" creationId="{047C8CCB-F95D-4249-92DD-651249D3535A}"/>
          </ac:spMkLst>
        </pc:spChg>
        <pc:picChg chg="mod">
          <ac:chgData name="Konstantinos Laios" userId="60e57ba478937621" providerId="LiveId" clId="{DF6490A6-0722-4409-8856-F12CFD51792B}" dt="2023-09-17T12:36:49.491" v="295" actId="26606"/>
          <ac:picMkLst>
            <pc:docMk/>
            <pc:sldMk cId="0" sldId="336"/>
            <ac:picMk id="76804" creationId="{62BC1590-6B2F-88BD-5951-3ABC8E3D95A1}"/>
          </ac:picMkLst>
        </pc:picChg>
      </pc:sldChg>
      <pc:sldChg chg="addSp delSp modSp add mod setBg">
        <pc:chgData name="Konstantinos Laios" userId="60e57ba478937621" providerId="LiveId" clId="{DF6490A6-0722-4409-8856-F12CFD51792B}" dt="2023-09-17T12:36:55.924" v="296" actId="26606"/>
        <pc:sldMkLst>
          <pc:docMk/>
          <pc:sldMk cId="0" sldId="337"/>
        </pc:sldMkLst>
        <pc:spChg chg="mod ord">
          <ac:chgData name="Konstantinos Laios" userId="60e57ba478937621" providerId="LiveId" clId="{DF6490A6-0722-4409-8856-F12CFD51792B}" dt="2023-09-17T12:36:55.924" v="296" actId="26606"/>
          <ac:spMkLst>
            <pc:docMk/>
            <pc:sldMk cId="0" sldId="337"/>
            <ac:spMk id="2" creationId="{C93CAD66-C53B-2DBF-DE76-9973DFA4A943}"/>
          </ac:spMkLst>
        </pc:spChg>
        <pc:spChg chg="del">
          <ac:chgData name="Konstantinos Laios" userId="60e57ba478937621" providerId="LiveId" clId="{DF6490A6-0722-4409-8856-F12CFD51792B}" dt="2023-09-17T12:36:55.924" v="296" actId="26606"/>
          <ac:spMkLst>
            <pc:docMk/>
            <pc:sldMk cId="0" sldId="337"/>
            <ac:spMk id="3" creationId="{B14E42F8-D1B3-5DD6-0571-52422A136DA0}"/>
          </ac:spMkLst>
        </pc:spChg>
        <pc:spChg chg="add">
          <ac:chgData name="Konstantinos Laios" userId="60e57ba478937621" providerId="LiveId" clId="{DF6490A6-0722-4409-8856-F12CFD51792B}" dt="2023-09-17T12:36:55.924" v="296" actId="26606"/>
          <ac:spMkLst>
            <pc:docMk/>
            <pc:sldMk cId="0" sldId="337"/>
            <ac:spMk id="78857" creationId="{37C89E4B-3C9F-44B9-8B86-D9E3D112D8EC}"/>
          </ac:spMkLst>
        </pc:spChg>
        <pc:picChg chg="mod">
          <ac:chgData name="Konstantinos Laios" userId="60e57ba478937621" providerId="LiveId" clId="{DF6490A6-0722-4409-8856-F12CFD51792B}" dt="2023-09-17T12:36:55.924" v="296" actId="26606"/>
          <ac:picMkLst>
            <pc:docMk/>
            <pc:sldMk cId="0" sldId="337"/>
            <ac:picMk id="78852" creationId="{E3F312E0-2354-5E36-C882-3CA95DFB41F3}"/>
          </ac:picMkLst>
        </pc:picChg>
        <pc:cxnChg chg="add">
          <ac:chgData name="Konstantinos Laios" userId="60e57ba478937621" providerId="LiveId" clId="{DF6490A6-0722-4409-8856-F12CFD51792B}" dt="2023-09-17T12:36:55.924" v="296" actId="26606"/>
          <ac:cxnSpMkLst>
            <pc:docMk/>
            <pc:sldMk cId="0" sldId="337"/>
            <ac:cxnSpMk id="78859" creationId="{AA2EAA10-076F-46BD-8F0F-B9A2FB77A85C}"/>
          </ac:cxnSpMkLst>
        </pc:cxnChg>
        <pc:cxnChg chg="add">
          <ac:chgData name="Konstantinos Laios" userId="60e57ba478937621" providerId="LiveId" clId="{DF6490A6-0722-4409-8856-F12CFD51792B}" dt="2023-09-17T12:36:55.924" v="296" actId="26606"/>
          <ac:cxnSpMkLst>
            <pc:docMk/>
            <pc:sldMk cId="0" sldId="337"/>
            <ac:cxnSpMk id="78861" creationId="{D891E407-403B-4764-86C9-33A56D3BCAA3}"/>
          </ac:cxnSpMkLst>
        </pc:cxnChg>
      </pc:sldChg>
      <pc:sldChg chg="addSp delSp modSp add mod setBg">
        <pc:chgData name="Konstantinos Laios" userId="60e57ba478937621" providerId="LiveId" clId="{DF6490A6-0722-4409-8856-F12CFD51792B}" dt="2023-09-17T12:37:12.210" v="299" actId="26606"/>
        <pc:sldMkLst>
          <pc:docMk/>
          <pc:sldMk cId="0" sldId="338"/>
        </pc:sldMkLst>
        <pc:spChg chg="mod ord">
          <ac:chgData name="Konstantinos Laios" userId="60e57ba478937621" providerId="LiveId" clId="{DF6490A6-0722-4409-8856-F12CFD51792B}" dt="2023-09-17T12:37:12.210" v="299" actId="26606"/>
          <ac:spMkLst>
            <pc:docMk/>
            <pc:sldMk cId="0" sldId="338"/>
            <ac:spMk id="2" creationId="{617F8E95-1903-BFD4-8D35-B522FA48B6E1}"/>
          </ac:spMkLst>
        </pc:spChg>
        <pc:spChg chg="add del">
          <ac:chgData name="Konstantinos Laios" userId="60e57ba478937621" providerId="LiveId" clId="{DF6490A6-0722-4409-8856-F12CFD51792B}" dt="2023-09-17T12:37:12.210" v="299" actId="26606"/>
          <ac:spMkLst>
            <pc:docMk/>
            <pc:sldMk cId="0" sldId="338"/>
            <ac:spMk id="3" creationId="{2F481D27-AB09-C42B-F127-6786FF65516E}"/>
          </ac:spMkLst>
        </pc:spChg>
        <pc:spChg chg="add del">
          <ac:chgData name="Konstantinos Laios" userId="60e57ba478937621" providerId="LiveId" clId="{DF6490A6-0722-4409-8856-F12CFD51792B}" dt="2023-09-17T12:37:12.207" v="298" actId="26606"/>
          <ac:spMkLst>
            <pc:docMk/>
            <pc:sldMk cId="0" sldId="338"/>
            <ac:spMk id="79881" creationId="{37C89E4B-3C9F-44B9-8B86-D9E3D112D8EC}"/>
          </ac:spMkLst>
        </pc:spChg>
        <pc:picChg chg="mod">
          <ac:chgData name="Konstantinos Laios" userId="60e57ba478937621" providerId="LiveId" clId="{DF6490A6-0722-4409-8856-F12CFD51792B}" dt="2023-09-17T12:37:12.210" v="299" actId="26606"/>
          <ac:picMkLst>
            <pc:docMk/>
            <pc:sldMk cId="0" sldId="338"/>
            <ac:picMk id="79876" creationId="{38F09EF7-AAC2-A682-4E14-B3D1D3654146}"/>
          </ac:picMkLst>
        </pc:picChg>
        <pc:cxnChg chg="add del">
          <ac:chgData name="Konstantinos Laios" userId="60e57ba478937621" providerId="LiveId" clId="{DF6490A6-0722-4409-8856-F12CFD51792B}" dt="2023-09-17T12:37:12.207" v="298" actId="26606"/>
          <ac:cxnSpMkLst>
            <pc:docMk/>
            <pc:sldMk cId="0" sldId="338"/>
            <ac:cxnSpMk id="79883" creationId="{AA2EAA10-076F-46BD-8F0F-B9A2FB77A85C}"/>
          </ac:cxnSpMkLst>
        </pc:cxnChg>
        <pc:cxnChg chg="add del">
          <ac:chgData name="Konstantinos Laios" userId="60e57ba478937621" providerId="LiveId" clId="{DF6490A6-0722-4409-8856-F12CFD51792B}" dt="2023-09-17T12:37:12.207" v="298" actId="26606"/>
          <ac:cxnSpMkLst>
            <pc:docMk/>
            <pc:sldMk cId="0" sldId="338"/>
            <ac:cxnSpMk id="79885" creationId="{D891E407-403B-4764-86C9-33A56D3BCAA3}"/>
          </ac:cxnSpMkLst>
        </pc:cxnChg>
      </pc:sldChg>
      <pc:sldChg chg="addSp delSp modSp add mod setBg">
        <pc:chgData name="Konstantinos Laios" userId="60e57ba478937621" providerId="LiveId" clId="{DF6490A6-0722-4409-8856-F12CFD51792B}" dt="2023-09-17T12:37:23.113" v="302" actId="26606"/>
        <pc:sldMkLst>
          <pc:docMk/>
          <pc:sldMk cId="0" sldId="339"/>
        </pc:sldMkLst>
        <pc:spChg chg="mod">
          <ac:chgData name="Konstantinos Laios" userId="60e57ba478937621" providerId="LiveId" clId="{DF6490A6-0722-4409-8856-F12CFD51792B}" dt="2023-09-17T12:37:23.113" v="302" actId="26606"/>
          <ac:spMkLst>
            <pc:docMk/>
            <pc:sldMk cId="0" sldId="339"/>
            <ac:spMk id="2" creationId="{BF544EED-A61F-48EC-0EAB-4E9B61E48349}"/>
          </ac:spMkLst>
        </pc:spChg>
        <pc:spChg chg="add del">
          <ac:chgData name="Konstantinos Laios" userId="60e57ba478937621" providerId="LiveId" clId="{DF6490A6-0722-4409-8856-F12CFD51792B}" dt="2023-09-17T12:37:23.113" v="302" actId="26606"/>
          <ac:spMkLst>
            <pc:docMk/>
            <pc:sldMk cId="0" sldId="339"/>
            <ac:spMk id="3" creationId="{11456D2B-47A8-FF3E-EDEB-FFCED2471E74}"/>
          </ac:spMkLst>
        </pc:spChg>
        <pc:spChg chg="add">
          <ac:chgData name="Konstantinos Laios" userId="60e57ba478937621" providerId="LiveId" clId="{DF6490A6-0722-4409-8856-F12CFD51792B}" dt="2023-09-17T12:37:23.113" v="302" actId="26606"/>
          <ac:spMkLst>
            <pc:docMk/>
            <pc:sldMk cId="0" sldId="339"/>
            <ac:spMk id="80905" creationId="{1707FC24-6981-43D9-B525-C7832BA22463}"/>
          </ac:spMkLst>
        </pc:spChg>
        <pc:picChg chg="mod">
          <ac:chgData name="Konstantinos Laios" userId="60e57ba478937621" providerId="LiveId" clId="{DF6490A6-0722-4409-8856-F12CFD51792B}" dt="2023-09-17T12:37:23.113" v="302" actId="26606"/>
          <ac:picMkLst>
            <pc:docMk/>
            <pc:sldMk cId="0" sldId="339"/>
            <ac:picMk id="80900" creationId="{99253DBF-5748-5635-8DBC-499674220A4F}"/>
          </ac:picMkLst>
        </pc:picChg>
      </pc:sldChg>
      <pc:sldChg chg="addSp modSp add mod setBg">
        <pc:chgData name="Konstantinos Laios" userId="60e57ba478937621" providerId="LiveId" clId="{DF6490A6-0722-4409-8856-F12CFD51792B}" dt="2023-09-17T12:37:39.166" v="304" actId="122"/>
        <pc:sldMkLst>
          <pc:docMk/>
          <pc:sldMk cId="0" sldId="340"/>
        </pc:sldMkLst>
        <pc:spChg chg="mod">
          <ac:chgData name="Konstantinos Laios" userId="60e57ba478937621" providerId="LiveId" clId="{DF6490A6-0722-4409-8856-F12CFD51792B}" dt="2023-09-17T12:37:39.166" v="304" actId="122"/>
          <ac:spMkLst>
            <pc:docMk/>
            <pc:sldMk cId="0" sldId="340"/>
            <ac:spMk id="2" creationId="{8F6B1583-65E4-5F2E-3EDC-CD9DA328095C}"/>
          </ac:spMkLst>
        </pc:spChg>
        <pc:spChg chg="ord">
          <ac:chgData name="Konstantinos Laios" userId="60e57ba478937621" providerId="LiveId" clId="{DF6490A6-0722-4409-8856-F12CFD51792B}" dt="2023-09-17T12:37:35.199" v="303" actId="26606"/>
          <ac:spMkLst>
            <pc:docMk/>
            <pc:sldMk cId="0" sldId="340"/>
            <ac:spMk id="3" creationId="{DE18D09E-8DFC-9575-9DC7-DB10DEFA5F46}"/>
          </ac:spMkLst>
        </pc:spChg>
        <pc:spChg chg="add">
          <ac:chgData name="Konstantinos Laios" userId="60e57ba478937621" providerId="LiveId" clId="{DF6490A6-0722-4409-8856-F12CFD51792B}" dt="2023-09-17T12:37:35.199" v="303" actId="26606"/>
          <ac:spMkLst>
            <pc:docMk/>
            <pc:sldMk cId="0" sldId="340"/>
            <ac:spMk id="81929" creationId="{A8384FB5-9ADC-4DDC-881B-597D56F5B15D}"/>
          </ac:spMkLst>
        </pc:spChg>
        <pc:spChg chg="add">
          <ac:chgData name="Konstantinos Laios" userId="60e57ba478937621" providerId="LiveId" clId="{DF6490A6-0722-4409-8856-F12CFD51792B}" dt="2023-09-17T12:37:35.199" v="303" actId="26606"/>
          <ac:spMkLst>
            <pc:docMk/>
            <pc:sldMk cId="0" sldId="340"/>
            <ac:spMk id="81931" creationId="{91E5A9A7-95C6-4F4F-B00E-C82E07FE62EF}"/>
          </ac:spMkLst>
        </pc:spChg>
        <pc:spChg chg="add">
          <ac:chgData name="Konstantinos Laios" userId="60e57ba478937621" providerId="LiveId" clId="{DF6490A6-0722-4409-8856-F12CFD51792B}" dt="2023-09-17T12:37:35.199" v="303" actId="26606"/>
          <ac:spMkLst>
            <pc:docMk/>
            <pc:sldMk cId="0" sldId="340"/>
            <ac:spMk id="81933" creationId="{D07DD2DE-F619-49DD-B5E7-03A290FF4ED1}"/>
          </ac:spMkLst>
        </pc:spChg>
        <pc:spChg chg="add">
          <ac:chgData name="Konstantinos Laios" userId="60e57ba478937621" providerId="LiveId" clId="{DF6490A6-0722-4409-8856-F12CFD51792B}" dt="2023-09-17T12:37:35.199" v="303" actId="26606"/>
          <ac:spMkLst>
            <pc:docMk/>
            <pc:sldMk cId="0" sldId="340"/>
            <ac:spMk id="81935" creationId="{85149191-5F60-4A28-AAFF-039F96B0F3EC}"/>
          </ac:spMkLst>
        </pc:spChg>
        <pc:spChg chg="add">
          <ac:chgData name="Konstantinos Laios" userId="60e57ba478937621" providerId="LiveId" clId="{DF6490A6-0722-4409-8856-F12CFD51792B}" dt="2023-09-17T12:37:35.199" v="303" actId="26606"/>
          <ac:spMkLst>
            <pc:docMk/>
            <pc:sldMk cId="0" sldId="340"/>
            <ac:spMk id="81937" creationId="{F8260ED5-17F7-4158-B241-D51DD4CF1B7E}"/>
          </ac:spMkLst>
        </pc:spChg>
        <pc:picChg chg="mod">
          <ac:chgData name="Konstantinos Laios" userId="60e57ba478937621" providerId="LiveId" clId="{DF6490A6-0722-4409-8856-F12CFD51792B}" dt="2023-09-17T12:37:35.199" v="303" actId="26606"/>
          <ac:picMkLst>
            <pc:docMk/>
            <pc:sldMk cId="0" sldId="340"/>
            <ac:picMk id="81924" creationId="{33CAA78B-5FB5-A872-7F4A-5ACAD0E6B721}"/>
          </ac:picMkLst>
        </pc:picChg>
      </pc:sldChg>
      <pc:sldChg chg="addSp delSp modSp add mod setBg">
        <pc:chgData name="Konstantinos Laios" userId="60e57ba478937621" providerId="LiveId" clId="{DF6490A6-0722-4409-8856-F12CFD51792B}" dt="2023-09-17T12:38:02.598" v="307" actId="21"/>
        <pc:sldMkLst>
          <pc:docMk/>
          <pc:sldMk cId="0" sldId="341"/>
        </pc:sldMkLst>
        <pc:spChg chg="mod">
          <ac:chgData name="Konstantinos Laios" userId="60e57ba478937621" providerId="LiveId" clId="{DF6490A6-0722-4409-8856-F12CFD51792B}" dt="2023-09-17T12:37:59.110" v="306" actId="122"/>
          <ac:spMkLst>
            <pc:docMk/>
            <pc:sldMk cId="0" sldId="341"/>
            <ac:spMk id="82946" creationId="{41EA7FCC-C159-9F6E-FCB2-9D750D1D0143}"/>
          </ac:spMkLst>
        </pc:spChg>
        <pc:spChg chg="del mod ord">
          <ac:chgData name="Konstantinos Laios" userId="60e57ba478937621" providerId="LiveId" clId="{DF6490A6-0722-4409-8856-F12CFD51792B}" dt="2023-09-17T12:38:02.598" v="307" actId="21"/>
          <ac:spMkLst>
            <pc:docMk/>
            <pc:sldMk cId="0" sldId="341"/>
            <ac:spMk id="82947" creationId="{FD33F234-8CE0-D7E2-FCF7-F21246378194}"/>
          </ac:spMkLst>
        </pc:spChg>
        <pc:spChg chg="add">
          <ac:chgData name="Konstantinos Laios" userId="60e57ba478937621" providerId="LiveId" clId="{DF6490A6-0722-4409-8856-F12CFD51792B}" dt="2023-09-17T12:37:55.058" v="305" actId="26606"/>
          <ac:spMkLst>
            <pc:docMk/>
            <pc:sldMk cId="0" sldId="341"/>
            <ac:spMk id="82953" creationId="{55006F82-50D2-401C-BE85-FFEA1C1963DC}"/>
          </ac:spMkLst>
        </pc:spChg>
        <pc:spChg chg="add">
          <ac:chgData name="Konstantinos Laios" userId="60e57ba478937621" providerId="LiveId" clId="{DF6490A6-0722-4409-8856-F12CFD51792B}" dt="2023-09-17T12:37:55.058" v="305" actId="26606"/>
          <ac:spMkLst>
            <pc:docMk/>
            <pc:sldMk cId="0" sldId="341"/>
            <ac:spMk id="82955" creationId="{32034F32-09B4-47B4-B550-1F1CE3D538CB}"/>
          </ac:spMkLst>
        </pc:spChg>
        <pc:spChg chg="add">
          <ac:chgData name="Konstantinos Laios" userId="60e57ba478937621" providerId="LiveId" clId="{DF6490A6-0722-4409-8856-F12CFD51792B}" dt="2023-09-17T12:37:55.058" v="305" actId="26606"/>
          <ac:spMkLst>
            <pc:docMk/>
            <pc:sldMk cId="0" sldId="341"/>
            <ac:spMk id="82965" creationId="{4FCECCE4-3046-4A76-B4C0-767A6251C6EA}"/>
          </ac:spMkLst>
        </pc:spChg>
        <pc:spChg chg="add">
          <ac:chgData name="Konstantinos Laios" userId="60e57ba478937621" providerId="LiveId" clId="{DF6490A6-0722-4409-8856-F12CFD51792B}" dt="2023-09-17T12:37:55.058" v="305" actId="26606"/>
          <ac:spMkLst>
            <pc:docMk/>
            <pc:sldMk cId="0" sldId="341"/>
            <ac:spMk id="82973" creationId="{096F20E2-F42F-4B71-8BC5-478533FE166C}"/>
          </ac:spMkLst>
        </pc:spChg>
        <pc:grpChg chg="add">
          <ac:chgData name="Konstantinos Laios" userId="60e57ba478937621" providerId="LiveId" clId="{DF6490A6-0722-4409-8856-F12CFD51792B}" dt="2023-09-17T12:37:55.058" v="305" actId="26606"/>
          <ac:grpSpMkLst>
            <pc:docMk/>
            <pc:sldMk cId="0" sldId="341"/>
            <ac:grpSpMk id="82957" creationId="{DE281959-4C2A-43BA-8C83-11E748D31C16}"/>
          </ac:grpSpMkLst>
        </pc:grpChg>
        <pc:grpChg chg="add">
          <ac:chgData name="Konstantinos Laios" userId="60e57ba478937621" providerId="LiveId" clId="{DF6490A6-0722-4409-8856-F12CFD51792B}" dt="2023-09-17T12:37:55.058" v="305" actId="26606"/>
          <ac:grpSpMkLst>
            <pc:docMk/>
            <pc:sldMk cId="0" sldId="341"/>
            <ac:grpSpMk id="82967" creationId="{D6F309B0-04E5-4883-9605-1364452C68CF}"/>
          </ac:grpSpMkLst>
        </pc:grpChg>
        <pc:grpChg chg="add">
          <ac:chgData name="Konstantinos Laios" userId="60e57ba478937621" providerId="LiveId" clId="{DF6490A6-0722-4409-8856-F12CFD51792B}" dt="2023-09-17T12:37:55.058" v="305" actId="26606"/>
          <ac:grpSpMkLst>
            <pc:docMk/>
            <pc:sldMk cId="0" sldId="341"/>
            <ac:grpSpMk id="82975" creationId="{34039184-A11C-46AE-854D-8B229443609D}"/>
          </ac:grpSpMkLst>
        </pc:grpChg>
        <pc:grpChg chg="add">
          <ac:chgData name="Konstantinos Laios" userId="60e57ba478937621" providerId="LiveId" clId="{DF6490A6-0722-4409-8856-F12CFD51792B}" dt="2023-09-17T12:37:55.058" v="305" actId="26606"/>
          <ac:grpSpMkLst>
            <pc:docMk/>
            <pc:sldMk cId="0" sldId="341"/>
            <ac:grpSpMk id="82981" creationId="{2219C598-7B69-490E-97B6-4E4DC4964FCA}"/>
          </ac:grpSpMkLst>
        </pc:grpChg>
        <pc:picChg chg="mod">
          <ac:chgData name="Konstantinos Laios" userId="60e57ba478937621" providerId="LiveId" clId="{DF6490A6-0722-4409-8856-F12CFD51792B}" dt="2023-09-17T12:37:55.058" v="305" actId="26606"/>
          <ac:picMkLst>
            <pc:docMk/>
            <pc:sldMk cId="0" sldId="341"/>
            <ac:picMk id="82948" creationId="{3BD9DA42-65D3-1117-783D-B1B852DC12C7}"/>
          </ac:picMkLst>
        </pc:picChg>
      </pc:sldChg>
      <pc:sldChg chg="addSp delSp modSp add mod setBg">
        <pc:chgData name="Konstantinos Laios" userId="60e57ba478937621" providerId="LiveId" clId="{DF6490A6-0722-4409-8856-F12CFD51792B}" dt="2023-09-17T12:17:49.498" v="56" actId="21"/>
        <pc:sldMkLst>
          <pc:docMk/>
          <pc:sldMk cId="0" sldId="342"/>
        </pc:sldMkLst>
        <pc:spChg chg="mod">
          <ac:chgData name="Konstantinos Laios" userId="60e57ba478937621" providerId="LiveId" clId="{DF6490A6-0722-4409-8856-F12CFD51792B}" dt="2023-09-17T12:17:41.154" v="55" actId="122"/>
          <ac:spMkLst>
            <pc:docMk/>
            <pc:sldMk cId="0" sldId="342"/>
            <ac:spMk id="17410" creationId="{DBE9209F-1BC5-556C-A2F6-274F66FEEE99}"/>
          </ac:spMkLst>
        </pc:spChg>
        <pc:spChg chg="del mod ord">
          <ac:chgData name="Konstantinos Laios" userId="60e57ba478937621" providerId="LiveId" clId="{DF6490A6-0722-4409-8856-F12CFD51792B}" dt="2023-09-17T12:17:49.498" v="56" actId="21"/>
          <ac:spMkLst>
            <pc:docMk/>
            <pc:sldMk cId="0" sldId="342"/>
            <ac:spMk id="17411" creationId="{E2FB2CD5-55BA-3813-F811-CCE8F72BA483}"/>
          </ac:spMkLst>
        </pc:spChg>
        <pc:spChg chg="add">
          <ac:chgData name="Konstantinos Laios" userId="60e57ba478937621" providerId="LiveId" clId="{DF6490A6-0722-4409-8856-F12CFD51792B}" dt="2023-09-17T12:17:36.075" v="54" actId="26606"/>
          <ac:spMkLst>
            <pc:docMk/>
            <pc:sldMk cId="0" sldId="342"/>
            <ac:spMk id="17417" creationId="{3756B343-807D-456E-AA26-80E96B75D13B}"/>
          </ac:spMkLst>
        </pc:spChg>
        <pc:spChg chg="add">
          <ac:chgData name="Konstantinos Laios" userId="60e57ba478937621" providerId="LiveId" clId="{DF6490A6-0722-4409-8856-F12CFD51792B}" dt="2023-09-17T12:17:36.075" v="54" actId="26606"/>
          <ac:spMkLst>
            <pc:docMk/>
            <pc:sldMk cId="0" sldId="342"/>
            <ac:spMk id="17419" creationId="{08980754-6F4B-43C9-B9BE-127B6BED6586}"/>
          </ac:spMkLst>
        </pc:spChg>
        <pc:spChg chg="add">
          <ac:chgData name="Konstantinos Laios" userId="60e57ba478937621" providerId="LiveId" clId="{DF6490A6-0722-4409-8856-F12CFD51792B}" dt="2023-09-17T12:17:36.075" v="54" actId="26606"/>
          <ac:spMkLst>
            <pc:docMk/>
            <pc:sldMk cId="0" sldId="342"/>
            <ac:spMk id="17421" creationId="{2C1BBA94-3F40-40AA-8BB9-E69E25E537C1}"/>
          </ac:spMkLst>
        </pc:spChg>
        <pc:spChg chg="add">
          <ac:chgData name="Konstantinos Laios" userId="60e57ba478937621" providerId="LiveId" clId="{DF6490A6-0722-4409-8856-F12CFD51792B}" dt="2023-09-17T12:17:36.075" v="54" actId="26606"/>
          <ac:spMkLst>
            <pc:docMk/>
            <pc:sldMk cId="0" sldId="342"/>
            <ac:spMk id="17423" creationId="{169CC832-2974-4E8D-90ED-3E2941BA7336}"/>
          </ac:spMkLst>
        </pc:spChg>
        <pc:spChg chg="add">
          <ac:chgData name="Konstantinos Laios" userId="60e57ba478937621" providerId="LiveId" clId="{DF6490A6-0722-4409-8856-F12CFD51792B}" dt="2023-09-17T12:17:36.075" v="54" actId="26606"/>
          <ac:spMkLst>
            <pc:docMk/>
            <pc:sldMk cId="0" sldId="342"/>
            <ac:spMk id="17425" creationId="{55222F96-971A-4F90-B841-6BAB416C7AC1}"/>
          </ac:spMkLst>
        </pc:spChg>
        <pc:picChg chg="mod">
          <ac:chgData name="Konstantinos Laios" userId="60e57ba478937621" providerId="LiveId" clId="{DF6490A6-0722-4409-8856-F12CFD51792B}" dt="2023-09-17T12:17:36.075" v="54" actId="26606"/>
          <ac:picMkLst>
            <pc:docMk/>
            <pc:sldMk cId="0" sldId="342"/>
            <ac:picMk id="17412" creationId="{76116466-A0F4-65EE-08F3-BF11814677CE}"/>
          </ac:picMkLst>
        </pc:picChg>
      </pc:sldChg>
      <pc:sldChg chg="addSp delSp modSp add mod setBg">
        <pc:chgData name="Konstantinos Laios" userId="60e57ba478937621" providerId="LiveId" clId="{DF6490A6-0722-4409-8856-F12CFD51792B}" dt="2023-09-17T12:13:23.499" v="23" actId="1076"/>
        <pc:sldMkLst>
          <pc:docMk/>
          <pc:sldMk cId="0" sldId="343"/>
        </pc:sldMkLst>
        <pc:spChg chg="mod ord">
          <ac:chgData name="Konstantinos Laios" userId="60e57ba478937621" providerId="LiveId" clId="{DF6490A6-0722-4409-8856-F12CFD51792B}" dt="2023-09-17T12:13:23.499" v="23" actId="1076"/>
          <ac:spMkLst>
            <pc:docMk/>
            <pc:sldMk cId="0" sldId="343"/>
            <ac:spMk id="9218" creationId="{3632FBBC-A067-A829-3BF6-8610D1FD0508}"/>
          </ac:spMkLst>
        </pc:spChg>
        <pc:spChg chg="del mod ord">
          <ac:chgData name="Konstantinos Laios" userId="60e57ba478937621" providerId="LiveId" clId="{DF6490A6-0722-4409-8856-F12CFD51792B}" dt="2023-09-17T12:13:20.932" v="22" actId="21"/>
          <ac:spMkLst>
            <pc:docMk/>
            <pc:sldMk cId="0" sldId="343"/>
            <ac:spMk id="9219" creationId="{EB713BF5-B172-93EB-A789-D2CF73C231B0}"/>
          </ac:spMkLst>
        </pc:spChg>
        <pc:spChg chg="add">
          <ac:chgData name="Konstantinos Laios" userId="60e57ba478937621" providerId="LiveId" clId="{DF6490A6-0722-4409-8856-F12CFD51792B}" dt="2023-09-17T12:13:12.168" v="20" actId="26606"/>
          <ac:spMkLst>
            <pc:docMk/>
            <pc:sldMk cId="0" sldId="343"/>
            <ac:spMk id="9226" creationId="{231BF440-39FA-4087-84CC-2EEC0BBDAF29}"/>
          </ac:spMkLst>
        </pc:spChg>
        <pc:spChg chg="add">
          <ac:chgData name="Konstantinos Laios" userId="60e57ba478937621" providerId="LiveId" clId="{DF6490A6-0722-4409-8856-F12CFD51792B}" dt="2023-09-17T12:13:12.168" v="20" actId="26606"/>
          <ac:spMkLst>
            <pc:docMk/>
            <pc:sldMk cId="0" sldId="343"/>
            <ac:spMk id="9228" creationId="{F04E4CBA-303B-48BD-8451-C2701CB0EEBF}"/>
          </ac:spMkLst>
        </pc:spChg>
        <pc:spChg chg="add">
          <ac:chgData name="Konstantinos Laios" userId="60e57ba478937621" providerId="LiveId" clId="{DF6490A6-0722-4409-8856-F12CFD51792B}" dt="2023-09-17T12:13:12.168" v="20" actId="26606"/>
          <ac:spMkLst>
            <pc:docMk/>
            <pc:sldMk cId="0" sldId="343"/>
            <ac:spMk id="9230" creationId="{F6CA58B3-AFCC-4A40-9882-50D5080879B0}"/>
          </ac:spMkLst>
        </pc:spChg>
        <pc:spChg chg="add">
          <ac:chgData name="Konstantinos Laios" userId="60e57ba478937621" providerId="LiveId" clId="{DF6490A6-0722-4409-8856-F12CFD51792B}" dt="2023-09-17T12:13:12.168" v="20" actId="26606"/>
          <ac:spMkLst>
            <pc:docMk/>
            <pc:sldMk cId="0" sldId="343"/>
            <ac:spMk id="9232" creationId="{75C56826-D4E5-42ED-8529-079651CB3005}"/>
          </ac:spMkLst>
        </pc:spChg>
        <pc:spChg chg="add">
          <ac:chgData name="Konstantinos Laios" userId="60e57ba478937621" providerId="LiveId" clId="{DF6490A6-0722-4409-8856-F12CFD51792B}" dt="2023-09-17T12:13:12.168" v="20" actId="26606"/>
          <ac:spMkLst>
            <pc:docMk/>
            <pc:sldMk cId="0" sldId="343"/>
            <ac:spMk id="9234" creationId="{82095FCE-EF05-4443-B97A-85DEE3A5CA17}"/>
          </ac:spMkLst>
        </pc:spChg>
        <pc:spChg chg="add">
          <ac:chgData name="Konstantinos Laios" userId="60e57ba478937621" providerId="LiveId" clId="{DF6490A6-0722-4409-8856-F12CFD51792B}" dt="2023-09-17T12:13:12.168" v="20" actId="26606"/>
          <ac:spMkLst>
            <pc:docMk/>
            <pc:sldMk cId="0" sldId="343"/>
            <ac:spMk id="9236" creationId="{CA00AE6B-AA30-4CF8-BA6F-339B780AD76C}"/>
          </ac:spMkLst>
        </pc:spChg>
        <pc:picChg chg="mod">
          <ac:chgData name="Konstantinos Laios" userId="60e57ba478937621" providerId="LiveId" clId="{DF6490A6-0722-4409-8856-F12CFD51792B}" dt="2023-09-17T12:13:12.168" v="20" actId="26606"/>
          <ac:picMkLst>
            <pc:docMk/>
            <pc:sldMk cId="0" sldId="343"/>
            <ac:picMk id="9220" creationId="{36C73234-CE6F-3416-ED52-1140115EA1E6}"/>
          </ac:picMkLst>
        </pc:picChg>
        <pc:picChg chg="mod">
          <ac:chgData name="Konstantinos Laios" userId="60e57ba478937621" providerId="LiveId" clId="{DF6490A6-0722-4409-8856-F12CFD51792B}" dt="2023-09-17T12:13:12.168" v="20" actId="26606"/>
          <ac:picMkLst>
            <pc:docMk/>
            <pc:sldMk cId="0" sldId="343"/>
            <ac:picMk id="9221" creationId="{B712B367-DE8B-46AE-FFA2-81427377CD77}"/>
          </ac:picMkLst>
        </pc:picChg>
      </pc:sldChg>
      <pc:sldChg chg="addSp modSp add mod setBg">
        <pc:chgData name="Konstantinos Laios" userId="60e57ba478937621" providerId="LiveId" clId="{DF6490A6-0722-4409-8856-F12CFD51792B}" dt="2023-09-17T12:20:50.680" v="80" actId="122"/>
        <pc:sldMkLst>
          <pc:docMk/>
          <pc:sldMk cId="0" sldId="344"/>
        </pc:sldMkLst>
        <pc:spChg chg="mod">
          <ac:chgData name="Konstantinos Laios" userId="60e57ba478937621" providerId="LiveId" clId="{DF6490A6-0722-4409-8856-F12CFD51792B}" dt="2023-09-17T12:20:50.680" v="80" actId="122"/>
          <ac:spMkLst>
            <pc:docMk/>
            <pc:sldMk cId="0" sldId="344"/>
            <ac:spMk id="21506" creationId="{4FDA4367-6BFA-937A-E534-3A8F548E3CAC}"/>
          </ac:spMkLst>
        </pc:spChg>
        <pc:spChg chg="mod">
          <ac:chgData name="Konstantinos Laios" userId="60e57ba478937621" providerId="LiveId" clId="{DF6490A6-0722-4409-8856-F12CFD51792B}" dt="2023-09-17T12:20:47.213" v="79" actId="26606"/>
          <ac:spMkLst>
            <pc:docMk/>
            <pc:sldMk cId="0" sldId="344"/>
            <ac:spMk id="21507" creationId="{6B0E6948-7C97-F678-4A22-A0FF488BC736}"/>
          </ac:spMkLst>
        </pc:spChg>
        <pc:spChg chg="add">
          <ac:chgData name="Konstantinos Laios" userId="60e57ba478937621" providerId="LiveId" clId="{DF6490A6-0722-4409-8856-F12CFD51792B}" dt="2023-09-17T12:20:47.213" v="79" actId="26606"/>
          <ac:spMkLst>
            <pc:docMk/>
            <pc:sldMk cId="0" sldId="344"/>
            <ac:spMk id="21514" creationId="{38468727-63BE-4191-B4A6-C30C82C0E986}"/>
          </ac:spMkLst>
        </pc:spChg>
        <pc:spChg chg="add">
          <ac:chgData name="Konstantinos Laios" userId="60e57ba478937621" providerId="LiveId" clId="{DF6490A6-0722-4409-8856-F12CFD51792B}" dt="2023-09-17T12:20:47.213" v="79" actId="26606"/>
          <ac:spMkLst>
            <pc:docMk/>
            <pc:sldMk cId="0" sldId="344"/>
            <ac:spMk id="21516" creationId="{9D355BB6-1BB8-4828-B246-CFB31742D7B8}"/>
          </ac:spMkLst>
        </pc:spChg>
        <pc:spChg chg="add">
          <ac:chgData name="Konstantinos Laios" userId="60e57ba478937621" providerId="LiveId" clId="{DF6490A6-0722-4409-8856-F12CFD51792B}" dt="2023-09-17T12:20:47.213" v="79" actId="26606"/>
          <ac:spMkLst>
            <pc:docMk/>
            <pc:sldMk cId="0" sldId="344"/>
            <ac:spMk id="21518" creationId="{CA52A9B9-B2B3-46F0-9D53-0EFF9905BF8F}"/>
          </ac:spMkLst>
        </pc:spChg>
        <pc:picChg chg="mod ord">
          <ac:chgData name="Konstantinos Laios" userId="60e57ba478937621" providerId="LiveId" clId="{DF6490A6-0722-4409-8856-F12CFD51792B}" dt="2023-09-17T12:20:47.213" v="79" actId="26606"/>
          <ac:picMkLst>
            <pc:docMk/>
            <pc:sldMk cId="0" sldId="344"/>
            <ac:picMk id="21508" creationId="{668D47FC-9815-3580-C762-9F337BD14A54}"/>
          </ac:picMkLst>
        </pc:picChg>
        <pc:picChg chg="mod">
          <ac:chgData name="Konstantinos Laios" userId="60e57ba478937621" providerId="LiveId" clId="{DF6490A6-0722-4409-8856-F12CFD51792B}" dt="2023-09-17T12:20:47.213" v="79" actId="26606"/>
          <ac:picMkLst>
            <pc:docMk/>
            <pc:sldMk cId="0" sldId="344"/>
            <ac:picMk id="21509" creationId="{D04CD16C-EE03-BDAB-D016-1648E651A456}"/>
          </ac:picMkLst>
        </pc:picChg>
      </pc:sldChg>
      <pc:sldChg chg="addSp delSp modSp add mod setBg">
        <pc:chgData name="Konstantinos Laios" userId="60e57ba478937621" providerId="LiveId" clId="{DF6490A6-0722-4409-8856-F12CFD51792B}" dt="2023-09-17T12:21:08.629" v="85" actId="1076"/>
        <pc:sldMkLst>
          <pc:docMk/>
          <pc:sldMk cId="0" sldId="345"/>
        </pc:sldMkLst>
        <pc:spChg chg="mod">
          <ac:chgData name="Konstantinos Laios" userId="60e57ba478937621" providerId="LiveId" clId="{DF6490A6-0722-4409-8856-F12CFD51792B}" dt="2023-09-17T12:21:05.287" v="83" actId="26606"/>
          <ac:spMkLst>
            <pc:docMk/>
            <pc:sldMk cId="0" sldId="345"/>
            <ac:spMk id="22530" creationId="{842C7FA1-84B1-A856-C6A0-5B1E648340B1}"/>
          </ac:spMkLst>
        </pc:spChg>
        <pc:spChg chg="mod ord">
          <ac:chgData name="Konstantinos Laios" userId="60e57ba478937621" providerId="LiveId" clId="{DF6490A6-0722-4409-8856-F12CFD51792B}" dt="2023-09-17T12:21:05.287" v="83" actId="26606"/>
          <ac:spMkLst>
            <pc:docMk/>
            <pc:sldMk cId="0" sldId="345"/>
            <ac:spMk id="22531" creationId="{B84FC7C3-6A29-1072-05D8-9EC67B1DB09C}"/>
          </ac:spMkLst>
        </pc:spChg>
        <pc:spChg chg="ord">
          <ac:chgData name="Konstantinos Laios" userId="60e57ba478937621" providerId="LiveId" clId="{DF6490A6-0722-4409-8856-F12CFD51792B}" dt="2023-09-17T12:21:05.281" v="82" actId="26606"/>
          <ac:spMkLst>
            <pc:docMk/>
            <pc:sldMk cId="0" sldId="345"/>
            <ac:spMk id="22532" creationId="{B5810BA0-E589-2242-C38F-BB42C1F0C450}"/>
          </ac:spMkLst>
        </pc:spChg>
        <pc:spChg chg="add del">
          <ac:chgData name="Konstantinos Laios" userId="60e57ba478937621" providerId="LiveId" clId="{DF6490A6-0722-4409-8856-F12CFD51792B}" dt="2023-09-17T12:21:05.281" v="82" actId="26606"/>
          <ac:spMkLst>
            <pc:docMk/>
            <pc:sldMk cId="0" sldId="345"/>
            <ac:spMk id="22539" creationId="{21AC6A30-4F22-4C0F-B278-19C5B8A80C55}"/>
          </ac:spMkLst>
        </pc:spChg>
        <pc:spChg chg="add del">
          <ac:chgData name="Konstantinos Laios" userId="60e57ba478937621" providerId="LiveId" clId="{DF6490A6-0722-4409-8856-F12CFD51792B}" dt="2023-09-17T12:21:05.281" v="82" actId="26606"/>
          <ac:spMkLst>
            <pc:docMk/>
            <pc:sldMk cId="0" sldId="345"/>
            <ac:spMk id="22541" creationId="{BB4335AD-65B1-44E4-90AF-264024FE4BD2}"/>
          </ac:spMkLst>
        </pc:spChg>
        <pc:grpChg chg="add">
          <ac:chgData name="Konstantinos Laios" userId="60e57ba478937621" providerId="LiveId" clId="{DF6490A6-0722-4409-8856-F12CFD51792B}" dt="2023-09-17T12:21:05.287" v="83" actId="26606"/>
          <ac:grpSpMkLst>
            <pc:docMk/>
            <pc:sldMk cId="0" sldId="345"/>
            <ac:grpSpMk id="22543" creationId="{12B241C5-7E45-AD52-638D-31E8FD2BC181}"/>
          </ac:grpSpMkLst>
        </pc:grpChg>
        <pc:picChg chg="mod ord">
          <ac:chgData name="Konstantinos Laios" userId="60e57ba478937621" providerId="LiveId" clId="{DF6490A6-0722-4409-8856-F12CFD51792B}" dt="2023-09-17T12:21:07.254" v="84" actId="1076"/>
          <ac:picMkLst>
            <pc:docMk/>
            <pc:sldMk cId="0" sldId="345"/>
            <ac:picMk id="22533" creationId="{EBDEA62D-555B-1975-584A-D41978E5EBA6}"/>
          </ac:picMkLst>
        </pc:picChg>
        <pc:picChg chg="mod ord">
          <ac:chgData name="Konstantinos Laios" userId="60e57ba478937621" providerId="LiveId" clId="{DF6490A6-0722-4409-8856-F12CFD51792B}" dt="2023-09-17T12:21:08.629" v="85" actId="1076"/>
          <ac:picMkLst>
            <pc:docMk/>
            <pc:sldMk cId="0" sldId="345"/>
            <ac:picMk id="22534" creationId="{6B6C107C-A8E1-BAC2-AC29-98C7D37F543C}"/>
          </ac:picMkLst>
        </pc:picChg>
      </pc:sldChg>
      <pc:sldChg chg="addSp delSp modSp add mod setBg">
        <pc:chgData name="Konstantinos Laios" userId="60e57ba478937621" providerId="LiveId" clId="{DF6490A6-0722-4409-8856-F12CFD51792B}" dt="2023-09-17T12:20:42.526" v="78" actId="1076"/>
        <pc:sldMkLst>
          <pc:docMk/>
          <pc:sldMk cId="0" sldId="348"/>
        </pc:sldMkLst>
        <pc:spChg chg="add del">
          <ac:chgData name="Konstantinos Laios" userId="60e57ba478937621" providerId="LiveId" clId="{DF6490A6-0722-4409-8856-F12CFD51792B}" dt="2023-09-17T12:20:32.553" v="75" actId="26606"/>
          <ac:spMkLst>
            <pc:docMk/>
            <pc:sldMk cId="0" sldId="348"/>
            <ac:spMk id="20482" creationId="{0885CBC7-1F2F-A019-814D-78E83C97441E}"/>
          </ac:spMkLst>
        </pc:spChg>
        <pc:spChg chg="add del">
          <ac:chgData name="Konstantinos Laios" userId="60e57ba478937621" providerId="LiveId" clId="{DF6490A6-0722-4409-8856-F12CFD51792B}" dt="2023-09-17T12:20:32.553" v="75" actId="26606"/>
          <ac:spMkLst>
            <pc:docMk/>
            <pc:sldMk cId="0" sldId="348"/>
            <ac:spMk id="20483" creationId="{8D3C07A7-CD4B-5205-9722-79E7D728D5F5}"/>
          </ac:spMkLst>
        </pc:spChg>
        <pc:spChg chg="add del">
          <ac:chgData name="Konstantinos Laios" userId="60e57ba478937621" providerId="LiveId" clId="{DF6490A6-0722-4409-8856-F12CFD51792B}" dt="2023-09-17T12:20:05.777" v="67" actId="26606"/>
          <ac:spMkLst>
            <pc:docMk/>
            <pc:sldMk cId="0" sldId="348"/>
            <ac:spMk id="20489" creationId="{42A4FC2C-047E-45A5-965D-8E1E3BF09BC6}"/>
          </ac:spMkLst>
        </pc:spChg>
        <pc:spChg chg="add del">
          <ac:chgData name="Konstantinos Laios" userId="60e57ba478937621" providerId="LiveId" clId="{DF6490A6-0722-4409-8856-F12CFD51792B}" dt="2023-09-17T12:20:26.257" v="73" actId="26606"/>
          <ac:spMkLst>
            <pc:docMk/>
            <pc:sldMk cId="0" sldId="348"/>
            <ac:spMk id="20491" creationId="{DC39DE25-0E4E-0AA7-0932-1D78C2372786}"/>
          </ac:spMkLst>
        </pc:spChg>
        <pc:spChg chg="add del">
          <ac:chgData name="Konstantinos Laios" userId="60e57ba478937621" providerId="LiveId" clId="{DF6490A6-0722-4409-8856-F12CFD51792B}" dt="2023-09-17T12:20:26.257" v="73" actId="26606"/>
          <ac:spMkLst>
            <pc:docMk/>
            <pc:sldMk cId="0" sldId="348"/>
            <ac:spMk id="20493" creationId="{8D6EA299-0840-6DEA-E670-C49AEBC87E89}"/>
          </ac:spMkLst>
        </pc:spChg>
        <pc:spChg chg="add del">
          <ac:chgData name="Konstantinos Laios" userId="60e57ba478937621" providerId="LiveId" clId="{DF6490A6-0722-4409-8856-F12CFD51792B}" dt="2023-09-17T12:20:05.177" v="66" actId="26606"/>
          <ac:spMkLst>
            <pc:docMk/>
            <pc:sldMk cId="0" sldId="348"/>
            <ac:spMk id="20494" creationId="{42A4FC2C-047E-45A5-965D-8E1E3BF09BC6}"/>
          </ac:spMkLst>
        </pc:spChg>
        <pc:spChg chg="add del">
          <ac:chgData name="Konstantinos Laios" userId="60e57ba478937621" providerId="LiveId" clId="{DF6490A6-0722-4409-8856-F12CFD51792B}" dt="2023-09-17T12:20:26.257" v="73" actId="26606"/>
          <ac:spMkLst>
            <pc:docMk/>
            <pc:sldMk cId="0" sldId="348"/>
            <ac:spMk id="20501" creationId="{0885CBC7-1F2F-A019-814D-78E83C97441E}"/>
          </ac:spMkLst>
        </pc:spChg>
        <pc:spChg chg="add del">
          <ac:chgData name="Konstantinos Laios" userId="60e57ba478937621" providerId="LiveId" clId="{DF6490A6-0722-4409-8856-F12CFD51792B}" dt="2023-09-17T12:20:26.257" v="73" actId="26606"/>
          <ac:spMkLst>
            <pc:docMk/>
            <pc:sldMk cId="0" sldId="348"/>
            <ac:spMk id="20502" creationId="{AE3A741D-C19B-960A-5803-1C5887147820}"/>
          </ac:spMkLst>
        </pc:spChg>
        <pc:spChg chg="add del">
          <ac:chgData name="Konstantinos Laios" userId="60e57ba478937621" providerId="LiveId" clId="{DF6490A6-0722-4409-8856-F12CFD51792B}" dt="2023-09-17T12:20:26.257" v="73" actId="26606"/>
          <ac:spMkLst>
            <pc:docMk/>
            <pc:sldMk cId="0" sldId="348"/>
            <ac:spMk id="20503" creationId="{8D3C07A7-CD4B-5205-9722-79E7D728D5F5}"/>
          </ac:spMkLst>
        </pc:spChg>
        <pc:spChg chg="add del">
          <ac:chgData name="Konstantinos Laios" userId="60e57ba478937621" providerId="LiveId" clId="{DF6490A6-0722-4409-8856-F12CFD51792B}" dt="2023-09-17T12:20:32.553" v="75" actId="26606"/>
          <ac:spMkLst>
            <pc:docMk/>
            <pc:sldMk cId="0" sldId="348"/>
            <ac:spMk id="20505" creationId="{EEB4220E-BAB2-3AF1-C6A4-32645C042D02}"/>
          </ac:spMkLst>
        </pc:spChg>
        <pc:grpChg chg="add del">
          <ac:chgData name="Konstantinos Laios" userId="60e57ba478937621" providerId="LiveId" clId="{DF6490A6-0722-4409-8856-F12CFD51792B}" dt="2023-09-17T12:20:17.632" v="69" actId="26606"/>
          <ac:grpSpMkLst>
            <pc:docMk/>
            <pc:sldMk cId="0" sldId="348"/>
            <ac:grpSpMk id="20486" creationId="{723C66ED-DBBF-12CA-7F5E-813E0E7D036A}"/>
          </ac:grpSpMkLst>
        </pc:grpChg>
        <pc:grpChg chg="add del">
          <ac:chgData name="Konstantinos Laios" userId="60e57ba478937621" providerId="LiveId" clId="{DF6490A6-0722-4409-8856-F12CFD51792B}" dt="2023-09-17T12:20:23.704" v="71" actId="26606"/>
          <ac:grpSpMkLst>
            <pc:docMk/>
            <pc:sldMk cId="0" sldId="348"/>
            <ac:grpSpMk id="20495" creationId="{A182C109-9E4C-3C96-8794-9411573CBDAF}"/>
          </ac:grpSpMkLst>
        </pc:grpChg>
        <pc:grpChg chg="add del">
          <ac:chgData name="Konstantinos Laios" userId="60e57ba478937621" providerId="LiveId" clId="{DF6490A6-0722-4409-8856-F12CFD51792B}" dt="2023-09-17T12:20:32.553" v="75" actId="26606"/>
          <ac:grpSpMkLst>
            <pc:docMk/>
            <pc:sldMk cId="0" sldId="348"/>
            <ac:grpSpMk id="20506" creationId="{823F1525-80D5-59FF-4BC5-F65E51E8884B}"/>
          </ac:grpSpMkLst>
        </pc:grpChg>
        <pc:picChg chg="mod">
          <ac:chgData name="Konstantinos Laios" userId="60e57ba478937621" providerId="LiveId" clId="{DF6490A6-0722-4409-8856-F12CFD51792B}" dt="2023-09-17T12:20:42.526" v="78" actId="1076"/>
          <ac:picMkLst>
            <pc:docMk/>
            <pc:sldMk cId="0" sldId="348"/>
            <ac:picMk id="20484" creationId="{337617F1-CA4C-9A72-2526-9136FD66F43E}"/>
          </ac:picMkLst>
        </pc:picChg>
      </pc:sldChg>
      <pc:sldChg chg="addSp delSp modSp add mod setBg">
        <pc:chgData name="Konstantinos Laios" userId="60e57ba478937621" providerId="LiveId" clId="{DF6490A6-0722-4409-8856-F12CFD51792B}" dt="2023-09-17T12:24:31.340" v="125" actId="14100"/>
        <pc:sldMkLst>
          <pc:docMk/>
          <pc:sldMk cId="0" sldId="349"/>
        </pc:sldMkLst>
        <pc:spChg chg="mod">
          <ac:chgData name="Konstantinos Laios" userId="60e57ba478937621" providerId="LiveId" clId="{DF6490A6-0722-4409-8856-F12CFD51792B}" dt="2023-09-17T12:24:26.631" v="123" actId="26606"/>
          <ac:spMkLst>
            <pc:docMk/>
            <pc:sldMk cId="0" sldId="349"/>
            <ac:spMk id="39938" creationId="{28A5EEE5-474B-8455-EA77-AFC2B2FCE462}"/>
          </ac:spMkLst>
        </pc:spChg>
        <pc:spChg chg="del">
          <ac:chgData name="Konstantinos Laios" userId="60e57ba478937621" providerId="LiveId" clId="{DF6490A6-0722-4409-8856-F12CFD51792B}" dt="2023-09-17T12:24:26.631" v="123" actId="26606"/>
          <ac:spMkLst>
            <pc:docMk/>
            <pc:sldMk cId="0" sldId="349"/>
            <ac:spMk id="39939" creationId="{38962B0F-A329-D57E-633B-ECDF1E18E86C}"/>
          </ac:spMkLst>
        </pc:spChg>
        <pc:spChg chg="add">
          <ac:chgData name="Konstantinos Laios" userId="60e57ba478937621" providerId="LiveId" clId="{DF6490A6-0722-4409-8856-F12CFD51792B}" dt="2023-09-17T12:24:26.631" v="123" actId="26606"/>
          <ac:spMkLst>
            <pc:docMk/>
            <pc:sldMk cId="0" sldId="349"/>
            <ac:spMk id="39945" creationId="{6753252F-4873-4F63-801D-CC719279A7D5}"/>
          </ac:spMkLst>
        </pc:spChg>
        <pc:spChg chg="add">
          <ac:chgData name="Konstantinos Laios" userId="60e57ba478937621" providerId="LiveId" clId="{DF6490A6-0722-4409-8856-F12CFD51792B}" dt="2023-09-17T12:24:26.631" v="123" actId="26606"/>
          <ac:spMkLst>
            <pc:docMk/>
            <pc:sldMk cId="0" sldId="349"/>
            <ac:spMk id="39947" creationId="{047C8CCB-F95D-4249-92DD-651249D3535A}"/>
          </ac:spMkLst>
        </pc:spChg>
        <pc:picChg chg="mod">
          <ac:chgData name="Konstantinos Laios" userId="60e57ba478937621" providerId="LiveId" clId="{DF6490A6-0722-4409-8856-F12CFD51792B}" dt="2023-09-17T12:24:31.340" v="125" actId="14100"/>
          <ac:picMkLst>
            <pc:docMk/>
            <pc:sldMk cId="0" sldId="349"/>
            <ac:picMk id="39940" creationId="{F61E4206-50A0-6112-5092-4D911EBCD2A2}"/>
          </ac:picMkLst>
        </pc:picChg>
      </pc:sldChg>
      <pc:sldChg chg="addSp delSp modSp add mod setBg setClrOvrMap">
        <pc:chgData name="Konstantinos Laios" userId="60e57ba478937621" providerId="LiveId" clId="{DF6490A6-0722-4409-8856-F12CFD51792B}" dt="2023-09-17T12:26:15.770" v="167" actId="20577"/>
        <pc:sldMkLst>
          <pc:docMk/>
          <pc:sldMk cId="0" sldId="350"/>
        </pc:sldMkLst>
        <pc:spChg chg="mod ord">
          <ac:chgData name="Konstantinos Laios" userId="60e57ba478937621" providerId="LiveId" clId="{DF6490A6-0722-4409-8856-F12CFD51792B}" dt="2023-09-17T12:26:15.770" v="167" actId="20577"/>
          <ac:spMkLst>
            <pc:docMk/>
            <pc:sldMk cId="0" sldId="350"/>
            <ac:spMk id="40962" creationId="{B76AB0D9-81EC-FCDB-F38C-0A8775FA55B4}"/>
          </ac:spMkLst>
        </pc:spChg>
        <pc:spChg chg="del mod ord">
          <ac:chgData name="Konstantinos Laios" userId="60e57ba478937621" providerId="LiveId" clId="{DF6490A6-0722-4409-8856-F12CFD51792B}" dt="2023-09-17T12:26:05.191" v="136" actId="21"/>
          <ac:spMkLst>
            <pc:docMk/>
            <pc:sldMk cId="0" sldId="350"/>
            <ac:spMk id="40963" creationId="{799CC94B-9762-D745-E8B1-97AC82297812}"/>
          </ac:spMkLst>
        </pc:spChg>
        <pc:spChg chg="add">
          <ac:chgData name="Konstantinos Laios" userId="60e57ba478937621" providerId="LiveId" clId="{DF6490A6-0722-4409-8856-F12CFD51792B}" dt="2023-09-17T12:25:43.161" v="132" actId="26606"/>
          <ac:spMkLst>
            <pc:docMk/>
            <pc:sldMk cId="0" sldId="350"/>
            <ac:spMk id="40970" creationId="{07977D39-626F-40D7-B00F-16E02602DD5A}"/>
          </ac:spMkLst>
        </pc:spChg>
        <pc:spChg chg="add">
          <ac:chgData name="Konstantinos Laios" userId="60e57ba478937621" providerId="LiveId" clId="{DF6490A6-0722-4409-8856-F12CFD51792B}" dt="2023-09-17T12:25:43.161" v="132" actId="26606"/>
          <ac:spMkLst>
            <pc:docMk/>
            <pc:sldMk cId="0" sldId="350"/>
            <ac:spMk id="40971" creationId="{B905CDE4-B751-4B3E-B625-6E59F8903414}"/>
          </ac:spMkLst>
        </pc:spChg>
        <pc:spChg chg="add">
          <ac:chgData name="Konstantinos Laios" userId="60e57ba478937621" providerId="LiveId" clId="{DF6490A6-0722-4409-8856-F12CFD51792B}" dt="2023-09-17T12:25:43.161" v="132" actId="26606"/>
          <ac:spMkLst>
            <pc:docMk/>
            <pc:sldMk cId="0" sldId="350"/>
            <ac:spMk id="40972" creationId="{08108C16-F4C0-44AA-999D-17BD39219B24}"/>
          </ac:spMkLst>
        </pc:spChg>
        <pc:spChg chg="add del">
          <ac:chgData name="Konstantinos Laios" userId="60e57ba478937621" providerId="LiveId" clId="{DF6490A6-0722-4409-8856-F12CFD51792B}" dt="2023-09-17T12:24:46.137" v="127" actId="26606"/>
          <ac:spMkLst>
            <pc:docMk/>
            <pc:sldMk cId="0" sldId="350"/>
            <ac:spMk id="40973" creationId="{5CB593EA-2F98-479F-B4C4-F366571FA64D}"/>
          </ac:spMkLst>
        </pc:spChg>
        <pc:spChg chg="add">
          <ac:chgData name="Konstantinos Laios" userId="60e57ba478937621" providerId="LiveId" clId="{DF6490A6-0722-4409-8856-F12CFD51792B}" dt="2023-09-17T12:25:43.161" v="132" actId="26606"/>
          <ac:spMkLst>
            <pc:docMk/>
            <pc:sldMk cId="0" sldId="350"/>
            <ac:spMk id="40974" creationId="{CDC29AC1-2821-4FCC-B597-88DAF39C36FE}"/>
          </ac:spMkLst>
        </pc:spChg>
        <pc:spChg chg="add del">
          <ac:chgData name="Konstantinos Laios" userId="60e57ba478937621" providerId="LiveId" clId="{DF6490A6-0722-4409-8856-F12CFD51792B}" dt="2023-09-17T12:24:46.137" v="127" actId="26606"/>
          <ac:spMkLst>
            <pc:docMk/>
            <pc:sldMk cId="0" sldId="350"/>
            <ac:spMk id="40975" creationId="{39BEB6D0-9E4E-4221-93D1-74ABECEE9EFC}"/>
          </ac:spMkLst>
        </pc:spChg>
        <pc:spChg chg="add">
          <ac:chgData name="Konstantinos Laios" userId="60e57ba478937621" providerId="LiveId" clId="{DF6490A6-0722-4409-8856-F12CFD51792B}" dt="2023-09-17T12:25:43.161" v="132" actId="26606"/>
          <ac:spMkLst>
            <pc:docMk/>
            <pc:sldMk cId="0" sldId="350"/>
            <ac:spMk id="40976" creationId="{C8F10CB3-3B5E-4C7A-98CF-B87454DDFA39}"/>
          </ac:spMkLst>
        </pc:spChg>
        <pc:spChg chg="add del">
          <ac:chgData name="Konstantinos Laios" userId="60e57ba478937621" providerId="LiveId" clId="{DF6490A6-0722-4409-8856-F12CFD51792B}" dt="2023-09-17T12:24:56.405" v="131" actId="26606"/>
          <ac:spMkLst>
            <pc:docMk/>
            <pc:sldMk cId="0" sldId="350"/>
            <ac:spMk id="40977" creationId="{08108C16-F4C0-44AA-999D-17BD39219B24}"/>
          </ac:spMkLst>
        </pc:spChg>
        <pc:spChg chg="add del">
          <ac:chgData name="Konstantinos Laios" userId="60e57ba478937621" providerId="LiveId" clId="{DF6490A6-0722-4409-8856-F12CFD51792B}" dt="2023-09-17T12:24:56.405" v="131" actId="26606"/>
          <ac:spMkLst>
            <pc:docMk/>
            <pc:sldMk cId="0" sldId="350"/>
            <ac:spMk id="40978" creationId="{07977D39-626F-40D7-B00F-16E02602DD5A}"/>
          </ac:spMkLst>
        </pc:spChg>
        <pc:spChg chg="add del">
          <ac:chgData name="Konstantinos Laios" userId="60e57ba478937621" providerId="LiveId" clId="{DF6490A6-0722-4409-8856-F12CFD51792B}" dt="2023-09-17T12:24:56.405" v="131" actId="26606"/>
          <ac:spMkLst>
            <pc:docMk/>
            <pc:sldMk cId="0" sldId="350"/>
            <ac:spMk id="40979" creationId="{CDC29AC1-2821-4FCC-B597-88DAF39C36FE}"/>
          </ac:spMkLst>
        </pc:spChg>
        <pc:spChg chg="add del">
          <ac:chgData name="Konstantinos Laios" userId="60e57ba478937621" providerId="LiveId" clId="{DF6490A6-0722-4409-8856-F12CFD51792B}" dt="2023-09-17T12:24:56.405" v="131" actId="26606"/>
          <ac:spMkLst>
            <pc:docMk/>
            <pc:sldMk cId="0" sldId="350"/>
            <ac:spMk id="40980" creationId="{B905CDE4-B751-4B3E-B625-6E59F8903414}"/>
          </ac:spMkLst>
        </pc:spChg>
        <pc:spChg chg="add del">
          <ac:chgData name="Konstantinos Laios" userId="60e57ba478937621" providerId="LiveId" clId="{DF6490A6-0722-4409-8856-F12CFD51792B}" dt="2023-09-17T12:24:56.405" v="131" actId="26606"/>
          <ac:spMkLst>
            <pc:docMk/>
            <pc:sldMk cId="0" sldId="350"/>
            <ac:spMk id="40981" creationId="{C8F10CB3-3B5E-4C7A-98CF-B87454DDFA39}"/>
          </ac:spMkLst>
        </pc:spChg>
        <pc:picChg chg="mod ord">
          <ac:chgData name="Konstantinos Laios" userId="60e57ba478937621" providerId="LiveId" clId="{DF6490A6-0722-4409-8856-F12CFD51792B}" dt="2023-09-17T12:25:43.161" v="132" actId="26606"/>
          <ac:picMkLst>
            <pc:docMk/>
            <pc:sldMk cId="0" sldId="350"/>
            <ac:picMk id="40964" creationId="{0FB47A6A-52BC-2173-B2E8-5FB3E08DE846}"/>
          </ac:picMkLst>
        </pc:picChg>
        <pc:picChg chg="mod ord">
          <ac:chgData name="Konstantinos Laios" userId="60e57ba478937621" providerId="LiveId" clId="{DF6490A6-0722-4409-8856-F12CFD51792B}" dt="2023-09-17T12:25:43.161" v="132" actId="26606"/>
          <ac:picMkLst>
            <pc:docMk/>
            <pc:sldMk cId="0" sldId="350"/>
            <ac:picMk id="40965" creationId="{3CC84FE6-07F0-81B6-DD1B-6E7AEB9DEE6C}"/>
          </ac:picMkLst>
        </pc:picChg>
        <pc:picChg chg="mod">
          <ac:chgData name="Konstantinos Laios" userId="60e57ba478937621" providerId="LiveId" clId="{DF6490A6-0722-4409-8856-F12CFD51792B}" dt="2023-09-17T12:25:50.251" v="134" actId="1076"/>
          <ac:picMkLst>
            <pc:docMk/>
            <pc:sldMk cId="0" sldId="350"/>
            <ac:picMk id="40966" creationId="{58C2630D-449A-F884-F5CB-75981A4388CF}"/>
          </ac:picMkLst>
        </pc:picChg>
        <pc:picChg chg="mod ord">
          <ac:chgData name="Konstantinos Laios" userId="60e57ba478937621" providerId="LiveId" clId="{DF6490A6-0722-4409-8856-F12CFD51792B}" dt="2023-09-17T12:25:43.161" v="132" actId="26606"/>
          <ac:picMkLst>
            <pc:docMk/>
            <pc:sldMk cId="0" sldId="350"/>
            <ac:picMk id="40967" creationId="{448A6413-72A9-F49A-6BCE-62B8EB605972}"/>
          </ac:picMkLst>
        </pc:picChg>
        <pc:picChg chg="mod ord">
          <ac:chgData name="Konstantinos Laios" userId="60e57ba478937621" providerId="LiveId" clId="{DF6490A6-0722-4409-8856-F12CFD51792B}" dt="2023-09-17T12:25:43.161" v="132" actId="26606"/>
          <ac:picMkLst>
            <pc:docMk/>
            <pc:sldMk cId="0" sldId="350"/>
            <ac:picMk id="40968" creationId="{FB2FC14B-B7F1-5E9B-0D45-14ABF08E38FA}"/>
          </ac:picMkLst>
        </pc:picChg>
      </pc:sldChg>
      <pc:sldChg chg="addSp delSp modSp add mod setBg">
        <pc:chgData name="Konstantinos Laios" userId="60e57ba478937621" providerId="LiveId" clId="{DF6490A6-0722-4409-8856-F12CFD51792B}" dt="2023-09-17T12:26:26.252" v="168" actId="26606"/>
        <pc:sldMkLst>
          <pc:docMk/>
          <pc:sldMk cId="0" sldId="351"/>
        </pc:sldMkLst>
        <pc:spChg chg="del">
          <ac:chgData name="Konstantinos Laios" userId="60e57ba478937621" providerId="LiveId" clId="{DF6490A6-0722-4409-8856-F12CFD51792B}" dt="2023-09-17T12:26:26.252" v="168" actId="26606"/>
          <ac:spMkLst>
            <pc:docMk/>
            <pc:sldMk cId="0" sldId="351"/>
            <ac:spMk id="41986" creationId="{F5DF745A-CCDA-EE8E-8FE2-FB136227DD6A}"/>
          </ac:spMkLst>
        </pc:spChg>
        <pc:spChg chg="del">
          <ac:chgData name="Konstantinos Laios" userId="60e57ba478937621" providerId="LiveId" clId="{DF6490A6-0722-4409-8856-F12CFD51792B}" dt="2023-09-17T12:26:26.252" v="168" actId="26606"/>
          <ac:spMkLst>
            <pc:docMk/>
            <pc:sldMk cId="0" sldId="351"/>
            <ac:spMk id="41987" creationId="{7841E07A-E73E-39E3-A095-D119E1B3BEB1}"/>
          </ac:spMkLst>
        </pc:spChg>
        <pc:spChg chg="add">
          <ac:chgData name="Konstantinos Laios" userId="60e57ba478937621" providerId="LiveId" clId="{DF6490A6-0722-4409-8856-F12CFD51792B}" dt="2023-09-17T12:26:26.252" v="168" actId="26606"/>
          <ac:spMkLst>
            <pc:docMk/>
            <pc:sldMk cId="0" sldId="351"/>
            <ac:spMk id="41993" creationId="{42A4FC2C-047E-45A5-965D-8E1E3BF09BC6}"/>
          </ac:spMkLst>
        </pc:spChg>
        <pc:picChg chg="mod">
          <ac:chgData name="Konstantinos Laios" userId="60e57ba478937621" providerId="LiveId" clId="{DF6490A6-0722-4409-8856-F12CFD51792B}" dt="2023-09-17T12:26:26.252" v="168" actId="26606"/>
          <ac:picMkLst>
            <pc:docMk/>
            <pc:sldMk cId="0" sldId="351"/>
            <ac:picMk id="41988" creationId="{1702C174-E588-D79C-3A0F-42E24BA03490}"/>
          </ac:picMkLst>
        </pc:picChg>
      </pc:sldChg>
      <pc:sldChg chg="addSp modSp add mod setBg">
        <pc:chgData name="Konstantinos Laios" userId="60e57ba478937621" providerId="LiveId" clId="{DF6490A6-0722-4409-8856-F12CFD51792B}" dt="2023-09-17T12:12:14.089" v="12" actId="20577"/>
        <pc:sldMkLst>
          <pc:docMk/>
          <pc:sldMk cId="0" sldId="352"/>
        </pc:sldMkLst>
        <pc:spChg chg="mod">
          <ac:chgData name="Konstantinos Laios" userId="60e57ba478937621" providerId="LiveId" clId="{DF6490A6-0722-4409-8856-F12CFD51792B}" dt="2023-09-17T12:11:58.761" v="8" actId="26606"/>
          <ac:spMkLst>
            <pc:docMk/>
            <pc:sldMk cId="0" sldId="352"/>
            <ac:spMk id="4098" creationId="{4FEB8018-80A6-1E06-91A8-A240FC0630A6}"/>
          </ac:spMkLst>
        </pc:spChg>
        <pc:spChg chg="mod">
          <ac:chgData name="Konstantinos Laios" userId="60e57ba478937621" providerId="LiveId" clId="{DF6490A6-0722-4409-8856-F12CFD51792B}" dt="2023-09-17T12:12:14.089" v="12" actId="20577"/>
          <ac:spMkLst>
            <pc:docMk/>
            <pc:sldMk cId="0" sldId="352"/>
            <ac:spMk id="4099" creationId="{3741E5D9-FBE8-1A7F-2FA5-512ECDEC9020}"/>
          </ac:spMkLst>
        </pc:spChg>
        <pc:spChg chg="add">
          <ac:chgData name="Konstantinos Laios" userId="60e57ba478937621" providerId="LiveId" clId="{DF6490A6-0722-4409-8856-F12CFD51792B}" dt="2023-09-17T12:11:58.761" v="8" actId="26606"/>
          <ac:spMkLst>
            <pc:docMk/>
            <pc:sldMk cId="0" sldId="352"/>
            <ac:spMk id="4104" creationId="{907EF6B7-1338-4443-8C46-6A318D952DFD}"/>
          </ac:spMkLst>
        </pc:spChg>
        <pc:spChg chg="add">
          <ac:chgData name="Konstantinos Laios" userId="60e57ba478937621" providerId="LiveId" clId="{DF6490A6-0722-4409-8856-F12CFD51792B}" dt="2023-09-17T12:11:58.761" v="8" actId="26606"/>
          <ac:spMkLst>
            <pc:docMk/>
            <pc:sldMk cId="0" sldId="352"/>
            <ac:spMk id="4106" creationId="{DAAE4CDD-124C-4DCF-9584-B6033B545DD5}"/>
          </ac:spMkLst>
        </pc:spChg>
        <pc:spChg chg="add">
          <ac:chgData name="Konstantinos Laios" userId="60e57ba478937621" providerId="LiveId" clId="{DF6490A6-0722-4409-8856-F12CFD51792B}" dt="2023-09-17T12:11:58.761" v="8" actId="26606"/>
          <ac:spMkLst>
            <pc:docMk/>
            <pc:sldMk cId="0" sldId="352"/>
            <ac:spMk id="4108" creationId="{081E4A58-353D-44AE-B2FC-2A74E2E400F7}"/>
          </ac:spMkLst>
        </pc:spChg>
      </pc:sldChg>
      <pc:sldChg chg="addSp delSp modSp add mod setBg">
        <pc:chgData name="Konstantinos Laios" userId="60e57ba478937621" providerId="LiveId" clId="{DF6490A6-0722-4409-8856-F12CFD51792B}" dt="2023-09-17T12:12:35.592" v="15" actId="26606"/>
        <pc:sldMkLst>
          <pc:docMk/>
          <pc:sldMk cId="0" sldId="353"/>
        </pc:sldMkLst>
        <pc:spChg chg="mod">
          <ac:chgData name="Konstantinos Laios" userId="60e57ba478937621" providerId="LiveId" clId="{DF6490A6-0722-4409-8856-F12CFD51792B}" dt="2023-09-17T12:12:35.592" v="15" actId="26606"/>
          <ac:spMkLst>
            <pc:docMk/>
            <pc:sldMk cId="0" sldId="353"/>
            <ac:spMk id="5122" creationId="{80B5E439-09A1-6F61-76E9-289D0DEED7FD}"/>
          </ac:spMkLst>
        </pc:spChg>
        <pc:spChg chg="del mod">
          <ac:chgData name="Konstantinos Laios" userId="60e57ba478937621" providerId="LiveId" clId="{DF6490A6-0722-4409-8856-F12CFD51792B}" dt="2023-09-17T12:12:35.592" v="15" actId="26606"/>
          <ac:spMkLst>
            <pc:docMk/>
            <pc:sldMk cId="0" sldId="353"/>
            <ac:spMk id="5123" creationId="{72A37E1D-1FC4-D048-15CD-2A5C00DDC5BE}"/>
          </ac:spMkLst>
        </pc:spChg>
        <pc:spChg chg="add del">
          <ac:chgData name="Konstantinos Laios" userId="60e57ba478937621" providerId="LiveId" clId="{DF6490A6-0722-4409-8856-F12CFD51792B}" dt="2023-09-17T12:12:35.592" v="15" actId="26606"/>
          <ac:spMkLst>
            <pc:docMk/>
            <pc:sldMk cId="0" sldId="353"/>
            <ac:spMk id="5129" creationId="{F13C74B1-5B17-4795-BED0-7140497B445A}"/>
          </ac:spMkLst>
        </pc:spChg>
        <pc:spChg chg="add del">
          <ac:chgData name="Konstantinos Laios" userId="60e57ba478937621" providerId="LiveId" clId="{DF6490A6-0722-4409-8856-F12CFD51792B}" dt="2023-09-17T12:12:35.592" v="15" actId="26606"/>
          <ac:spMkLst>
            <pc:docMk/>
            <pc:sldMk cId="0" sldId="353"/>
            <ac:spMk id="5131" creationId="{D4974D33-8DC5-464E-8C6D-BE58F0669C17}"/>
          </ac:spMkLst>
        </pc:spChg>
        <pc:spChg chg="add">
          <ac:chgData name="Konstantinos Laios" userId="60e57ba478937621" providerId="LiveId" clId="{DF6490A6-0722-4409-8856-F12CFD51792B}" dt="2023-09-17T12:12:35.592" v="15" actId="26606"/>
          <ac:spMkLst>
            <pc:docMk/>
            <pc:sldMk cId="0" sldId="353"/>
            <ac:spMk id="5136" creationId="{D4771268-CB57-404A-9271-370EB28F6090}"/>
          </ac:spMkLst>
        </pc:spChg>
        <pc:picChg chg="mod">
          <ac:chgData name="Konstantinos Laios" userId="60e57ba478937621" providerId="LiveId" clId="{DF6490A6-0722-4409-8856-F12CFD51792B}" dt="2023-09-17T12:12:35.592" v="15" actId="26606"/>
          <ac:picMkLst>
            <pc:docMk/>
            <pc:sldMk cId="0" sldId="353"/>
            <ac:picMk id="5124" creationId="{CB582903-7AC2-43F0-E360-1943F6EEC353}"/>
          </ac:picMkLst>
        </pc:picChg>
      </pc:sldChg>
      <pc:sldChg chg="addSp delSp modSp add mod setBg">
        <pc:chgData name="Konstantinos Laios" userId="60e57ba478937621" providerId="LiveId" clId="{DF6490A6-0722-4409-8856-F12CFD51792B}" dt="2023-09-17T12:12:41.175" v="16" actId="26606"/>
        <pc:sldMkLst>
          <pc:docMk/>
          <pc:sldMk cId="0" sldId="354"/>
        </pc:sldMkLst>
        <pc:spChg chg="mod">
          <ac:chgData name="Konstantinos Laios" userId="60e57ba478937621" providerId="LiveId" clId="{DF6490A6-0722-4409-8856-F12CFD51792B}" dt="2023-09-17T12:12:41.175" v="16" actId="26606"/>
          <ac:spMkLst>
            <pc:docMk/>
            <pc:sldMk cId="0" sldId="354"/>
            <ac:spMk id="6146" creationId="{989D78DE-499F-47F2-B23E-560F80822C1F}"/>
          </ac:spMkLst>
        </pc:spChg>
        <pc:spChg chg="del">
          <ac:chgData name="Konstantinos Laios" userId="60e57ba478937621" providerId="LiveId" clId="{DF6490A6-0722-4409-8856-F12CFD51792B}" dt="2023-09-17T12:12:41.175" v="16" actId="26606"/>
          <ac:spMkLst>
            <pc:docMk/>
            <pc:sldMk cId="0" sldId="354"/>
            <ac:spMk id="6147" creationId="{4292CBCF-973B-8B01-F3FA-1E54DD89F9BF}"/>
          </ac:spMkLst>
        </pc:spChg>
        <pc:spChg chg="add">
          <ac:chgData name="Konstantinos Laios" userId="60e57ba478937621" providerId="LiveId" clId="{DF6490A6-0722-4409-8856-F12CFD51792B}" dt="2023-09-17T12:12:41.175" v="16" actId="26606"/>
          <ac:spMkLst>
            <pc:docMk/>
            <pc:sldMk cId="0" sldId="354"/>
            <ac:spMk id="6153" creationId="{3C54F4CE-85F0-46ED-80DA-9518C9251AD1}"/>
          </ac:spMkLst>
        </pc:spChg>
        <pc:spChg chg="add">
          <ac:chgData name="Konstantinos Laios" userId="60e57ba478937621" providerId="LiveId" clId="{DF6490A6-0722-4409-8856-F12CFD51792B}" dt="2023-09-17T12:12:41.175" v="16" actId="26606"/>
          <ac:spMkLst>
            <pc:docMk/>
            <pc:sldMk cId="0" sldId="354"/>
            <ac:spMk id="6155" creationId="{669216FA-293F-4DFA-AF49-122081674F6E}"/>
          </ac:spMkLst>
        </pc:spChg>
        <pc:spChg chg="add">
          <ac:chgData name="Konstantinos Laios" userId="60e57ba478937621" providerId="LiveId" clId="{DF6490A6-0722-4409-8856-F12CFD51792B}" dt="2023-09-17T12:12:41.175" v="16" actId="26606"/>
          <ac:spMkLst>
            <pc:docMk/>
            <pc:sldMk cId="0" sldId="354"/>
            <ac:spMk id="6157" creationId="{885504CF-B07B-45CD-B2B9-77F91DFDF71B}"/>
          </ac:spMkLst>
        </pc:spChg>
        <pc:spChg chg="add">
          <ac:chgData name="Konstantinos Laios" userId="60e57ba478937621" providerId="LiveId" clId="{DF6490A6-0722-4409-8856-F12CFD51792B}" dt="2023-09-17T12:12:41.175" v="16" actId="26606"/>
          <ac:spMkLst>
            <pc:docMk/>
            <pc:sldMk cId="0" sldId="354"/>
            <ac:spMk id="6159" creationId="{C6F0F1BD-D7E0-40DE-8DBF-8152D3191EDE}"/>
          </ac:spMkLst>
        </pc:spChg>
        <pc:picChg chg="mod">
          <ac:chgData name="Konstantinos Laios" userId="60e57ba478937621" providerId="LiveId" clId="{DF6490A6-0722-4409-8856-F12CFD51792B}" dt="2023-09-17T12:12:41.175" v="16" actId="26606"/>
          <ac:picMkLst>
            <pc:docMk/>
            <pc:sldMk cId="0" sldId="354"/>
            <ac:picMk id="6148" creationId="{864D186F-FBC0-EC30-F7AD-A6CA2A2E4607}"/>
          </ac:picMkLst>
        </pc:picChg>
      </pc:sldChg>
      <pc:sldChg chg="addSp delSp modSp add mod setBg">
        <pc:chgData name="Konstantinos Laios" userId="60e57ba478937621" providerId="LiveId" clId="{DF6490A6-0722-4409-8856-F12CFD51792B}" dt="2023-09-17T12:16:33.244" v="44" actId="26606"/>
        <pc:sldMkLst>
          <pc:docMk/>
          <pc:sldMk cId="0" sldId="355"/>
        </pc:sldMkLst>
        <pc:spChg chg="mod">
          <ac:chgData name="Konstantinos Laios" userId="60e57ba478937621" providerId="LiveId" clId="{DF6490A6-0722-4409-8856-F12CFD51792B}" dt="2023-09-17T12:16:33.244" v="44" actId="26606"/>
          <ac:spMkLst>
            <pc:docMk/>
            <pc:sldMk cId="0" sldId="355"/>
            <ac:spMk id="12290" creationId="{6DD058DF-B822-6981-0259-B42A5AA37CBB}"/>
          </ac:spMkLst>
        </pc:spChg>
        <pc:spChg chg="del">
          <ac:chgData name="Konstantinos Laios" userId="60e57ba478937621" providerId="LiveId" clId="{DF6490A6-0722-4409-8856-F12CFD51792B}" dt="2023-09-17T12:16:33.244" v="44" actId="26606"/>
          <ac:spMkLst>
            <pc:docMk/>
            <pc:sldMk cId="0" sldId="355"/>
            <ac:spMk id="12291" creationId="{AF222BDF-B405-E67D-A615-B1D3F291B876}"/>
          </ac:spMkLst>
        </pc:spChg>
        <pc:spChg chg="add">
          <ac:chgData name="Konstantinos Laios" userId="60e57ba478937621" providerId="LiveId" clId="{DF6490A6-0722-4409-8856-F12CFD51792B}" dt="2023-09-17T12:16:33.244" v="44" actId="26606"/>
          <ac:spMkLst>
            <pc:docMk/>
            <pc:sldMk cId="0" sldId="355"/>
            <ac:spMk id="12297" creationId="{6753252F-4873-4F63-801D-CC719279A7D5}"/>
          </ac:spMkLst>
        </pc:spChg>
        <pc:spChg chg="add">
          <ac:chgData name="Konstantinos Laios" userId="60e57ba478937621" providerId="LiveId" clId="{DF6490A6-0722-4409-8856-F12CFD51792B}" dt="2023-09-17T12:16:33.244" v="44" actId="26606"/>
          <ac:spMkLst>
            <pc:docMk/>
            <pc:sldMk cId="0" sldId="355"/>
            <ac:spMk id="12299" creationId="{047C8CCB-F95D-4249-92DD-651249D3535A}"/>
          </ac:spMkLst>
        </pc:spChg>
        <pc:picChg chg="mod">
          <ac:chgData name="Konstantinos Laios" userId="60e57ba478937621" providerId="LiveId" clId="{DF6490A6-0722-4409-8856-F12CFD51792B}" dt="2023-09-17T12:16:33.244" v="44" actId="26606"/>
          <ac:picMkLst>
            <pc:docMk/>
            <pc:sldMk cId="0" sldId="355"/>
            <ac:picMk id="12292" creationId="{3C7AEE6D-EA38-8BC8-7BD4-994BD18DFD92}"/>
          </ac:picMkLst>
        </pc:picChg>
      </pc:sldChg>
      <pc:sldChg chg="addSp modSp add mod setBg">
        <pc:chgData name="Konstantinos Laios" userId="60e57ba478937621" providerId="LiveId" clId="{DF6490A6-0722-4409-8856-F12CFD51792B}" dt="2023-09-17T12:16:47.079" v="47" actId="1076"/>
        <pc:sldMkLst>
          <pc:docMk/>
          <pc:sldMk cId="0" sldId="356"/>
        </pc:sldMkLst>
        <pc:spChg chg="mod">
          <ac:chgData name="Konstantinos Laios" userId="60e57ba478937621" providerId="LiveId" clId="{DF6490A6-0722-4409-8856-F12CFD51792B}" dt="2023-09-17T12:16:42.897" v="45" actId="26606"/>
          <ac:spMkLst>
            <pc:docMk/>
            <pc:sldMk cId="0" sldId="356"/>
            <ac:spMk id="13314" creationId="{D66A521B-76EF-2DCC-D45F-17C9B8FC9445}"/>
          </ac:spMkLst>
        </pc:spChg>
        <pc:spChg chg="mod ord">
          <ac:chgData name="Konstantinos Laios" userId="60e57ba478937621" providerId="LiveId" clId="{DF6490A6-0722-4409-8856-F12CFD51792B}" dt="2023-09-17T12:16:42.897" v="45" actId="26606"/>
          <ac:spMkLst>
            <pc:docMk/>
            <pc:sldMk cId="0" sldId="356"/>
            <ac:spMk id="13315" creationId="{8332166F-BAD1-3DB0-EB51-08E03AC3D2E2}"/>
          </ac:spMkLst>
        </pc:spChg>
        <pc:spChg chg="add">
          <ac:chgData name="Konstantinos Laios" userId="60e57ba478937621" providerId="LiveId" clId="{DF6490A6-0722-4409-8856-F12CFD51792B}" dt="2023-09-17T12:16:42.897" v="45" actId="26606"/>
          <ac:spMkLst>
            <pc:docMk/>
            <pc:sldMk cId="0" sldId="356"/>
            <ac:spMk id="13322" creationId="{1612B638-AF29-4A83-BFB3-49BF0745B44A}"/>
          </ac:spMkLst>
        </pc:spChg>
        <pc:spChg chg="add">
          <ac:chgData name="Konstantinos Laios" userId="60e57ba478937621" providerId="LiveId" clId="{DF6490A6-0722-4409-8856-F12CFD51792B}" dt="2023-09-17T12:16:42.897" v="45" actId="26606"/>
          <ac:spMkLst>
            <pc:docMk/>
            <pc:sldMk cId="0" sldId="356"/>
            <ac:spMk id="13324" creationId="{5DA32751-37A2-45C0-BE94-63D375E27003}"/>
          </ac:spMkLst>
        </pc:spChg>
        <pc:spChg chg="add">
          <ac:chgData name="Konstantinos Laios" userId="60e57ba478937621" providerId="LiveId" clId="{DF6490A6-0722-4409-8856-F12CFD51792B}" dt="2023-09-17T12:16:42.897" v="45" actId="26606"/>
          <ac:spMkLst>
            <pc:docMk/>
            <pc:sldMk cId="0" sldId="356"/>
            <ac:spMk id="13326" creationId="{E659831F-0D9A-4C63-9EBB-8435B85A440F}"/>
          </ac:spMkLst>
        </pc:spChg>
        <pc:spChg chg="add">
          <ac:chgData name="Konstantinos Laios" userId="60e57ba478937621" providerId="LiveId" clId="{DF6490A6-0722-4409-8856-F12CFD51792B}" dt="2023-09-17T12:16:42.897" v="45" actId="26606"/>
          <ac:spMkLst>
            <pc:docMk/>
            <pc:sldMk cId="0" sldId="356"/>
            <ac:spMk id="13328" creationId="{5A55FBCD-CD42-40F5-8A1B-3203F9CAEEAA}"/>
          </ac:spMkLst>
        </pc:spChg>
        <pc:picChg chg="mod ord">
          <ac:chgData name="Konstantinos Laios" userId="60e57ba478937621" providerId="LiveId" clId="{DF6490A6-0722-4409-8856-F12CFD51792B}" dt="2023-09-17T12:16:45.472" v="46" actId="1076"/>
          <ac:picMkLst>
            <pc:docMk/>
            <pc:sldMk cId="0" sldId="356"/>
            <ac:picMk id="13316" creationId="{A306BF1C-8C5A-39E3-07BC-18AA56638831}"/>
          </ac:picMkLst>
        </pc:picChg>
        <pc:picChg chg="mod">
          <ac:chgData name="Konstantinos Laios" userId="60e57ba478937621" providerId="LiveId" clId="{DF6490A6-0722-4409-8856-F12CFD51792B}" dt="2023-09-17T12:16:47.079" v="47" actId="1076"/>
          <ac:picMkLst>
            <pc:docMk/>
            <pc:sldMk cId="0" sldId="356"/>
            <ac:picMk id="13317" creationId="{C907F76F-227C-6659-6DB1-9201CDF67E52}"/>
          </ac:picMkLst>
        </pc:picChg>
      </pc:sldChg>
      <pc:sldChg chg="addSp modSp add mod setBg">
        <pc:chgData name="Konstantinos Laios" userId="60e57ba478937621" providerId="LiveId" clId="{DF6490A6-0722-4409-8856-F12CFD51792B}" dt="2023-09-17T12:16:51.558" v="48" actId="26606"/>
        <pc:sldMkLst>
          <pc:docMk/>
          <pc:sldMk cId="0" sldId="357"/>
        </pc:sldMkLst>
        <pc:spChg chg="mod">
          <ac:chgData name="Konstantinos Laios" userId="60e57ba478937621" providerId="LiveId" clId="{DF6490A6-0722-4409-8856-F12CFD51792B}" dt="2023-09-17T12:16:51.558" v="48" actId="26606"/>
          <ac:spMkLst>
            <pc:docMk/>
            <pc:sldMk cId="0" sldId="357"/>
            <ac:spMk id="14338" creationId="{B9368561-653A-C962-D2BF-849BCE18DB71}"/>
          </ac:spMkLst>
        </pc:spChg>
        <pc:spChg chg="mod">
          <ac:chgData name="Konstantinos Laios" userId="60e57ba478937621" providerId="LiveId" clId="{DF6490A6-0722-4409-8856-F12CFD51792B}" dt="2023-09-17T12:16:51.558" v="48" actId="26606"/>
          <ac:spMkLst>
            <pc:docMk/>
            <pc:sldMk cId="0" sldId="357"/>
            <ac:spMk id="14339" creationId="{B9DA7B00-30F9-4289-ED77-7FA6637B5494}"/>
          </ac:spMkLst>
        </pc:spChg>
        <pc:spChg chg="add">
          <ac:chgData name="Konstantinos Laios" userId="60e57ba478937621" providerId="LiveId" clId="{DF6490A6-0722-4409-8856-F12CFD51792B}" dt="2023-09-17T12:16:51.558" v="48" actId="26606"/>
          <ac:spMkLst>
            <pc:docMk/>
            <pc:sldMk cId="0" sldId="357"/>
            <ac:spMk id="14345" creationId="{F13C74B1-5B17-4795-BED0-7140497B445A}"/>
          </ac:spMkLst>
        </pc:spChg>
        <pc:spChg chg="add">
          <ac:chgData name="Konstantinos Laios" userId="60e57ba478937621" providerId="LiveId" clId="{DF6490A6-0722-4409-8856-F12CFD51792B}" dt="2023-09-17T12:16:51.558" v="48" actId="26606"/>
          <ac:spMkLst>
            <pc:docMk/>
            <pc:sldMk cId="0" sldId="357"/>
            <ac:spMk id="14347" creationId="{D4974D33-8DC5-464E-8C6D-BE58F0669C17}"/>
          </ac:spMkLst>
        </pc:spChg>
        <pc:picChg chg="mod">
          <ac:chgData name="Konstantinos Laios" userId="60e57ba478937621" providerId="LiveId" clId="{DF6490A6-0722-4409-8856-F12CFD51792B}" dt="2023-09-17T12:16:51.558" v="48" actId="26606"/>
          <ac:picMkLst>
            <pc:docMk/>
            <pc:sldMk cId="0" sldId="357"/>
            <ac:picMk id="14340" creationId="{42FB24CA-C178-B2DB-666E-7DC5703C63E8}"/>
          </ac:picMkLst>
        </pc:picChg>
      </pc:sldChg>
      <pc:sldChg chg="addSp modSp add mod setBg">
        <pc:chgData name="Konstantinos Laios" userId="60e57ba478937621" providerId="LiveId" clId="{DF6490A6-0722-4409-8856-F12CFD51792B}" dt="2023-09-17T12:26:30.492" v="169" actId="26606"/>
        <pc:sldMkLst>
          <pc:docMk/>
          <pc:sldMk cId="0" sldId="358"/>
        </pc:sldMkLst>
        <pc:spChg chg="mod">
          <ac:chgData name="Konstantinos Laios" userId="60e57ba478937621" providerId="LiveId" clId="{DF6490A6-0722-4409-8856-F12CFD51792B}" dt="2023-09-17T12:26:30.492" v="169" actId="26606"/>
          <ac:spMkLst>
            <pc:docMk/>
            <pc:sldMk cId="0" sldId="358"/>
            <ac:spMk id="43010" creationId="{0D0F8949-70B8-9462-AB5E-16AD822DFBB3}"/>
          </ac:spMkLst>
        </pc:spChg>
        <pc:spChg chg="mod">
          <ac:chgData name="Konstantinos Laios" userId="60e57ba478937621" providerId="LiveId" clId="{DF6490A6-0722-4409-8856-F12CFD51792B}" dt="2023-09-17T12:26:30.492" v="169" actId="26606"/>
          <ac:spMkLst>
            <pc:docMk/>
            <pc:sldMk cId="0" sldId="358"/>
            <ac:spMk id="43011" creationId="{8C45E81F-9391-5E6D-8A97-53AEEAFAC28C}"/>
          </ac:spMkLst>
        </pc:spChg>
        <pc:spChg chg="add">
          <ac:chgData name="Konstantinos Laios" userId="60e57ba478937621" providerId="LiveId" clId="{DF6490A6-0722-4409-8856-F12CFD51792B}" dt="2023-09-17T12:26:30.492" v="169" actId="26606"/>
          <ac:spMkLst>
            <pc:docMk/>
            <pc:sldMk cId="0" sldId="358"/>
            <ac:spMk id="43018" creationId="{0D7B6173-1D58-48E2-83CF-37350F315F75}"/>
          </ac:spMkLst>
        </pc:spChg>
        <pc:spChg chg="add">
          <ac:chgData name="Konstantinos Laios" userId="60e57ba478937621" providerId="LiveId" clId="{DF6490A6-0722-4409-8856-F12CFD51792B}" dt="2023-09-17T12:26:30.492" v="169" actId="26606"/>
          <ac:spMkLst>
            <pc:docMk/>
            <pc:sldMk cId="0" sldId="358"/>
            <ac:spMk id="43020" creationId="{2F36CA75-CFBF-4844-B719-8FE9EBADA9AF}"/>
          </ac:spMkLst>
        </pc:spChg>
        <pc:spChg chg="add">
          <ac:chgData name="Konstantinos Laios" userId="60e57ba478937621" providerId="LiveId" clId="{DF6490A6-0722-4409-8856-F12CFD51792B}" dt="2023-09-17T12:26:30.492" v="169" actId="26606"/>
          <ac:spMkLst>
            <pc:docMk/>
            <pc:sldMk cId="0" sldId="358"/>
            <ac:spMk id="43022" creationId="{3D4A84B9-E564-4DD0-97F8-DBF1C460C28A}"/>
          </ac:spMkLst>
        </pc:spChg>
        <pc:spChg chg="add">
          <ac:chgData name="Konstantinos Laios" userId="60e57ba478937621" providerId="LiveId" clId="{DF6490A6-0722-4409-8856-F12CFD51792B}" dt="2023-09-17T12:26:30.492" v="169" actId="26606"/>
          <ac:spMkLst>
            <pc:docMk/>
            <pc:sldMk cId="0" sldId="358"/>
            <ac:spMk id="43026" creationId="{102382E0-0A09-46AE-B955-B911CAFE7F00}"/>
          </ac:spMkLst>
        </pc:spChg>
        <pc:spChg chg="add">
          <ac:chgData name="Konstantinos Laios" userId="60e57ba478937621" providerId="LiveId" clId="{DF6490A6-0722-4409-8856-F12CFD51792B}" dt="2023-09-17T12:26:30.492" v="169" actId="26606"/>
          <ac:spMkLst>
            <pc:docMk/>
            <pc:sldMk cId="0" sldId="358"/>
            <ac:spMk id="43028" creationId="{7DE75D4A-0965-4973-BE75-DECCAC9A9614}"/>
          </ac:spMkLst>
        </pc:spChg>
        <pc:picChg chg="mod ord">
          <ac:chgData name="Konstantinos Laios" userId="60e57ba478937621" providerId="LiveId" clId="{DF6490A6-0722-4409-8856-F12CFD51792B}" dt="2023-09-17T12:26:30.492" v="169" actId="26606"/>
          <ac:picMkLst>
            <pc:docMk/>
            <pc:sldMk cId="0" sldId="358"/>
            <ac:picMk id="43012" creationId="{14DD5F91-8386-4C41-BF02-A35178D9675F}"/>
          </ac:picMkLst>
        </pc:picChg>
        <pc:picChg chg="mod ord">
          <ac:chgData name="Konstantinos Laios" userId="60e57ba478937621" providerId="LiveId" clId="{DF6490A6-0722-4409-8856-F12CFD51792B}" dt="2023-09-17T12:26:30.492" v="169" actId="26606"/>
          <ac:picMkLst>
            <pc:docMk/>
            <pc:sldMk cId="0" sldId="358"/>
            <ac:picMk id="43013" creationId="{8C71A628-6E5A-429F-D07A-30676A68A9DC}"/>
          </ac:picMkLst>
        </pc:picChg>
        <pc:picChg chg="add">
          <ac:chgData name="Konstantinos Laios" userId="60e57ba478937621" providerId="LiveId" clId="{DF6490A6-0722-4409-8856-F12CFD51792B}" dt="2023-09-17T12:26:30.492" v="169" actId="26606"/>
          <ac:picMkLst>
            <pc:docMk/>
            <pc:sldMk cId="0" sldId="358"/>
            <ac:picMk id="43024" creationId="{4A599609-F5C2-4A0B-A992-913F814A631A}"/>
          </ac:picMkLst>
        </pc:picChg>
      </pc:sldChg>
      <pc:sldChg chg="addSp delSp modSp add mod setBg">
        <pc:chgData name="Konstantinos Laios" userId="60e57ba478937621" providerId="LiveId" clId="{DF6490A6-0722-4409-8856-F12CFD51792B}" dt="2023-09-17T12:26:52.011" v="173" actId="26606"/>
        <pc:sldMkLst>
          <pc:docMk/>
          <pc:sldMk cId="0" sldId="359"/>
        </pc:sldMkLst>
        <pc:spChg chg="del">
          <ac:chgData name="Konstantinos Laios" userId="60e57ba478937621" providerId="LiveId" clId="{DF6490A6-0722-4409-8856-F12CFD51792B}" dt="2023-09-17T12:26:43.101" v="170" actId="26606"/>
          <ac:spMkLst>
            <pc:docMk/>
            <pc:sldMk cId="0" sldId="359"/>
            <ac:spMk id="44034" creationId="{46017B80-CD35-B91E-954F-797815D04BA2}"/>
          </ac:spMkLst>
        </pc:spChg>
        <pc:spChg chg="del">
          <ac:chgData name="Konstantinos Laios" userId="60e57ba478937621" providerId="LiveId" clId="{DF6490A6-0722-4409-8856-F12CFD51792B}" dt="2023-09-17T12:26:43.101" v="170" actId="26606"/>
          <ac:spMkLst>
            <pc:docMk/>
            <pc:sldMk cId="0" sldId="359"/>
            <ac:spMk id="44035" creationId="{5429B61C-77D7-8EC9-F1A7-F6B76F19ED96}"/>
          </ac:spMkLst>
        </pc:spChg>
        <pc:spChg chg="add del">
          <ac:chgData name="Konstantinos Laios" userId="60e57ba478937621" providerId="LiveId" clId="{DF6490A6-0722-4409-8856-F12CFD51792B}" dt="2023-09-17T12:26:52.011" v="173" actId="26606"/>
          <ac:spMkLst>
            <pc:docMk/>
            <pc:sldMk cId="0" sldId="359"/>
            <ac:spMk id="44041" creationId="{A93898FF-D987-4B0E-BFB4-85F5EB356D4D}"/>
          </ac:spMkLst>
        </pc:spChg>
        <pc:spChg chg="add del">
          <ac:chgData name="Konstantinos Laios" userId="60e57ba478937621" providerId="LiveId" clId="{DF6490A6-0722-4409-8856-F12CFD51792B}" dt="2023-09-17T12:26:52.011" v="173" actId="26606"/>
          <ac:spMkLst>
            <pc:docMk/>
            <pc:sldMk cId="0" sldId="359"/>
            <ac:spMk id="44043" creationId="{612F383F-B981-4BC3-9E2B-7BE938CEF3EC}"/>
          </ac:spMkLst>
        </pc:spChg>
        <pc:spChg chg="add del">
          <ac:chgData name="Konstantinos Laios" userId="60e57ba478937621" providerId="LiveId" clId="{DF6490A6-0722-4409-8856-F12CFD51792B}" dt="2023-09-17T12:26:52.011" v="173" actId="26606"/>
          <ac:spMkLst>
            <pc:docMk/>
            <pc:sldMk cId="0" sldId="359"/>
            <ac:spMk id="44045" creationId="{5AA485AD-076E-4077-A6E6-C3C9F0C39FF2}"/>
          </ac:spMkLst>
        </pc:spChg>
        <pc:spChg chg="add del">
          <ac:chgData name="Konstantinos Laios" userId="60e57ba478937621" providerId="LiveId" clId="{DF6490A6-0722-4409-8856-F12CFD51792B}" dt="2023-09-17T12:26:52.011" v="173" actId="26606"/>
          <ac:spMkLst>
            <pc:docMk/>
            <pc:sldMk cId="0" sldId="359"/>
            <ac:spMk id="44049" creationId="{42A4FC2C-047E-45A5-965D-8E1E3BF09BC6}"/>
          </ac:spMkLst>
        </pc:spChg>
        <pc:spChg chg="add">
          <ac:chgData name="Konstantinos Laios" userId="60e57ba478937621" providerId="LiveId" clId="{DF6490A6-0722-4409-8856-F12CFD51792B}" dt="2023-09-17T12:26:52.011" v="173" actId="26606"/>
          <ac:spMkLst>
            <pc:docMk/>
            <pc:sldMk cId="0" sldId="359"/>
            <ac:spMk id="44054" creationId="{3B5F8FB9-93B9-4832-A062-85E1B6A5AFA4}"/>
          </ac:spMkLst>
        </pc:spChg>
        <pc:spChg chg="add">
          <ac:chgData name="Konstantinos Laios" userId="60e57ba478937621" providerId="LiveId" clId="{DF6490A6-0722-4409-8856-F12CFD51792B}" dt="2023-09-17T12:26:52.011" v="173" actId="26606"/>
          <ac:spMkLst>
            <pc:docMk/>
            <pc:sldMk cId="0" sldId="359"/>
            <ac:spMk id="44056" creationId="{F37E8EB2-7BE0-4F3D-921C-F4E9C2C14929}"/>
          </ac:spMkLst>
        </pc:spChg>
        <pc:spChg chg="add">
          <ac:chgData name="Konstantinos Laios" userId="60e57ba478937621" providerId="LiveId" clId="{DF6490A6-0722-4409-8856-F12CFD51792B}" dt="2023-09-17T12:26:52.011" v="173" actId="26606"/>
          <ac:spMkLst>
            <pc:docMk/>
            <pc:sldMk cId="0" sldId="359"/>
            <ac:spMk id="44058" creationId="{E77AE46B-A945-4A7E-9911-903176079DD0}"/>
          </ac:spMkLst>
        </pc:spChg>
        <pc:picChg chg="mod">
          <ac:chgData name="Konstantinos Laios" userId="60e57ba478937621" providerId="LiveId" clId="{DF6490A6-0722-4409-8856-F12CFD51792B}" dt="2023-09-17T12:26:52.011" v="173" actId="26606"/>
          <ac:picMkLst>
            <pc:docMk/>
            <pc:sldMk cId="0" sldId="359"/>
            <ac:picMk id="44036" creationId="{16E41C93-6CCE-35A1-D508-E956D6D150C6}"/>
          </ac:picMkLst>
        </pc:picChg>
        <pc:picChg chg="add del">
          <ac:chgData name="Konstantinos Laios" userId="60e57ba478937621" providerId="LiveId" clId="{DF6490A6-0722-4409-8856-F12CFD51792B}" dt="2023-09-17T12:26:52.011" v="173" actId="26606"/>
          <ac:picMkLst>
            <pc:docMk/>
            <pc:sldMk cId="0" sldId="359"/>
            <ac:picMk id="44047" creationId="{D088DBDF-80D5-4FC0-8A54-9D660B728DC4}"/>
          </ac:picMkLst>
        </pc:picChg>
      </pc:sldChg>
      <pc:sldChg chg="addSp delSp modSp add mod setBg">
        <pc:chgData name="Konstantinos Laios" userId="60e57ba478937621" providerId="LiveId" clId="{DF6490A6-0722-4409-8856-F12CFD51792B}" dt="2023-09-17T12:26:59.049" v="174" actId="26606"/>
        <pc:sldMkLst>
          <pc:docMk/>
          <pc:sldMk cId="0" sldId="361"/>
        </pc:sldMkLst>
        <pc:spChg chg="mod ord">
          <ac:chgData name="Konstantinos Laios" userId="60e57ba478937621" providerId="LiveId" clId="{DF6490A6-0722-4409-8856-F12CFD51792B}" dt="2023-09-17T12:26:59.049" v="174" actId="26606"/>
          <ac:spMkLst>
            <pc:docMk/>
            <pc:sldMk cId="0" sldId="361"/>
            <ac:spMk id="45058" creationId="{44EED1FE-AA64-CE9D-842D-8E734529E812}"/>
          </ac:spMkLst>
        </pc:spChg>
        <pc:spChg chg="del">
          <ac:chgData name="Konstantinos Laios" userId="60e57ba478937621" providerId="LiveId" clId="{DF6490A6-0722-4409-8856-F12CFD51792B}" dt="2023-09-17T12:26:59.049" v="174" actId="26606"/>
          <ac:spMkLst>
            <pc:docMk/>
            <pc:sldMk cId="0" sldId="361"/>
            <ac:spMk id="45059" creationId="{012B4DA7-B085-9F00-C9F5-78FB8BF1E755}"/>
          </ac:spMkLst>
        </pc:spChg>
        <pc:spChg chg="add">
          <ac:chgData name="Konstantinos Laios" userId="60e57ba478937621" providerId="LiveId" clId="{DF6490A6-0722-4409-8856-F12CFD51792B}" dt="2023-09-17T12:26:59.049" v="174" actId="26606"/>
          <ac:spMkLst>
            <pc:docMk/>
            <pc:sldMk cId="0" sldId="361"/>
            <ac:spMk id="45065" creationId="{37C89E4B-3C9F-44B9-8B86-D9E3D112D8EC}"/>
          </ac:spMkLst>
        </pc:spChg>
        <pc:picChg chg="mod">
          <ac:chgData name="Konstantinos Laios" userId="60e57ba478937621" providerId="LiveId" clId="{DF6490A6-0722-4409-8856-F12CFD51792B}" dt="2023-09-17T12:26:59.049" v="174" actId="26606"/>
          <ac:picMkLst>
            <pc:docMk/>
            <pc:sldMk cId="0" sldId="361"/>
            <ac:picMk id="45060" creationId="{F651619C-CE26-BBA0-AA68-51E5D9179CFF}"/>
          </ac:picMkLst>
        </pc:picChg>
        <pc:cxnChg chg="add">
          <ac:chgData name="Konstantinos Laios" userId="60e57ba478937621" providerId="LiveId" clId="{DF6490A6-0722-4409-8856-F12CFD51792B}" dt="2023-09-17T12:26:59.049" v="174" actId="26606"/>
          <ac:cxnSpMkLst>
            <pc:docMk/>
            <pc:sldMk cId="0" sldId="361"/>
            <ac:cxnSpMk id="45067" creationId="{AA2EAA10-076F-46BD-8F0F-B9A2FB77A85C}"/>
          </ac:cxnSpMkLst>
        </pc:cxnChg>
        <pc:cxnChg chg="add">
          <ac:chgData name="Konstantinos Laios" userId="60e57ba478937621" providerId="LiveId" clId="{DF6490A6-0722-4409-8856-F12CFD51792B}" dt="2023-09-17T12:26:59.049" v="174" actId="26606"/>
          <ac:cxnSpMkLst>
            <pc:docMk/>
            <pc:sldMk cId="0" sldId="361"/>
            <ac:cxnSpMk id="45069" creationId="{D891E407-403B-4764-86C9-33A56D3BCAA3}"/>
          </ac:cxnSpMkLst>
        </pc:cxnChg>
      </pc:sldChg>
      <pc:sldChg chg="addSp delSp modSp add mod setBg">
        <pc:chgData name="Konstantinos Laios" userId="60e57ba478937621" providerId="LiveId" clId="{DF6490A6-0722-4409-8856-F12CFD51792B}" dt="2023-09-17T12:27:02.392" v="175" actId="26606"/>
        <pc:sldMkLst>
          <pc:docMk/>
          <pc:sldMk cId="0" sldId="362"/>
        </pc:sldMkLst>
        <pc:spChg chg="del">
          <ac:chgData name="Konstantinos Laios" userId="60e57ba478937621" providerId="LiveId" clId="{DF6490A6-0722-4409-8856-F12CFD51792B}" dt="2023-09-17T12:27:02.392" v="175" actId="26606"/>
          <ac:spMkLst>
            <pc:docMk/>
            <pc:sldMk cId="0" sldId="362"/>
            <ac:spMk id="46082" creationId="{7B4BF37B-D3C4-B69B-D33B-225F52B7E122}"/>
          </ac:spMkLst>
        </pc:spChg>
        <pc:spChg chg="del">
          <ac:chgData name="Konstantinos Laios" userId="60e57ba478937621" providerId="LiveId" clId="{DF6490A6-0722-4409-8856-F12CFD51792B}" dt="2023-09-17T12:27:02.392" v="175" actId="26606"/>
          <ac:spMkLst>
            <pc:docMk/>
            <pc:sldMk cId="0" sldId="362"/>
            <ac:spMk id="46083" creationId="{F46C2112-0797-7C43-BBDB-DB5D8A8E0B09}"/>
          </ac:spMkLst>
        </pc:spChg>
        <pc:spChg chg="add">
          <ac:chgData name="Konstantinos Laios" userId="60e57ba478937621" providerId="LiveId" clId="{DF6490A6-0722-4409-8856-F12CFD51792B}" dt="2023-09-17T12:27:02.392" v="175" actId="26606"/>
          <ac:spMkLst>
            <pc:docMk/>
            <pc:sldMk cId="0" sldId="362"/>
            <ac:spMk id="46089" creationId="{AB8C311F-7253-4AED-9701-7FC0708C41C7}"/>
          </ac:spMkLst>
        </pc:spChg>
        <pc:spChg chg="add">
          <ac:chgData name="Konstantinos Laios" userId="60e57ba478937621" providerId="LiveId" clId="{DF6490A6-0722-4409-8856-F12CFD51792B}" dt="2023-09-17T12:27:02.392" v="175" actId="26606"/>
          <ac:spMkLst>
            <pc:docMk/>
            <pc:sldMk cId="0" sldId="362"/>
            <ac:spMk id="46091" creationId="{E2384209-CB15-4CDF-9D31-C44FD9A3F20D}"/>
          </ac:spMkLst>
        </pc:spChg>
        <pc:spChg chg="add">
          <ac:chgData name="Konstantinos Laios" userId="60e57ba478937621" providerId="LiveId" clId="{DF6490A6-0722-4409-8856-F12CFD51792B}" dt="2023-09-17T12:27:02.392" v="175" actId="26606"/>
          <ac:spMkLst>
            <pc:docMk/>
            <pc:sldMk cId="0" sldId="362"/>
            <ac:spMk id="46093" creationId="{2633B3B5-CC90-43F0-8714-D31D1F3F0209}"/>
          </ac:spMkLst>
        </pc:spChg>
        <pc:spChg chg="add">
          <ac:chgData name="Konstantinos Laios" userId="60e57ba478937621" providerId="LiveId" clId="{DF6490A6-0722-4409-8856-F12CFD51792B}" dt="2023-09-17T12:27:02.392" v="175" actId="26606"/>
          <ac:spMkLst>
            <pc:docMk/>
            <pc:sldMk cId="0" sldId="362"/>
            <ac:spMk id="46095" creationId="{A8D57A06-A426-446D-B02C-A2DC6B62E45E}"/>
          </ac:spMkLst>
        </pc:spChg>
        <pc:picChg chg="mod">
          <ac:chgData name="Konstantinos Laios" userId="60e57ba478937621" providerId="LiveId" clId="{DF6490A6-0722-4409-8856-F12CFD51792B}" dt="2023-09-17T12:27:02.392" v="175" actId="26606"/>
          <ac:picMkLst>
            <pc:docMk/>
            <pc:sldMk cId="0" sldId="362"/>
            <ac:picMk id="46084" creationId="{4DC490AE-8837-34E6-C6D4-C5E173D28F60}"/>
          </ac:picMkLst>
        </pc:picChg>
      </pc:sldChg>
      <pc:sldChg chg="addSp delSp modSp add mod setBg">
        <pc:chgData name="Konstantinos Laios" userId="60e57ba478937621" providerId="LiveId" clId="{DF6490A6-0722-4409-8856-F12CFD51792B}" dt="2023-09-17T12:27:05.220" v="176" actId="26606"/>
        <pc:sldMkLst>
          <pc:docMk/>
          <pc:sldMk cId="0" sldId="363"/>
        </pc:sldMkLst>
        <pc:spChg chg="del">
          <ac:chgData name="Konstantinos Laios" userId="60e57ba478937621" providerId="LiveId" clId="{DF6490A6-0722-4409-8856-F12CFD51792B}" dt="2023-09-17T12:27:05.220" v="176" actId="26606"/>
          <ac:spMkLst>
            <pc:docMk/>
            <pc:sldMk cId="0" sldId="363"/>
            <ac:spMk id="47106" creationId="{E741951A-8443-CA2E-F4B7-BBC624B5C3ED}"/>
          </ac:spMkLst>
        </pc:spChg>
        <pc:spChg chg="del">
          <ac:chgData name="Konstantinos Laios" userId="60e57ba478937621" providerId="LiveId" clId="{DF6490A6-0722-4409-8856-F12CFD51792B}" dt="2023-09-17T12:27:05.220" v="176" actId="26606"/>
          <ac:spMkLst>
            <pc:docMk/>
            <pc:sldMk cId="0" sldId="363"/>
            <ac:spMk id="47107" creationId="{4ADA1BE6-0D39-9126-4302-521FA879C835}"/>
          </ac:spMkLst>
        </pc:spChg>
        <pc:spChg chg="add">
          <ac:chgData name="Konstantinos Laios" userId="60e57ba478937621" providerId="LiveId" clId="{DF6490A6-0722-4409-8856-F12CFD51792B}" dt="2023-09-17T12:27:05.220" v="176" actId="26606"/>
          <ac:spMkLst>
            <pc:docMk/>
            <pc:sldMk cId="0" sldId="363"/>
            <ac:spMk id="47113" creationId="{42A4FC2C-047E-45A5-965D-8E1E3BF09BC6}"/>
          </ac:spMkLst>
        </pc:spChg>
        <pc:picChg chg="mod">
          <ac:chgData name="Konstantinos Laios" userId="60e57ba478937621" providerId="LiveId" clId="{DF6490A6-0722-4409-8856-F12CFD51792B}" dt="2023-09-17T12:27:05.220" v="176" actId="26606"/>
          <ac:picMkLst>
            <pc:docMk/>
            <pc:sldMk cId="0" sldId="363"/>
            <ac:picMk id="47108" creationId="{3489AAED-98FB-1234-695E-D3E4B60123B0}"/>
          </ac:picMkLst>
        </pc:picChg>
      </pc:sldChg>
      <pc:sldChg chg="addSp delSp modSp add mod setBg">
        <pc:chgData name="Konstantinos Laios" userId="60e57ba478937621" providerId="LiveId" clId="{DF6490A6-0722-4409-8856-F12CFD51792B}" dt="2023-09-17T12:27:17.304" v="177" actId="26606"/>
        <pc:sldMkLst>
          <pc:docMk/>
          <pc:sldMk cId="0" sldId="364"/>
        </pc:sldMkLst>
        <pc:spChg chg="del">
          <ac:chgData name="Konstantinos Laios" userId="60e57ba478937621" providerId="LiveId" clId="{DF6490A6-0722-4409-8856-F12CFD51792B}" dt="2023-09-17T12:27:17.304" v="177" actId="26606"/>
          <ac:spMkLst>
            <pc:docMk/>
            <pc:sldMk cId="0" sldId="364"/>
            <ac:spMk id="48130" creationId="{2625EB6F-B9CA-F25F-6EA1-B851FDB0A137}"/>
          </ac:spMkLst>
        </pc:spChg>
        <pc:spChg chg="del">
          <ac:chgData name="Konstantinos Laios" userId="60e57ba478937621" providerId="LiveId" clId="{DF6490A6-0722-4409-8856-F12CFD51792B}" dt="2023-09-17T12:27:17.304" v="177" actId="26606"/>
          <ac:spMkLst>
            <pc:docMk/>
            <pc:sldMk cId="0" sldId="364"/>
            <ac:spMk id="48131" creationId="{9BCE253B-A6CE-3528-CF39-072FC01B0702}"/>
          </ac:spMkLst>
        </pc:spChg>
        <pc:spChg chg="add">
          <ac:chgData name="Konstantinos Laios" userId="60e57ba478937621" providerId="LiveId" clId="{DF6490A6-0722-4409-8856-F12CFD51792B}" dt="2023-09-17T12:27:17.304" v="177" actId="26606"/>
          <ac:spMkLst>
            <pc:docMk/>
            <pc:sldMk cId="0" sldId="364"/>
            <ac:spMk id="48137" creationId="{AB8C311F-7253-4AED-9701-7FC0708C41C7}"/>
          </ac:spMkLst>
        </pc:spChg>
        <pc:spChg chg="add">
          <ac:chgData name="Konstantinos Laios" userId="60e57ba478937621" providerId="LiveId" clId="{DF6490A6-0722-4409-8856-F12CFD51792B}" dt="2023-09-17T12:27:17.304" v="177" actId="26606"/>
          <ac:spMkLst>
            <pc:docMk/>
            <pc:sldMk cId="0" sldId="364"/>
            <ac:spMk id="48139" creationId="{FD073016-B734-483B-8953-5BADEE145112}"/>
          </ac:spMkLst>
        </pc:spChg>
        <pc:spChg chg="add">
          <ac:chgData name="Konstantinos Laios" userId="60e57ba478937621" providerId="LiveId" clId="{DF6490A6-0722-4409-8856-F12CFD51792B}" dt="2023-09-17T12:27:17.304" v="177" actId="26606"/>
          <ac:spMkLst>
            <pc:docMk/>
            <pc:sldMk cId="0" sldId="364"/>
            <ac:spMk id="48141" creationId="{90A7EAB6-59D3-4325-8DE6-E0CA4009CE53}"/>
          </ac:spMkLst>
        </pc:spChg>
        <pc:spChg chg="add">
          <ac:chgData name="Konstantinos Laios" userId="60e57ba478937621" providerId="LiveId" clId="{DF6490A6-0722-4409-8856-F12CFD51792B}" dt="2023-09-17T12:27:17.304" v="177" actId="26606"/>
          <ac:spMkLst>
            <pc:docMk/>
            <pc:sldMk cId="0" sldId="364"/>
            <ac:spMk id="48143" creationId="{A8D57A06-A426-446D-B02C-A2DC6B62E45E}"/>
          </ac:spMkLst>
        </pc:spChg>
        <pc:picChg chg="mod">
          <ac:chgData name="Konstantinos Laios" userId="60e57ba478937621" providerId="LiveId" clId="{DF6490A6-0722-4409-8856-F12CFD51792B}" dt="2023-09-17T12:27:17.304" v="177" actId="26606"/>
          <ac:picMkLst>
            <pc:docMk/>
            <pc:sldMk cId="0" sldId="364"/>
            <ac:picMk id="48132" creationId="{1787D34F-341B-5E04-9334-80B4AB20076B}"/>
          </ac:picMkLst>
        </pc:picChg>
      </pc:sldChg>
      <pc:sldChg chg="modSp add">
        <pc:chgData name="Konstantinos Laios" userId="60e57ba478937621" providerId="LiveId" clId="{DF6490A6-0722-4409-8856-F12CFD51792B}" dt="2023-09-17T12:27:55.465" v="180" actId="1076"/>
        <pc:sldMkLst>
          <pc:docMk/>
          <pc:sldMk cId="0" sldId="365"/>
        </pc:sldMkLst>
        <pc:picChg chg="mod">
          <ac:chgData name="Konstantinos Laios" userId="60e57ba478937621" providerId="LiveId" clId="{DF6490A6-0722-4409-8856-F12CFD51792B}" dt="2023-09-17T12:27:55.465" v="180" actId="1076"/>
          <ac:picMkLst>
            <pc:docMk/>
            <pc:sldMk cId="0" sldId="365"/>
            <ac:picMk id="49156" creationId="{49744007-4D70-6978-3362-4E6D63782371}"/>
          </ac:picMkLst>
        </pc:picChg>
      </pc:sldChg>
      <pc:sldChg chg="addSp delSp modSp add mod setBg">
        <pc:chgData name="Konstantinos Laios" userId="60e57ba478937621" providerId="LiveId" clId="{DF6490A6-0722-4409-8856-F12CFD51792B}" dt="2023-09-17T12:30:54.848" v="214" actId="1076"/>
        <pc:sldMkLst>
          <pc:docMk/>
          <pc:sldMk cId="0" sldId="366"/>
        </pc:sldMkLst>
        <pc:spChg chg="del mod">
          <ac:chgData name="Konstantinos Laios" userId="60e57ba478937621" providerId="LiveId" clId="{DF6490A6-0722-4409-8856-F12CFD51792B}" dt="2023-09-17T12:30:32.298" v="207" actId="21"/>
          <ac:spMkLst>
            <pc:docMk/>
            <pc:sldMk cId="0" sldId="366"/>
            <ac:spMk id="60418" creationId="{5A9D68C3-FD55-B752-5897-D220E60C8A1B}"/>
          </ac:spMkLst>
        </pc:spChg>
        <pc:spChg chg="del mod ord">
          <ac:chgData name="Konstantinos Laios" userId="60e57ba478937621" providerId="LiveId" clId="{DF6490A6-0722-4409-8856-F12CFD51792B}" dt="2023-09-17T12:30:35.867" v="208" actId="21"/>
          <ac:spMkLst>
            <pc:docMk/>
            <pc:sldMk cId="0" sldId="366"/>
            <ac:spMk id="60419" creationId="{E7B75933-F310-E3BD-0E20-FC335309C967}"/>
          </ac:spMkLst>
        </pc:spChg>
        <pc:spChg chg="add del">
          <ac:chgData name="Konstantinos Laios" userId="60e57ba478937621" providerId="LiveId" clId="{DF6490A6-0722-4409-8856-F12CFD51792B}" dt="2023-09-17T12:30:49.078" v="211" actId="26606"/>
          <ac:spMkLst>
            <pc:docMk/>
            <pc:sldMk cId="0" sldId="366"/>
            <ac:spMk id="60423" creationId="{A9F529C3-C941-49FD-8C67-82F134F64BDB}"/>
          </ac:spMkLst>
        </pc:spChg>
        <pc:spChg chg="add del">
          <ac:chgData name="Konstantinos Laios" userId="60e57ba478937621" providerId="LiveId" clId="{DF6490A6-0722-4409-8856-F12CFD51792B}" dt="2023-09-17T12:30:49.078" v="211" actId="26606"/>
          <ac:spMkLst>
            <pc:docMk/>
            <pc:sldMk cId="0" sldId="366"/>
            <ac:spMk id="60424" creationId="{20586029-32A0-47E5-9AEC-AE3ABA6B94D0}"/>
          </ac:spMkLst>
        </pc:spChg>
        <pc:spChg chg="add del">
          <ac:chgData name="Konstantinos Laios" userId="60e57ba478937621" providerId="LiveId" clId="{DF6490A6-0722-4409-8856-F12CFD51792B}" dt="2023-09-17T12:30:11.955" v="200" actId="26606"/>
          <ac:spMkLst>
            <pc:docMk/>
            <pc:sldMk cId="0" sldId="366"/>
            <ac:spMk id="60426" creationId="{B712E947-0734-45F9-9C4F-41114EC3A33E}"/>
          </ac:spMkLst>
        </pc:spChg>
        <pc:spChg chg="add">
          <ac:chgData name="Konstantinos Laios" userId="60e57ba478937621" providerId="LiveId" clId="{DF6490A6-0722-4409-8856-F12CFD51792B}" dt="2023-09-17T12:30:49.078" v="211" actId="26606"/>
          <ac:spMkLst>
            <pc:docMk/>
            <pc:sldMk cId="0" sldId="366"/>
            <ac:spMk id="60432" creationId="{AD8F92D9-1751-4ABF-9CB7-D198C9A05A46}"/>
          </ac:spMkLst>
        </pc:spChg>
        <pc:spChg chg="add del">
          <ac:chgData name="Konstantinos Laios" userId="60e57ba478937621" providerId="LiveId" clId="{DF6490A6-0722-4409-8856-F12CFD51792B}" dt="2023-09-17T12:30:15.148" v="202" actId="26606"/>
          <ac:spMkLst>
            <pc:docMk/>
            <pc:sldMk cId="0" sldId="366"/>
            <ac:spMk id="60433" creationId="{69D47016-023F-44BD-981C-50E7A10A6609}"/>
          </ac:spMkLst>
        </pc:spChg>
        <pc:spChg chg="add del">
          <ac:chgData name="Konstantinos Laios" userId="60e57ba478937621" providerId="LiveId" clId="{DF6490A6-0722-4409-8856-F12CFD51792B}" dt="2023-09-17T12:30:15.148" v="202" actId="26606"/>
          <ac:spMkLst>
            <pc:docMk/>
            <pc:sldMk cId="0" sldId="366"/>
            <ac:spMk id="60434" creationId="{6D8B37B0-0682-433E-BC8D-498C04ABD9A7}"/>
          </ac:spMkLst>
        </pc:spChg>
        <pc:spChg chg="add">
          <ac:chgData name="Konstantinos Laios" userId="60e57ba478937621" providerId="LiveId" clId="{DF6490A6-0722-4409-8856-F12CFD51792B}" dt="2023-09-17T12:30:49.078" v="211" actId="26606"/>
          <ac:spMkLst>
            <pc:docMk/>
            <pc:sldMk cId="0" sldId="366"/>
            <ac:spMk id="60435" creationId="{EE5F705A-5E81-4B3A-8EF4-911982DB313C}"/>
          </ac:spMkLst>
        </pc:spChg>
        <pc:spChg chg="add del">
          <ac:chgData name="Konstantinos Laios" userId="60e57ba478937621" providerId="LiveId" clId="{DF6490A6-0722-4409-8856-F12CFD51792B}" dt="2023-09-17T12:30:17.133" v="204" actId="26606"/>
          <ac:spMkLst>
            <pc:docMk/>
            <pc:sldMk cId="0" sldId="366"/>
            <ac:spMk id="60436" creationId="{352BEC0E-22F8-46D0-9632-375DB541B06C}"/>
          </ac:spMkLst>
        </pc:spChg>
        <pc:spChg chg="add del">
          <ac:chgData name="Konstantinos Laios" userId="60e57ba478937621" providerId="LiveId" clId="{DF6490A6-0722-4409-8856-F12CFD51792B}" dt="2023-09-17T12:30:17.133" v="204" actId="26606"/>
          <ac:spMkLst>
            <pc:docMk/>
            <pc:sldMk cId="0" sldId="366"/>
            <ac:spMk id="60437" creationId="{3FCFB1DE-0B7E-48CC-BA90-B2AB0889F9D6}"/>
          </ac:spMkLst>
        </pc:spChg>
        <pc:spChg chg="add">
          <ac:chgData name="Konstantinos Laios" userId="60e57ba478937621" providerId="LiveId" clId="{DF6490A6-0722-4409-8856-F12CFD51792B}" dt="2023-09-17T12:30:49.078" v="211" actId="26606"/>
          <ac:spMkLst>
            <pc:docMk/>
            <pc:sldMk cId="0" sldId="366"/>
            <ac:spMk id="60439" creationId="{6D6B998F-CA62-4EE6-B7E7-046377D4F7EF}"/>
          </ac:spMkLst>
        </pc:spChg>
        <pc:grpChg chg="add del">
          <ac:chgData name="Konstantinos Laios" userId="60e57ba478937621" providerId="LiveId" clId="{DF6490A6-0722-4409-8856-F12CFD51792B}" dt="2023-09-17T12:30:11.955" v="200" actId="26606"/>
          <ac:grpSpMkLst>
            <pc:docMk/>
            <pc:sldMk cId="0" sldId="366"/>
            <ac:grpSpMk id="60428" creationId="{12B3290A-D3BF-4B87-B55B-FD9A98B49727}"/>
          </ac:grpSpMkLst>
        </pc:grpChg>
        <pc:picChg chg="add del mod ord">
          <ac:chgData name="Konstantinos Laios" userId="60e57ba478937621" providerId="LiveId" clId="{DF6490A6-0722-4409-8856-F12CFD51792B}" dt="2023-09-17T12:30:49.078" v="211" actId="26606"/>
          <ac:picMkLst>
            <pc:docMk/>
            <pc:sldMk cId="0" sldId="366"/>
            <ac:picMk id="60420" creationId="{2CE7250D-A559-BB13-F662-8C2547E2A822}"/>
          </ac:picMkLst>
        </pc:picChg>
        <pc:picChg chg="mod">
          <ac:chgData name="Konstantinos Laios" userId="60e57ba478937621" providerId="LiveId" clId="{DF6490A6-0722-4409-8856-F12CFD51792B}" dt="2023-09-17T12:30:54.848" v="214" actId="1076"/>
          <ac:picMkLst>
            <pc:docMk/>
            <pc:sldMk cId="0" sldId="366"/>
            <ac:picMk id="60421" creationId="{0A047F7D-DC3E-283B-E952-A8B1966A48F1}"/>
          </ac:picMkLst>
        </pc:picChg>
        <pc:cxnChg chg="add del">
          <ac:chgData name="Konstantinos Laios" userId="60e57ba478937621" providerId="LiveId" clId="{DF6490A6-0722-4409-8856-F12CFD51792B}" dt="2023-09-17T12:30:49.078" v="211" actId="26606"/>
          <ac:cxnSpMkLst>
            <pc:docMk/>
            <pc:sldMk cId="0" sldId="366"/>
            <ac:cxnSpMk id="60430" creationId="{8C730EAB-A532-4295-A302-FB4B90DB9F5E}"/>
          </ac:cxnSpMkLst>
        </pc:cxnChg>
      </pc:sldChg>
      <pc:sldChg chg="addSp delSp modSp add mod setBg">
        <pc:chgData name="Konstantinos Laios" userId="60e57ba478937621" providerId="LiveId" clId="{DF6490A6-0722-4409-8856-F12CFD51792B}" dt="2023-09-17T12:31:29.935" v="222" actId="1076"/>
        <pc:sldMkLst>
          <pc:docMk/>
          <pc:sldMk cId="0" sldId="367"/>
        </pc:sldMkLst>
        <pc:spChg chg="mod">
          <ac:chgData name="Konstantinos Laios" userId="60e57ba478937621" providerId="LiveId" clId="{DF6490A6-0722-4409-8856-F12CFD51792B}" dt="2023-09-17T12:31:21.362" v="217" actId="26606"/>
          <ac:spMkLst>
            <pc:docMk/>
            <pc:sldMk cId="0" sldId="367"/>
            <ac:spMk id="61442" creationId="{BEDF5510-73D0-4EFE-CAAE-8E4296D03AE6}"/>
          </ac:spMkLst>
        </pc:spChg>
        <pc:spChg chg="mod">
          <ac:chgData name="Konstantinos Laios" userId="60e57ba478937621" providerId="LiveId" clId="{DF6490A6-0722-4409-8856-F12CFD51792B}" dt="2023-09-17T12:31:21.362" v="217" actId="26606"/>
          <ac:spMkLst>
            <pc:docMk/>
            <pc:sldMk cId="0" sldId="367"/>
            <ac:spMk id="61443" creationId="{FBBC4732-7C8B-7A66-D7CD-A115215D3E02}"/>
          </ac:spMkLst>
        </pc:spChg>
        <pc:spChg chg="add del">
          <ac:chgData name="Konstantinos Laios" userId="60e57ba478937621" providerId="LiveId" clId="{DF6490A6-0722-4409-8856-F12CFD51792B}" dt="2023-09-17T12:31:21.355" v="216" actId="26606"/>
          <ac:spMkLst>
            <pc:docMk/>
            <pc:sldMk cId="0" sldId="367"/>
            <ac:spMk id="61450" creationId="{E36BB3C5-822B-45E1-A81E-5CC3176C61A1}"/>
          </ac:spMkLst>
        </pc:spChg>
        <pc:spChg chg="add del">
          <ac:chgData name="Konstantinos Laios" userId="60e57ba478937621" providerId="LiveId" clId="{DF6490A6-0722-4409-8856-F12CFD51792B}" dt="2023-09-17T12:31:21.355" v="216" actId="26606"/>
          <ac:spMkLst>
            <pc:docMk/>
            <pc:sldMk cId="0" sldId="367"/>
            <ac:spMk id="61452" creationId="{FB39ECA9-4CDE-4883-98E8-287E905E9F07}"/>
          </ac:spMkLst>
        </pc:spChg>
        <pc:spChg chg="add del">
          <ac:chgData name="Konstantinos Laios" userId="60e57ba478937621" providerId="LiveId" clId="{DF6490A6-0722-4409-8856-F12CFD51792B}" dt="2023-09-17T12:31:21.355" v="216" actId="26606"/>
          <ac:spMkLst>
            <pc:docMk/>
            <pc:sldMk cId="0" sldId="367"/>
            <ac:spMk id="61454" creationId="{A67483D0-BAEB-4927-88AD-76F5DA8468DE}"/>
          </ac:spMkLst>
        </pc:spChg>
        <pc:spChg chg="add del">
          <ac:chgData name="Konstantinos Laios" userId="60e57ba478937621" providerId="LiveId" clId="{DF6490A6-0722-4409-8856-F12CFD51792B}" dt="2023-09-17T12:31:21.355" v="216" actId="26606"/>
          <ac:spMkLst>
            <pc:docMk/>
            <pc:sldMk cId="0" sldId="367"/>
            <ac:spMk id="61456" creationId="{0DBB7B12-4298-4CFB-B539-44A91C930328}"/>
          </ac:spMkLst>
        </pc:spChg>
        <pc:grpChg chg="add">
          <ac:chgData name="Konstantinos Laios" userId="60e57ba478937621" providerId="LiveId" clId="{DF6490A6-0722-4409-8856-F12CFD51792B}" dt="2023-09-17T12:31:21.362" v="217" actId="26606"/>
          <ac:grpSpMkLst>
            <pc:docMk/>
            <pc:sldMk cId="0" sldId="367"/>
            <ac:grpSpMk id="61458" creationId="{792AA144-DDFF-C43B-6866-516C9091D065}"/>
          </ac:grpSpMkLst>
        </pc:grpChg>
        <pc:picChg chg="mod ord">
          <ac:chgData name="Konstantinos Laios" userId="60e57ba478937621" providerId="LiveId" clId="{DF6490A6-0722-4409-8856-F12CFD51792B}" dt="2023-09-17T12:31:28.456" v="221" actId="14100"/>
          <ac:picMkLst>
            <pc:docMk/>
            <pc:sldMk cId="0" sldId="367"/>
            <ac:picMk id="61444" creationId="{4A38392C-3265-0360-5DCB-60743E937335}"/>
          </ac:picMkLst>
        </pc:picChg>
        <pc:picChg chg="mod ord">
          <ac:chgData name="Konstantinos Laios" userId="60e57ba478937621" providerId="LiveId" clId="{DF6490A6-0722-4409-8856-F12CFD51792B}" dt="2023-09-17T12:31:29.935" v="222" actId="1076"/>
          <ac:picMkLst>
            <pc:docMk/>
            <pc:sldMk cId="0" sldId="367"/>
            <ac:picMk id="61445" creationId="{FAE2B035-1E3B-64E7-34B4-E56C6A92E4F0}"/>
          </ac:picMkLst>
        </pc:picChg>
      </pc:sldChg>
      <pc:sldChg chg="addSp delSp modSp add mod setBg">
        <pc:chgData name="Konstantinos Laios" userId="60e57ba478937621" providerId="LiveId" clId="{DF6490A6-0722-4409-8856-F12CFD51792B}" dt="2023-09-17T12:32:01.431" v="232" actId="14100"/>
        <pc:sldMkLst>
          <pc:docMk/>
          <pc:sldMk cId="0" sldId="368"/>
        </pc:sldMkLst>
        <pc:spChg chg="add del">
          <ac:chgData name="Konstantinos Laios" userId="60e57ba478937621" providerId="LiveId" clId="{DF6490A6-0722-4409-8856-F12CFD51792B}" dt="2023-09-17T12:31:45.505" v="224" actId="26606"/>
          <ac:spMkLst>
            <pc:docMk/>
            <pc:sldMk cId="0" sldId="368"/>
            <ac:spMk id="62472" creationId="{5F9CFCE6-877F-4858-B8BD-2C52CA8AFBC4}"/>
          </ac:spMkLst>
        </pc:spChg>
        <pc:spChg chg="add del">
          <ac:chgData name="Konstantinos Laios" userId="60e57ba478937621" providerId="LiveId" clId="{DF6490A6-0722-4409-8856-F12CFD51792B}" dt="2023-09-17T12:31:45.505" v="224" actId="26606"/>
          <ac:spMkLst>
            <pc:docMk/>
            <pc:sldMk cId="0" sldId="368"/>
            <ac:spMk id="62474" creationId="{8213F8A0-12AE-4514-8372-0DD766EC28EE}"/>
          </ac:spMkLst>
        </pc:spChg>
        <pc:spChg chg="add del">
          <ac:chgData name="Konstantinos Laios" userId="60e57ba478937621" providerId="LiveId" clId="{DF6490A6-0722-4409-8856-F12CFD51792B}" dt="2023-09-17T12:31:45.505" v="224" actId="26606"/>
          <ac:spMkLst>
            <pc:docMk/>
            <pc:sldMk cId="0" sldId="368"/>
            <ac:spMk id="62476" creationId="{9EFF17D4-9A8C-4CE5-B096-D8CCD4400437}"/>
          </ac:spMkLst>
        </pc:spChg>
        <pc:spChg chg="add del">
          <ac:chgData name="Konstantinos Laios" userId="60e57ba478937621" providerId="LiveId" clId="{DF6490A6-0722-4409-8856-F12CFD51792B}" dt="2023-09-17T12:31:47.416" v="226" actId="26606"/>
          <ac:spMkLst>
            <pc:docMk/>
            <pc:sldMk cId="0" sldId="368"/>
            <ac:spMk id="62478" creationId="{2F19B711-C590-44D1-9AA8-9F143B0ED58A}"/>
          </ac:spMkLst>
        </pc:spChg>
        <pc:spChg chg="add del">
          <ac:chgData name="Konstantinos Laios" userId="60e57ba478937621" providerId="LiveId" clId="{DF6490A6-0722-4409-8856-F12CFD51792B}" dt="2023-09-17T12:31:47.416" v="226" actId="26606"/>
          <ac:spMkLst>
            <pc:docMk/>
            <pc:sldMk cId="0" sldId="368"/>
            <ac:spMk id="62479" creationId="{C0C79CF2-6A1C-4636-84CE-ABB2BE191D23}"/>
          </ac:spMkLst>
        </pc:spChg>
        <pc:spChg chg="add del">
          <ac:chgData name="Konstantinos Laios" userId="60e57ba478937621" providerId="LiveId" clId="{DF6490A6-0722-4409-8856-F12CFD51792B}" dt="2023-09-17T12:31:47.416" v="226" actId="26606"/>
          <ac:spMkLst>
            <pc:docMk/>
            <pc:sldMk cId="0" sldId="368"/>
            <ac:spMk id="62480" creationId="{7A5D17DF-AD65-402C-A95C-F13C770C9FCD}"/>
          </ac:spMkLst>
        </pc:spChg>
        <pc:spChg chg="add del">
          <ac:chgData name="Konstantinos Laios" userId="60e57ba478937621" providerId="LiveId" clId="{DF6490A6-0722-4409-8856-F12CFD51792B}" dt="2023-09-17T12:31:56.374" v="230" actId="26606"/>
          <ac:spMkLst>
            <pc:docMk/>
            <pc:sldMk cId="0" sldId="368"/>
            <ac:spMk id="62482" creationId="{1500B4A4-B1F1-41EA-886A-B8A210DBCA3B}"/>
          </ac:spMkLst>
        </pc:spChg>
        <pc:spChg chg="add del">
          <ac:chgData name="Konstantinos Laios" userId="60e57ba478937621" providerId="LiveId" clId="{DF6490A6-0722-4409-8856-F12CFD51792B}" dt="2023-09-17T12:31:56.374" v="230" actId="26606"/>
          <ac:spMkLst>
            <pc:docMk/>
            <pc:sldMk cId="0" sldId="368"/>
            <ac:spMk id="62483" creationId="{5E55A99C-0BDC-4DBE-8E40-9FA66F629FA1}"/>
          </ac:spMkLst>
        </pc:spChg>
        <pc:spChg chg="add">
          <ac:chgData name="Konstantinos Laios" userId="60e57ba478937621" providerId="LiveId" clId="{DF6490A6-0722-4409-8856-F12CFD51792B}" dt="2023-09-17T12:31:56.374" v="230" actId="26606"/>
          <ac:spMkLst>
            <pc:docMk/>
            <pc:sldMk cId="0" sldId="368"/>
            <ac:spMk id="62489" creationId="{EE5F705A-5E81-4B3A-8EF4-911982DB313C}"/>
          </ac:spMkLst>
        </pc:spChg>
        <pc:spChg chg="add">
          <ac:chgData name="Konstantinos Laios" userId="60e57ba478937621" providerId="LiveId" clId="{DF6490A6-0722-4409-8856-F12CFD51792B}" dt="2023-09-17T12:31:56.374" v="230" actId="26606"/>
          <ac:spMkLst>
            <pc:docMk/>
            <pc:sldMk cId="0" sldId="368"/>
            <ac:spMk id="62491" creationId="{AD8F92D9-1751-4ABF-9CB7-D198C9A05A46}"/>
          </ac:spMkLst>
        </pc:spChg>
        <pc:spChg chg="add">
          <ac:chgData name="Konstantinos Laios" userId="60e57ba478937621" providerId="LiveId" clId="{DF6490A6-0722-4409-8856-F12CFD51792B}" dt="2023-09-17T12:31:56.374" v="230" actId="26606"/>
          <ac:spMkLst>
            <pc:docMk/>
            <pc:sldMk cId="0" sldId="368"/>
            <ac:spMk id="62493" creationId="{6D6B998F-CA62-4EE6-B7E7-046377D4F7EF}"/>
          </ac:spMkLst>
        </pc:spChg>
        <pc:picChg chg="mod ord">
          <ac:chgData name="Konstantinos Laios" userId="60e57ba478937621" providerId="LiveId" clId="{DF6490A6-0722-4409-8856-F12CFD51792B}" dt="2023-09-17T12:31:56.374" v="230" actId="26606"/>
          <ac:picMkLst>
            <pc:docMk/>
            <pc:sldMk cId="0" sldId="368"/>
            <ac:picMk id="62466" creationId="{9BE76DEA-1EF7-DDDD-E4FF-237D59E38CEC}"/>
          </ac:picMkLst>
        </pc:picChg>
        <pc:picChg chg="mod">
          <ac:chgData name="Konstantinos Laios" userId="60e57ba478937621" providerId="LiveId" clId="{DF6490A6-0722-4409-8856-F12CFD51792B}" dt="2023-09-17T12:32:01.431" v="232" actId="14100"/>
          <ac:picMkLst>
            <pc:docMk/>
            <pc:sldMk cId="0" sldId="368"/>
            <ac:picMk id="62467" creationId="{0FF7EBBF-01DD-6DBC-F411-6A7328836EDB}"/>
          </ac:picMkLst>
        </pc:picChg>
        <pc:cxnChg chg="add del">
          <ac:chgData name="Konstantinos Laios" userId="60e57ba478937621" providerId="LiveId" clId="{DF6490A6-0722-4409-8856-F12CFD51792B}" dt="2023-09-17T12:31:56.374" v="230" actId="26606"/>
          <ac:cxnSpMkLst>
            <pc:docMk/>
            <pc:sldMk cId="0" sldId="368"/>
            <ac:cxnSpMk id="62484" creationId="{5D1CEE39-A6DC-4DE0-9789-206F1A9888BB}"/>
          </ac:cxnSpMkLst>
        </pc:cxnChg>
      </pc:sldChg>
      <pc:sldChg chg="addSp modSp add mod setBg">
        <pc:chgData name="Konstantinos Laios" userId="60e57ba478937621" providerId="LiveId" clId="{DF6490A6-0722-4409-8856-F12CFD51792B}" dt="2023-09-17T12:33:12.833" v="233" actId="26606"/>
        <pc:sldMkLst>
          <pc:docMk/>
          <pc:sldMk cId="0" sldId="369"/>
        </pc:sldMkLst>
        <pc:spChg chg="mod">
          <ac:chgData name="Konstantinos Laios" userId="60e57ba478937621" providerId="LiveId" clId="{DF6490A6-0722-4409-8856-F12CFD51792B}" dt="2023-09-17T12:33:12.833" v="233" actId="26606"/>
          <ac:spMkLst>
            <pc:docMk/>
            <pc:sldMk cId="0" sldId="369"/>
            <ac:spMk id="63490" creationId="{5C62D762-53FD-3E39-1C98-BE673A0E9436}"/>
          </ac:spMkLst>
        </pc:spChg>
        <pc:spChg chg="mod">
          <ac:chgData name="Konstantinos Laios" userId="60e57ba478937621" providerId="LiveId" clId="{DF6490A6-0722-4409-8856-F12CFD51792B}" dt="2023-09-17T12:33:12.833" v="233" actId="26606"/>
          <ac:spMkLst>
            <pc:docMk/>
            <pc:sldMk cId="0" sldId="369"/>
            <ac:spMk id="63491" creationId="{340602CF-A231-333C-7646-83F07859EF3C}"/>
          </ac:spMkLst>
        </pc:spChg>
        <pc:spChg chg="add">
          <ac:chgData name="Konstantinos Laios" userId="60e57ba478937621" providerId="LiveId" clId="{DF6490A6-0722-4409-8856-F12CFD51792B}" dt="2023-09-17T12:33:12.833" v="233" actId="26606"/>
          <ac:spMkLst>
            <pc:docMk/>
            <pc:sldMk cId="0" sldId="369"/>
            <ac:spMk id="63497" creationId="{8FC9BE17-9A7B-462D-AE50-3D8777387304}"/>
          </ac:spMkLst>
        </pc:spChg>
        <pc:spChg chg="add">
          <ac:chgData name="Konstantinos Laios" userId="60e57ba478937621" providerId="LiveId" clId="{DF6490A6-0722-4409-8856-F12CFD51792B}" dt="2023-09-17T12:33:12.833" v="233" actId="26606"/>
          <ac:spMkLst>
            <pc:docMk/>
            <pc:sldMk cId="0" sldId="369"/>
            <ac:spMk id="63499" creationId="{3EBE8569-6AEC-4B8C-8D53-2DE337CDBA65}"/>
          </ac:spMkLst>
        </pc:spChg>
        <pc:spChg chg="add">
          <ac:chgData name="Konstantinos Laios" userId="60e57ba478937621" providerId="LiveId" clId="{DF6490A6-0722-4409-8856-F12CFD51792B}" dt="2023-09-17T12:33:12.833" v="233" actId="26606"/>
          <ac:spMkLst>
            <pc:docMk/>
            <pc:sldMk cId="0" sldId="369"/>
            <ac:spMk id="63501" creationId="{55D4142C-5077-457F-A6AD-3FECFDB39685}"/>
          </ac:spMkLst>
        </pc:spChg>
        <pc:spChg chg="add">
          <ac:chgData name="Konstantinos Laios" userId="60e57ba478937621" providerId="LiveId" clId="{DF6490A6-0722-4409-8856-F12CFD51792B}" dt="2023-09-17T12:33:12.833" v="233" actId="26606"/>
          <ac:spMkLst>
            <pc:docMk/>
            <pc:sldMk cId="0" sldId="369"/>
            <ac:spMk id="63503" creationId="{7A5F0580-5EE9-419F-96EE-B6529EF6E7D0}"/>
          </ac:spMkLst>
        </pc:spChg>
        <pc:picChg chg="mod ord">
          <ac:chgData name="Konstantinos Laios" userId="60e57ba478937621" providerId="LiveId" clId="{DF6490A6-0722-4409-8856-F12CFD51792B}" dt="2023-09-17T12:33:12.833" v="233" actId="26606"/>
          <ac:picMkLst>
            <pc:docMk/>
            <pc:sldMk cId="0" sldId="369"/>
            <ac:picMk id="63492" creationId="{FDD3077A-3F08-D9C7-70A2-F9B0E45A69E6}"/>
          </ac:picMkLst>
        </pc:picChg>
      </pc:sldChg>
      <pc:sldChg chg="addSp delSp modSp add mod setBg">
        <pc:chgData name="Konstantinos Laios" userId="60e57ba478937621" providerId="LiveId" clId="{DF6490A6-0722-4409-8856-F12CFD51792B}" dt="2023-09-17T12:33:36.146" v="235" actId="26606"/>
        <pc:sldMkLst>
          <pc:docMk/>
          <pc:sldMk cId="0" sldId="370"/>
        </pc:sldMkLst>
        <pc:spChg chg="add del">
          <ac:chgData name="Konstantinos Laios" userId="60e57ba478937621" providerId="LiveId" clId="{DF6490A6-0722-4409-8856-F12CFD51792B}" dt="2023-09-17T12:33:36.146" v="235" actId="26606"/>
          <ac:spMkLst>
            <pc:docMk/>
            <pc:sldMk cId="0" sldId="370"/>
            <ac:spMk id="64520" creationId="{A169D286-F4D7-4C8B-A6BD-D05384C7F1D8}"/>
          </ac:spMkLst>
        </pc:spChg>
        <pc:spChg chg="add del">
          <ac:chgData name="Konstantinos Laios" userId="60e57ba478937621" providerId="LiveId" clId="{DF6490A6-0722-4409-8856-F12CFD51792B}" dt="2023-09-17T12:33:36.146" v="235" actId="26606"/>
          <ac:spMkLst>
            <pc:docMk/>
            <pc:sldMk cId="0" sldId="370"/>
            <ac:spMk id="64522" creationId="{39E8235E-135E-4261-8F54-2B316E493C42}"/>
          </ac:spMkLst>
        </pc:spChg>
        <pc:spChg chg="add del">
          <ac:chgData name="Konstantinos Laios" userId="60e57ba478937621" providerId="LiveId" clId="{DF6490A6-0722-4409-8856-F12CFD51792B}" dt="2023-09-17T12:33:36.146" v="235" actId="26606"/>
          <ac:spMkLst>
            <pc:docMk/>
            <pc:sldMk cId="0" sldId="370"/>
            <ac:spMk id="64524" creationId="{D4ED8EC3-4D57-4620-93CE-4E6661F09A3E}"/>
          </ac:spMkLst>
        </pc:spChg>
        <pc:spChg chg="add del">
          <ac:chgData name="Konstantinos Laios" userId="60e57ba478937621" providerId="LiveId" clId="{DF6490A6-0722-4409-8856-F12CFD51792B}" dt="2023-09-17T12:33:36.146" v="235" actId="26606"/>
          <ac:spMkLst>
            <pc:docMk/>
            <pc:sldMk cId="0" sldId="370"/>
            <ac:spMk id="64526" creationId="{83BCB34A-2F40-4F41-8488-A134C1C155B7}"/>
          </ac:spMkLst>
        </pc:spChg>
        <pc:spChg chg="add del">
          <ac:chgData name="Konstantinos Laios" userId="60e57ba478937621" providerId="LiveId" clId="{DF6490A6-0722-4409-8856-F12CFD51792B}" dt="2023-09-17T12:33:36.146" v="235" actId="26606"/>
          <ac:spMkLst>
            <pc:docMk/>
            <pc:sldMk cId="0" sldId="370"/>
            <ac:spMk id="64528" creationId="{F78382DC-4207-465E-B379-1E16448AA222}"/>
          </ac:spMkLst>
        </pc:spChg>
        <pc:picChg chg="mod ord">
          <ac:chgData name="Konstantinos Laios" userId="60e57ba478937621" providerId="LiveId" clId="{DF6490A6-0722-4409-8856-F12CFD51792B}" dt="2023-09-17T12:33:36.146" v="235" actId="26606"/>
          <ac:picMkLst>
            <pc:docMk/>
            <pc:sldMk cId="0" sldId="370"/>
            <ac:picMk id="64514" creationId="{E22FC7D0-8C67-6E25-1FA4-49725A051DA4}"/>
          </ac:picMkLst>
        </pc:picChg>
        <pc:picChg chg="mod">
          <ac:chgData name="Konstantinos Laios" userId="60e57ba478937621" providerId="LiveId" clId="{DF6490A6-0722-4409-8856-F12CFD51792B}" dt="2023-09-17T12:33:36.146" v="235" actId="26606"/>
          <ac:picMkLst>
            <pc:docMk/>
            <pc:sldMk cId="0" sldId="370"/>
            <ac:picMk id="64515" creationId="{5C5A2394-95D6-3D8C-DED4-D88B2C411513}"/>
          </ac:picMkLst>
        </pc:picChg>
      </pc:sldChg>
      <pc:sldChg chg="addSp modSp add mod setBg">
        <pc:chgData name="Konstantinos Laios" userId="60e57ba478937621" providerId="LiveId" clId="{DF6490A6-0722-4409-8856-F12CFD51792B}" dt="2023-09-17T12:34:10.581" v="265" actId="255"/>
        <pc:sldMkLst>
          <pc:docMk/>
          <pc:sldMk cId="0" sldId="371"/>
        </pc:sldMkLst>
        <pc:spChg chg="mod">
          <ac:chgData name="Konstantinos Laios" userId="60e57ba478937621" providerId="LiveId" clId="{DF6490A6-0722-4409-8856-F12CFD51792B}" dt="2023-09-17T12:33:45.220" v="236" actId="26606"/>
          <ac:spMkLst>
            <pc:docMk/>
            <pc:sldMk cId="0" sldId="371"/>
            <ac:spMk id="65538" creationId="{4F71E26E-F39C-7C10-2FA4-732A422CB95A}"/>
          </ac:spMkLst>
        </pc:spChg>
        <pc:spChg chg="mod ord">
          <ac:chgData name="Konstantinos Laios" userId="60e57ba478937621" providerId="LiveId" clId="{DF6490A6-0722-4409-8856-F12CFD51792B}" dt="2023-09-17T12:34:10.581" v="265" actId="255"/>
          <ac:spMkLst>
            <pc:docMk/>
            <pc:sldMk cId="0" sldId="371"/>
            <ac:spMk id="65539" creationId="{C47D24D0-FD1A-FBEA-D0F8-DBB6D29DE617}"/>
          </ac:spMkLst>
        </pc:spChg>
        <pc:spChg chg="add">
          <ac:chgData name="Konstantinos Laios" userId="60e57ba478937621" providerId="LiveId" clId="{DF6490A6-0722-4409-8856-F12CFD51792B}" dt="2023-09-17T12:33:45.220" v="236" actId="26606"/>
          <ac:spMkLst>
            <pc:docMk/>
            <pc:sldMk cId="0" sldId="371"/>
            <ac:spMk id="65547" creationId="{09C509D2-0C1A-47B8-89C1-D3AB17D45256}"/>
          </ac:spMkLst>
        </pc:spChg>
        <pc:picChg chg="mod">
          <ac:chgData name="Konstantinos Laios" userId="60e57ba478937621" providerId="LiveId" clId="{DF6490A6-0722-4409-8856-F12CFD51792B}" dt="2023-09-17T12:33:45.220" v="236" actId="26606"/>
          <ac:picMkLst>
            <pc:docMk/>
            <pc:sldMk cId="0" sldId="371"/>
            <ac:picMk id="65540" creationId="{5E59A11D-7E87-8883-4CE9-E1AB1B03EF3B}"/>
          </ac:picMkLst>
        </pc:picChg>
        <pc:picChg chg="mod">
          <ac:chgData name="Konstantinos Laios" userId="60e57ba478937621" providerId="LiveId" clId="{DF6490A6-0722-4409-8856-F12CFD51792B}" dt="2023-09-17T12:33:45.220" v="236" actId="26606"/>
          <ac:picMkLst>
            <pc:docMk/>
            <pc:sldMk cId="0" sldId="371"/>
            <ac:picMk id="65541" creationId="{49CE4CE3-261B-A35C-B0A2-323D79253BE0}"/>
          </ac:picMkLst>
        </pc:picChg>
        <pc:picChg chg="mod ord">
          <ac:chgData name="Konstantinos Laios" userId="60e57ba478937621" providerId="LiveId" clId="{DF6490A6-0722-4409-8856-F12CFD51792B}" dt="2023-09-17T12:33:45.220" v="236" actId="26606"/>
          <ac:picMkLst>
            <pc:docMk/>
            <pc:sldMk cId="0" sldId="371"/>
            <ac:picMk id="65542" creationId="{1AFA7912-17FF-6975-0528-E5FEB9A61F0B}"/>
          </ac:picMkLst>
        </pc:picChg>
      </pc:sldChg>
      <pc:sldChg chg="add">
        <pc:chgData name="Konstantinos Laios" userId="60e57ba478937621" providerId="LiveId" clId="{DF6490A6-0722-4409-8856-F12CFD51792B}" dt="2023-09-17T12:11:34.852" v="0"/>
        <pc:sldMkLst>
          <pc:docMk/>
          <pc:sldMk cId="0" sldId="372"/>
        </pc:sldMkLst>
      </pc:sldChg>
      <pc:sldChg chg="addSp modSp add mod setBg">
        <pc:chgData name="Konstantinos Laios" userId="60e57ba478937621" providerId="LiveId" clId="{DF6490A6-0722-4409-8856-F12CFD51792B}" dt="2023-09-17T12:34:44.714" v="266" actId="26606"/>
        <pc:sldMkLst>
          <pc:docMk/>
          <pc:sldMk cId="0" sldId="373"/>
        </pc:sldMkLst>
        <pc:spChg chg="mod ord">
          <ac:chgData name="Konstantinos Laios" userId="60e57ba478937621" providerId="LiveId" clId="{DF6490A6-0722-4409-8856-F12CFD51792B}" dt="2023-09-17T12:34:44.714" v="266" actId="26606"/>
          <ac:spMkLst>
            <pc:docMk/>
            <pc:sldMk cId="0" sldId="373"/>
            <ac:spMk id="67586" creationId="{5792F9C1-CC12-A17C-CC78-A5FC3E5BA84F}"/>
          </ac:spMkLst>
        </pc:spChg>
        <pc:spChg chg="mod ord">
          <ac:chgData name="Konstantinos Laios" userId="60e57ba478937621" providerId="LiveId" clId="{DF6490A6-0722-4409-8856-F12CFD51792B}" dt="2023-09-17T12:34:44.714" v="266" actId="26606"/>
          <ac:spMkLst>
            <pc:docMk/>
            <pc:sldMk cId="0" sldId="373"/>
            <ac:spMk id="67587" creationId="{ABB1B9B3-22F6-0566-4210-6BB2F13B474B}"/>
          </ac:spMkLst>
        </pc:spChg>
        <pc:spChg chg="add">
          <ac:chgData name="Konstantinos Laios" userId="60e57ba478937621" providerId="LiveId" clId="{DF6490A6-0722-4409-8856-F12CFD51792B}" dt="2023-09-17T12:34:44.714" v="266" actId="26606"/>
          <ac:spMkLst>
            <pc:docMk/>
            <pc:sldMk cId="0" sldId="373"/>
            <ac:spMk id="67594" creationId="{63F5877B-98C7-49DD-83AB-0F6F57CB6543}"/>
          </ac:spMkLst>
        </pc:spChg>
        <pc:spChg chg="add">
          <ac:chgData name="Konstantinos Laios" userId="60e57ba478937621" providerId="LiveId" clId="{DF6490A6-0722-4409-8856-F12CFD51792B}" dt="2023-09-17T12:34:44.714" v="266" actId="26606"/>
          <ac:spMkLst>
            <pc:docMk/>
            <pc:sldMk cId="0" sldId="373"/>
            <ac:spMk id="67596" creationId="{4EA91930-66BC-4C41-B4F5-C31EB216F64B}"/>
          </ac:spMkLst>
        </pc:spChg>
        <pc:spChg chg="add">
          <ac:chgData name="Konstantinos Laios" userId="60e57ba478937621" providerId="LiveId" clId="{DF6490A6-0722-4409-8856-F12CFD51792B}" dt="2023-09-17T12:34:44.714" v="266" actId="26606"/>
          <ac:spMkLst>
            <pc:docMk/>
            <pc:sldMk cId="0" sldId="373"/>
            <ac:spMk id="67598" creationId="{6313CF8F-B436-401E-9575-DE0F8E8B5B17}"/>
          </ac:spMkLst>
        </pc:spChg>
        <pc:spChg chg="add">
          <ac:chgData name="Konstantinos Laios" userId="60e57ba478937621" providerId="LiveId" clId="{DF6490A6-0722-4409-8856-F12CFD51792B}" dt="2023-09-17T12:34:44.714" v="266" actId="26606"/>
          <ac:spMkLst>
            <pc:docMk/>
            <pc:sldMk cId="0" sldId="373"/>
            <ac:spMk id="67600" creationId="{2A38CFE9-C30A-4551-ACCB-D5808FBC39CD}"/>
          </ac:spMkLst>
        </pc:spChg>
        <pc:spChg chg="add">
          <ac:chgData name="Konstantinos Laios" userId="60e57ba478937621" providerId="LiveId" clId="{DF6490A6-0722-4409-8856-F12CFD51792B}" dt="2023-09-17T12:34:44.714" v="266" actId="26606"/>
          <ac:spMkLst>
            <pc:docMk/>
            <pc:sldMk cId="0" sldId="373"/>
            <ac:spMk id="67602" creationId="{67EF550F-47CE-4FB2-9DAC-12AD835C833D}"/>
          </ac:spMkLst>
        </pc:spChg>
        <pc:picChg chg="mod">
          <ac:chgData name="Konstantinos Laios" userId="60e57ba478937621" providerId="LiveId" clId="{DF6490A6-0722-4409-8856-F12CFD51792B}" dt="2023-09-17T12:34:44.714" v="266" actId="26606"/>
          <ac:picMkLst>
            <pc:docMk/>
            <pc:sldMk cId="0" sldId="373"/>
            <ac:picMk id="67588" creationId="{A9023718-6384-591E-00F0-80917E1DEE4B}"/>
          </ac:picMkLst>
        </pc:picChg>
        <pc:picChg chg="mod">
          <ac:chgData name="Konstantinos Laios" userId="60e57ba478937621" providerId="LiveId" clId="{DF6490A6-0722-4409-8856-F12CFD51792B}" dt="2023-09-17T12:34:44.714" v="266" actId="26606"/>
          <ac:picMkLst>
            <pc:docMk/>
            <pc:sldMk cId="0" sldId="373"/>
            <ac:picMk id="67589" creationId="{DAFEC50B-CFBC-BB76-C62C-1AF2D57984A0}"/>
          </ac:picMkLst>
        </pc:picChg>
      </pc:sldChg>
      <pc:sldChg chg="addSp delSp modSp add mod setBg">
        <pc:chgData name="Konstantinos Laios" userId="60e57ba478937621" providerId="LiveId" clId="{DF6490A6-0722-4409-8856-F12CFD51792B}" dt="2023-09-17T12:35:06.221" v="269" actId="26606"/>
        <pc:sldMkLst>
          <pc:docMk/>
          <pc:sldMk cId="0" sldId="374"/>
        </pc:sldMkLst>
        <pc:spChg chg="mod ord">
          <ac:chgData name="Konstantinos Laios" userId="60e57ba478937621" providerId="LiveId" clId="{DF6490A6-0722-4409-8856-F12CFD51792B}" dt="2023-09-17T12:35:06.221" v="269" actId="26606"/>
          <ac:spMkLst>
            <pc:docMk/>
            <pc:sldMk cId="0" sldId="374"/>
            <ac:spMk id="68610" creationId="{E600B0C7-06F2-5281-BC74-B572A1CD3FA2}"/>
          </ac:spMkLst>
        </pc:spChg>
        <pc:spChg chg="mod ord">
          <ac:chgData name="Konstantinos Laios" userId="60e57ba478937621" providerId="LiveId" clId="{DF6490A6-0722-4409-8856-F12CFD51792B}" dt="2023-09-17T12:35:06.221" v="269" actId="26606"/>
          <ac:spMkLst>
            <pc:docMk/>
            <pc:sldMk cId="0" sldId="374"/>
            <ac:spMk id="68611" creationId="{70AEFF20-61C5-9618-EC50-52498DD1AC98}"/>
          </ac:spMkLst>
        </pc:spChg>
        <pc:spChg chg="add del">
          <ac:chgData name="Konstantinos Laios" userId="60e57ba478937621" providerId="LiveId" clId="{DF6490A6-0722-4409-8856-F12CFD51792B}" dt="2023-09-17T12:35:06.211" v="268" actId="26606"/>
          <ac:spMkLst>
            <pc:docMk/>
            <pc:sldMk cId="0" sldId="374"/>
            <ac:spMk id="68618" creationId="{63F5877B-98C7-49DD-83AB-0F6F57CB6543}"/>
          </ac:spMkLst>
        </pc:spChg>
        <pc:spChg chg="add del">
          <ac:chgData name="Konstantinos Laios" userId="60e57ba478937621" providerId="LiveId" clId="{DF6490A6-0722-4409-8856-F12CFD51792B}" dt="2023-09-17T12:35:06.211" v="268" actId="26606"/>
          <ac:spMkLst>
            <pc:docMk/>
            <pc:sldMk cId="0" sldId="374"/>
            <ac:spMk id="68620" creationId="{4EA91930-66BC-4C41-B4F5-C31EB216F64B}"/>
          </ac:spMkLst>
        </pc:spChg>
        <pc:spChg chg="add del">
          <ac:chgData name="Konstantinos Laios" userId="60e57ba478937621" providerId="LiveId" clId="{DF6490A6-0722-4409-8856-F12CFD51792B}" dt="2023-09-17T12:35:06.211" v="268" actId="26606"/>
          <ac:spMkLst>
            <pc:docMk/>
            <pc:sldMk cId="0" sldId="374"/>
            <ac:spMk id="68622" creationId="{6313CF8F-B436-401E-9575-DE0F8E8B5B17}"/>
          </ac:spMkLst>
        </pc:spChg>
        <pc:spChg chg="add del">
          <ac:chgData name="Konstantinos Laios" userId="60e57ba478937621" providerId="LiveId" clId="{DF6490A6-0722-4409-8856-F12CFD51792B}" dt="2023-09-17T12:35:06.211" v="268" actId="26606"/>
          <ac:spMkLst>
            <pc:docMk/>
            <pc:sldMk cId="0" sldId="374"/>
            <ac:spMk id="68624" creationId="{2A38CFE9-C30A-4551-ACCB-D5808FBC39CD}"/>
          </ac:spMkLst>
        </pc:spChg>
        <pc:spChg chg="add del">
          <ac:chgData name="Konstantinos Laios" userId="60e57ba478937621" providerId="LiveId" clId="{DF6490A6-0722-4409-8856-F12CFD51792B}" dt="2023-09-17T12:35:06.211" v="268" actId="26606"/>
          <ac:spMkLst>
            <pc:docMk/>
            <pc:sldMk cId="0" sldId="374"/>
            <ac:spMk id="68626" creationId="{67EF550F-47CE-4FB2-9DAC-12AD835C833D}"/>
          </ac:spMkLst>
        </pc:spChg>
        <pc:spChg chg="add">
          <ac:chgData name="Konstantinos Laios" userId="60e57ba478937621" providerId="LiveId" clId="{DF6490A6-0722-4409-8856-F12CFD51792B}" dt="2023-09-17T12:35:06.221" v="269" actId="26606"/>
          <ac:spMkLst>
            <pc:docMk/>
            <pc:sldMk cId="0" sldId="374"/>
            <ac:spMk id="68628" creationId="{A7C5F937-FDA4-49FD-A135-03738460F694}"/>
          </ac:spMkLst>
        </pc:spChg>
        <pc:spChg chg="add">
          <ac:chgData name="Konstantinos Laios" userId="60e57ba478937621" providerId="LiveId" clId="{DF6490A6-0722-4409-8856-F12CFD51792B}" dt="2023-09-17T12:35:06.221" v="269" actId="26606"/>
          <ac:spMkLst>
            <pc:docMk/>
            <pc:sldMk cId="0" sldId="374"/>
            <ac:spMk id="68629" creationId="{F515E37C-522A-423F-B958-36BF6614147F}"/>
          </ac:spMkLst>
        </pc:spChg>
        <pc:spChg chg="add">
          <ac:chgData name="Konstantinos Laios" userId="60e57ba478937621" providerId="LiveId" clId="{DF6490A6-0722-4409-8856-F12CFD51792B}" dt="2023-09-17T12:35:06.221" v="269" actId="26606"/>
          <ac:spMkLst>
            <pc:docMk/>
            <pc:sldMk cId="0" sldId="374"/>
            <ac:spMk id="68630" creationId="{C125E75E-F290-415E-9397-4DAC206C5A43}"/>
          </ac:spMkLst>
        </pc:spChg>
        <pc:picChg chg="mod">
          <ac:chgData name="Konstantinos Laios" userId="60e57ba478937621" providerId="LiveId" clId="{DF6490A6-0722-4409-8856-F12CFD51792B}" dt="2023-09-17T12:35:06.221" v="269" actId="26606"/>
          <ac:picMkLst>
            <pc:docMk/>
            <pc:sldMk cId="0" sldId="374"/>
            <ac:picMk id="68612" creationId="{A870F30B-C934-71C6-0E12-2728B37B13ED}"/>
          </ac:picMkLst>
        </pc:picChg>
        <pc:picChg chg="mod">
          <ac:chgData name="Konstantinos Laios" userId="60e57ba478937621" providerId="LiveId" clId="{DF6490A6-0722-4409-8856-F12CFD51792B}" dt="2023-09-17T12:35:06.221" v="269" actId="26606"/>
          <ac:picMkLst>
            <pc:docMk/>
            <pc:sldMk cId="0" sldId="374"/>
            <ac:picMk id="68613" creationId="{256A6EE0-0789-8832-7A5F-5CD17396414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75ACB1-444B-42B3-9E99-C3CE81DB8740}" type="datetimeFigureOut">
              <a:rPr lang="el-GR" smtClean="0"/>
              <a:t>31/10/2023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6D6A5D-50DC-4556-B294-4787E7989F09}" type="slidenum">
              <a:rPr lang="el-GR" smtClean="0"/>
              <a:t>‹#›</a:t>
            </a:fld>
            <a:endParaRPr lang="el-GR"/>
          </a:p>
        </p:txBody>
      </p:sp>
    </p:spTree>
    <p:extLst>
      <p:ext uri="{BB962C8B-B14F-4D97-AF65-F5344CB8AC3E}">
        <p14:creationId xmlns:p14="http://schemas.microsoft.com/office/powerpoint/2010/main" val="3634848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Θέση εικόνας διαφάνειας 1">
            <a:extLst>
              <a:ext uri="{FF2B5EF4-FFF2-40B4-BE49-F238E27FC236}">
                <a16:creationId xmlns:a16="http://schemas.microsoft.com/office/drawing/2014/main" id="{50BD5E73-E741-3170-F900-BB8E59FF2E75}"/>
              </a:ext>
            </a:extLst>
          </p:cNvPr>
          <p:cNvSpPr>
            <a:spLocks noGrp="1" noRot="1" noChangeAspect="1" noChangeArrowheads="1" noTextEdit="1"/>
          </p:cNvSpPr>
          <p:nvPr>
            <p:ph type="sldImg"/>
          </p:nvPr>
        </p:nvSpPr>
        <p:spPr>
          <a:ln/>
        </p:spPr>
      </p:sp>
      <p:sp>
        <p:nvSpPr>
          <p:cNvPr id="23555" name="Θέση σημειώσεων 2">
            <a:extLst>
              <a:ext uri="{FF2B5EF4-FFF2-40B4-BE49-F238E27FC236}">
                <a16:creationId xmlns:a16="http://schemas.microsoft.com/office/drawing/2014/main" id="{3585A735-A042-B399-22C1-85D810D55A4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23556" name="Θέση αριθμού διαφάνειας 3">
            <a:extLst>
              <a:ext uri="{FF2B5EF4-FFF2-40B4-BE49-F238E27FC236}">
                <a16:creationId xmlns:a16="http://schemas.microsoft.com/office/drawing/2014/main" id="{B4A0AD11-1E39-7B7F-FBD7-1424B67CE29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9497A9-7FEC-4B87-9CB7-C15BE371BFBE}" type="slidenum">
              <a:rPr lang="el-GR" altLang="el-GR" smtClean="0"/>
              <a:pPr/>
              <a:t>20</a:t>
            </a:fld>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152F153B-ED49-6704-BFAB-8B4E49B8AA2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04B00AE-A669-4E18-BE2E-DD5AE22D86D7}" type="slidenum">
              <a:rPr lang="el-GR" altLang="el-GR" smtClean="0"/>
              <a:pPr/>
              <a:t>72</a:t>
            </a:fld>
            <a:endParaRPr lang="el-GR" altLang="el-GR"/>
          </a:p>
        </p:txBody>
      </p:sp>
      <p:sp>
        <p:nvSpPr>
          <p:cNvPr id="77827" name="Slide Image Placeholder 1">
            <a:extLst>
              <a:ext uri="{FF2B5EF4-FFF2-40B4-BE49-F238E27FC236}">
                <a16:creationId xmlns:a16="http://schemas.microsoft.com/office/drawing/2014/main" id="{592445BF-893C-EE67-8BFA-570B96182479}"/>
              </a:ext>
            </a:extLst>
          </p:cNvPr>
          <p:cNvSpPr>
            <a:spLocks noGrp="1" noRot="1" noChangeAspect="1" noChangeArrowheads="1" noTextEdit="1"/>
          </p:cNvSpPr>
          <p:nvPr>
            <p:ph type="sldImg"/>
          </p:nvPr>
        </p:nvSpPr>
        <p:spPr>
          <a:ln/>
        </p:spPr>
      </p:sp>
      <p:sp>
        <p:nvSpPr>
          <p:cNvPr id="77828" name="Notes Placeholder 2">
            <a:extLst>
              <a:ext uri="{FF2B5EF4-FFF2-40B4-BE49-F238E27FC236}">
                <a16:creationId xmlns:a16="http://schemas.microsoft.com/office/drawing/2014/main" id="{FEE1A45B-B117-ACFE-0224-477DE730A2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6" rIns="91431" bIns="45716"/>
          <a:lstStyle/>
          <a:p>
            <a:pPr eaLnBrk="1" hangingPunct="1">
              <a:spcBef>
                <a:spcPct val="0"/>
              </a:spcBef>
            </a:pPr>
            <a:endParaRPr lang="el-GR" altLang="el-GR"/>
          </a:p>
        </p:txBody>
      </p:sp>
      <p:sp>
        <p:nvSpPr>
          <p:cNvPr id="77829" name="Slide Number Placeholder 3">
            <a:extLst>
              <a:ext uri="{FF2B5EF4-FFF2-40B4-BE49-F238E27FC236}">
                <a16:creationId xmlns:a16="http://schemas.microsoft.com/office/drawing/2014/main" id="{36542A39-3312-8731-FA68-43CAE35F2028}"/>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DA57F6C1-B4EB-4E5D-8215-7225C05139A6}" type="slidenum">
              <a:rPr lang="el-GR" altLang="el-GR" sz="1200">
                <a:latin typeface="Garamond" panose="02020404030301010803" pitchFamily="18" charset="0"/>
              </a:rPr>
              <a:pPr algn="r" eaLnBrk="1" hangingPunct="1"/>
              <a:t>72</a:t>
            </a:fld>
            <a:endParaRPr lang="el-GR" altLang="el-GR" sz="1200">
              <a:latin typeface="Garamond" panose="02020404030301010803"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E07755B-3D85-C8B4-848E-57AE884F922C}"/>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8F8CB219-00F1-39E3-F83B-75F0C3E99D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CCA618F2-8998-CF4F-05FB-E2714B8C3514}"/>
              </a:ext>
            </a:extLst>
          </p:cNvPr>
          <p:cNvSpPr>
            <a:spLocks noGrp="1"/>
          </p:cNvSpPr>
          <p:nvPr>
            <p:ph type="dt" sz="half" idx="10"/>
          </p:nvPr>
        </p:nvSpPr>
        <p:spPr/>
        <p:txBody>
          <a:bodyPr/>
          <a:lstStyle/>
          <a:p>
            <a:fld id="{2C6B959F-E5B9-4799-A37C-055C0D36F83C}" type="datetimeFigureOut">
              <a:rPr lang="el-GR" smtClean="0"/>
              <a:t>31/10/2023</a:t>
            </a:fld>
            <a:endParaRPr lang="el-GR"/>
          </a:p>
        </p:txBody>
      </p:sp>
      <p:sp>
        <p:nvSpPr>
          <p:cNvPr id="5" name="Θέση υποσέλιδου 4">
            <a:extLst>
              <a:ext uri="{FF2B5EF4-FFF2-40B4-BE49-F238E27FC236}">
                <a16:creationId xmlns:a16="http://schemas.microsoft.com/office/drawing/2014/main" id="{CFEF917F-9772-AC86-E962-300CCFBC0F9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E50653F-50C6-1751-FBAB-B8F4FB4692E3}"/>
              </a:ext>
            </a:extLst>
          </p:cNvPr>
          <p:cNvSpPr>
            <a:spLocks noGrp="1"/>
          </p:cNvSpPr>
          <p:nvPr>
            <p:ph type="sldNum" sz="quarter" idx="12"/>
          </p:nvPr>
        </p:nvSpPr>
        <p:spPr/>
        <p:txBody>
          <a:bodyPr/>
          <a:lstStyle/>
          <a:p>
            <a:fld id="{AE19870E-5A01-47FE-941E-BF65B53ACBF3}" type="slidenum">
              <a:rPr lang="el-GR" smtClean="0"/>
              <a:t>‹#›</a:t>
            </a:fld>
            <a:endParaRPr lang="el-GR"/>
          </a:p>
        </p:txBody>
      </p:sp>
    </p:spTree>
    <p:extLst>
      <p:ext uri="{BB962C8B-B14F-4D97-AF65-F5344CB8AC3E}">
        <p14:creationId xmlns:p14="http://schemas.microsoft.com/office/powerpoint/2010/main" val="2786502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0D4E8F-CBA2-0EFA-DF7E-30ABFEADC0B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87F434FF-C377-A303-D1BC-3F68CA089512}"/>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C1ECEEE-E222-4F61-F84D-713A7AEE2D5D}"/>
              </a:ext>
            </a:extLst>
          </p:cNvPr>
          <p:cNvSpPr>
            <a:spLocks noGrp="1"/>
          </p:cNvSpPr>
          <p:nvPr>
            <p:ph type="dt" sz="half" idx="10"/>
          </p:nvPr>
        </p:nvSpPr>
        <p:spPr/>
        <p:txBody>
          <a:bodyPr/>
          <a:lstStyle/>
          <a:p>
            <a:fld id="{2C6B959F-E5B9-4799-A37C-055C0D36F83C}" type="datetimeFigureOut">
              <a:rPr lang="el-GR" smtClean="0"/>
              <a:t>31/10/2023</a:t>
            </a:fld>
            <a:endParaRPr lang="el-GR"/>
          </a:p>
        </p:txBody>
      </p:sp>
      <p:sp>
        <p:nvSpPr>
          <p:cNvPr id="5" name="Θέση υποσέλιδου 4">
            <a:extLst>
              <a:ext uri="{FF2B5EF4-FFF2-40B4-BE49-F238E27FC236}">
                <a16:creationId xmlns:a16="http://schemas.microsoft.com/office/drawing/2014/main" id="{82DE1C74-5EA8-75B4-E634-48239EE4993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B9FEAC9-E241-5C46-AA03-127F2A40BFB6}"/>
              </a:ext>
            </a:extLst>
          </p:cNvPr>
          <p:cNvSpPr>
            <a:spLocks noGrp="1"/>
          </p:cNvSpPr>
          <p:nvPr>
            <p:ph type="sldNum" sz="quarter" idx="12"/>
          </p:nvPr>
        </p:nvSpPr>
        <p:spPr/>
        <p:txBody>
          <a:bodyPr/>
          <a:lstStyle/>
          <a:p>
            <a:fld id="{AE19870E-5A01-47FE-941E-BF65B53ACBF3}" type="slidenum">
              <a:rPr lang="el-GR" smtClean="0"/>
              <a:t>‹#›</a:t>
            </a:fld>
            <a:endParaRPr lang="el-GR"/>
          </a:p>
        </p:txBody>
      </p:sp>
    </p:spTree>
    <p:extLst>
      <p:ext uri="{BB962C8B-B14F-4D97-AF65-F5344CB8AC3E}">
        <p14:creationId xmlns:p14="http://schemas.microsoft.com/office/powerpoint/2010/main" val="3319806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E626E331-887A-9A99-E18B-52619BC53300}"/>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E46A4D94-A2DB-6F56-8D38-64D10DF1CDD1}"/>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29124D2-87D6-5324-673A-1DE9EF313890}"/>
              </a:ext>
            </a:extLst>
          </p:cNvPr>
          <p:cNvSpPr>
            <a:spLocks noGrp="1"/>
          </p:cNvSpPr>
          <p:nvPr>
            <p:ph type="dt" sz="half" idx="10"/>
          </p:nvPr>
        </p:nvSpPr>
        <p:spPr/>
        <p:txBody>
          <a:bodyPr/>
          <a:lstStyle/>
          <a:p>
            <a:fld id="{2C6B959F-E5B9-4799-A37C-055C0D36F83C}" type="datetimeFigureOut">
              <a:rPr lang="el-GR" smtClean="0"/>
              <a:t>31/10/2023</a:t>
            </a:fld>
            <a:endParaRPr lang="el-GR"/>
          </a:p>
        </p:txBody>
      </p:sp>
      <p:sp>
        <p:nvSpPr>
          <p:cNvPr id="5" name="Θέση υποσέλιδου 4">
            <a:extLst>
              <a:ext uri="{FF2B5EF4-FFF2-40B4-BE49-F238E27FC236}">
                <a16:creationId xmlns:a16="http://schemas.microsoft.com/office/drawing/2014/main" id="{25F3D373-80F4-FF04-25A2-9A15554EAAB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ADFBCD8-2A02-7617-F091-E21A1B1F854D}"/>
              </a:ext>
            </a:extLst>
          </p:cNvPr>
          <p:cNvSpPr>
            <a:spLocks noGrp="1"/>
          </p:cNvSpPr>
          <p:nvPr>
            <p:ph type="sldNum" sz="quarter" idx="12"/>
          </p:nvPr>
        </p:nvSpPr>
        <p:spPr/>
        <p:txBody>
          <a:bodyPr/>
          <a:lstStyle/>
          <a:p>
            <a:fld id="{AE19870E-5A01-47FE-941E-BF65B53ACBF3}" type="slidenum">
              <a:rPr lang="el-GR" smtClean="0"/>
              <a:t>‹#›</a:t>
            </a:fld>
            <a:endParaRPr lang="el-GR"/>
          </a:p>
        </p:txBody>
      </p:sp>
    </p:spTree>
    <p:extLst>
      <p:ext uri="{BB962C8B-B14F-4D97-AF65-F5344CB8AC3E}">
        <p14:creationId xmlns:p14="http://schemas.microsoft.com/office/powerpoint/2010/main" val="3867432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F1A2EB-660F-7DEE-F461-85A60270960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A95A449-9975-376B-6854-306DA0F02EF3}"/>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EE73CBD-8929-FCB3-2BAF-4A56AED582EF}"/>
              </a:ext>
            </a:extLst>
          </p:cNvPr>
          <p:cNvSpPr>
            <a:spLocks noGrp="1"/>
          </p:cNvSpPr>
          <p:nvPr>
            <p:ph type="dt" sz="half" idx="10"/>
          </p:nvPr>
        </p:nvSpPr>
        <p:spPr/>
        <p:txBody>
          <a:bodyPr/>
          <a:lstStyle/>
          <a:p>
            <a:fld id="{2C6B959F-E5B9-4799-A37C-055C0D36F83C}" type="datetimeFigureOut">
              <a:rPr lang="el-GR" smtClean="0"/>
              <a:t>31/10/2023</a:t>
            </a:fld>
            <a:endParaRPr lang="el-GR"/>
          </a:p>
        </p:txBody>
      </p:sp>
      <p:sp>
        <p:nvSpPr>
          <p:cNvPr id="5" name="Θέση υποσέλιδου 4">
            <a:extLst>
              <a:ext uri="{FF2B5EF4-FFF2-40B4-BE49-F238E27FC236}">
                <a16:creationId xmlns:a16="http://schemas.microsoft.com/office/drawing/2014/main" id="{11E699DB-F6EA-5BE3-0E71-E9637F1886B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2088F01-DC7C-BCB7-0492-5D54A57BEDE0}"/>
              </a:ext>
            </a:extLst>
          </p:cNvPr>
          <p:cNvSpPr>
            <a:spLocks noGrp="1"/>
          </p:cNvSpPr>
          <p:nvPr>
            <p:ph type="sldNum" sz="quarter" idx="12"/>
          </p:nvPr>
        </p:nvSpPr>
        <p:spPr/>
        <p:txBody>
          <a:bodyPr/>
          <a:lstStyle/>
          <a:p>
            <a:fld id="{AE19870E-5A01-47FE-941E-BF65B53ACBF3}" type="slidenum">
              <a:rPr lang="el-GR" smtClean="0"/>
              <a:t>‹#›</a:t>
            </a:fld>
            <a:endParaRPr lang="el-GR"/>
          </a:p>
        </p:txBody>
      </p:sp>
    </p:spTree>
    <p:extLst>
      <p:ext uri="{BB962C8B-B14F-4D97-AF65-F5344CB8AC3E}">
        <p14:creationId xmlns:p14="http://schemas.microsoft.com/office/powerpoint/2010/main" val="372868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6FD67F4-2528-57B0-8AC1-82AA4D9838B5}"/>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25C1920-B908-294D-2710-D393E6E2E6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E21FBEEE-882B-D360-EE6F-E5562AFD9D24}"/>
              </a:ext>
            </a:extLst>
          </p:cNvPr>
          <p:cNvSpPr>
            <a:spLocks noGrp="1"/>
          </p:cNvSpPr>
          <p:nvPr>
            <p:ph type="dt" sz="half" idx="10"/>
          </p:nvPr>
        </p:nvSpPr>
        <p:spPr/>
        <p:txBody>
          <a:bodyPr/>
          <a:lstStyle/>
          <a:p>
            <a:fld id="{2C6B959F-E5B9-4799-A37C-055C0D36F83C}" type="datetimeFigureOut">
              <a:rPr lang="el-GR" smtClean="0"/>
              <a:t>31/10/2023</a:t>
            </a:fld>
            <a:endParaRPr lang="el-GR"/>
          </a:p>
        </p:txBody>
      </p:sp>
      <p:sp>
        <p:nvSpPr>
          <p:cNvPr id="5" name="Θέση υποσέλιδου 4">
            <a:extLst>
              <a:ext uri="{FF2B5EF4-FFF2-40B4-BE49-F238E27FC236}">
                <a16:creationId xmlns:a16="http://schemas.microsoft.com/office/drawing/2014/main" id="{C6BEF4BF-66BA-FEDC-2359-7F99D562013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45EF0D0-FC95-5947-7EF9-B6B9F3B357E3}"/>
              </a:ext>
            </a:extLst>
          </p:cNvPr>
          <p:cNvSpPr>
            <a:spLocks noGrp="1"/>
          </p:cNvSpPr>
          <p:nvPr>
            <p:ph type="sldNum" sz="quarter" idx="12"/>
          </p:nvPr>
        </p:nvSpPr>
        <p:spPr/>
        <p:txBody>
          <a:bodyPr/>
          <a:lstStyle/>
          <a:p>
            <a:fld id="{AE19870E-5A01-47FE-941E-BF65B53ACBF3}" type="slidenum">
              <a:rPr lang="el-GR" smtClean="0"/>
              <a:t>‹#›</a:t>
            </a:fld>
            <a:endParaRPr lang="el-GR"/>
          </a:p>
        </p:txBody>
      </p:sp>
    </p:spTree>
    <p:extLst>
      <p:ext uri="{BB962C8B-B14F-4D97-AF65-F5344CB8AC3E}">
        <p14:creationId xmlns:p14="http://schemas.microsoft.com/office/powerpoint/2010/main" val="2174684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1BC16E-35AD-1895-345C-331572ABB49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7F21DB59-4C2D-83FF-56AE-81DDB0125DAF}"/>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90EF3F83-5A5E-A1DC-43ED-DB742A72A621}"/>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F4B97F05-1136-FDC0-A6A4-6DE805C6FE79}"/>
              </a:ext>
            </a:extLst>
          </p:cNvPr>
          <p:cNvSpPr>
            <a:spLocks noGrp="1"/>
          </p:cNvSpPr>
          <p:nvPr>
            <p:ph type="dt" sz="half" idx="10"/>
          </p:nvPr>
        </p:nvSpPr>
        <p:spPr/>
        <p:txBody>
          <a:bodyPr/>
          <a:lstStyle/>
          <a:p>
            <a:fld id="{2C6B959F-E5B9-4799-A37C-055C0D36F83C}" type="datetimeFigureOut">
              <a:rPr lang="el-GR" smtClean="0"/>
              <a:t>31/10/2023</a:t>
            </a:fld>
            <a:endParaRPr lang="el-GR"/>
          </a:p>
        </p:txBody>
      </p:sp>
      <p:sp>
        <p:nvSpPr>
          <p:cNvPr id="6" name="Θέση υποσέλιδου 5">
            <a:extLst>
              <a:ext uri="{FF2B5EF4-FFF2-40B4-BE49-F238E27FC236}">
                <a16:creationId xmlns:a16="http://schemas.microsoft.com/office/drawing/2014/main" id="{065822AB-78AB-F0C9-0CBD-7094C621E09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B051CC15-6668-08FC-8208-E103F49D87E8}"/>
              </a:ext>
            </a:extLst>
          </p:cNvPr>
          <p:cNvSpPr>
            <a:spLocks noGrp="1"/>
          </p:cNvSpPr>
          <p:nvPr>
            <p:ph type="sldNum" sz="quarter" idx="12"/>
          </p:nvPr>
        </p:nvSpPr>
        <p:spPr/>
        <p:txBody>
          <a:bodyPr/>
          <a:lstStyle/>
          <a:p>
            <a:fld id="{AE19870E-5A01-47FE-941E-BF65B53ACBF3}" type="slidenum">
              <a:rPr lang="el-GR" smtClean="0"/>
              <a:t>‹#›</a:t>
            </a:fld>
            <a:endParaRPr lang="el-GR"/>
          </a:p>
        </p:txBody>
      </p:sp>
    </p:spTree>
    <p:extLst>
      <p:ext uri="{BB962C8B-B14F-4D97-AF65-F5344CB8AC3E}">
        <p14:creationId xmlns:p14="http://schemas.microsoft.com/office/powerpoint/2010/main" val="2489287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21778B9-D360-954C-E3E7-A8DE5CF5F70E}"/>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8D20E07E-F881-2161-69A9-5C71DF8829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80409CAF-58C3-8FBC-9AF0-78F397F034DE}"/>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A2314197-EE8B-F1AE-E68A-BA89BB25F9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ED7112D2-E496-74E4-6ACD-373A64BF6C8E}"/>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E54E7A82-A2D9-A7F5-806D-F012BFC9CE50}"/>
              </a:ext>
            </a:extLst>
          </p:cNvPr>
          <p:cNvSpPr>
            <a:spLocks noGrp="1"/>
          </p:cNvSpPr>
          <p:nvPr>
            <p:ph type="dt" sz="half" idx="10"/>
          </p:nvPr>
        </p:nvSpPr>
        <p:spPr/>
        <p:txBody>
          <a:bodyPr/>
          <a:lstStyle/>
          <a:p>
            <a:fld id="{2C6B959F-E5B9-4799-A37C-055C0D36F83C}" type="datetimeFigureOut">
              <a:rPr lang="el-GR" smtClean="0"/>
              <a:t>31/10/2023</a:t>
            </a:fld>
            <a:endParaRPr lang="el-GR"/>
          </a:p>
        </p:txBody>
      </p:sp>
      <p:sp>
        <p:nvSpPr>
          <p:cNvPr id="8" name="Θέση υποσέλιδου 7">
            <a:extLst>
              <a:ext uri="{FF2B5EF4-FFF2-40B4-BE49-F238E27FC236}">
                <a16:creationId xmlns:a16="http://schemas.microsoft.com/office/drawing/2014/main" id="{11306785-0C69-AD03-CF25-5ED67D8E6BFE}"/>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EE29A424-EC65-F994-E6DA-4EFF5A653969}"/>
              </a:ext>
            </a:extLst>
          </p:cNvPr>
          <p:cNvSpPr>
            <a:spLocks noGrp="1"/>
          </p:cNvSpPr>
          <p:nvPr>
            <p:ph type="sldNum" sz="quarter" idx="12"/>
          </p:nvPr>
        </p:nvSpPr>
        <p:spPr/>
        <p:txBody>
          <a:bodyPr/>
          <a:lstStyle/>
          <a:p>
            <a:fld id="{AE19870E-5A01-47FE-941E-BF65B53ACBF3}" type="slidenum">
              <a:rPr lang="el-GR" smtClean="0"/>
              <a:t>‹#›</a:t>
            </a:fld>
            <a:endParaRPr lang="el-GR"/>
          </a:p>
        </p:txBody>
      </p:sp>
    </p:spTree>
    <p:extLst>
      <p:ext uri="{BB962C8B-B14F-4D97-AF65-F5344CB8AC3E}">
        <p14:creationId xmlns:p14="http://schemas.microsoft.com/office/powerpoint/2010/main" val="4073898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27F2B6-8EE8-D17E-D46D-1D550EC9A6F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4459A71C-93C5-E478-DEE0-9058D0440896}"/>
              </a:ext>
            </a:extLst>
          </p:cNvPr>
          <p:cNvSpPr>
            <a:spLocks noGrp="1"/>
          </p:cNvSpPr>
          <p:nvPr>
            <p:ph type="dt" sz="half" idx="10"/>
          </p:nvPr>
        </p:nvSpPr>
        <p:spPr/>
        <p:txBody>
          <a:bodyPr/>
          <a:lstStyle/>
          <a:p>
            <a:fld id="{2C6B959F-E5B9-4799-A37C-055C0D36F83C}" type="datetimeFigureOut">
              <a:rPr lang="el-GR" smtClean="0"/>
              <a:t>31/10/2023</a:t>
            </a:fld>
            <a:endParaRPr lang="el-GR"/>
          </a:p>
        </p:txBody>
      </p:sp>
      <p:sp>
        <p:nvSpPr>
          <p:cNvPr id="4" name="Θέση υποσέλιδου 3">
            <a:extLst>
              <a:ext uri="{FF2B5EF4-FFF2-40B4-BE49-F238E27FC236}">
                <a16:creationId xmlns:a16="http://schemas.microsoft.com/office/drawing/2014/main" id="{31624F36-B794-2538-D402-296A150CA0B9}"/>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0E7D24D6-5720-4283-A96E-68C6067F3772}"/>
              </a:ext>
            </a:extLst>
          </p:cNvPr>
          <p:cNvSpPr>
            <a:spLocks noGrp="1"/>
          </p:cNvSpPr>
          <p:nvPr>
            <p:ph type="sldNum" sz="quarter" idx="12"/>
          </p:nvPr>
        </p:nvSpPr>
        <p:spPr/>
        <p:txBody>
          <a:bodyPr/>
          <a:lstStyle/>
          <a:p>
            <a:fld id="{AE19870E-5A01-47FE-941E-BF65B53ACBF3}" type="slidenum">
              <a:rPr lang="el-GR" smtClean="0"/>
              <a:t>‹#›</a:t>
            </a:fld>
            <a:endParaRPr lang="el-GR"/>
          </a:p>
        </p:txBody>
      </p:sp>
    </p:spTree>
    <p:extLst>
      <p:ext uri="{BB962C8B-B14F-4D97-AF65-F5344CB8AC3E}">
        <p14:creationId xmlns:p14="http://schemas.microsoft.com/office/powerpoint/2010/main" val="3837422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5E9438F6-C91C-55A8-8FB3-93FD209B2FDD}"/>
              </a:ext>
            </a:extLst>
          </p:cNvPr>
          <p:cNvSpPr>
            <a:spLocks noGrp="1"/>
          </p:cNvSpPr>
          <p:nvPr>
            <p:ph type="dt" sz="half" idx="10"/>
          </p:nvPr>
        </p:nvSpPr>
        <p:spPr/>
        <p:txBody>
          <a:bodyPr/>
          <a:lstStyle/>
          <a:p>
            <a:fld id="{2C6B959F-E5B9-4799-A37C-055C0D36F83C}" type="datetimeFigureOut">
              <a:rPr lang="el-GR" smtClean="0"/>
              <a:t>31/10/2023</a:t>
            </a:fld>
            <a:endParaRPr lang="el-GR"/>
          </a:p>
        </p:txBody>
      </p:sp>
      <p:sp>
        <p:nvSpPr>
          <p:cNvPr id="3" name="Θέση υποσέλιδου 2">
            <a:extLst>
              <a:ext uri="{FF2B5EF4-FFF2-40B4-BE49-F238E27FC236}">
                <a16:creationId xmlns:a16="http://schemas.microsoft.com/office/drawing/2014/main" id="{2D88CDB9-2B02-C28E-A94E-ABD86D36730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5DE724A2-498F-94E7-B57C-31F8D9037180}"/>
              </a:ext>
            </a:extLst>
          </p:cNvPr>
          <p:cNvSpPr>
            <a:spLocks noGrp="1"/>
          </p:cNvSpPr>
          <p:nvPr>
            <p:ph type="sldNum" sz="quarter" idx="12"/>
          </p:nvPr>
        </p:nvSpPr>
        <p:spPr/>
        <p:txBody>
          <a:bodyPr/>
          <a:lstStyle/>
          <a:p>
            <a:fld id="{AE19870E-5A01-47FE-941E-BF65B53ACBF3}" type="slidenum">
              <a:rPr lang="el-GR" smtClean="0"/>
              <a:t>‹#›</a:t>
            </a:fld>
            <a:endParaRPr lang="el-GR"/>
          </a:p>
        </p:txBody>
      </p:sp>
    </p:spTree>
    <p:extLst>
      <p:ext uri="{BB962C8B-B14F-4D97-AF65-F5344CB8AC3E}">
        <p14:creationId xmlns:p14="http://schemas.microsoft.com/office/powerpoint/2010/main" val="1409510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C02D51C-9772-94F3-E601-71D8161ACE0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8067C8FD-A467-7272-BFFE-812A47F3FB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0AC4608F-9484-9897-2288-35CCA98B5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ADF67FCF-B546-D9E9-0FB2-6229F148AD5D}"/>
              </a:ext>
            </a:extLst>
          </p:cNvPr>
          <p:cNvSpPr>
            <a:spLocks noGrp="1"/>
          </p:cNvSpPr>
          <p:nvPr>
            <p:ph type="dt" sz="half" idx="10"/>
          </p:nvPr>
        </p:nvSpPr>
        <p:spPr/>
        <p:txBody>
          <a:bodyPr/>
          <a:lstStyle/>
          <a:p>
            <a:fld id="{2C6B959F-E5B9-4799-A37C-055C0D36F83C}" type="datetimeFigureOut">
              <a:rPr lang="el-GR" smtClean="0"/>
              <a:t>31/10/2023</a:t>
            </a:fld>
            <a:endParaRPr lang="el-GR"/>
          </a:p>
        </p:txBody>
      </p:sp>
      <p:sp>
        <p:nvSpPr>
          <p:cNvPr id="6" name="Θέση υποσέλιδου 5">
            <a:extLst>
              <a:ext uri="{FF2B5EF4-FFF2-40B4-BE49-F238E27FC236}">
                <a16:creationId xmlns:a16="http://schemas.microsoft.com/office/drawing/2014/main" id="{B6024B84-2F82-DB52-BA64-D7C798147D7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F133371-90FB-D0DC-06A9-424B2F6DBEBE}"/>
              </a:ext>
            </a:extLst>
          </p:cNvPr>
          <p:cNvSpPr>
            <a:spLocks noGrp="1"/>
          </p:cNvSpPr>
          <p:nvPr>
            <p:ph type="sldNum" sz="quarter" idx="12"/>
          </p:nvPr>
        </p:nvSpPr>
        <p:spPr/>
        <p:txBody>
          <a:bodyPr/>
          <a:lstStyle/>
          <a:p>
            <a:fld id="{AE19870E-5A01-47FE-941E-BF65B53ACBF3}" type="slidenum">
              <a:rPr lang="el-GR" smtClean="0"/>
              <a:t>‹#›</a:t>
            </a:fld>
            <a:endParaRPr lang="el-GR"/>
          </a:p>
        </p:txBody>
      </p:sp>
    </p:spTree>
    <p:extLst>
      <p:ext uri="{BB962C8B-B14F-4D97-AF65-F5344CB8AC3E}">
        <p14:creationId xmlns:p14="http://schemas.microsoft.com/office/powerpoint/2010/main" val="100429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67E571-308A-E4D2-665D-DC01D00F724E}"/>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5A4F10A5-7A7C-AFB9-4155-DBBF83F25C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6DCA3C97-EDED-004B-F647-44BD9DE46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10D3B2B5-1CA1-5C6A-2A21-82A58C17B9BD}"/>
              </a:ext>
            </a:extLst>
          </p:cNvPr>
          <p:cNvSpPr>
            <a:spLocks noGrp="1"/>
          </p:cNvSpPr>
          <p:nvPr>
            <p:ph type="dt" sz="half" idx="10"/>
          </p:nvPr>
        </p:nvSpPr>
        <p:spPr/>
        <p:txBody>
          <a:bodyPr/>
          <a:lstStyle/>
          <a:p>
            <a:fld id="{2C6B959F-E5B9-4799-A37C-055C0D36F83C}" type="datetimeFigureOut">
              <a:rPr lang="el-GR" smtClean="0"/>
              <a:t>31/10/2023</a:t>
            </a:fld>
            <a:endParaRPr lang="el-GR"/>
          </a:p>
        </p:txBody>
      </p:sp>
      <p:sp>
        <p:nvSpPr>
          <p:cNvPr id="6" name="Θέση υποσέλιδου 5">
            <a:extLst>
              <a:ext uri="{FF2B5EF4-FFF2-40B4-BE49-F238E27FC236}">
                <a16:creationId xmlns:a16="http://schemas.microsoft.com/office/drawing/2014/main" id="{3CBF11BA-311A-F973-A52E-3E4939BEA9A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5EE85D1F-2831-B3E7-6681-C27BEC00BA27}"/>
              </a:ext>
            </a:extLst>
          </p:cNvPr>
          <p:cNvSpPr>
            <a:spLocks noGrp="1"/>
          </p:cNvSpPr>
          <p:nvPr>
            <p:ph type="sldNum" sz="quarter" idx="12"/>
          </p:nvPr>
        </p:nvSpPr>
        <p:spPr/>
        <p:txBody>
          <a:bodyPr/>
          <a:lstStyle/>
          <a:p>
            <a:fld id="{AE19870E-5A01-47FE-941E-BF65B53ACBF3}" type="slidenum">
              <a:rPr lang="el-GR" smtClean="0"/>
              <a:t>‹#›</a:t>
            </a:fld>
            <a:endParaRPr lang="el-GR"/>
          </a:p>
        </p:txBody>
      </p:sp>
    </p:spTree>
    <p:extLst>
      <p:ext uri="{BB962C8B-B14F-4D97-AF65-F5344CB8AC3E}">
        <p14:creationId xmlns:p14="http://schemas.microsoft.com/office/powerpoint/2010/main" val="3576942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81951F3-8CAF-0A53-9BDB-28EE5AD75B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2E70AF0A-EDD5-BE7B-CEB1-48AB0093A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A8B295D-1207-4852-14C7-A098693A12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B959F-E5B9-4799-A37C-055C0D36F83C}" type="datetimeFigureOut">
              <a:rPr lang="el-GR" smtClean="0"/>
              <a:t>31/10/2023</a:t>
            </a:fld>
            <a:endParaRPr lang="el-GR"/>
          </a:p>
        </p:txBody>
      </p:sp>
      <p:sp>
        <p:nvSpPr>
          <p:cNvPr id="5" name="Θέση υποσέλιδου 4">
            <a:extLst>
              <a:ext uri="{FF2B5EF4-FFF2-40B4-BE49-F238E27FC236}">
                <a16:creationId xmlns:a16="http://schemas.microsoft.com/office/drawing/2014/main" id="{AFE36309-0AE6-A5C8-2F89-BFE8712DC8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31D77D2-21DD-E4A0-B369-32752CFF07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9870E-5A01-47FE-941E-BF65B53ACBF3}" type="slidenum">
              <a:rPr lang="el-GR" smtClean="0"/>
              <a:t>‹#›</a:t>
            </a:fld>
            <a:endParaRPr lang="el-GR"/>
          </a:p>
        </p:txBody>
      </p:sp>
    </p:spTree>
    <p:extLst>
      <p:ext uri="{BB962C8B-B14F-4D97-AF65-F5344CB8AC3E}">
        <p14:creationId xmlns:p14="http://schemas.microsoft.com/office/powerpoint/2010/main" val="2320526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0" name="Rectangle 307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2" name="Freeform: Shape 308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a:extLst>
              <a:ext uri="{FF2B5EF4-FFF2-40B4-BE49-F238E27FC236}">
                <a16:creationId xmlns:a16="http://schemas.microsoft.com/office/drawing/2014/main" id="{B1EE4FAD-228E-0783-8834-210F3BA12DF2}"/>
              </a:ext>
            </a:extLst>
          </p:cNvPr>
          <p:cNvSpPr>
            <a:spLocks noGrp="1" noChangeArrowheads="1"/>
          </p:cNvSpPr>
          <p:nvPr>
            <p:ph type="title"/>
          </p:nvPr>
        </p:nvSpPr>
        <p:spPr>
          <a:xfrm>
            <a:off x="686834" y="1153572"/>
            <a:ext cx="3200400" cy="4461163"/>
          </a:xfrm>
        </p:spPr>
        <p:txBody>
          <a:bodyPr>
            <a:normAutofit/>
          </a:bodyPr>
          <a:lstStyle/>
          <a:p>
            <a:pPr eaLnBrk="1" hangingPunct="1"/>
            <a:endParaRPr lang="en-US" altLang="el-GR">
              <a:solidFill>
                <a:srgbClr val="FFFFFF"/>
              </a:solidFill>
            </a:endParaRPr>
          </a:p>
        </p:txBody>
      </p:sp>
      <p:sp>
        <p:nvSpPr>
          <p:cNvPr id="3084" name="Arc 308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75" name="Rectangle 3">
            <a:extLst>
              <a:ext uri="{FF2B5EF4-FFF2-40B4-BE49-F238E27FC236}">
                <a16:creationId xmlns:a16="http://schemas.microsoft.com/office/drawing/2014/main" id="{B33D07B3-8C16-988C-7287-0F1DFCA0721D}"/>
              </a:ext>
            </a:extLst>
          </p:cNvPr>
          <p:cNvSpPr>
            <a:spLocks noGrp="1" noChangeArrowheads="1"/>
          </p:cNvSpPr>
          <p:nvPr>
            <p:ph type="body" idx="1"/>
          </p:nvPr>
        </p:nvSpPr>
        <p:spPr>
          <a:xfrm>
            <a:off x="4447308" y="591344"/>
            <a:ext cx="6906491" cy="5585619"/>
          </a:xfrm>
        </p:spPr>
        <p:txBody>
          <a:bodyPr anchor="ctr">
            <a:normAutofit/>
          </a:bodyPr>
          <a:lstStyle/>
          <a:p>
            <a:pPr marL="0" indent="0" algn="ctr">
              <a:buNone/>
              <a:defRPr/>
            </a:pPr>
            <a:r>
              <a:rPr lang="el-GR" altLang="el-GR" dirty="0" err="1"/>
              <a:t>Αραβοϊσλαμική</a:t>
            </a:r>
            <a:r>
              <a:rPr lang="el-GR" altLang="el-GR" dirty="0"/>
              <a:t> Ιατρική  </a:t>
            </a:r>
            <a:endParaRPr lang="en-US" altLang="el-GR" dirty="0"/>
          </a:p>
          <a:p>
            <a:pPr marL="0" indent="0" algn="ctr">
              <a:buNone/>
              <a:defRPr/>
            </a:pPr>
            <a:r>
              <a:rPr lang="el-GR" altLang="el-GR" dirty="0"/>
              <a:t>Η ιατρική την περίοδο του Μεσαίωνα</a:t>
            </a:r>
            <a:endParaRPr lang="en-US" altLang="el-GR" dirty="0"/>
          </a:p>
          <a:p>
            <a:pPr eaLnBrk="1" hangingPunct="1">
              <a:buFontTx/>
              <a:buChar char="-"/>
              <a:defRPr/>
            </a:pPr>
            <a:endParaRPr lang="en-US" altLang="el-GR" dirty="0"/>
          </a:p>
          <a:p>
            <a:pPr marL="0" indent="0">
              <a:buNone/>
              <a:defRPr/>
            </a:pPr>
            <a:endParaRPr lang="en-US" altLang="el-GR" dirty="0"/>
          </a:p>
          <a:p>
            <a:pPr marL="0" indent="0">
              <a:buNone/>
              <a:defRPr/>
            </a:pPr>
            <a:r>
              <a:rPr lang="el-GR" altLang="el-GR" dirty="0"/>
              <a:t>Δρ. Δρ. Κωνσταντίνος Λάιος</a:t>
            </a:r>
          </a:p>
          <a:p>
            <a:pPr eaLnBrk="1" hangingPunct="1">
              <a:buFontTx/>
              <a:buChar char="-"/>
              <a:defRPr/>
            </a:pPr>
            <a:endParaRPr lang="el-GR" altLang="el-G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7" name="Rectangle 12296">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9" name="Rectangle 12298">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D9B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Τίτλος 1">
            <a:extLst>
              <a:ext uri="{FF2B5EF4-FFF2-40B4-BE49-F238E27FC236}">
                <a16:creationId xmlns:a16="http://schemas.microsoft.com/office/drawing/2014/main" id="{6DD058DF-B822-6981-0259-B42A5AA37CBB}"/>
              </a:ext>
            </a:extLst>
          </p:cNvPr>
          <p:cNvSpPr>
            <a:spLocks noGrp="1" noChangeArrowheads="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altLang="el-GR" sz="2200" kern="1200">
                <a:solidFill>
                  <a:srgbClr val="FFFFFF"/>
                </a:solidFill>
                <a:latin typeface="+mj-lt"/>
                <a:ea typeface="+mj-ea"/>
                <a:cs typeface="+mj-cs"/>
              </a:rPr>
              <a:t>ΑΡΑΒΙΚΟ ΧΕΙΡΟΓΡΑΦΟ ΕΡΓΟΥ ΤΗΣ ΙΠΠΟΚΡΑΤΙΚΗΣ ΣΥΛΛΟΓΗΣ</a:t>
            </a:r>
          </a:p>
        </p:txBody>
      </p:sp>
      <p:pic>
        <p:nvPicPr>
          <p:cNvPr id="12292" name="Εικόνα 3">
            <a:extLst>
              <a:ext uri="{FF2B5EF4-FFF2-40B4-BE49-F238E27FC236}">
                <a16:creationId xmlns:a16="http://schemas.microsoft.com/office/drawing/2014/main" id="{3C7AEE6D-EA38-8BC8-7BD4-994BD18DFD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968491" y="961812"/>
            <a:ext cx="3328416" cy="4930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2" name="Rectangle 13321">
            <a:extLst>
              <a:ext uri="{FF2B5EF4-FFF2-40B4-BE49-F238E27FC236}">
                <a16:creationId xmlns:a16="http://schemas.microsoft.com/office/drawing/2014/main" id="{1612B638-AF29-4A83-BFB3-49BF0745B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Τίτλος 1">
            <a:extLst>
              <a:ext uri="{FF2B5EF4-FFF2-40B4-BE49-F238E27FC236}">
                <a16:creationId xmlns:a16="http://schemas.microsoft.com/office/drawing/2014/main" id="{D66A521B-76EF-2DCC-D45F-17C9B8FC9445}"/>
              </a:ext>
            </a:extLst>
          </p:cNvPr>
          <p:cNvSpPr>
            <a:spLocks noGrp="1" noChangeArrowheads="1"/>
          </p:cNvSpPr>
          <p:nvPr>
            <p:ph type="title"/>
          </p:nvPr>
        </p:nvSpPr>
        <p:spPr>
          <a:xfrm>
            <a:off x="795528" y="386930"/>
            <a:ext cx="10141799" cy="1300554"/>
          </a:xfrm>
        </p:spPr>
        <p:txBody>
          <a:bodyPr anchor="b">
            <a:normAutofit/>
          </a:bodyPr>
          <a:lstStyle/>
          <a:p>
            <a:r>
              <a:rPr lang="el-GR" altLang="el-GR"/>
              <a:t>ΑΡΑΒΙΚΑ ΧΕΙΡΟΓΡΑΦΑ ΕΡΓΩΝ ΤΟΥ ΓΑΛΗΝΟΥ</a:t>
            </a:r>
          </a:p>
        </p:txBody>
      </p:sp>
      <p:sp>
        <p:nvSpPr>
          <p:cNvPr id="13324" name="Rectangle 13323">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6" name="Rectangle 1332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7" name="Εικόνα 4">
            <a:extLst>
              <a:ext uri="{FF2B5EF4-FFF2-40B4-BE49-F238E27FC236}">
                <a16:creationId xmlns:a16="http://schemas.microsoft.com/office/drawing/2014/main" id="{C907F76F-227C-6659-6DB1-9201CDF67E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8947"/>
          <a:stretch/>
        </p:blipFill>
        <p:spPr bwMode="auto">
          <a:xfrm>
            <a:off x="2849441" y="2389218"/>
            <a:ext cx="2743200" cy="37142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Εικόνα 3">
            <a:extLst>
              <a:ext uri="{FF2B5EF4-FFF2-40B4-BE49-F238E27FC236}">
                <a16:creationId xmlns:a16="http://schemas.microsoft.com/office/drawing/2014/main" id="{A306BF1C-8C5A-39E3-07BC-18AA566388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06"/>
          <a:stretch/>
        </p:blipFill>
        <p:spPr bwMode="auto">
          <a:xfrm>
            <a:off x="7045544" y="2367398"/>
            <a:ext cx="2743200" cy="37142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Θέση περιεχομένου 2">
            <a:extLst>
              <a:ext uri="{FF2B5EF4-FFF2-40B4-BE49-F238E27FC236}">
                <a16:creationId xmlns:a16="http://schemas.microsoft.com/office/drawing/2014/main" id="{8332166F-BAD1-3DB0-EB51-08E03AC3D2E2}"/>
              </a:ext>
            </a:extLst>
          </p:cNvPr>
          <p:cNvSpPr>
            <a:spLocks noGrp="1" noChangeArrowheads="1"/>
          </p:cNvSpPr>
          <p:nvPr>
            <p:ph idx="1"/>
          </p:nvPr>
        </p:nvSpPr>
        <p:spPr>
          <a:xfrm>
            <a:off x="6882937" y="2599509"/>
            <a:ext cx="4054389" cy="3639450"/>
          </a:xfrm>
        </p:spPr>
        <p:txBody>
          <a:bodyPr anchor="ctr">
            <a:normAutofit/>
          </a:bodyPr>
          <a:lstStyle/>
          <a:p>
            <a:endParaRPr lang="el-GR" altLang="el-GR" sz="2000"/>
          </a:p>
        </p:txBody>
      </p:sp>
      <p:sp>
        <p:nvSpPr>
          <p:cNvPr id="13328" name="Rectangle 13327">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5" name="Rectangle 1434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Τίτλος 1">
            <a:extLst>
              <a:ext uri="{FF2B5EF4-FFF2-40B4-BE49-F238E27FC236}">
                <a16:creationId xmlns:a16="http://schemas.microsoft.com/office/drawing/2014/main" id="{B9368561-653A-C962-D2BF-849BCE18DB71}"/>
              </a:ext>
            </a:extLst>
          </p:cNvPr>
          <p:cNvSpPr>
            <a:spLocks noGrp="1" noChangeArrowheads="1"/>
          </p:cNvSpPr>
          <p:nvPr>
            <p:ph type="title"/>
          </p:nvPr>
        </p:nvSpPr>
        <p:spPr>
          <a:xfrm>
            <a:off x="640080" y="325369"/>
            <a:ext cx="4368602" cy="1956841"/>
          </a:xfrm>
        </p:spPr>
        <p:txBody>
          <a:bodyPr anchor="b">
            <a:normAutofit/>
          </a:bodyPr>
          <a:lstStyle/>
          <a:p>
            <a:r>
              <a:rPr lang="el-GR" altLang="el-GR" sz="5000"/>
              <a:t>Ο ΑΡΙΣΤΟΤΕΛΗΣ ΔΙΔΑΣΚΩΝ</a:t>
            </a:r>
          </a:p>
        </p:txBody>
      </p:sp>
      <p:sp>
        <p:nvSpPr>
          <p:cNvPr id="1434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9" name="Θέση περιεχομένου 2">
            <a:extLst>
              <a:ext uri="{FF2B5EF4-FFF2-40B4-BE49-F238E27FC236}">
                <a16:creationId xmlns:a16="http://schemas.microsoft.com/office/drawing/2014/main" id="{B9DA7B00-30F9-4289-ED77-7FA6637B5494}"/>
              </a:ext>
            </a:extLst>
          </p:cNvPr>
          <p:cNvSpPr>
            <a:spLocks noGrp="1" noChangeArrowheads="1"/>
          </p:cNvSpPr>
          <p:nvPr>
            <p:ph idx="1"/>
          </p:nvPr>
        </p:nvSpPr>
        <p:spPr>
          <a:xfrm>
            <a:off x="640080" y="2872899"/>
            <a:ext cx="4243589" cy="3320668"/>
          </a:xfrm>
        </p:spPr>
        <p:txBody>
          <a:bodyPr>
            <a:normAutofit/>
          </a:bodyPr>
          <a:lstStyle/>
          <a:p>
            <a:endParaRPr lang="el-GR" altLang="el-GR" sz="2200"/>
          </a:p>
        </p:txBody>
      </p:sp>
      <p:pic>
        <p:nvPicPr>
          <p:cNvPr id="14340" name="Εικόνα 3">
            <a:extLst>
              <a:ext uri="{FF2B5EF4-FFF2-40B4-BE49-F238E27FC236}">
                <a16:creationId xmlns:a16="http://schemas.microsoft.com/office/drawing/2014/main" id="{42FB24CA-C178-B2DB-666E-7DC5703C63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12" r="2" b="16495"/>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8" name="Rectangle 1536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2" name="Rectangle 2">
            <a:extLst>
              <a:ext uri="{FF2B5EF4-FFF2-40B4-BE49-F238E27FC236}">
                <a16:creationId xmlns:a16="http://schemas.microsoft.com/office/drawing/2014/main" id="{512BBDDE-F830-95CD-5C61-2004163C9DB5}"/>
              </a:ext>
            </a:extLst>
          </p:cNvPr>
          <p:cNvSpPr>
            <a:spLocks noGrp="1" noChangeArrowheads="1"/>
          </p:cNvSpPr>
          <p:nvPr>
            <p:ph type="title"/>
          </p:nvPr>
        </p:nvSpPr>
        <p:spPr>
          <a:xfrm>
            <a:off x="808638" y="386930"/>
            <a:ext cx="9236700" cy="1188950"/>
          </a:xfrm>
        </p:spPr>
        <p:txBody>
          <a:bodyPr anchor="b">
            <a:normAutofit/>
          </a:bodyPr>
          <a:lstStyle/>
          <a:p>
            <a:pPr eaLnBrk="1" hangingPunct="1"/>
            <a:r>
              <a:rPr lang="el-GR" altLang="el-GR" sz="3800" b="1" u="sng"/>
              <a:t>Ραζής</a:t>
            </a:r>
            <a:r>
              <a:rPr lang="el-GR" altLang="el-GR" sz="3800"/>
              <a:t> (Α</a:t>
            </a:r>
            <a:r>
              <a:rPr lang="en-US" altLang="el-GR" sz="3800"/>
              <a:t>bu</a:t>
            </a:r>
            <a:r>
              <a:rPr lang="el-GR" altLang="el-GR" sz="3800"/>
              <a:t>-</a:t>
            </a:r>
            <a:r>
              <a:rPr lang="en-US" altLang="el-GR" sz="3800"/>
              <a:t>Bakr Muhammad Ibn</a:t>
            </a:r>
            <a:r>
              <a:rPr lang="el-GR" altLang="el-GR" sz="3800"/>
              <a:t>-</a:t>
            </a:r>
            <a:r>
              <a:rPr lang="en-US" altLang="el-GR" sz="3800"/>
              <a:t>Zakariyya </a:t>
            </a:r>
            <a:r>
              <a:rPr lang="el-GR" altLang="el-GR" sz="3800"/>
              <a:t>– </a:t>
            </a:r>
            <a:r>
              <a:rPr lang="en-US" altLang="el-GR" sz="3800"/>
              <a:t>al Razi</a:t>
            </a:r>
            <a:r>
              <a:rPr lang="el-GR" altLang="el-GR" sz="3800"/>
              <a:t>) (865-923) </a:t>
            </a:r>
            <a:endParaRPr lang="en-US" altLang="el-GR" sz="3800"/>
          </a:p>
        </p:txBody>
      </p:sp>
      <p:grpSp>
        <p:nvGrpSpPr>
          <p:cNvPr id="15370" name="Group 1536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5371" name="Rectangle 1537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2" name="Rectangle 1537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374" name="Rectangle 1537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3" name="Rectangle 3">
            <a:extLst>
              <a:ext uri="{FF2B5EF4-FFF2-40B4-BE49-F238E27FC236}">
                <a16:creationId xmlns:a16="http://schemas.microsoft.com/office/drawing/2014/main" id="{3C80F38B-B026-DC58-FAFE-03D5AFA75C06}"/>
              </a:ext>
            </a:extLst>
          </p:cNvPr>
          <p:cNvSpPr>
            <a:spLocks noGrp="1" noChangeArrowheads="1"/>
          </p:cNvSpPr>
          <p:nvPr>
            <p:ph type="body" idx="1"/>
          </p:nvPr>
        </p:nvSpPr>
        <p:spPr>
          <a:xfrm>
            <a:off x="793660" y="2599509"/>
            <a:ext cx="10143668" cy="3435531"/>
          </a:xfrm>
        </p:spPr>
        <p:txBody>
          <a:bodyPr anchor="ctr">
            <a:normAutofit/>
          </a:bodyPr>
          <a:lstStyle/>
          <a:p>
            <a:pPr eaLnBrk="1" hangingPunct="1">
              <a:buFontTx/>
              <a:buNone/>
            </a:pPr>
            <a:r>
              <a:rPr lang="el-GR" altLang="el-GR" sz="1300" b="1"/>
              <a:t>Γεννήθηκε στην Περσία.  Σπούδασε φιλολογία, μαθηματικά, αλχημεία, κ.ά. Σε ηλικία 30 ετών αφιερώθηκε στην ιατρική. Διετέλεσε διευθυντής των νοσοκομείων της Βαγδάτης και του Ράϊ. Συνέγραψε πάνω από 200 πραγματείες. </a:t>
            </a:r>
            <a:r>
              <a:rPr lang="el-GR" altLang="el-GR" sz="1300" b="1" u="sng"/>
              <a:t>Το σημαντικότερο έργο του είναι το </a:t>
            </a:r>
            <a:r>
              <a:rPr lang="en-US" altLang="el-GR" sz="1300" b="1" i="1" u="sng"/>
              <a:t>Kitab al</a:t>
            </a:r>
            <a:r>
              <a:rPr lang="el-GR" altLang="el-GR" sz="1300" b="1" i="1" u="sng"/>
              <a:t>-</a:t>
            </a:r>
            <a:r>
              <a:rPr lang="en-US" altLang="el-GR" sz="1300" b="1" i="1" u="sng"/>
              <a:t>Hawi </a:t>
            </a:r>
            <a:r>
              <a:rPr lang="el-GR" altLang="el-GR" sz="1300" b="1" u="sng"/>
              <a:t> (</a:t>
            </a:r>
            <a:r>
              <a:rPr lang="en-US" altLang="el-GR" sz="1300" b="1" i="1" u="sng"/>
              <a:t>Continens</a:t>
            </a:r>
            <a:r>
              <a:rPr lang="el-GR" altLang="el-GR" sz="1300" b="1" u="sng"/>
              <a:t>=περιεχόμενα ιατρικής)</a:t>
            </a:r>
            <a:r>
              <a:rPr lang="el-GR" altLang="el-GR" sz="1300" b="1"/>
              <a:t>. Αποτελεί ανθολογία παθολογίας και θεραπευτικής Ελλήνων, Ινδών, Περσών, Εβραίων και Αράβων ιατρών και περιλαμβάνει τις προσωπικές του  γνώσεις. Το 24τομο αυτό έργο, που χωρίζεται σε 5 μέρη, επηρέασε με τις μεταφράσεις του στα λατινικά τη δυτική ιατρική αφού απετέλεσε διδακτικό σύγγραμμα πολλών ιατρικών σχολών. Άλλο έργο του είναι το </a:t>
            </a:r>
            <a:r>
              <a:rPr lang="en-US" altLang="el-GR" sz="1300" b="1" i="1"/>
              <a:t>Kitab al</a:t>
            </a:r>
            <a:r>
              <a:rPr lang="el-GR" altLang="el-GR" sz="1300" b="1" i="1"/>
              <a:t>-</a:t>
            </a:r>
            <a:r>
              <a:rPr lang="en-US" altLang="el-GR" sz="1300" b="1" i="1"/>
              <a:t>Mansuri</a:t>
            </a:r>
            <a:r>
              <a:rPr lang="el-GR" altLang="el-GR" sz="1300" b="1"/>
              <a:t>, (Πραγματεία αφιερωμένη στον Μανσούρ) αποτελούμενο από 10 βιβλία. Από αυτά το ένα, τιτλοφορούμενο  στα λατινικά </a:t>
            </a:r>
            <a:r>
              <a:rPr lang="en-US" altLang="el-GR" sz="1300" b="1" i="1"/>
              <a:t>Liber medicinalis ad Almansorem</a:t>
            </a:r>
            <a:r>
              <a:rPr lang="el-GR" altLang="el-GR" sz="1300" b="1"/>
              <a:t>, αποτελεί σύνοψη του </a:t>
            </a:r>
            <a:r>
              <a:rPr lang="en-US" altLang="el-GR" sz="1300" b="1" i="1"/>
              <a:t>Continens </a:t>
            </a:r>
            <a:r>
              <a:rPr lang="el-GR" altLang="el-GR" sz="1300" b="1"/>
              <a:t>και αποτελεί θεραπευτική όλων των νοσημάτων. Το 7ο βιβλίο είναι καθαρά χειρουργικό. Συνέγραψε επίσης πραγματεία για την ευλογιά, με τίτλο </a:t>
            </a:r>
            <a:r>
              <a:rPr lang="en-US" altLang="el-GR" sz="1300" b="1" i="1"/>
              <a:t>Liber de Pestilentia </a:t>
            </a:r>
            <a:r>
              <a:rPr lang="el-GR" altLang="el-GR" sz="1300" b="1"/>
              <a:t>η </a:t>
            </a:r>
            <a:r>
              <a:rPr lang="en-US" altLang="el-GR" sz="1300" b="1" i="1"/>
              <a:t>De Variolis</a:t>
            </a:r>
            <a:r>
              <a:rPr lang="el-GR" altLang="el-GR" sz="1300" b="1"/>
              <a:t>, που αποτελεί μια συστηματική μελέτη για τα μεταδοτικά νοσήματα και μια ιστορία της επιδημιολογίας. Η συμβολή του αφορά εκτός από την περιγραφή των εξανθηματικών νοσημάτων και τη διαφορική διάγνωση ευλογιάς και ιλαράς και τα παρασιτικά νοσήματα. Επικρίθηκε για την έκλυτη και μποέμικη ζωή του και έγραψε το απολογητικό έργο το </a:t>
            </a:r>
            <a:r>
              <a:rPr lang="el-GR" altLang="el-GR" sz="1300" b="1" i="1"/>
              <a:t>Η ζωή του φιλοσόφου</a:t>
            </a:r>
            <a:r>
              <a:rPr lang="el-GR" altLang="el-GR" sz="1300" b="1"/>
              <a:t>.  Στη θεωρία ήταν γαληνιστής και επονομάσθηκε ο Άραβας Γαληνός. Στην πράξη όμως ακολουθούσε τις ιπποκρατικές αρχές δίνοντας μεγάλη σημασία στη διάγνωση και την πρόγνωση και  αρνούμενος τη διάγνωση με βάση την ουροσκοπία χωρίς την κλινική εξέταση του ασθενούς. Πρώτος χρησιμοποίησε την υδραργυρική αλοιφή σε πιθήκους και πειραματίστηκε με διάφορα χημικά σκευάσματα. Επινόησε εργαλείο για την αφαίρεση ξένων σωμάτων από τον οισοφάγο και την εκτέλεση τραχειοτομής. Στη γυναικολογία, χρησιμοποιούσε ειδικούς διαστολείς και στη μαιευτική, σε περίπτωση ανωμάλου θέσεως του εμβρύου, συνιστούσε την ιπποκρατική σείση και, επί αποτυχίας της, εμβρυοτομή. Εισήγαγε ακόμη τα ζωικά ράμματα από έντερο και το σετόν στη χειρουργική. Καταπολέμησε τον τσαρλατανισμό στην ιατρική. Πέθανε πάμφτωχος και τυφλός μετά από κακοποίηση κατ’ εντολή ενός χαλίφη.</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401" name="Rectangle 16392">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Rectangle 2">
            <a:extLst>
              <a:ext uri="{FF2B5EF4-FFF2-40B4-BE49-F238E27FC236}">
                <a16:creationId xmlns:a16="http://schemas.microsoft.com/office/drawing/2014/main" id="{C0ECD9EF-F7BC-F099-7572-CC9690347E42}"/>
              </a:ext>
            </a:extLst>
          </p:cNvPr>
          <p:cNvSpPr>
            <a:spLocks noGrp="1" noChangeArrowheads="1"/>
          </p:cNvSpPr>
          <p:nvPr>
            <p:ph type="title"/>
          </p:nvPr>
        </p:nvSpPr>
        <p:spPr>
          <a:xfrm>
            <a:off x="6367461" y="728664"/>
            <a:ext cx="4984813" cy="3157080"/>
          </a:xfrm>
          <a:noFill/>
        </p:spPr>
        <p:txBody>
          <a:bodyPr vert="horz" lIns="91440" tIns="45720" rIns="91440" bIns="45720" rtlCol="0" anchor="b">
            <a:normAutofit/>
          </a:bodyPr>
          <a:lstStyle/>
          <a:p>
            <a:pPr algn="ctr"/>
            <a:r>
              <a:rPr lang="en-US" altLang="el-GR" sz="5200" b="1" u="sng" dirty="0"/>
              <a:t>Ρα</a:t>
            </a:r>
            <a:r>
              <a:rPr lang="en-US" altLang="el-GR" sz="5200" b="1" u="sng" dirty="0" err="1"/>
              <a:t>ζής</a:t>
            </a:r>
            <a:r>
              <a:rPr lang="en-US" altLang="el-GR" sz="5200" dirty="0"/>
              <a:t> (</a:t>
            </a:r>
            <a:r>
              <a:rPr lang="en-US" altLang="el-GR" sz="5200" dirty="0" err="1"/>
              <a:t>Αbu</a:t>
            </a:r>
            <a:r>
              <a:rPr lang="en-US" altLang="el-GR" sz="5200" dirty="0"/>
              <a:t>-Bakr Muhammad Ibn-</a:t>
            </a:r>
            <a:r>
              <a:rPr lang="en-US" altLang="el-GR" sz="5200" dirty="0" err="1"/>
              <a:t>Zakariyya</a:t>
            </a:r>
            <a:r>
              <a:rPr lang="en-US" altLang="el-GR" sz="5200" dirty="0"/>
              <a:t> – al Razi) (865-923)</a:t>
            </a:r>
          </a:p>
        </p:txBody>
      </p:sp>
      <p:pic>
        <p:nvPicPr>
          <p:cNvPr id="16388" name="Picture 5" descr="S0001954">
            <a:extLst>
              <a:ext uri="{FF2B5EF4-FFF2-40B4-BE49-F238E27FC236}">
                <a16:creationId xmlns:a16="http://schemas.microsoft.com/office/drawing/2014/main" id="{90DC7047-4DB2-EA6D-7043-AB1DA24BE0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91" r="-1" b="16071"/>
          <a:stretch/>
        </p:blipFill>
        <p:spPr bwMode="auto">
          <a:xfrm>
            <a:off x="1" y="10"/>
            <a:ext cx="600551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a:extLst>
              <a:ext uri="{FF2B5EF4-FFF2-40B4-BE49-F238E27FC236}">
                <a16:creationId xmlns:a16="http://schemas.microsoft.com/office/drawing/2014/main" id="{2D4ADB08-720E-4421-5AF1-8D29C2119F9B}"/>
              </a:ext>
            </a:extLst>
          </p:cNvPr>
          <p:cNvSpPr>
            <a:spLocks noGrp="1" noChangeArrowheads="1"/>
          </p:cNvSpPr>
          <p:nvPr>
            <p:ph type="body" idx="1"/>
          </p:nvPr>
        </p:nvSpPr>
        <p:spPr/>
        <p:txBody>
          <a:bodyPr/>
          <a:lstStyle/>
          <a:p>
            <a:pPr eaLnBrk="1" hangingPunct="1"/>
            <a:endParaRPr lang="el-GR" altLang="el-G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7" name="Rectangle 17416">
            <a:extLst>
              <a:ext uri="{FF2B5EF4-FFF2-40B4-BE49-F238E27FC236}">
                <a16:creationId xmlns:a16="http://schemas.microsoft.com/office/drawing/2014/main" id="{3756B343-807D-456E-AA26-80E96B75D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0" name="Τίτλος 1">
            <a:extLst>
              <a:ext uri="{FF2B5EF4-FFF2-40B4-BE49-F238E27FC236}">
                <a16:creationId xmlns:a16="http://schemas.microsoft.com/office/drawing/2014/main" id="{DBE9209F-1BC5-556C-A2F6-274F66FEEE99}"/>
              </a:ext>
            </a:extLst>
          </p:cNvPr>
          <p:cNvSpPr>
            <a:spLocks noGrp="1" noChangeArrowheads="1"/>
          </p:cNvSpPr>
          <p:nvPr>
            <p:ph type="title"/>
          </p:nvPr>
        </p:nvSpPr>
        <p:spPr>
          <a:xfrm>
            <a:off x="7239014" y="525982"/>
            <a:ext cx="4282983" cy="1200361"/>
          </a:xfrm>
        </p:spPr>
        <p:txBody>
          <a:bodyPr anchor="b">
            <a:normAutofit/>
          </a:bodyPr>
          <a:lstStyle/>
          <a:p>
            <a:pPr algn="ctr"/>
            <a:r>
              <a:rPr lang="fr-FR" altLang="el-GR" sz="3600" dirty="0" err="1"/>
              <a:t>Kitab</a:t>
            </a:r>
            <a:r>
              <a:rPr lang="fr-FR" altLang="el-GR" sz="3600" dirty="0"/>
              <a:t> al-</a:t>
            </a:r>
            <a:r>
              <a:rPr lang="fr-FR" altLang="el-GR" sz="3600" dirty="0" err="1"/>
              <a:t>Hawi</a:t>
            </a:r>
            <a:r>
              <a:rPr lang="fr-FR" altLang="el-GR" sz="3600" dirty="0"/>
              <a:t> </a:t>
            </a:r>
            <a:endParaRPr lang="el-GR" altLang="el-GR" sz="3600" dirty="0"/>
          </a:p>
        </p:txBody>
      </p:sp>
      <p:sp>
        <p:nvSpPr>
          <p:cNvPr id="17419" name="Rectangle 17418">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1" name="Rectangle 1742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2" name="Picture 2" descr="Εικόνα που περιέχει κείμενο, γραφικός χαρακτήρας, γράμμα, καλλιγραφία&#10;&#10;Περιγραφή που δημιουργήθηκε αυτόματα">
            <a:extLst>
              <a:ext uri="{FF2B5EF4-FFF2-40B4-BE49-F238E27FC236}">
                <a16:creationId xmlns:a16="http://schemas.microsoft.com/office/drawing/2014/main" id="{76116466-A0F4-65EE-08F3-BF11814677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95" b="27729"/>
          <a:stretch/>
        </p:blipFill>
        <p:spPr bwMode="auto">
          <a:xfrm>
            <a:off x="576244" y="650494"/>
            <a:ext cx="5628018" cy="53241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3" name="Rectangle 1742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5" name="Rectangle 17424">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40" name="Rectangle 18439">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42" name="Rectangle 18441">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Rectangle 2">
            <a:extLst>
              <a:ext uri="{FF2B5EF4-FFF2-40B4-BE49-F238E27FC236}">
                <a16:creationId xmlns:a16="http://schemas.microsoft.com/office/drawing/2014/main" id="{7B6B5925-C069-86A1-E168-8AEF7F772E0D}"/>
              </a:ext>
            </a:extLst>
          </p:cNvPr>
          <p:cNvSpPr>
            <a:spLocks noGrp="1" noChangeArrowheads="1"/>
          </p:cNvSpPr>
          <p:nvPr>
            <p:ph type="title"/>
          </p:nvPr>
        </p:nvSpPr>
        <p:spPr>
          <a:xfrm>
            <a:off x="686834" y="591344"/>
            <a:ext cx="3200400" cy="5585619"/>
          </a:xfrm>
        </p:spPr>
        <p:txBody>
          <a:bodyPr>
            <a:normAutofit/>
          </a:bodyPr>
          <a:lstStyle/>
          <a:p>
            <a:pPr eaLnBrk="1" hangingPunct="1"/>
            <a:r>
              <a:rPr lang="en-US" altLang="el-GR" b="1" u="sng">
                <a:solidFill>
                  <a:srgbClr val="FFFFFF"/>
                </a:solidFill>
              </a:rPr>
              <a:t>A</a:t>
            </a:r>
            <a:r>
              <a:rPr lang="el-GR" altLang="el-GR" b="1" u="sng">
                <a:solidFill>
                  <a:srgbClr val="FFFFFF"/>
                </a:solidFill>
              </a:rPr>
              <a:t>βικέννας </a:t>
            </a:r>
            <a:r>
              <a:rPr lang="el-GR" altLang="el-GR">
                <a:solidFill>
                  <a:srgbClr val="FFFFFF"/>
                </a:solidFill>
              </a:rPr>
              <a:t>(</a:t>
            </a:r>
            <a:r>
              <a:rPr lang="en-US" altLang="el-GR">
                <a:solidFill>
                  <a:srgbClr val="FFFFFF"/>
                </a:solidFill>
              </a:rPr>
              <a:t>Ibn Sina</a:t>
            </a:r>
            <a:r>
              <a:rPr lang="el-GR" altLang="el-GR">
                <a:solidFill>
                  <a:srgbClr val="FFFFFF"/>
                </a:solidFill>
              </a:rPr>
              <a:t>) (980-1037) </a:t>
            </a:r>
            <a:endParaRPr lang="en-US" altLang="el-GR">
              <a:solidFill>
                <a:srgbClr val="FFFFFF"/>
              </a:solidFill>
            </a:endParaRPr>
          </a:p>
        </p:txBody>
      </p:sp>
      <p:sp>
        <p:nvSpPr>
          <p:cNvPr id="18444" name="Arc 1844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435" name="Rectangle 3">
            <a:extLst>
              <a:ext uri="{FF2B5EF4-FFF2-40B4-BE49-F238E27FC236}">
                <a16:creationId xmlns:a16="http://schemas.microsoft.com/office/drawing/2014/main" id="{4DAA121B-FB68-3287-EA5B-0FAC0DA5BFDD}"/>
              </a:ext>
            </a:extLst>
          </p:cNvPr>
          <p:cNvSpPr>
            <a:spLocks noGrp="1" noChangeArrowheads="1"/>
          </p:cNvSpPr>
          <p:nvPr>
            <p:ph type="body" idx="1"/>
          </p:nvPr>
        </p:nvSpPr>
        <p:spPr>
          <a:xfrm>
            <a:off x="4447308" y="591344"/>
            <a:ext cx="6906491" cy="5585619"/>
          </a:xfrm>
        </p:spPr>
        <p:txBody>
          <a:bodyPr anchor="ctr">
            <a:normAutofit/>
          </a:bodyPr>
          <a:lstStyle/>
          <a:p>
            <a:pPr eaLnBrk="1" hangingPunct="1">
              <a:buFontTx/>
              <a:buNone/>
            </a:pPr>
            <a:r>
              <a:rPr lang="el-GR" altLang="el-GR" sz="1300" b="1" dirty="0"/>
              <a:t>Απεκλήθη «πρίγκιπας των ιατρών». Γεννήθηκε στη </a:t>
            </a:r>
            <a:r>
              <a:rPr lang="el-GR" altLang="el-GR" sz="1300" b="1" dirty="0" err="1"/>
              <a:t>Μπουχάρα</a:t>
            </a:r>
            <a:r>
              <a:rPr lang="el-GR" altLang="el-GR" sz="1300" b="1" dirty="0"/>
              <a:t> της Περσίας. Σπούδασε νομικά, φιλοσοφία, αστρονομία, μαθηματικά, μεταφυσική και αριστοτελική φιλοσοφία. Η ζωή του ήταν περιπετειώδης και υπέστη διωγμούς για πολιτικούς λόγους. Στο </a:t>
            </a:r>
            <a:r>
              <a:rPr lang="el-GR" altLang="el-GR" sz="1300" b="1" dirty="0" err="1"/>
              <a:t>Χαμαντάν</a:t>
            </a:r>
            <a:r>
              <a:rPr lang="el-GR" altLang="el-GR" sz="1300" b="1" dirty="0"/>
              <a:t> διετέλεσε βεζίρης αλλά φυλακίστηκε και διέφυγε στο </a:t>
            </a:r>
            <a:r>
              <a:rPr lang="el-GR" altLang="el-GR" sz="1300" b="1" dirty="0" err="1"/>
              <a:t>Ισπαχάν</a:t>
            </a:r>
            <a:r>
              <a:rPr lang="el-GR" altLang="el-GR" sz="1300" b="1" dirty="0"/>
              <a:t>, όπου και ασχολήθηκε με την έρευνα και τη συγγραφή ιατρικών πραγματειών. Συνέγραψε 105 πραγματείες στα αραβικά και περσικά. Ανάμεσά τους </a:t>
            </a:r>
            <a:r>
              <a:rPr lang="el-GR" altLang="el-GR" sz="1300" b="1" u="sng" dirty="0"/>
              <a:t>το σημαντικότερο ιατρικό του σύγγραμμα είναι ο Κανών (</a:t>
            </a:r>
            <a:r>
              <a:rPr lang="el-GR" altLang="el-GR" sz="1300" b="1" u="sng" dirty="0" err="1"/>
              <a:t>Kitab</a:t>
            </a:r>
            <a:r>
              <a:rPr lang="el-GR" altLang="el-GR" sz="1300" b="1" u="sng" dirty="0"/>
              <a:t> </a:t>
            </a:r>
            <a:r>
              <a:rPr lang="el-GR" altLang="el-GR" sz="1300" b="1" u="sng" dirty="0" err="1"/>
              <a:t>Al-Qanum</a:t>
            </a:r>
            <a:r>
              <a:rPr lang="el-GR" altLang="el-GR" sz="1300" b="1" u="sng" dirty="0"/>
              <a:t>)</a:t>
            </a:r>
            <a:r>
              <a:rPr lang="el-GR" altLang="el-GR" sz="1300" b="1" dirty="0"/>
              <a:t>, που αποτελείται από πέντε βιβλία και είναι μια επιτομή ολόκληρης της </a:t>
            </a:r>
            <a:r>
              <a:rPr lang="el-GR" altLang="el-GR" sz="1300" b="1" dirty="0" err="1"/>
              <a:t>ελληνοαραβικής</a:t>
            </a:r>
            <a:r>
              <a:rPr lang="el-GR" altLang="el-GR" sz="1300" b="1" dirty="0"/>
              <a:t> ιατρικής. Περιέχει κυρίως την ιατρική του Ιπποκράτη, του Γαληνού, και τη βιολογία του Αριστοτέλη. Το πρώτο βιβλίο του Κανόνα ασχολείται με τη φυσιολογία, τη νοσολογία (κυρίως αιτιολογία και συμπτωματολογία των νοσημάτων) και τις αρχές  της θεραπευτικής. Το δεύτερο, αριθμεί τα απλά φάρμακα από τα τρία βασίλεια και καταγράφει τα αποτελέσματά τους. Το τρίτο, είναι αφιερωμένο στην ειδική παθολογία και περιγράφει τις παθήσεις του σώματος. Το τέταρτο βιβλίο, περιλαμβάνει ορισμένες γενικές ασθένειες, που επηρεάζουν το όλο σώμα, όπως πυρετοί, έλκη, κατάγματα, δηλητηριάσεις, ενώ το πέμπτο, που απευθύνεται στους φαρμακοποιούς, διδάσκει την παρασκευή των φαρμάκων. Ο Κανών περιέχει πολλές έξοχες κλινικές περιγραφές, ειδικότερα των δερματικών (π.χ. του άνθρακα), αφροδισίων, νευρικών, ενδοκρινολογικών παθήσεων (π.χ. του διαβήτη), ορισμένων παρασιτώσεων, όπως και θαυμάσιες διαιτητικές και θεραπευτικές συμβουλές που αναλύονται με επιμέλεια. Ο Αβικέννας στη χειρουργική γνώριζε και εκτελούσε διασωλήνωση του λάρυγγα, τραχειοτομή, διανοίξεις εμπυημάτων, παρακεντήσεις επί </a:t>
            </a:r>
            <a:r>
              <a:rPr lang="el-GR" altLang="el-GR" sz="1300" b="1" dirty="0" err="1"/>
              <a:t>ασκίτου</a:t>
            </a:r>
            <a:r>
              <a:rPr lang="el-GR" altLang="el-GR" sz="1300" b="1" dirty="0"/>
              <a:t>, </a:t>
            </a:r>
            <a:r>
              <a:rPr lang="el-GR" altLang="el-GR" sz="1300" b="1" dirty="0" err="1"/>
              <a:t>λιθοτομή</a:t>
            </a:r>
            <a:r>
              <a:rPr lang="el-GR" altLang="el-GR" sz="1300" b="1" dirty="0"/>
              <a:t> και αντιμετώπιση της κήλης με καυστικές ουσίες και καυτήρια. Επί δυστοκίας, συνιστούσε τη χρήση ειδικού βρόγχου και, σε περίπτωση αποτυχίας, </a:t>
            </a:r>
            <a:r>
              <a:rPr lang="el-GR" altLang="el-GR" sz="1300" b="1" dirty="0" err="1"/>
              <a:t>εμβρυουλκία</a:t>
            </a:r>
            <a:r>
              <a:rPr lang="el-GR" altLang="el-GR" sz="1300" b="1" dirty="0"/>
              <a:t> και τέλος </a:t>
            </a:r>
            <a:r>
              <a:rPr lang="el-GR" altLang="el-GR" sz="1300" b="1" dirty="0" err="1"/>
              <a:t>εμβρυοτομία</a:t>
            </a:r>
            <a:r>
              <a:rPr lang="el-GR" altLang="el-GR" sz="1300" b="1" dirty="0"/>
              <a:t>. Χρησιμοποιούσε τον οίνο για το πλύσιμο των τραυμάτων, προσφιλή μεσαιωνική τακτική. Θεωρούσε τη χειρουργική κατώτερη τέχνη, τη διέκρινε από την ιατρική και εισήγαγε τη συστηματική χρήση του καυτηρίου αντί του νυστεριού, αντιλήψεις που θα ανατρέψει αργότερα ο </a:t>
            </a:r>
            <a:r>
              <a:rPr lang="el-GR" altLang="el-GR" sz="1300" b="1" dirty="0" err="1"/>
              <a:t>Ambroise</a:t>
            </a:r>
            <a:r>
              <a:rPr lang="el-GR" altLang="el-GR" sz="1300" b="1" dirty="0"/>
              <a:t> </a:t>
            </a:r>
            <a:r>
              <a:rPr lang="el-GR" altLang="el-GR" sz="1300" b="1" dirty="0" err="1"/>
              <a:t>Paré</a:t>
            </a:r>
            <a:r>
              <a:rPr lang="el-GR" altLang="el-GR" sz="1300" b="1" dirty="0"/>
              <a:t>. Ο </a:t>
            </a:r>
            <a:r>
              <a:rPr lang="el-GR" altLang="el-GR" sz="1300" b="1" dirty="0" err="1"/>
              <a:t>Kανών</a:t>
            </a:r>
            <a:r>
              <a:rPr lang="el-GR" altLang="el-GR" sz="1300" b="1" dirty="0"/>
              <a:t> μεταφράστηκε το 12ο αιώνα στα λατινικά από τον </a:t>
            </a:r>
            <a:r>
              <a:rPr lang="el-GR" altLang="el-GR" sz="1300" b="1" dirty="0" err="1"/>
              <a:t>Γεράρδο</a:t>
            </a:r>
            <a:r>
              <a:rPr lang="el-GR" altLang="el-GR" sz="1300" b="1" dirty="0"/>
              <a:t> της </a:t>
            </a:r>
            <a:r>
              <a:rPr lang="el-GR" altLang="el-GR" sz="1300" b="1" dirty="0" err="1"/>
              <a:t>Κρεμώνας</a:t>
            </a:r>
            <a:r>
              <a:rPr lang="el-GR" altLang="el-GR" sz="1300" b="1" dirty="0"/>
              <a:t> και ακολούθως τυπώθηκε 36 φορές. Η μεγάλη επιτυχία και η διαρκής επιρροή του </a:t>
            </a:r>
            <a:r>
              <a:rPr lang="el-GR" altLang="el-GR" sz="1300" b="1" dirty="0" err="1"/>
              <a:t>Kανόνα</a:t>
            </a:r>
            <a:r>
              <a:rPr lang="el-GR" altLang="el-GR" sz="1300" b="1" dirty="0"/>
              <a:t> στα μεταγενέστερα χρόνια, οφειλόταν κυρίως στην υποδειγματική διάρθρωσή του, στην κατανοητή ύλη του, στη λογική διευθέτησή της και στο σπινθηροβόλο πνεύμα του.</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6" name="Rectangle 19465">
            <a:extLst>
              <a:ext uri="{FF2B5EF4-FFF2-40B4-BE49-F238E27FC236}">
                <a16:creationId xmlns:a16="http://schemas.microsoft.com/office/drawing/2014/main" id="{21516CB1-E8C8-4751-B6A6-46B2D1E72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8" name="Rectangle 2">
            <a:extLst>
              <a:ext uri="{FF2B5EF4-FFF2-40B4-BE49-F238E27FC236}">
                <a16:creationId xmlns:a16="http://schemas.microsoft.com/office/drawing/2014/main" id="{4BD98622-F129-21D4-AB41-2786F7CB1EA2}"/>
              </a:ext>
            </a:extLst>
          </p:cNvPr>
          <p:cNvSpPr>
            <a:spLocks noGrp="1" noChangeArrowheads="1"/>
          </p:cNvSpPr>
          <p:nvPr>
            <p:ph type="title"/>
          </p:nvPr>
        </p:nvSpPr>
        <p:spPr>
          <a:xfrm>
            <a:off x="429768" y="411480"/>
            <a:ext cx="11131298" cy="1106424"/>
          </a:xfrm>
        </p:spPr>
        <p:txBody>
          <a:bodyPr>
            <a:normAutofit/>
          </a:bodyPr>
          <a:lstStyle/>
          <a:p>
            <a:pPr eaLnBrk="1" hangingPunct="1"/>
            <a:r>
              <a:rPr lang="en-US" altLang="el-GR" sz="3600" b="1" u="sng" dirty="0"/>
              <a:t>A</a:t>
            </a:r>
            <a:r>
              <a:rPr lang="el-GR" altLang="el-GR" sz="3600" b="1" u="sng" dirty="0" err="1"/>
              <a:t>βικέννας</a:t>
            </a:r>
            <a:r>
              <a:rPr lang="el-GR" altLang="el-GR" sz="3600" b="1" u="sng" dirty="0"/>
              <a:t> </a:t>
            </a:r>
            <a:r>
              <a:rPr lang="el-GR" altLang="el-GR" sz="3600" dirty="0"/>
              <a:t>(</a:t>
            </a:r>
            <a:r>
              <a:rPr lang="en-US" altLang="el-GR" sz="3600" dirty="0"/>
              <a:t>Ibn Sina</a:t>
            </a:r>
            <a:r>
              <a:rPr lang="el-GR" altLang="el-GR" sz="3600" dirty="0"/>
              <a:t>) (980-1037)</a:t>
            </a:r>
            <a:endParaRPr lang="en-US" altLang="el-GR" sz="3600" dirty="0"/>
          </a:p>
        </p:txBody>
      </p:sp>
      <p:sp>
        <p:nvSpPr>
          <p:cNvPr id="19468" name="Rectangle 19467">
            <a:extLst>
              <a:ext uri="{FF2B5EF4-FFF2-40B4-BE49-F238E27FC236}">
                <a16:creationId xmlns:a16="http://schemas.microsoft.com/office/drawing/2014/main" id="{90C0C0D1-E79A-41FF-8322-256F6DD1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21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461" name="Picture 9">
            <a:extLst>
              <a:ext uri="{FF2B5EF4-FFF2-40B4-BE49-F238E27FC236}">
                <a16:creationId xmlns:a16="http://schemas.microsoft.com/office/drawing/2014/main" id="{4591B5CC-A218-5720-8AC2-DE91273205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4739"/>
          <a:stretch/>
        </p:blipFill>
        <p:spPr bwMode="auto">
          <a:xfrm>
            <a:off x="429767" y="1721922"/>
            <a:ext cx="3419856" cy="45205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7">
            <a:extLst>
              <a:ext uri="{FF2B5EF4-FFF2-40B4-BE49-F238E27FC236}">
                <a16:creationId xmlns:a16="http://schemas.microsoft.com/office/drawing/2014/main" id="{89C9EF29-F7CF-D4ED-5137-01611C541B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6776"/>
          <a:stretch/>
        </p:blipFill>
        <p:spPr bwMode="auto">
          <a:xfrm>
            <a:off x="4226837" y="1721922"/>
            <a:ext cx="3420596" cy="45205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9470" name="Rectangle 19469">
            <a:extLst>
              <a:ext uri="{FF2B5EF4-FFF2-40B4-BE49-F238E27FC236}">
                <a16:creationId xmlns:a16="http://schemas.microsoft.com/office/drawing/2014/main" id="{395FA420-5595-49D1-9D5F-79EC43B55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4648" y="1721922"/>
            <a:ext cx="3609143"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59" name="Rectangle 3">
            <a:extLst>
              <a:ext uri="{FF2B5EF4-FFF2-40B4-BE49-F238E27FC236}">
                <a16:creationId xmlns:a16="http://schemas.microsoft.com/office/drawing/2014/main" id="{78C690C4-EF9D-314D-1111-4A06269FCD02}"/>
              </a:ext>
            </a:extLst>
          </p:cNvPr>
          <p:cNvSpPr>
            <a:spLocks noGrp="1" noChangeArrowheads="1"/>
          </p:cNvSpPr>
          <p:nvPr>
            <p:ph type="body" idx="1"/>
          </p:nvPr>
        </p:nvSpPr>
        <p:spPr>
          <a:xfrm>
            <a:off x="8309348" y="2020824"/>
            <a:ext cx="2956060" cy="3959352"/>
          </a:xfrm>
        </p:spPr>
        <p:txBody>
          <a:bodyPr anchor="ctr">
            <a:normAutofit/>
          </a:bodyPr>
          <a:lstStyle/>
          <a:p>
            <a:pPr eaLnBrk="1" hangingPunct="1"/>
            <a:endParaRPr lang="el-GR" altLang="el-GR" sz="1800"/>
          </a:p>
        </p:txBody>
      </p:sp>
      <p:pic>
        <p:nvPicPr>
          <p:cNvPr id="2" name="Εικόνα 1">
            <a:extLst>
              <a:ext uri="{FF2B5EF4-FFF2-40B4-BE49-F238E27FC236}">
                <a16:creationId xmlns:a16="http://schemas.microsoft.com/office/drawing/2014/main" id="{0C3E5719-0ECB-69FB-20BA-6E15851BF5F8}"/>
              </a:ext>
            </a:extLst>
          </p:cNvPr>
          <p:cNvPicPr>
            <a:picLocks noChangeAspect="1"/>
          </p:cNvPicPr>
          <p:nvPr/>
        </p:nvPicPr>
        <p:blipFill>
          <a:blip r:embed="rId4"/>
          <a:stretch>
            <a:fillRect/>
          </a:stretch>
        </p:blipFill>
        <p:spPr>
          <a:xfrm>
            <a:off x="7939747" y="2755371"/>
            <a:ext cx="4071259" cy="212723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Τίτλος 1">
            <a:extLst>
              <a:ext uri="{FF2B5EF4-FFF2-40B4-BE49-F238E27FC236}">
                <a16:creationId xmlns:a16="http://schemas.microsoft.com/office/drawing/2014/main" id="{0885CBC7-1F2F-A019-814D-78E83C97441E}"/>
              </a:ext>
            </a:extLst>
          </p:cNvPr>
          <p:cNvSpPr>
            <a:spLocks noGrp="1" noChangeArrowheads="1"/>
          </p:cNvSpPr>
          <p:nvPr>
            <p:ph type="title"/>
          </p:nvPr>
        </p:nvSpPr>
        <p:spPr/>
        <p:txBody>
          <a:bodyPr/>
          <a:lstStyle/>
          <a:p>
            <a:endParaRPr lang="el-GR" altLang="el-GR"/>
          </a:p>
        </p:txBody>
      </p:sp>
      <p:sp>
        <p:nvSpPr>
          <p:cNvPr id="20483" name="Θέση περιεχομένου 2">
            <a:extLst>
              <a:ext uri="{FF2B5EF4-FFF2-40B4-BE49-F238E27FC236}">
                <a16:creationId xmlns:a16="http://schemas.microsoft.com/office/drawing/2014/main" id="{8D3C07A7-CD4B-5205-9722-79E7D728D5F5}"/>
              </a:ext>
            </a:extLst>
          </p:cNvPr>
          <p:cNvSpPr>
            <a:spLocks noGrp="1" noChangeArrowheads="1"/>
          </p:cNvSpPr>
          <p:nvPr>
            <p:ph idx="1"/>
          </p:nvPr>
        </p:nvSpPr>
        <p:spPr/>
        <p:txBody>
          <a:bodyPr/>
          <a:lstStyle/>
          <a:p>
            <a:endParaRPr lang="el-GR" altLang="el-GR"/>
          </a:p>
        </p:txBody>
      </p:sp>
      <p:pic>
        <p:nvPicPr>
          <p:cNvPr id="20484" name="Picture 2" descr="Galen, Avicenna and Hippocrates' - Stock Image - C003/1640 - Science Photo  Library">
            <a:extLst>
              <a:ext uri="{FF2B5EF4-FFF2-40B4-BE49-F238E27FC236}">
                <a16:creationId xmlns:a16="http://schemas.microsoft.com/office/drawing/2014/main" id="{337617F1-CA4C-9A72-2526-9136FD66F4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212" y="128588"/>
            <a:ext cx="9043987" cy="691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14" name="Rectangle 21513">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Τίτλος 1">
            <a:extLst>
              <a:ext uri="{FF2B5EF4-FFF2-40B4-BE49-F238E27FC236}">
                <a16:creationId xmlns:a16="http://schemas.microsoft.com/office/drawing/2014/main" id="{4FDA4367-6BFA-937A-E534-3A8F548E3CAC}"/>
              </a:ext>
            </a:extLst>
          </p:cNvPr>
          <p:cNvSpPr>
            <a:spLocks noGrp="1" noChangeArrowheads="1"/>
          </p:cNvSpPr>
          <p:nvPr>
            <p:ph type="title"/>
          </p:nvPr>
        </p:nvSpPr>
        <p:spPr>
          <a:xfrm>
            <a:off x="457201" y="412454"/>
            <a:ext cx="2381250" cy="2101850"/>
          </a:xfrm>
        </p:spPr>
        <p:txBody>
          <a:bodyPr>
            <a:normAutofit/>
          </a:bodyPr>
          <a:lstStyle/>
          <a:p>
            <a:pPr algn="ctr"/>
            <a:r>
              <a:rPr lang="fr-FR" altLang="el-GR" sz="2800" dirty="0" err="1"/>
              <a:t>Kitab</a:t>
            </a:r>
            <a:r>
              <a:rPr lang="fr-FR" altLang="el-GR" sz="2800" dirty="0"/>
              <a:t> Al-</a:t>
            </a:r>
            <a:r>
              <a:rPr lang="fr-FR" altLang="el-GR" sz="2800" dirty="0" err="1"/>
              <a:t>Qanum</a:t>
            </a:r>
            <a:endParaRPr lang="el-GR" altLang="el-GR" sz="2800" dirty="0"/>
          </a:p>
        </p:txBody>
      </p:sp>
      <p:sp>
        <p:nvSpPr>
          <p:cNvPr id="21516" name="Rectangle 21515">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518" name="Rectangle 21517">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07" name="Θέση περιεχομένου 4">
            <a:extLst>
              <a:ext uri="{FF2B5EF4-FFF2-40B4-BE49-F238E27FC236}">
                <a16:creationId xmlns:a16="http://schemas.microsoft.com/office/drawing/2014/main" id="{6B0E6948-7C97-F678-4A22-A0FF488BC736}"/>
              </a:ext>
            </a:extLst>
          </p:cNvPr>
          <p:cNvSpPr>
            <a:spLocks noGrp="1" noChangeArrowheads="1"/>
          </p:cNvSpPr>
          <p:nvPr>
            <p:ph idx="1"/>
          </p:nvPr>
        </p:nvSpPr>
        <p:spPr>
          <a:xfrm>
            <a:off x="3157538" y="412454"/>
            <a:ext cx="3243262" cy="2101850"/>
          </a:xfrm>
        </p:spPr>
        <p:txBody>
          <a:bodyPr anchor="ctr">
            <a:normAutofit/>
          </a:bodyPr>
          <a:lstStyle/>
          <a:p>
            <a:endParaRPr lang="el-GR" altLang="el-GR" sz="1700"/>
          </a:p>
        </p:txBody>
      </p:sp>
      <p:pic>
        <p:nvPicPr>
          <p:cNvPr id="21509" name="Εικόνα 6" descr="Εικόνα που περιέχει κρανίο, κόκκαλο, θηλαστικό, ασπρόμαυρο&#10;&#10;Περιγραφή που δημιουργήθηκε αυτόματα">
            <a:extLst>
              <a:ext uri="{FF2B5EF4-FFF2-40B4-BE49-F238E27FC236}">
                <a16:creationId xmlns:a16="http://schemas.microsoft.com/office/drawing/2014/main" id="{D04CD16C-EE03-BDAB-D016-1648E651A4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87" b="9667"/>
          <a:stretch/>
        </p:blipFill>
        <p:spPr bwMode="auto">
          <a:xfrm>
            <a:off x="20" y="2959630"/>
            <a:ext cx="6400781" cy="38983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Εικόνα 5" descr="Εικόνα που περιέχει κείμενο, γραφικός χαρακτήρας, γράμμα, βιβλίο&#10;&#10;Περιγραφή που δημιουργήθηκε αυτόματα">
            <a:extLst>
              <a:ext uri="{FF2B5EF4-FFF2-40B4-BE49-F238E27FC236}">
                <a16:creationId xmlns:a16="http://schemas.microsoft.com/office/drawing/2014/main" id="{668D47FC-9815-3580-C762-9F337BD14A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27" r="-1" b="12664"/>
          <a:stretch/>
        </p:blipFill>
        <p:spPr bwMode="auto">
          <a:xfrm>
            <a:off x="6591299" y="1"/>
            <a:ext cx="5600701" cy="6857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4" name="Rectangle 410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6" name="Freeform: Shape 410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Τίτλος 1">
            <a:extLst>
              <a:ext uri="{FF2B5EF4-FFF2-40B4-BE49-F238E27FC236}">
                <a16:creationId xmlns:a16="http://schemas.microsoft.com/office/drawing/2014/main" id="{4FEB8018-80A6-1E06-91A8-A240FC0630A6}"/>
              </a:ext>
            </a:extLst>
          </p:cNvPr>
          <p:cNvSpPr>
            <a:spLocks noGrp="1" noChangeArrowheads="1"/>
          </p:cNvSpPr>
          <p:nvPr>
            <p:ph type="title"/>
          </p:nvPr>
        </p:nvSpPr>
        <p:spPr>
          <a:xfrm>
            <a:off x="686834" y="1153572"/>
            <a:ext cx="3200400" cy="4461163"/>
          </a:xfrm>
        </p:spPr>
        <p:txBody>
          <a:bodyPr>
            <a:normAutofit/>
          </a:bodyPr>
          <a:lstStyle/>
          <a:p>
            <a:r>
              <a:rPr lang="el-GR" altLang="el-GR">
                <a:solidFill>
                  <a:srgbClr val="FFFFFF"/>
                </a:solidFill>
              </a:rPr>
              <a:t>ΑΡΑΒΕΣ</a:t>
            </a:r>
          </a:p>
        </p:txBody>
      </p:sp>
      <p:sp>
        <p:nvSpPr>
          <p:cNvPr id="4108" name="Arc 410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99" name="Θέση περιεχομένου 2">
            <a:extLst>
              <a:ext uri="{FF2B5EF4-FFF2-40B4-BE49-F238E27FC236}">
                <a16:creationId xmlns:a16="http://schemas.microsoft.com/office/drawing/2014/main" id="{3741E5D9-FBE8-1A7F-2FA5-512ECDEC9020}"/>
              </a:ext>
            </a:extLst>
          </p:cNvPr>
          <p:cNvSpPr>
            <a:spLocks noGrp="1" noChangeArrowheads="1"/>
          </p:cNvSpPr>
          <p:nvPr>
            <p:ph idx="1"/>
          </p:nvPr>
        </p:nvSpPr>
        <p:spPr>
          <a:xfrm>
            <a:off x="4447308" y="591344"/>
            <a:ext cx="6906491" cy="5585619"/>
          </a:xfrm>
        </p:spPr>
        <p:txBody>
          <a:bodyPr anchor="ctr">
            <a:normAutofit/>
          </a:bodyPr>
          <a:lstStyle/>
          <a:p>
            <a:r>
              <a:rPr lang="el-GR" altLang="el-GR" dirty="0" err="1"/>
              <a:t>Ημινομαδικός</a:t>
            </a:r>
            <a:r>
              <a:rPr lang="el-GR" altLang="el-GR" dirty="0"/>
              <a:t> Λαός: Αραβική Χερσόνησος – Δυτική Μέση Ανατολή</a:t>
            </a:r>
          </a:p>
          <a:p>
            <a:r>
              <a:rPr lang="el-GR" altLang="el-GR" dirty="0"/>
              <a:t>Ομάδες: Ναβαταίοι – </a:t>
            </a:r>
            <a:r>
              <a:rPr lang="el-GR" altLang="el-GR" dirty="0" err="1"/>
              <a:t>Σαβαίοι</a:t>
            </a:r>
            <a:r>
              <a:rPr lang="el-GR" altLang="el-GR" dirty="0"/>
              <a:t> – </a:t>
            </a:r>
            <a:r>
              <a:rPr lang="el-GR" altLang="el-GR" dirty="0" err="1"/>
              <a:t>Μηναίοι</a:t>
            </a:r>
            <a:r>
              <a:rPr lang="el-GR" altLang="el-GR" dirty="0"/>
              <a:t> – </a:t>
            </a:r>
            <a:r>
              <a:rPr lang="el-GR" altLang="el-GR" dirty="0" err="1"/>
              <a:t>Χιμιαρίτες</a:t>
            </a:r>
            <a:r>
              <a:rPr lang="el-GR" altLang="el-GR" dirty="0"/>
              <a:t> – </a:t>
            </a:r>
            <a:r>
              <a:rPr lang="el-GR" altLang="el-GR" dirty="0" err="1"/>
              <a:t>Κατταβανοί</a:t>
            </a:r>
            <a:r>
              <a:rPr lang="el-GR" altLang="el-GR" dirty="0"/>
              <a:t> – </a:t>
            </a:r>
            <a:r>
              <a:rPr lang="el-GR" altLang="el-GR" dirty="0" err="1"/>
              <a:t>Χατραμιώτες</a:t>
            </a:r>
            <a:r>
              <a:rPr lang="el-GR" altLang="el-GR" dirty="0"/>
              <a:t> – </a:t>
            </a:r>
            <a:r>
              <a:rPr lang="el-GR" altLang="el-GR" dirty="0" err="1"/>
              <a:t>Χαυλοταίοι</a:t>
            </a:r>
            <a:endParaRPr lang="el-GR" altLang="el-GR" dirty="0"/>
          </a:p>
          <a:p>
            <a:r>
              <a:rPr lang="el-GR" altLang="el-GR" dirty="0"/>
              <a:t>Από την αρχαιότητα έως την εποχή του Μωάμεθ: "</a:t>
            </a:r>
            <a:r>
              <a:rPr lang="el-GR" altLang="el-GR" dirty="0" err="1"/>
              <a:t>βακτ-ουλ-τζαχιλίγια</a:t>
            </a:r>
            <a:r>
              <a:rPr lang="el-GR" altLang="el-GR" dirty="0"/>
              <a:t>" </a:t>
            </a:r>
            <a:br>
              <a:rPr lang="el-GR" altLang="el-GR" dirty="0"/>
            </a:br>
            <a:r>
              <a:rPr lang="el-GR" altLang="el-GR" dirty="0"/>
              <a:t>(εποχή της άγνοιας)</a:t>
            </a:r>
          </a:p>
          <a:p>
            <a:endParaRPr lang="el-GR" altLang="el-G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Τίτλος 1">
            <a:extLst>
              <a:ext uri="{FF2B5EF4-FFF2-40B4-BE49-F238E27FC236}">
                <a16:creationId xmlns:a16="http://schemas.microsoft.com/office/drawing/2014/main" id="{842C7FA1-84B1-A856-C6A0-5B1E648340B1}"/>
              </a:ext>
            </a:extLst>
          </p:cNvPr>
          <p:cNvSpPr>
            <a:spLocks noGrp="1" noChangeArrowheads="1"/>
          </p:cNvSpPr>
          <p:nvPr>
            <p:ph type="title"/>
          </p:nvPr>
        </p:nvSpPr>
        <p:spPr>
          <a:xfrm>
            <a:off x="8250892" y="741391"/>
            <a:ext cx="3269384" cy="1616203"/>
          </a:xfrm>
        </p:spPr>
        <p:txBody>
          <a:bodyPr anchor="b">
            <a:normAutofit/>
          </a:bodyPr>
          <a:lstStyle/>
          <a:p>
            <a:endParaRPr lang="el-GR" altLang="el-GR" sz="3200"/>
          </a:p>
        </p:txBody>
      </p:sp>
      <p:pic>
        <p:nvPicPr>
          <p:cNvPr id="22534" name="Εικόνα 5">
            <a:extLst>
              <a:ext uri="{FF2B5EF4-FFF2-40B4-BE49-F238E27FC236}">
                <a16:creationId xmlns:a16="http://schemas.microsoft.com/office/drawing/2014/main" id="{6B6C107C-A8E1-BAC2-AC29-98C7D37F5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333" t="3581" b="4027"/>
          <a:stretch>
            <a:fillRect/>
          </a:stretch>
        </p:blipFill>
        <p:spPr bwMode="auto">
          <a:xfrm>
            <a:off x="2247366" y="741391"/>
            <a:ext cx="3317368" cy="4953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Εικόνα 4">
            <a:extLst>
              <a:ext uri="{FF2B5EF4-FFF2-40B4-BE49-F238E27FC236}">
                <a16:creationId xmlns:a16="http://schemas.microsoft.com/office/drawing/2014/main" id="{EBDEA62D-555B-1975-584A-D41978E5EBA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08041" y="783853"/>
            <a:ext cx="3133077" cy="49534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Θέση περιεχομένου 2">
            <a:extLst>
              <a:ext uri="{FF2B5EF4-FFF2-40B4-BE49-F238E27FC236}">
                <a16:creationId xmlns:a16="http://schemas.microsoft.com/office/drawing/2014/main" id="{B84FC7C3-6A29-1072-05D8-9EC67B1DB09C}"/>
              </a:ext>
            </a:extLst>
          </p:cNvPr>
          <p:cNvSpPr>
            <a:spLocks noGrp="1" noChangeArrowheads="1"/>
          </p:cNvSpPr>
          <p:nvPr>
            <p:ph idx="1"/>
          </p:nvPr>
        </p:nvSpPr>
        <p:spPr>
          <a:xfrm>
            <a:off x="8250890" y="2533476"/>
            <a:ext cx="3240264" cy="3447832"/>
          </a:xfrm>
        </p:spPr>
        <p:txBody>
          <a:bodyPr anchor="t">
            <a:normAutofit/>
          </a:bodyPr>
          <a:lstStyle/>
          <a:p>
            <a:endParaRPr lang="el-GR" altLang="el-GR" sz="2000"/>
          </a:p>
        </p:txBody>
      </p:sp>
      <p:grpSp>
        <p:nvGrpSpPr>
          <p:cNvPr id="22543" name="Group 22538">
            <a:extLst>
              <a:ext uri="{FF2B5EF4-FFF2-40B4-BE49-F238E27FC236}">
                <a16:creationId xmlns:a16="http://schemas.microsoft.com/office/drawing/2014/main" id="{12B241C5-7E45-AD52-638D-31E8FD2BC1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6737460"/>
            <a:ext cx="12192000" cy="123364"/>
            <a:chOff x="1" y="6737460"/>
            <a:chExt cx="12192000" cy="123364"/>
          </a:xfrm>
        </p:grpSpPr>
        <p:sp>
          <p:nvSpPr>
            <p:cNvPr id="22540" name="Rectangle 22539">
              <a:extLst>
                <a:ext uri="{FF2B5EF4-FFF2-40B4-BE49-F238E27FC236}">
                  <a16:creationId xmlns:a16="http://schemas.microsoft.com/office/drawing/2014/main" id="{49503B28-6749-2F02-0050-2CC7D03CF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44" name="Rectangle 22540">
              <a:extLst>
                <a:ext uri="{FF2B5EF4-FFF2-40B4-BE49-F238E27FC236}">
                  <a16:creationId xmlns:a16="http://schemas.microsoft.com/office/drawing/2014/main" id="{AC3DEE37-9CE7-622C-B750-66998EDC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532" name="AutoShape 2" descr="Skeleton system., Avicenna, Canon of Medicine | Wellcome Collection">
            <a:extLst>
              <a:ext uri="{FF2B5EF4-FFF2-40B4-BE49-F238E27FC236}">
                <a16:creationId xmlns:a16="http://schemas.microsoft.com/office/drawing/2014/main" id="{B5810BA0-E589-2242-C38F-BB42C1F0C450}"/>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l-GR" altLang="el-GR" sz="1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84" name="Rectangle 24583">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8" name="Rectangle 2">
            <a:extLst>
              <a:ext uri="{FF2B5EF4-FFF2-40B4-BE49-F238E27FC236}">
                <a16:creationId xmlns:a16="http://schemas.microsoft.com/office/drawing/2014/main" id="{8223EFA6-48A4-6A3C-B747-FD2E46D15F07}"/>
              </a:ext>
            </a:extLst>
          </p:cNvPr>
          <p:cNvSpPr>
            <a:spLocks noGrp="1" noChangeArrowheads="1"/>
          </p:cNvSpPr>
          <p:nvPr>
            <p:ph type="title"/>
          </p:nvPr>
        </p:nvSpPr>
        <p:spPr>
          <a:xfrm>
            <a:off x="841248" y="548640"/>
            <a:ext cx="3600860" cy="5431536"/>
          </a:xfrm>
        </p:spPr>
        <p:txBody>
          <a:bodyPr>
            <a:normAutofit/>
          </a:bodyPr>
          <a:lstStyle/>
          <a:p>
            <a:pPr algn="ctr" eaLnBrk="1" hangingPunct="1"/>
            <a:r>
              <a:rPr lang="el-GR" altLang="el-GR" sz="2600" b="1" dirty="0" err="1"/>
              <a:t>Ισπανοαραβική</a:t>
            </a:r>
            <a:r>
              <a:rPr lang="el-GR" altLang="el-GR" sz="2600" b="1" dirty="0"/>
              <a:t> Ιατρική</a:t>
            </a:r>
            <a:br>
              <a:rPr lang="el-GR" altLang="el-GR" sz="2600" dirty="0"/>
            </a:br>
            <a:r>
              <a:rPr lang="el-GR" altLang="el-GR" sz="2600" dirty="0"/>
              <a:t>Όταν οι Άραβες εγκαταστάθηκαν στην Ισπανία (711), το επίπεδο πολιτισμού που αναπτύχθηκε στην Ανδαλουσία έφθασε εκείνο της Βαγδάτης και η </a:t>
            </a:r>
            <a:r>
              <a:rPr lang="el-GR" altLang="el-GR" sz="2600" dirty="0" err="1"/>
              <a:t>Κορδούη</a:t>
            </a:r>
            <a:r>
              <a:rPr lang="el-GR" altLang="el-GR" sz="2600" dirty="0"/>
              <a:t> (</a:t>
            </a:r>
            <a:r>
              <a:rPr lang="fr-FR" altLang="el-GR" sz="2600" dirty="0"/>
              <a:t>Cordova</a:t>
            </a:r>
            <a:r>
              <a:rPr lang="el-GR" altLang="el-GR" sz="2600" dirty="0"/>
              <a:t>) έγινε η Βαγδάτη της Δύσης.</a:t>
            </a:r>
            <a:endParaRPr lang="en-US" altLang="el-GR" sz="2600" dirty="0"/>
          </a:p>
        </p:txBody>
      </p:sp>
      <p:sp>
        <p:nvSpPr>
          <p:cNvPr id="2458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9" name="Rectangle 3">
            <a:extLst>
              <a:ext uri="{FF2B5EF4-FFF2-40B4-BE49-F238E27FC236}">
                <a16:creationId xmlns:a16="http://schemas.microsoft.com/office/drawing/2014/main" id="{A6273A07-5CE4-E426-309C-D7431DF09956}"/>
              </a:ext>
            </a:extLst>
          </p:cNvPr>
          <p:cNvSpPr>
            <a:spLocks noGrp="1" noChangeArrowheads="1"/>
          </p:cNvSpPr>
          <p:nvPr>
            <p:ph type="body" idx="1"/>
          </p:nvPr>
        </p:nvSpPr>
        <p:spPr>
          <a:xfrm>
            <a:off x="5126418" y="552091"/>
            <a:ext cx="6224335" cy="5431536"/>
          </a:xfrm>
        </p:spPr>
        <p:txBody>
          <a:bodyPr anchor="ctr">
            <a:normAutofit/>
          </a:bodyPr>
          <a:lstStyle/>
          <a:p>
            <a:pPr eaLnBrk="1" hangingPunct="1"/>
            <a:endParaRPr lang="el-GR" altLang="el-GR" sz="1200" b="1" u="sng"/>
          </a:p>
          <a:p>
            <a:pPr eaLnBrk="1" hangingPunct="1">
              <a:buFontTx/>
              <a:buNone/>
            </a:pPr>
            <a:r>
              <a:rPr lang="el-GR" altLang="el-GR" sz="1200" b="1" u="sng"/>
              <a:t>Αμπουλκασής</a:t>
            </a:r>
            <a:r>
              <a:rPr lang="el-GR" altLang="el-GR" sz="1200" b="1"/>
              <a:t> (</a:t>
            </a:r>
            <a:r>
              <a:rPr lang="fr-FR" altLang="el-GR" sz="1200" b="1"/>
              <a:t>Abu</a:t>
            </a:r>
            <a:r>
              <a:rPr lang="en-US" altLang="el-GR" sz="1200" b="1"/>
              <a:t>l</a:t>
            </a:r>
            <a:r>
              <a:rPr lang="el-GR" altLang="el-GR" sz="1200" b="1"/>
              <a:t>-</a:t>
            </a:r>
            <a:r>
              <a:rPr lang="fr-FR" altLang="el-GR" sz="1200" b="1"/>
              <a:t>Qasim Khalaf Ibn</a:t>
            </a:r>
            <a:r>
              <a:rPr lang="el-GR" altLang="el-GR" sz="1200" b="1"/>
              <a:t>-</a:t>
            </a:r>
            <a:r>
              <a:rPr lang="fr-FR" altLang="el-GR" sz="1200" b="1"/>
              <a:t>al</a:t>
            </a:r>
            <a:r>
              <a:rPr lang="el-GR" altLang="el-GR" sz="1200" b="1"/>
              <a:t>-</a:t>
            </a:r>
            <a:r>
              <a:rPr lang="fr-FR" altLang="el-GR" sz="1200" b="1"/>
              <a:t>abbas az</a:t>
            </a:r>
            <a:r>
              <a:rPr lang="el-GR" altLang="el-GR" sz="1200" b="1"/>
              <a:t>-</a:t>
            </a:r>
            <a:r>
              <a:rPr lang="fr-FR" altLang="el-GR" sz="1200" b="1"/>
              <a:t>Zahrawi</a:t>
            </a:r>
            <a:r>
              <a:rPr lang="el-GR" altLang="el-GR" sz="1200" b="1"/>
              <a:t>) (912-1013)</a:t>
            </a:r>
          </a:p>
          <a:p>
            <a:pPr eaLnBrk="1" hangingPunct="1">
              <a:buFontTx/>
              <a:buNone/>
            </a:pPr>
            <a:r>
              <a:rPr lang="el-GR" altLang="el-GR" sz="1200" b="1"/>
              <a:t>Γεννήθηκε στην Κόρδοβα. Υπήρξε ο μεγαλύτερος χειρουργός του αραβικού κόσμου. Συνέγραψε 30τομη εγκυκλοπαίδεια με τίτλο </a:t>
            </a:r>
            <a:r>
              <a:rPr lang="fr-FR" altLang="el-GR" sz="1200" b="1" i="1"/>
              <a:t>Kitab a</a:t>
            </a:r>
            <a:r>
              <a:rPr lang="en-US" altLang="el-GR" sz="1200" b="1" i="1"/>
              <a:t>l</a:t>
            </a:r>
            <a:r>
              <a:rPr lang="el-GR" altLang="el-GR" sz="1200" b="1" i="1"/>
              <a:t>-</a:t>
            </a:r>
            <a:r>
              <a:rPr lang="fr-FR" altLang="el-GR" sz="1200" b="1" i="1"/>
              <a:t>Tasrif </a:t>
            </a:r>
            <a:r>
              <a:rPr lang="el-GR" altLang="el-GR" sz="1200" b="1"/>
              <a:t>(Συλλογή). Το 30ο βιβλίο της αφορά στη χειρουργική και είναι βασισμένο στο έκτο βιβλίο της </a:t>
            </a:r>
            <a:r>
              <a:rPr lang="el-GR" altLang="el-GR" sz="1200" b="1" i="1"/>
              <a:t>Επιτομής</a:t>
            </a:r>
            <a:r>
              <a:rPr lang="el-GR" altLang="el-GR" sz="1200" b="1"/>
              <a:t> του Παύλου Αιγινήτη, που αποτελεί και την κυριότερη πηγή του. Θέλοντας να αναβαθμίσει το επάγγελμα του χειρουργού, απαιτεί την εκ μέρους του γνώση της παθολογίας και της ανατομίας για να είναι ικανός να θέσει μια ασφαλή διάγνωση πριν προβεί σε εγχείρηση. Το βιβλίο του εκθέτει τις χειρουργικές γνώσεις της εποχής και παραθέτει πλήθος εικόνων των εργαλείων που χρησιμοποιούντο. Περιγράφει την τραχειοτομία, την απολίνωση των αρτηριών, την αιμόσταση με συμπίεση ακολουθούμενη από καυτηριασμό, την ανάταξη καταγμάτων και εξαρθρώσεων, τις κρανιοανατρήσεις, τους ακρωτηριασμούς, την αφαίρεση βρογχοκήλης, τη χειρουργική των ανευρυσμάτων των άκρων, την κυστεοτομία,  την ενδοκυστική λιθοτριψία και την περιτομή. Επίσης επινόησε σύριγγα με έμβολο για υποκλυσμούς και μέθοδο συρραφής με τη βοήθεια μερμηγκιών. Το έργο του Αμπουλκασή περιέχει πολυάριθμες προσωπικές παρατηρήσεις και κριτικές παρεμβάσεις, εσωτερικές μαρτυρίες ότι ο συγγραφέας άσκησε πρακτικά τη χειρουργική και προσπάθησε να δώσει νέα ζωή στη χειρουργική με την προβολή του έργου των αρχαίων Ελλήνων χειρουργών. Μεταφράστηκε στα λατινικά από τον Γεράρδο της Κρεμώνας (1114-1185) και επηρέασε τους χειρουργούς της Δύσεως στη συγγραφή των έργων τους και κυρίως τον πατέρα τής μεσαιωνικής χειρουργικής </a:t>
            </a:r>
            <a:r>
              <a:rPr lang="fr-FR" altLang="el-GR" sz="1200" b="1"/>
              <a:t>Guy de Chauliac</a:t>
            </a:r>
            <a:r>
              <a:rPr lang="el-GR" altLang="el-GR" sz="1200" b="1"/>
              <a:t> (1300-1368). Το έργο άσκησε μεγάλη επιρροή στη χειρουργική σκέψη της Δύσεως μέχρι το 18ο αιώνα και αποτελεί την κύρια πηγή τής ευρωπαϊκής γνώσεως για την αραβική, επομένως και για την αρχαία ελληνική, χειρουργική.</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9" name="Rectangle 2560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1" name="Rectangle 256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85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2" name="Rectangle 2">
            <a:extLst>
              <a:ext uri="{FF2B5EF4-FFF2-40B4-BE49-F238E27FC236}">
                <a16:creationId xmlns:a16="http://schemas.microsoft.com/office/drawing/2014/main" id="{1CFD28C6-692B-2084-CFE1-58AA625B8AEF}"/>
              </a:ext>
            </a:extLst>
          </p:cNvPr>
          <p:cNvSpPr>
            <a:spLocks noGrp="1" noChangeArrowheads="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altLang="el-GR" sz="2200" b="1" u="sng" kern="1200" dirty="0" err="1">
                <a:solidFill>
                  <a:srgbClr val="FFFFFF"/>
                </a:solidFill>
                <a:latin typeface="+mj-lt"/>
                <a:ea typeface="+mj-ea"/>
                <a:cs typeface="+mj-cs"/>
              </a:rPr>
              <a:t>Αμ</a:t>
            </a:r>
            <a:r>
              <a:rPr lang="en-US" altLang="el-GR" sz="2200" b="1" u="sng" kern="1200" dirty="0">
                <a:solidFill>
                  <a:srgbClr val="FFFFFF"/>
                </a:solidFill>
                <a:latin typeface="+mj-lt"/>
                <a:ea typeface="+mj-ea"/>
                <a:cs typeface="+mj-cs"/>
              </a:rPr>
              <a:t>πουλκασής</a:t>
            </a:r>
            <a:r>
              <a:rPr lang="en-US" altLang="el-GR" sz="2200" b="1" kern="1200" dirty="0">
                <a:solidFill>
                  <a:srgbClr val="FFFFFF"/>
                </a:solidFill>
                <a:latin typeface="+mj-lt"/>
                <a:ea typeface="+mj-ea"/>
                <a:cs typeface="+mj-cs"/>
              </a:rPr>
              <a:t> (Abul-Qasim Khalaf Ibn-al-abbas az-Zahrawi)</a:t>
            </a:r>
            <a:br>
              <a:rPr lang="el-GR" altLang="el-GR" sz="2200" b="1" kern="1200" dirty="0">
                <a:solidFill>
                  <a:srgbClr val="FFFFFF"/>
                </a:solidFill>
                <a:latin typeface="+mj-lt"/>
                <a:ea typeface="+mj-ea"/>
                <a:cs typeface="+mj-cs"/>
              </a:rPr>
            </a:br>
            <a:r>
              <a:rPr lang="en-US" altLang="el-GR" sz="2200" b="1" kern="1200" dirty="0">
                <a:solidFill>
                  <a:srgbClr val="FFFFFF"/>
                </a:solidFill>
                <a:latin typeface="+mj-lt"/>
                <a:ea typeface="+mj-ea"/>
                <a:cs typeface="+mj-cs"/>
              </a:rPr>
              <a:t> (912-1013)</a:t>
            </a:r>
          </a:p>
        </p:txBody>
      </p:sp>
      <p:pic>
        <p:nvPicPr>
          <p:cNvPr id="25604" name="Picture 5" descr="Αποτέλεσμα εικόνας για Abul-Qasim Khalaf Ibn-al-abbas az-Zahrawi">
            <a:extLst>
              <a:ext uri="{FF2B5EF4-FFF2-40B4-BE49-F238E27FC236}">
                <a16:creationId xmlns:a16="http://schemas.microsoft.com/office/drawing/2014/main" id="{15EF4868-99B5-5BFD-F295-E0E4A7263D2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38600" y="1369684"/>
            <a:ext cx="7188199" cy="41152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45" name="Rectangle 26643">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6" name="Rectangle 2">
            <a:extLst>
              <a:ext uri="{FF2B5EF4-FFF2-40B4-BE49-F238E27FC236}">
                <a16:creationId xmlns:a16="http://schemas.microsoft.com/office/drawing/2014/main" id="{369A972B-0267-D816-14BD-6074D6297EB4}"/>
              </a:ext>
            </a:extLst>
          </p:cNvPr>
          <p:cNvSpPr>
            <a:spLocks noGrp="1" noChangeArrowheads="1"/>
          </p:cNvSpPr>
          <p:nvPr>
            <p:ph type="title"/>
          </p:nvPr>
        </p:nvSpPr>
        <p:spPr>
          <a:xfrm>
            <a:off x="457201" y="412454"/>
            <a:ext cx="2381250" cy="2101850"/>
          </a:xfrm>
        </p:spPr>
        <p:txBody>
          <a:bodyPr>
            <a:normAutofit/>
          </a:bodyPr>
          <a:lstStyle/>
          <a:p>
            <a:pPr eaLnBrk="1" hangingPunct="1"/>
            <a:endParaRPr lang="en-US" altLang="el-GR" sz="2800"/>
          </a:p>
        </p:txBody>
      </p:sp>
      <p:sp>
        <p:nvSpPr>
          <p:cNvPr id="26646" name="Rectangle 26645">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648" name="Rectangle 26647">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632" name="Content Placeholder 26631">
            <a:extLst>
              <a:ext uri="{FF2B5EF4-FFF2-40B4-BE49-F238E27FC236}">
                <a16:creationId xmlns:a16="http://schemas.microsoft.com/office/drawing/2014/main" id="{98AF7ADE-D90A-79AE-AC73-BBF72DF34706}"/>
              </a:ext>
            </a:extLst>
          </p:cNvPr>
          <p:cNvSpPr>
            <a:spLocks noGrp="1"/>
          </p:cNvSpPr>
          <p:nvPr>
            <p:ph idx="1"/>
          </p:nvPr>
        </p:nvSpPr>
        <p:spPr>
          <a:xfrm>
            <a:off x="3157538" y="412454"/>
            <a:ext cx="3243262" cy="2101850"/>
          </a:xfrm>
        </p:spPr>
        <p:txBody>
          <a:bodyPr anchor="ctr">
            <a:normAutofit/>
          </a:bodyPr>
          <a:lstStyle/>
          <a:p>
            <a:endParaRPr lang="en-US" sz="1700"/>
          </a:p>
        </p:txBody>
      </p:sp>
      <p:pic>
        <p:nvPicPr>
          <p:cNvPr id="26627" name="Picture 5" descr="Σχετική εικόνα">
            <a:extLst>
              <a:ext uri="{FF2B5EF4-FFF2-40B4-BE49-F238E27FC236}">
                <a16:creationId xmlns:a16="http://schemas.microsoft.com/office/drawing/2014/main" id="{89340DE1-722E-9211-C137-996F122503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585" b="31737"/>
          <a:stretch/>
        </p:blipFill>
        <p:spPr bwMode="auto">
          <a:xfrm>
            <a:off x="318534" y="787782"/>
            <a:ext cx="6400781" cy="38983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8" descr="Σχετική εικόνα">
            <a:extLst>
              <a:ext uri="{FF2B5EF4-FFF2-40B4-BE49-F238E27FC236}">
                <a16:creationId xmlns:a16="http://schemas.microsoft.com/office/drawing/2014/main" id="{A957EA91-2DEF-6505-71C8-A68778269F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47"/>
          <a:stretch/>
        </p:blipFill>
        <p:spPr>
          <a:xfrm>
            <a:off x="6591299" y="1"/>
            <a:ext cx="5600701" cy="6857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56" name="Rectangle 27655">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658" name="Rectangle 2765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60" name="Rectangle 2765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62" name="Rectangle 2766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64" name="Rectangle 2766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66" name="Freeform: Shape 2766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668" name="Rectangle 2766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0" name="Rectangle 2">
            <a:extLst>
              <a:ext uri="{FF2B5EF4-FFF2-40B4-BE49-F238E27FC236}">
                <a16:creationId xmlns:a16="http://schemas.microsoft.com/office/drawing/2014/main" id="{2C791B97-3FA2-016F-0532-A4F8B8CF2257}"/>
              </a:ext>
            </a:extLst>
          </p:cNvPr>
          <p:cNvSpPr>
            <a:spLocks noGrp="1" noChangeArrowheads="1"/>
          </p:cNvSpPr>
          <p:nvPr>
            <p:ph type="title"/>
          </p:nvPr>
        </p:nvSpPr>
        <p:spPr>
          <a:xfrm>
            <a:off x="466722" y="586855"/>
            <a:ext cx="3201366" cy="3387497"/>
          </a:xfrm>
        </p:spPr>
        <p:txBody>
          <a:bodyPr anchor="b">
            <a:normAutofit/>
          </a:bodyPr>
          <a:lstStyle/>
          <a:p>
            <a:pPr algn="ctr" eaLnBrk="1" hangingPunct="1"/>
            <a:r>
              <a:rPr lang="el-GR" altLang="el-GR" sz="4000" b="1" u="sng" dirty="0" err="1">
                <a:solidFill>
                  <a:srgbClr val="FFFFFF"/>
                </a:solidFill>
              </a:rPr>
              <a:t>Αβενζοάρ</a:t>
            </a:r>
            <a:r>
              <a:rPr lang="el-GR" altLang="el-GR" sz="4000" b="1" dirty="0">
                <a:solidFill>
                  <a:srgbClr val="FFFFFF"/>
                </a:solidFill>
              </a:rPr>
              <a:t> </a:t>
            </a:r>
            <a:r>
              <a:rPr lang="el-GR" altLang="el-GR" sz="4000" dirty="0">
                <a:solidFill>
                  <a:srgbClr val="FFFFFF"/>
                </a:solidFill>
              </a:rPr>
              <a:t>(1094-1161) (</a:t>
            </a:r>
            <a:r>
              <a:rPr lang="en-US" altLang="el-GR" sz="4000" dirty="0">
                <a:solidFill>
                  <a:srgbClr val="FFFFFF"/>
                </a:solidFill>
              </a:rPr>
              <a:t>Ibn</a:t>
            </a:r>
            <a:r>
              <a:rPr lang="el-GR" altLang="el-GR" sz="4000" dirty="0">
                <a:solidFill>
                  <a:srgbClr val="FFFFFF"/>
                </a:solidFill>
              </a:rPr>
              <a:t>-</a:t>
            </a:r>
            <a:r>
              <a:rPr lang="en-US" altLang="el-GR" sz="4000" dirty="0">
                <a:solidFill>
                  <a:srgbClr val="FFFFFF"/>
                </a:solidFill>
              </a:rPr>
              <a:t>Zuhr</a:t>
            </a:r>
            <a:r>
              <a:rPr lang="el-GR" altLang="el-GR" sz="4000" dirty="0">
                <a:solidFill>
                  <a:srgbClr val="FFFFFF"/>
                </a:solidFill>
              </a:rPr>
              <a:t>)</a:t>
            </a:r>
            <a:endParaRPr lang="en-US" altLang="el-GR" sz="4000" dirty="0">
              <a:solidFill>
                <a:srgbClr val="FFFFFF"/>
              </a:solidFill>
            </a:endParaRPr>
          </a:p>
        </p:txBody>
      </p:sp>
      <p:sp>
        <p:nvSpPr>
          <p:cNvPr id="27651" name="Rectangle 3">
            <a:extLst>
              <a:ext uri="{FF2B5EF4-FFF2-40B4-BE49-F238E27FC236}">
                <a16:creationId xmlns:a16="http://schemas.microsoft.com/office/drawing/2014/main" id="{750530A2-ED33-AFDF-EF50-46C611CC6247}"/>
              </a:ext>
            </a:extLst>
          </p:cNvPr>
          <p:cNvSpPr>
            <a:spLocks noGrp="1" noChangeArrowheads="1"/>
          </p:cNvSpPr>
          <p:nvPr>
            <p:ph type="body" idx="1"/>
          </p:nvPr>
        </p:nvSpPr>
        <p:spPr>
          <a:xfrm>
            <a:off x="4810259" y="649480"/>
            <a:ext cx="6555347" cy="5546047"/>
          </a:xfrm>
        </p:spPr>
        <p:txBody>
          <a:bodyPr anchor="ctr">
            <a:normAutofit/>
          </a:bodyPr>
          <a:lstStyle/>
          <a:p>
            <a:pPr eaLnBrk="1" hangingPunct="1">
              <a:buFontTx/>
              <a:buNone/>
            </a:pPr>
            <a:r>
              <a:rPr lang="el-GR" altLang="el-GR" sz="1900"/>
              <a:t>Γεννήθηκε στη Σεβίλλη. Απεκλήθη «ο σοφός της Σεβίλλης». Αναδείχτηκε σε έξοχο πρακτικό ιατρό, που απέκτησε μεγάλη φήμη. Διετέλεσε βεζίρης του χαλίφη Μανσούρ. Το σημαντικότερο έργο του είναι το </a:t>
            </a:r>
            <a:r>
              <a:rPr lang="en-US" altLang="el-GR" sz="1900" i="1"/>
              <a:t>Kitab al Taysir</a:t>
            </a:r>
            <a:r>
              <a:rPr lang="el-GR" altLang="el-GR" sz="1900"/>
              <a:t> (Ανακούφιση δια των φαρμάκων), που ασχολείται με την παθολογία και τη θεραπευτική. Περιέγραψε πολλές κλινικές εικόνες με λεπτομέρειες, όπως την ορώδη περικαρδίτιδα, τη φαρυγγική παράλυση, τη φλεγμονή του μέσου ωτός, τη φθίση και την ψώρα (πρώτος απέδωσε τον κνησμό της στο </a:t>
            </a:r>
            <a:r>
              <a:rPr lang="en-US" altLang="el-GR" sz="1900"/>
              <a:t>Acarus scabiei</a:t>
            </a:r>
            <a:r>
              <a:rPr lang="el-GR" altLang="el-GR" sz="1900"/>
              <a:t>). Θεωρείται ως ο πρώτος παρασιτολόγος μετά τον Αλέξανδρο Τραλλιανό. Οι </a:t>
            </a:r>
            <a:r>
              <a:rPr lang="el-GR" altLang="el-GR" sz="1900" b="1"/>
              <a:t>χειρουργικές </a:t>
            </a:r>
            <a:r>
              <a:rPr lang="el-GR" altLang="el-GR" sz="1900"/>
              <a:t>του περιγραφές δείχνουν ευρεία και ασφαλή γνώση, ενώ οι θεραπευτικές του συστάσεις υποδηλώνουν εξαίρετη γνώση της φαρμακολογίας. Ήταν υπέρμαχος του διαχωρισμού ιατρικής και χειρουργικής. Η άποψη αυτή έβλαψε την πρόοδο της χειρουργικής στους μετέπειτα αιώνες και προκάλεσε σκληρούς ανταγωνισμούς μεταξύ των επιστημόνων ιατρών και των χειρουργών. Πραγματοποίησε την πρώτη ανάνηψη με ενδοτραχειακό σωλήνα.  Αντιτάχθηκε στη φιλοσοφία του Αβικέννα, ενώ ακολούθησε τον Γαληνό.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AFF4C58E-5AB4-6612-BD24-0DAABD2BFB3E}"/>
              </a:ext>
            </a:extLst>
          </p:cNvPr>
          <p:cNvSpPr>
            <a:spLocks noGrp="1" noChangeArrowheads="1"/>
          </p:cNvSpPr>
          <p:nvPr>
            <p:ph type="title"/>
          </p:nvPr>
        </p:nvSpPr>
        <p:spPr>
          <a:xfrm>
            <a:off x="880129" y="2755929"/>
            <a:ext cx="3549649" cy="1616203"/>
          </a:xfrm>
        </p:spPr>
        <p:txBody>
          <a:bodyPr anchor="b">
            <a:normAutofit/>
          </a:bodyPr>
          <a:lstStyle/>
          <a:p>
            <a:pPr algn="ctr" eaLnBrk="1" hangingPunct="1"/>
            <a:r>
              <a:rPr lang="el-GR" altLang="el-GR" sz="3200" b="1" u="sng" dirty="0" err="1"/>
              <a:t>Αβενζοάρ</a:t>
            </a:r>
            <a:r>
              <a:rPr lang="el-GR" altLang="el-GR" sz="3200" b="1" u="sng" dirty="0"/>
              <a:t>  </a:t>
            </a:r>
            <a:br>
              <a:rPr lang="el-GR" altLang="el-GR" sz="3200" b="1" dirty="0"/>
            </a:br>
            <a:r>
              <a:rPr lang="el-GR" altLang="el-GR" sz="3200" dirty="0"/>
              <a:t>(1094-1161) (</a:t>
            </a:r>
            <a:r>
              <a:rPr lang="en-US" altLang="el-GR" sz="3200" dirty="0"/>
              <a:t>Ibn</a:t>
            </a:r>
            <a:r>
              <a:rPr lang="el-GR" altLang="el-GR" sz="3200" dirty="0"/>
              <a:t>-</a:t>
            </a:r>
            <a:r>
              <a:rPr lang="en-US" altLang="el-GR" sz="3200" dirty="0"/>
              <a:t>Zuhr</a:t>
            </a:r>
            <a:r>
              <a:rPr lang="el-GR" altLang="el-GR" sz="3200" dirty="0"/>
              <a:t>)</a:t>
            </a:r>
            <a:endParaRPr lang="en-US" altLang="el-GR" sz="3200" dirty="0"/>
          </a:p>
        </p:txBody>
      </p:sp>
      <p:pic>
        <p:nvPicPr>
          <p:cNvPr id="28675" name="Picture 6" descr="Αποτέλεσμα εικόνας για ibn zuhr">
            <a:extLst>
              <a:ext uri="{FF2B5EF4-FFF2-40B4-BE49-F238E27FC236}">
                <a16:creationId xmlns:a16="http://schemas.microsoft.com/office/drawing/2014/main" id="{C2A1C9A5-0C58-FC4C-CE80-DEFB0C9EC4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3" b="1"/>
          <a:stretch/>
        </p:blipFill>
        <p:spPr>
          <a:xfrm>
            <a:off x="5089243" y="877413"/>
            <a:ext cx="6222628" cy="50430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8682" name="Group 28681">
            <a:extLst>
              <a:ext uri="{FF2B5EF4-FFF2-40B4-BE49-F238E27FC236}">
                <a16:creationId xmlns:a16="http://schemas.microsoft.com/office/drawing/2014/main" id="{3AFCAD34-1AFC-BC1A-F6B2-C34C63912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89243" y="5858828"/>
            <a:ext cx="6226463" cy="123363"/>
            <a:chOff x="7015162" y="5858828"/>
            <a:chExt cx="4300544" cy="123363"/>
          </a:xfrm>
        </p:grpSpPr>
        <p:sp>
          <p:nvSpPr>
            <p:cNvPr id="28683" name="Rectangle 28682">
              <a:extLst>
                <a:ext uri="{FF2B5EF4-FFF2-40B4-BE49-F238E27FC236}">
                  <a16:creationId xmlns:a16="http://schemas.microsoft.com/office/drawing/2014/main" id="{1129F4A2-3705-CF87-3DDA-AF9CE938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84" name="Rectangle 28683">
              <a:extLst>
                <a:ext uri="{FF2B5EF4-FFF2-40B4-BE49-F238E27FC236}">
                  <a16:creationId xmlns:a16="http://schemas.microsoft.com/office/drawing/2014/main" id="{891B1028-FC76-5583-3A1F-5815A7DCF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704" name="Rectangle 29703">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2">
            <a:extLst>
              <a:ext uri="{FF2B5EF4-FFF2-40B4-BE49-F238E27FC236}">
                <a16:creationId xmlns:a16="http://schemas.microsoft.com/office/drawing/2014/main" id="{CF410E62-9B0B-CFFB-03D0-F3E4489C7961}"/>
              </a:ext>
            </a:extLst>
          </p:cNvPr>
          <p:cNvSpPr>
            <a:spLocks noGrp="1" noChangeArrowheads="1"/>
          </p:cNvSpPr>
          <p:nvPr>
            <p:ph type="title"/>
          </p:nvPr>
        </p:nvSpPr>
        <p:spPr>
          <a:xfrm>
            <a:off x="645065" y="1463040"/>
            <a:ext cx="3796306" cy="2690949"/>
          </a:xfrm>
        </p:spPr>
        <p:txBody>
          <a:bodyPr anchor="t">
            <a:normAutofit/>
          </a:bodyPr>
          <a:lstStyle/>
          <a:p>
            <a:pPr eaLnBrk="1" hangingPunct="1"/>
            <a:r>
              <a:rPr lang="el-GR" altLang="el-GR" sz="4800" b="1" u="sng"/>
              <a:t>Αβερρόης (1126-1198) </a:t>
            </a:r>
            <a:br>
              <a:rPr lang="el-GR" altLang="el-GR" sz="4800" b="1" u="sng"/>
            </a:br>
            <a:r>
              <a:rPr lang="el-GR" altLang="el-GR" sz="4800" b="1" u="sng"/>
              <a:t>(</a:t>
            </a:r>
            <a:r>
              <a:rPr lang="fr-FR" altLang="el-GR" sz="4800" b="1" u="sng"/>
              <a:t>Ibn-Rushd)</a:t>
            </a:r>
            <a:endParaRPr lang="en-US" altLang="el-GR" sz="4800"/>
          </a:p>
        </p:txBody>
      </p:sp>
      <p:grpSp>
        <p:nvGrpSpPr>
          <p:cNvPr id="29706" name="Group 29705">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29707" name="Rectangle 2970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708" name="Straight Connector 29707">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9710" name="Rectangle 2970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9" name="Rectangle 3">
            <a:extLst>
              <a:ext uri="{FF2B5EF4-FFF2-40B4-BE49-F238E27FC236}">
                <a16:creationId xmlns:a16="http://schemas.microsoft.com/office/drawing/2014/main" id="{68136AD0-FF4F-10DE-AE3D-45A799232334}"/>
              </a:ext>
            </a:extLst>
          </p:cNvPr>
          <p:cNvSpPr>
            <a:spLocks noGrp="1" noChangeArrowheads="1"/>
          </p:cNvSpPr>
          <p:nvPr>
            <p:ph type="body" idx="1"/>
          </p:nvPr>
        </p:nvSpPr>
        <p:spPr>
          <a:xfrm>
            <a:off x="5656218" y="1463039"/>
            <a:ext cx="5542387" cy="4300447"/>
          </a:xfrm>
        </p:spPr>
        <p:txBody>
          <a:bodyPr anchor="t">
            <a:normAutofit/>
          </a:bodyPr>
          <a:lstStyle/>
          <a:p>
            <a:pPr eaLnBrk="1" hangingPunct="1">
              <a:buFontTx/>
              <a:buNone/>
            </a:pPr>
            <a:r>
              <a:rPr lang="el-GR" altLang="el-GR" sz="1200" b="1"/>
              <a:t>Γεννήθηκε στην Κόρδοβα. Ασχολήθηκε με τα νομικά, τη φιλοσοφία, τα μαθηματικά και την ιατρική. Χρημάτισε δικαστής. Ως φιλόσοφος άσκησε σημαντική επιρροή στη δυτική διανόηση.  Τα περίφημα σχόλιά του στο έργο του Αριστοτέλη προκάλεσαν το θαυμασμό της δυτικής διανόησης και επηρέασαν τη φιλοσοφία της. Ο ίδιος απεκλήθη «ο Σχολιαστής». Η ενασχόλησή του με την αριστοτελική φιλοσοφία και η ανάμειξη περιπατητικών, νεοπλατωνικών και ανατολικών δοξασιών, έδωσαν γένεση στη μεγάλη πνευματική κίνηση που προσέλαβε το όνομα «αβερροϊσμός» και άνθησε τον 14ο αιώνα. Προσπάθησε να εφαρμόσει ένα σύστημα ιατρικής βασισμένο στη νεοπλατωνική τροποποίηση της αριστοτελικής φιλοσοφίας. Πίστευε στην αυτόματη γένεση και στα πανθεϊστικά δόγματα της αιώνιας αλλαγής και της απορροφήσεως της ψυχής μετά θάνατον στην καθολική φύση. Οι απόψεις του, που πρακτικά συνιστούσαν άρνηση της δημιουργίας και της αθανασίας της ψυχής, κόστισαν την απηνή καταδίωξή του κατά τη διάρκεια της ζωής του και των οπαδών του κατά το Μεσαίωνα. Το κύριο ιατρικό του έργο </a:t>
            </a:r>
            <a:r>
              <a:rPr lang="en-US" altLang="el-GR" sz="1200" b="1" i="1"/>
              <a:t>Kitab al</a:t>
            </a:r>
            <a:r>
              <a:rPr lang="el-GR" altLang="el-GR" sz="1200" b="1" i="1"/>
              <a:t>-</a:t>
            </a:r>
            <a:r>
              <a:rPr lang="en-US" altLang="el-GR" sz="1200" b="1" i="1"/>
              <a:t>Kulliyat</a:t>
            </a:r>
            <a:r>
              <a:rPr lang="el-GR" altLang="el-GR" sz="1200" b="1"/>
              <a:t>, λατινιστί </a:t>
            </a:r>
            <a:r>
              <a:rPr lang="en-US" altLang="el-GR" sz="1200" b="1" i="1"/>
              <a:t>Colliget  </a:t>
            </a:r>
            <a:r>
              <a:rPr lang="el-GR" altLang="el-GR" sz="1200" b="1"/>
              <a:t>(Βιβλίο γενικών αρχών τής ιατρικής). Αποτελείται από επτά κύρια μέρη, που ασχολούνται με την ανατομική, διαιτητική, παθολογία, συμπτωματολογία, υγιεινή και θεραπευτική. Παρότι είχε ευρεία διάδοση και αποτελεί αριστούργημα της διαλεκτικής, δεν θεωρείται εύχρηστο για τον πρακτικό ιατρό. Είναι εργαλείο περισσότερο του φιλοσόφου, γιατί κρατεί δέσμια την ιατρική σκέψη από την αριστοτελική φιλοσοφία.</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30" name="Rectangle 30729">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25" name="Picture 7" descr="Αποτέλεσμα εικόνας για Ibn-Rushd">
            <a:extLst>
              <a:ext uri="{FF2B5EF4-FFF2-40B4-BE49-F238E27FC236}">
                <a16:creationId xmlns:a16="http://schemas.microsoft.com/office/drawing/2014/main" id="{2D6B9059-F664-4512-F6B8-C4B2A073BE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44"/>
          <a:stretch/>
        </p:blipFill>
        <p:spPr bwMode="auto">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descr="Αποτέλεσμα εικόνας για Ibn-Rushd">
            <a:extLst>
              <a:ext uri="{FF2B5EF4-FFF2-40B4-BE49-F238E27FC236}">
                <a16:creationId xmlns:a16="http://schemas.microsoft.com/office/drawing/2014/main" id="{C94C0A7E-EE07-AF70-4EFF-396FC56AA6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69" r="35969" b="-1"/>
          <a:stretch/>
        </p:blipFill>
        <p:spPr bwMode="auto">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30732" name="Freeform: Shape 30731">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734" name="Freeform: Shape 30733">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2" name="Rectangle 2">
            <a:extLst>
              <a:ext uri="{FF2B5EF4-FFF2-40B4-BE49-F238E27FC236}">
                <a16:creationId xmlns:a16="http://schemas.microsoft.com/office/drawing/2014/main" id="{016BE665-DAAE-A38C-6904-6E289C8E0A3C}"/>
              </a:ext>
            </a:extLst>
          </p:cNvPr>
          <p:cNvSpPr>
            <a:spLocks noGrp="1" noChangeArrowheads="1"/>
          </p:cNvSpPr>
          <p:nvPr>
            <p:ph type="title"/>
          </p:nvPr>
        </p:nvSpPr>
        <p:spPr>
          <a:xfrm>
            <a:off x="448056" y="681038"/>
            <a:ext cx="2804504" cy="1325563"/>
          </a:xfrm>
        </p:spPr>
        <p:txBody>
          <a:bodyPr anchor="ctr">
            <a:normAutofit/>
          </a:bodyPr>
          <a:lstStyle/>
          <a:p>
            <a:pPr algn="ctr" eaLnBrk="1" hangingPunct="1"/>
            <a:r>
              <a:rPr lang="el-GR" altLang="el-GR" sz="2800" b="1" u="sng" dirty="0"/>
              <a:t>Αβερρόης</a:t>
            </a:r>
            <a:br>
              <a:rPr lang="el-GR" altLang="el-GR" sz="2800" b="1" u="sng" dirty="0"/>
            </a:br>
            <a:r>
              <a:rPr lang="el-GR" altLang="el-GR" sz="2800" b="1" dirty="0"/>
              <a:t> </a:t>
            </a:r>
            <a:r>
              <a:rPr lang="el-GR" altLang="el-GR" sz="2800" dirty="0"/>
              <a:t>(1126-1198) </a:t>
            </a:r>
            <a:br>
              <a:rPr lang="en-US" altLang="el-GR" sz="2800" dirty="0"/>
            </a:br>
            <a:r>
              <a:rPr lang="el-GR" altLang="el-GR" sz="2800" dirty="0"/>
              <a:t>(</a:t>
            </a:r>
            <a:r>
              <a:rPr lang="en-US" altLang="el-GR" sz="2800" dirty="0"/>
              <a:t>Ibn</a:t>
            </a:r>
            <a:r>
              <a:rPr lang="el-GR" altLang="el-GR" sz="2800" dirty="0"/>
              <a:t>-</a:t>
            </a:r>
            <a:r>
              <a:rPr lang="en-US" altLang="el-GR" sz="2800" dirty="0" err="1"/>
              <a:t>Rushd</a:t>
            </a:r>
            <a:r>
              <a:rPr lang="el-GR" altLang="el-GR" sz="2800" dirty="0"/>
              <a:t>)</a:t>
            </a:r>
            <a:endParaRPr lang="en-US" altLang="el-GR" sz="2800" dirty="0"/>
          </a:p>
        </p:txBody>
      </p:sp>
      <p:sp>
        <p:nvSpPr>
          <p:cNvPr id="30736" name="Rectangle 30735">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738" name="Rectangle 30737">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3" name="Rectangle 3">
            <a:extLst>
              <a:ext uri="{FF2B5EF4-FFF2-40B4-BE49-F238E27FC236}">
                <a16:creationId xmlns:a16="http://schemas.microsoft.com/office/drawing/2014/main" id="{4E148B95-102E-95E7-70C7-6B4D3254A3DC}"/>
              </a:ext>
            </a:extLst>
          </p:cNvPr>
          <p:cNvSpPr>
            <a:spLocks noGrp="1" noChangeArrowheads="1"/>
          </p:cNvSpPr>
          <p:nvPr>
            <p:ph type="body" idx="1"/>
          </p:nvPr>
        </p:nvSpPr>
        <p:spPr>
          <a:xfrm>
            <a:off x="448056" y="2258171"/>
            <a:ext cx="2804504" cy="3918792"/>
          </a:xfrm>
        </p:spPr>
        <p:txBody>
          <a:bodyPr>
            <a:normAutofit/>
          </a:bodyPr>
          <a:lstStyle/>
          <a:p>
            <a:pPr eaLnBrk="1" hangingPunct="1"/>
            <a:endParaRPr lang="el-GR" altLang="el-GR" sz="18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752" name="Rectangle 3175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754" name="Rectangle 3175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56" name="Rectangle 3175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58" name="Rectangle 3175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60" name="Rectangle 3175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62" name="Freeform: Shape 3176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764" name="Rectangle 3176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Rectangle 2">
            <a:extLst>
              <a:ext uri="{FF2B5EF4-FFF2-40B4-BE49-F238E27FC236}">
                <a16:creationId xmlns:a16="http://schemas.microsoft.com/office/drawing/2014/main" id="{4E0FC21D-F9B5-AF7B-5736-02B2BEA93283}"/>
              </a:ext>
            </a:extLst>
          </p:cNvPr>
          <p:cNvSpPr>
            <a:spLocks noGrp="1" noChangeArrowheads="1"/>
          </p:cNvSpPr>
          <p:nvPr>
            <p:ph type="title"/>
          </p:nvPr>
        </p:nvSpPr>
        <p:spPr>
          <a:xfrm>
            <a:off x="466722" y="586855"/>
            <a:ext cx="3201366" cy="3387497"/>
          </a:xfrm>
        </p:spPr>
        <p:txBody>
          <a:bodyPr anchor="b">
            <a:normAutofit/>
          </a:bodyPr>
          <a:lstStyle/>
          <a:p>
            <a:pPr algn="r" eaLnBrk="1" hangingPunct="1"/>
            <a:r>
              <a:rPr lang="el-GR" altLang="el-GR" sz="4000" b="1" u="sng">
                <a:solidFill>
                  <a:srgbClr val="FFFFFF"/>
                </a:solidFill>
              </a:rPr>
              <a:t>Μαϊμονίδης </a:t>
            </a:r>
            <a:r>
              <a:rPr lang="el-GR" altLang="el-GR" sz="4000">
                <a:solidFill>
                  <a:srgbClr val="FFFFFF"/>
                </a:solidFill>
              </a:rPr>
              <a:t>(1135-1204) (</a:t>
            </a:r>
            <a:r>
              <a:rPr lang="en-US" altLang="el-GR" sz="4000">
                <a:solidFill>
                  <a:srgbClr val="FFFFFF"/>
                </a:solidFill>
              </a:rPr>
              <a:t>Ibn</a:t>
            </a:r>
            <a:r>
              <a:rPr lang="el-GR" altLang="el-GR" sz="4000">
                <a:solidFill>
                  <a:srgbClr val="FFFFFF"/>
                </a:solidFill>
              </a:rPr>
              <a:t>-</a:t>
            </a:r>
            <a:r>
              <a:rPr lang="en-US" altLang="el-GR" sz="4000">
                <a:solidFill>
                  <a:srgbClr val="FFFFFF"/>
                </a:solidFill>
              </a:rPr>
              <a:t>Maymun</a:t>
            </a:r>
            <a:r>
              <a:rPr lang="el-GR" altLang="el-GR" sz="4000">
                <a:solidFill>
                  <a:srgbClr val="FFFFFF"/>
                </a:solidFill>
              </a:rPr>
              <a:t>) </a:t>
            </a:r>
            <a:endParaRPr lang="en-US" altLang="el-GR" sz="4000">
              <a:solidFill>
                <a:srgbClr val="FFFFFF"/>
              </a:solidFill>
            </a:endParaRPr>
          </a:p>
        </p:txBody>
      </p:sp>
      <p:sp>
        <p:nvSpPr>
          <p:cNvPr id="31747" name="Rectangle 3">
            <a:extLst>
              <a:ext uri="{FF2B5EF4-FFF2-40B4-BE49-F238E27FC236}">
                <a16:creationId xmlns:a16="http://schemas.microsoft.com/office/drawing/2014/main" id="{11EC4360-FB37-05B4-58D8-2EED74B48E58}"/>
              </a:ext>
            </a:extLst>
          </p:cNvPr>
          <p:cNvSpPr>
            <a:spLocks noGrp="1" noChangeArrowheads="1"/>
          </p:cNvSpPr>
          <p:nvPr>
            <p:ph type="body" idx="1"/>
          </p:nvPr>
        </p:nvSpPr>
        <p:spPr>
          <a:xfrm>
            <a:off x="4810259" y="649480"/>
            <a:ext cx="6555347" cy="5546047"/>
          </a:xfrm>
        </p:spPr>
        <p:txBody>
          <a:bodyPr anchor="ctr">
            <a:normAutofit/>
          </a:bodyPr>
          <a:lstStyle/>
          <a:p>
            <a:pPr eaLnBrk="1" hangingPunct="1">
              <a:buFontTx/>
              <a:buNone/>
            </a:pPr>
            <a:r>
              <a:rPr lang="el-GR" altLang="el-GR" sz="1300" b="1"/>
              <a:t>Γεννήθηκε στην Κόρδοβα. Ασχολήθηκε με τη φιλοσοφία, τα μαθηματικά, την αστρονομία και την ιατρική. Διωχθείς από τους χαλίφες εγκατέλειψε την Ανδαλουσία και κατέφυγε στην Αίγυπτο, όπου διετέλεσε ιατρός του γιου του σουλτάνου </a:t>
            </a:r>
            <a:r>
              <a:rPr lang="en-US" altLang="el-GR" sz="1300" b="1"/>
              <a:t>Saladin</a:t>
            </a:r>
            <a:r>
              <a:rPr lang="el-GR" altLang="el-GR" sz="1300" b="1"/>
              <a:t>. Το γνωστότερο έργο του είναι το </a:t>
            </a:r>
            <a:r>
              <a:rPr lang="en-US" altLang="el-GR" sz="1300" b="1" i="1"/>
              <a:t>Kitab al</a:t>
            </a:r>
            <a:r>
              <a:rPr lang="el-GR" altLang="el-GR" sz="1300" b="1" i="1"/>
              <a:t>-</a:t>
            </a:r>
            <a:r>
              <a:rPr lang="en-US" altLang="el-GR" sz="1300" b="1" i="1"/>
              <a:t>Fasul </a:t>
            </a:r>
            <a:r>
              <a:rPr lang="el-GR" altLang="el-GR" sz="1300" b="1"/>
              <a:t>(Αφορισμοί) που περιλαμβάνει 1500 αποσπάσματα από το έργο του Γαληνού στο οποίο εντούτοις δεν παραλείπει να ασκήσει κριτική. Συνέγραψε ακόμη δύο </a:t>
            </a:r>
            <a:r>
              <a:rPr lang="en-US" altLang="el-GR" sz="1300" b="1" i="1"/>
              <a:t>Regimina Sanitatis </a:t>
            </a:r>
            <a:r>
              <a:rPr lang="el-GR" altLang="el-GR" sz="1300" b="1"/>
              <a:t>(Συντάγματα υγείας) που ήταν αφιερωμένα στο γιο του σουλτάνου που έπασχε από μελαγχολία. Η πραγματεία του, </a:t>
            </a:r>
            <a:r>
              <a:rPr lang="en-US" altLang="el-GR" sz="1300" b="1" i="1"/>
              <a:t>Tractatus de Regimine Sanitatis</a:t>
            </a:r>
            <a:r>
              <a:rPr lang="el-GR" altLang="el-GR" sz="1300" b="1"/>
              <a:t> (</a:t>
            </a:r>
            <a:r>
              <a:rPr lang="el-GR" altLang="el-GR" sz="1300" b="1" i="1"/>
              <a:t>Πραγματεία περί του συντάγματος υγείας</a:t>
            </a:r>
            <a:r>
              <a:rPr lang="el-GR" altLang="el-GR" sz="1300" b="1"/>
              <a:t>), γράφτηκε για τον ασθενή πρίγκιπα και περιέχει διαιτητικές προτάσεις. Συνέγραψε ακόμη τη μελέτη </a:t>
            </a:r>
            <a:r>
              <a:rPr lang="el-GR" altLang="el-GR" sz="1300" b="1" i="1"/>
              <a:t>Περί δηλητηρίων</a:t>
            </a:r>
            <a:r>
              <a:rPr lang="el-GR" altLang="el-GR" sz="1300" b="1"/>
              <a:t>, και το σύγγραμμα </a:t>
            </a:r>
            <a:r>
              <a:rPr lang="en-US" altLang="el-GR" sz="1300" b="1" i="1"/>
              <a:t>Ars Coeundi </a:t>
            </a:r>
            <a:r>
              <a:rPr lang="el-GR" altLang="el-GR" sz="1300" b="1"/>
              <a:t>(</a:t>
            </a:r>
            <a:r>
              <a:rPr lang="el-GR" altLang="el-GR" sz="1300" b="1" i="1"/>
              <a:t>Τέχνη τής συνουσίας</a:t>
            </a:r>
            <a:r>
              <a:rPr lang="el-GR" altLang="el-GR" sz="1300" b="1"/>
              <a:t>) που αποτελεί διαδεδομένο βιβλίο σεξολογίας της εποχής του. Ως ραβίνος τελειοποίησε την περιτομή. Πασίγνωστη είναι η </a:t>
            </a:r>
            <a:r>
              <a:rPr lang="el-GR" altLang="el-GR" sz="1300" b="1" i="1"/>
              <a:t>Προσευχή του ιατρού</a:t>
            </a:r>
            <a:r>
              <a:rPr lang="el-GR" altLang="el-GR" sz="1300" b="1"/>
              <a:t>, που οι ιδέες της, βασισμένες στις ιπποκρατικές αντιλήψεις, διακρίνονται για το υψηλό ηθικό τους επίπεδο. Ο τάφος του, που βρίσκεται στην Τιβεριάδα της Παλαιστίνης, αποτελεί τόπο προσκυνήματος και στην κρύπτη του Μαϊμονίδη, στη Συναγωγή, συνεχίζεται η θεραπευτική εγκοίμηση ασθενών κατά τα πρότυπα των Ασκληπιείων. Η κύρια συμβολή των Αραβοϊσλαμιστών συνίσταται στο ότι μετέφεραν στη Δύση τα ελληνικά και ανατολικά ρεύματα στα οποία προσέθεσαν τα δικά τους επιτεύγματα στη χημεία, φαρμακολογία, τοξικολογία, οπτική. Σε αυτούς οφείλεται η διατήρηση της κοσμικής και λαϊκής ιατρικής, την ώρα που στη Δύση η ιατρική είχε περιοριστεί στα μοναστήρια.  Η υιοθέτηση του θεσμού του νοσοκομείου – λίγο μετά το Βυζάντιο – και του φαρμακείου είναι σημαντική συμβολή της αραβοϊσλαμικής ιατρικής. Η διάσωση ως και ο σχολιασμός των αρχαίων ελληνικών ιατρικών έργων οφείλεται στους Αραβοϊσλαμιστές. Η ιπποκρατική και γαληνική ιατρική μέσω των σχολών του Ισλάμ μεταδόθηκε στη συνέχεια στη Δύση. Οι Αραβοϊσλαμιστές απετέλεσαν τους θεματοφύλακες της ιπποκρατικής και γαληνικής ιατρικής, τις οποίες με τις μεταφράσεις των ελληνικών έργων στα λατινικά μετέδωσαν στη Δύση και έτσι η ιατρική παρά το ανατολικό της ένδυμα παρέμεινε ιπποκρατική και γαληνική μέχρι το 18ο αιώνα.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778" name="Rectangle 32777">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80" name="Rectangle 32779">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0" name="Rectangle 2">
            <a:extLst>
              <a:ext uri="{FF2B5EF4-FFF2-40B4-BE49-F238E27FC236}">
                <a16:creationId xmlns:a16="http://schemas.microsoft.com/office/drawing/2014/main" id="{0274B69B-7070-0443-4A07-FCAD7C3137E1}"/>
              </a:ext>
            </a:extLst>
          </p:cNvPr>
          <p:cNvSpPr>
            <a:spLocks noGrp="1" noChangeArrowheads="1"/>
          </p:cNvSpPr>
          <p:nvPr>
            <p:ph type="title"/>
          </p:nvPr>
        </p:nvSpPr>
        <p:spPr>
          <a:xfrm>
            <a:off x="3962396" y="3309938"/>
            <a:ext cx="4267200" cy="1351472"/>
          </a:xfrm>
        </p:spPr>
        <p:txBody>
          <a:bodyPr>
            <a:normAutofit fontScale="90000"/>
          </a:bodyPr>
          <a:lstStyle/>
          <a:p>
            <a:pPr algn="ctr" eaLnBrk="1" hangingPunct="1"/>
            <a:r>
              <a:rPr lang="el-GR" altLang="el-GR" sz="3700" b="1" u="sng" dirty="0" err="1">
                <a:solidFill>
                  <a:schemeClr val="tx1">
                    <a:lumMod val="85000"/>
                    <a:lumOff val="15000"/>
                  </a:schemeClr>
                </a:solidFill>
              </a:rPr>
              <a:t>Μαϊμονίδης</a:t>
            </a:r>
            <a:r>
              <a:rPr lang="el-GR" altLang="el-GR" sz="3700" b="1" u="sng" dirty="0">
                <a:solidFill>
                  <a:schemeClr val="tx1">
                    <a:lumMod val="85000"/>
                    <a:lumOff val="15000"/>
                  </a:schemeClr>
                </a:solidFill>
              </a:rPr>
              <a:t> </a:t>
            </a:r>
            <a:br>
              <a:rPr lang="el-GR" altLang="el-GR" sz="3700" b="1" u="sng" dirty="0">
                <a:solidFill>
                  <a:schemeClr val="tx1">
                    <a:lumMod val="85000"/>
                    <a:lumOff val="15000"/>
                  </a:schemeClr>
                </a:solidFill>
              </a:rPr>
            </a:br>
            <a:r>
              <a:rPr lang="el-GR" altLang="el-GR" sz="3700" dirty="0">
                <a:solidFill>
                  <a:schemeClr val="tx1">
                    <a:lumMod val="85000"/>
                    <a:lumOff val="15000"/>
                  </a:schemeClr>
                </a:solidFill>
              </a:rPr>
              <a:t>(1135-1204) </a:t>
            </a:r>
            <a:br>
              <a:rPr lang="el-GR" altLang="el-GR" sz="3700" dirty="0">
                <a:solidFill>
                  <a:schemeClr val="tx1">
                    <a:lumMod val="85000"/>
                    <a:lumOff val="15000"/>
                  </a:schemeClr>
                </a:solidFill>
              </a:rPr>
            </a:br>
            <a:r>
              <a:rPr lang="el-GR" altLang="el-GR" sz="3700" dirty="0">
                <a:solidFill>
                  <a:schemeClr val="tx1">
                    <a:lumMod val="85000"/>
                    <a:lumOff val="15000"/>
                  </a:schemeClr>
                </a:solidFill>
              </a:rPr>
              <a:t>(</a:t>
            </a:r>
            <a:r>
              <a:rPr lang="en-US" altLang="el-GR" sz="3700" dirty="0">
                <a:solidFill>
                  <a:schemeClr val="tx1">
                    <a:lumMod val="85000"/>
                    <a:lumOff val="15000"/>
                  </a:schemeClr>
                </a:solidFill>
              </a:rPr>
              <a:t>Ibn</a:t>
            </a:r>
            <a:r>
              <a:rPr lang="el-GR" altLang="el-GR" sz="3700" dirty="0">
                <a:solidFill>
                  <a:schemeClr val="tx1">
                    <a:lumMod val="85000"/>
                    <a:lumOff val="15000"/>
                  </a:schemeClr>
                </a:solidFill>
              </a:rPr>
              <a:t>-</a:t>
            </a:r>
            <a:r>
              <a:rPr lang="en-US" altLang="el-GR" sz="3700" dirty="0" err="1">
                <a:solidFill>
                  <a:schemeClr val="tx1">
                    <a:lumMod val="85000"/>
                    <a:lumOff val="15000"/>
                  </a:schemeClr>
                </a:solidFill>
              </a:rPr>
              <a:t>Maymun</a:t>
            </a:r>
            <a:r>
              <a:rPr lang="el-GR" altLang="el-GR" sz="3700" dirty="0">
                <a:solidFill>
                  <a:schemeClr val="tx1">
                    <a:lumMod val="85000"/>
                    <a:lumOff val="15000"/>
                  </a:schemeClr>
                </a:solidFill>
              </a:rPr>
              <a:t>)</a:t>
            </a:r>
            <a:endParaRPr lang="en-US" altLang="el-GR" sz="3700" dirty="0">
              <a:solidFill>
                <a:schemeClr val="tx1">
                  <a:lumMod val="85000"/>
                  <a:lumOff val="15000"/>
                </a:schemeClr>
              </a:solidFill>
            </a:endParaRPr>
          </a:p>
        </p:txBody>
      </p:sp>
      <p:pic>
        <p:nvPicPr>
          <p:cNvPr id="32772" name="Picture 5">
            <a:extLst>
              <a:ext uri="{FF2B5EF4-FFF2-40B4-BE49-F238E27FC236}">
                <a16:creationId xmlns:a16="http://schemas.microsoft.com/office/drawing/2014/main" id="{6CDCC0F2-D540-745D-4BCA-B5196F377B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88" r="22659" b="-1"/>
          <a:stretch/>
        </p:blipFill>
        <p:spPr bwMode="auto">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7">
            <a:extLst>
              <a:ext uri="{FF2B5EF4-FFF2-40B4-BE49-F238E27FC236}">
                <a16:creationId xmlns:a16="http://schemas.microsoft.com/office/drawing/2014/main" id="{83D9AB04-951C-65E0-22F5-6464EDDB0A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57" r="23327"/>
          <a:stretch/>
        </p:blipFill>
        <p:spPr bwMode="auto">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Τίτλος 1">
            <a:extLst>
              <a:ext uri="{FF2B5EF4-FFF2-40B4-BE49-F238E27FC236}">
                <a16:creationId xmlns:a16="http://schemas.microsoft.com/office/drawing/2014/main" id="{80B5E439-09A1-6F61-76E9-289D0DEED7FD}"/>
              </a:ext>
            </a:extLst>
          </p:cNvPr>
          <p:cNvSpPr>
            <a:spLocks noGrp="1" noChangeArrowheads="1"/>
          </p:cNvSpPr>
          <p:nvPr>
            <p:ph type="title"/>
          </p:nvPr>
        </p:nvSpPr>
        <p:spPr>
          <a:xfrm>
            <a:off x="1028700" y="1967266"/>
            <a:ext cx="2628900" cy="2547257"/>
          </a:xfrm>
          <a:noFill/>
        </p:spPr>
        <p:txBody>
          <a:bodyPr vert="horz" lIns="91440" tIns="45720" rIns="91440" bIns="45720" rtlCol="0" anchor="ctr">
            <a:normAutofit/>
          </a:bodyPr>
          <a:lstStyle/>
          <a:p>
            <a:pPr algn="ctr"/>
            <a:r>
              <a:rPr lang="en-US" altLang="el-GR" sz="3600" kern="1200" dirty="0">
                <a:solidFill>
                  <a:srgbClr val="FFFFFF"/>
                </a:solidFill>
                <a:latin typeface="+mj-lt"/>
                <a:ea typeface="+mj-ea"/>
                <a:cs typeface="+mj-cs"/>
              </a:rPr>
              <a:t>ΠΡΟΦΗΤΗΣ ΜΩΑΜΕΘ 571-632</a:t>
            </a:r>
          </a:p>
        </p:txBody>
      </p:sp>
      <p:pic>
        <p:nvPicPr>
          <p:cNvPr id="5124" name="Εικόνα 3" descr="Εικόνα που περιέχει γραμματοσειρά, κύκλος, γραφικός χαρακτήρας, σχεδίαση&#10;&#10;Περιγραφή που δημιουργήθηκε αυτόματα">
            <a:extLst>
              <a:ext uri="{FF2B5EF4-FFF2-40B4-BE49-F238E27FC236}">
                <a16:creationId xmlns:a16="http://schemas.microsoft.com/office/drawing/2014/main" id="{CB582903-7AC2-43F0-E360-1943F6EEC35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02"/>
          <a:stretch/>
        </p:blipFill>
        <p:spPr bwMode="auto">
          <a:xfrm>
            <a:off x="5374863" y="643466"/>
            <a:ext cx="5585606" cy="55687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800" name="Rectangle 33799">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02" name="Freeform: Shape 33801">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794" name="Rectangle 2">
            <a:extLst>
              <a:ext uri="{FF2B5EF4-FFF2-40B4-BE49-F238E27FC236}">
                <a16:creationId xmlns:a16="http://schemas.microsoft.com/office/drawing/2014/main" id="{214B7E63-BCA8-B0EF-900B-5409C07F500B}"/>
              </a:ext>
            </a:extLst>
          </p:cNvPr>
          <p:cNvSpPr>
            <a:spLocks noGrp="1" noChangeArrowheads="1"/>
          </p:cNvSpPr>
          <p:nvPr>
            <p:ph type="title"/>
          </p:nvPr>
        </p:nvSpPr>
        <p:spPr>
          <a:xfrm>
            <a:off x="838200" y="365125"/>
            <a:ext cx="10515600" cy="1325563"/>
          </a:xfrm>
        </p:spPr>
        <p:txBody>
          <a:bodyPr>
            <a:normAutofit/>
          </a:bodyPr>
          <a:lstStyle/>
          <a:p>
            <a:pPr eaLnBrk="1" hangingPunct="1"/>
            <a:r>
              <a:rPr lang="el-GR" altLang="el-GR"/>
              <a:t>ΠΡΟΣΕΥΧΗ ΜΑΪΜΟΝΙΔΗ</a:t>
            </a:r>
            <a:endParaRPr lang="en-US" altLang="el-GR"/>
          </a:p>
        </p:txBody>
      </p:sp>
      <p:sp>
        <p:nvSpPr>
          <p:cNvPr id="33804" name="Arc 3380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795" name="Rectangle 3">
            <a:extLst>
              <a:ext uri="{FF2B5EF4-FFF2-40B4-BE49-F238E27FC236}">
                <a16:creationId xmlns:a16="http://schemas.microsoft.com/office/drawing/2014/main" id="{7C80631C-1369-EB44-2CAE-7EADB61B45B6}"/>
              </a:ext>
            </a:extLst>
          </p:cNvPr>
          <p:cNvSpPr>
            <a:spLocks noGrp="1" noChangeArrowheads="1"/>
          </p:cNvSpPr>
          <p:nvPr>
            <p:ph type="body" idx="1"/>
          </p:nvPr>
        </p:nvSpPr>
        <p:spPr>
          <a:xfrm>
            <a:off x="838200" y="1825625"/>
            <a:ext cx="10515600" cy="4351338"/>
          </a:xfrm>
        </p:spPr>
        <p:txBody>
          <a:bodyPr>
            <a:normAutofit/>
          </a:bodyPr>
          <a:lstStyle/>
          <a:p>
            <a:pPr eaLnBrk="1" hangingPunct="1"/>
            <a:r>
              <a:rPr lang="el-GR" altLang="el-GR"/>
              <a:t>"Παντοδύναμος Θεός, Δημιουργήσατε το ανθρώπινο σώμα με άπειρη σοφία Δέκα χιλιάδες φορές δέκα χιλιάδες όργανα έχετε συνδυάσει μέσα του ότι ενεργούν ασταμάτητα και αρμονικά για να συντηρήσουν το σύνολο σε όλη την ομορφιά του το σώμα που είναι το φάκελο της αθάνατης ψυχής. ενεργούν πάντοτε σε άριστη τάξη, συμφωνία και συμφωνία, όμως όταν η αδυναμία της ύλης ή η αδυσώπηση των παθών παραβιάζει αυτήν την τάξη ή διακόπτει αυτή τη συμφωνία, τότε οι δυνάμεις συγκρούονται και το σώμα καταρρέει στην πρωταρχική σκόνη από την οποία προήλθε. οι ασθένειες των ανθρώπων ως ευεργετικοί αγγελιοφόροι για να προλάβουν να πλησιάσουν τον κίνδυνο και να τον παροτρύνουν να το αποτρέψουν.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824" name="Rectangle 3482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8" name="Rectangle 2">
            <a:extLst>
              <a:ext uri="{FF2B5EF4-FFF2-40B4-BE49-F238E27FC236}">
                <a16:creationId xmlns:a16="http://schemas.microsoft.com/office/drawing/2014/main" id="{248F7DB0-957A-F0AF-6029-BDBF0CFAC8EF}"/>
              </a:ext>
            </a:extLst>
          </p:cNvPr>
          <p:cNvSpPr>
            <a:spLocks noGrp="1" noChangeArrowheads="1"/>
          </p:cNvSpPr>
          <p:nvPr>
            <p:ph type="title"/>
          </p:nvPr>
        </p:nvSpPr>
        <p:spPr>
          <a:xfrm>
            <a:off x="838200" y="365125"/>
            <a:ext cx="10515600" cy="1325563"/>
          </a:xfrm>
        </p:spPr>
        <p:txBody>
          <a:bodyPr>
            <a:normAutofit/>
          </a:bodyPr>
          <a:lstStyle/>
          <a:p>
            <a:pPr eaLnBrk="1" hangingPunct="1"/>
            <a:endParaRPr lang="en-US" altLang="el-GR" sz="5400"/>
          </a:p>
        </p:txBody>
      </p:sp>
      <p:sp>
        <p:nvSpPr>
          <p:cNvPr id="3482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9" name="Rectangle 3">
            <a:extLst>
              <a:ext uri="{FF2B5EF4-FFF2-40B4-BE49-F238E27FC236}">
                <a16:creationId xmlns:a16="http://schemas.microsoft.com/office/drawing/2014/main" id="{5F8C591C-30CC-44F7-96B4-247E6B8676EA}"/>
              </a:ext>
            </a:extLst>
          </p:cNvPr>
          <p:cNvSpPr>
            <a:spLocks noGrp="1" noChangeArrowheads="1"/>
          </p:cNvSpPr>
          <p:nvPr>
            <p:ph type="body" idx="1"/>
          </p:nvPr>
        </p:nvSpPr>
        <p:spPr>
          <a:xfrm>
            <a:off x="838200" y="1929384"/>
            <a:ext cx="10515600" cy="4251960"/>
          </a:xfrm>
        </p:spPr>
        <p:txBody>
          <a:bodyPr>
            <a:normAutofit/>
          </a:bodyPr>
          <a:lstStyle/>
          <a:p>
            <a:pPr eaLnBrk="1" hangingPunct="1"/>
            <a:r>
              <a:rPr lang="el-GR" altLang="el-GR" sz="2200"/>
              <a:t>"Έχεις ευημερήσει τη γη σου, τα ποτάμια σου και τα βουνά σου με θεραπευτικές ουσίες, δίνουν τη δυνατότητα στα πλάσματά σου να ανακουφίσουν τα βάσανα τους και να θεραπεύσουν τις ασθένειές τους.Προσφέρεσαι στον άνθρωπο τη σοφία για να ανακουφίσεις τα βάσανα του αδελφού του, να εξαγάγετε τις θεραπευτικές ουσίες, να ανακαλύψετε τις δυνάμεις τους και να τις προετοιμάσετε και να τις εφαρμόσετε για να ταιριάζουν σε όλους τους άρρωστους.Στην Αιώνια Πρόνοή Σου με επέλεξε να προσέξω τη ζωή και την υγεία των πλασμάτων σου. τα καθήκοντα του επαγγέλματός μου, Υποστηρίξτε με, Παντοδύναμος Θεός, σε αυτές τις σπουδαίες δουλειές που μπορούν να ωφελήσουν την ανθρωπότητα, γιατί χωρίς τη βοήθειά σας δεν θα πετύχει ούτε το ελάχιστο πράγμα.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848" name="Rectangle 3584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850" name="Rectangle 3584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852" name="Rectangle 3585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842" name="Rectangle 2">
            <a:extLst>
              <a:ext uri="{FF2B5EF4-FFF2-40B4-BE49-F238E27FC236}">
                <a16:creationId xmlns:a16="http://schemas.microsoft.com/office/drawing/2014/main" id="{AE0B7B1C-39E1-51E6-D9DF-5D3619D726EB}"/>
              </a:ext>
            </a:extLst>
          </p:cNvPr>
          <p:cNvSpPr>
            <a:spLocks noGrp="1" noChangeArrowheads="1"/>
          </p:cNvSpPr>
          <p:nvPr>
            <p:ph type="title"/>
          </p:nvPr>
        </p:nvSpPr>
        <p:spPr>
          <a:xfrm>
            <a:off x="1115568" y="548640"/>
            <a:ext cx="10168128" cy="1179576"/>
          </a:xfrm>
        </p:spPr>
        <p:txBody>
          <a:bodyPr>
            <a:normAutofit/>
          </a:bodyPr>
          <a:lstStyle/>
          <a:p>
            <a:pPr eaLnBrk="1" hangingPunct="1"/>
            <a:endParaRPr lang="el-GR" altLang="el-GR" sz="4000"/>
          </a:p>
        </p:txBody>
      </p:sp>
      <p:sp>
        <p:nvSpPr>
          <p:cNvPr id="35854" name="Rectangle 3585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5843" name="Rectangle 3">
            <a:extLst>
              <a:ext uri="{FF2B5EF4-FFF2-40B4-BE49-F238E27FC236}">
                <a16:creationId xmlns:a16="http://schemas.microsoft.com/office/drawing/2014/main" id="{9FC6451A-146B-45C0-6EF7-6E9BC2CA59B1}"/>
              </a:ext>
            </a:extLst>
          </p:cNvPr>
          <p:cNvSpPr>
            <a:spLocks noGrp="1" noChangeArrowheads="1"/>
          </p:cNvSpPr>
          <p:nvPr>
            <p:ph type="body" idx="1"/>
          </p:nvPr>
        </p:nvSpPr>
        <p:spPr>
          <a:xfrm>
            <a:off x="1115568" y="2481943"/>
            <a:ext cx="10168128" cy="3695020"/>
          </a:xfrm>
        </p:spPr>
        <p:txBody>
          <a:bodyPr>
            <a:normAutofit/>
          </a:bodyPr>
          <a:lstStyle/>
          <a:p>
            <a:pPr eaLnBrk="1" hangingPunct="1"/>
            <a:r>
              <a:rPr lang="el-GR" altLang="el-GR" sz="2000"/>
              <a:t>"Εμπνέεσέ με με αγάπη για την τέχνη μου και για τα πλάσματά σου. Μην επιτρέπετε τη δίψα για κέρδος, τη φιλοδοξία για φήμη και θαυμασμό να παρεμβαίνουν στο επάγγελμά μου, γιατί αυτοί είναι οι εχθροί της αλήθειας και της αγάπης για την ανθρωπότητα το σπουδαίο καθήκον να φροντίζω για την ευημερία των πλασμάτων σου Διατηρήστε τη δύναμη του σώματός μου και της ψυχής μου που είναι πάντα έτοιμοι να βοηθήσουν και να υποστηρίξουν χαρούμενα και πλούσιους, κακούς και κακούς εχθρούς καθώς και φίλους. βλέπω μόνο το ανθρώπινο ον Φωτίζω το μυαλό μου ότι αναγνωρίζει αυτό που παρουσιάζει και ότι μπορεί να καταλάβει αυτό που απουσιάζει ή κρύβεται Ας μην παραλείψει να δούμε τι είναι ορατό αλλά να μην το επιτρέψουμε να αναθέτει στον εαυτό του τη δύναμη να βλέπει τι δεν μπορεί να δει κανείς, για ευαίσθητα και αόριστα είναι τα όρια της μεγάλης τέχνης της φροντίδας για τη ζωή και την υγεία των πλάσματός σου. να ενοχλεί το μυαλό μου στις σιωπηλές του δουλειές, στή μεγάλη και ιερή είναι οι προσεκτικές συζητήσεις που απαιτούνται για τη διατήρηση της ζωής και της υγείας των πλασμάτων Σου.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872" name="Rectangle 3687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6" name="Rectangle 2">
            <a:extLst>
              <a:ext uri="{FF2B5EF4-FFF2-40B4-BE49-F238E27FC236}">
                <a16:creationId xmlns:a16="http://schemas.microsoft.com/office/drawing/2014/main" id="{51C58276-627B-19F2-9912-6687B1AC0D03}"/>
              </a:ext>
            </a:extLst>
          </p:cNvPr>
          <p:cNvSpPr>
            <a:spLocks noGrp="1" noChangeArrowheads="1"/>
          </p:cNvSpPr>
          <p:nvPr>
            <p:ph type="title"/>
          </p:nvPr>
        </p:nvSpPr>
        <p:spPr>
          <a:xfrm>
            <a:off x="838200" y="365125"/>
            <a:ext cx="10515600" cy="1325563"/>
          </a:xfrm>
        </p:spPr>
        <p:txBody>
          <a:bodyPr>
            <a:normAutofit/>
          </a:bodyPr>
          <a:lstStyle/>
          <a:p>
            <a:pPr eaLnBrk="1" hangingPunct="1"/>
            <a:endParaRPr lang="el-GR" altLang="el-GR" sz="5400"/>
          </a:p>
        </p:txBody>
      </p:sp>
      <p:sp>
        <p:nvSpPr>
          <p:cNvPr id="3687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7" name="Rectangle 3">
            <a:extLst>
              <a:ext uri="{FF2B5EF4-FFF2-40B4-BE49-F238E27FC236}">
                <a16:creationId xmlns:a16="http://schemas.microsoft.com/office/drawing/2014/main" id="{DA99DA64-2A6D-3EEF-F93B-D55A8498FE13}"/>
              </a:ext>
            </a:extLst>
          </p:cNvPr>
          <p:cNvSpPr>
            <a:spLocks noGrp="1" noChangeArrowheads="1"/>
          </p:cNvSpPr>
          <p:nvPr>
            <p:ph type="body" idx="1"/>
          </p:nvPr>
        </p:nvSpPr>
        <p:spPr>
          <a:xfrm>
            <a:off x="838200" y="1929384"/>
            <a:ext cx="10515600" cy="4251960"/>
          </a:xfrm>
        </p:spPr>
        <p:txBody>
          <a:bodyPr>
            <a:normAutofit/>
          </a:bodyPr>
          <a:lstStyle/>
          <a:p>
            <a:pPr eaLnBrk="1" hangingPunct="1"/>
            <a:r>
              <a:rPr lang="el-GR" altLang="el-GR" sz="2200"/>
              <a:t>"Επιχορήγηση ότι οι ασθενείς μου έχουν εμπιστοσύνη σε μένα και την τέχνη μου και ακολουθούν τις οδηγίες μου και τη συμβουλή μου. Αφαιρέστε από όλα τους τους τσαρλατάνους και το πλήθος των επίσημων συγγενών και γνωστών νοσηλευτών, σκληρών ανθρώπων που αλαζονικά ματαιώνουν τους σοφότερους σκοπούς της τέχνης μας και συχνά οδηγούν τα πλάσματά σας στο θάνατό τους.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896" name="Rectangle 37895">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8" name="Freeform: Shape 37897">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37890" name="Rectangle 2">
            <a:extLst>
              <a:ext uri="{FF2B5EF4-FFF2-40B4-BE49-F238E27FC236}">
                <a16:creationId xmlns:a16="http://schemas.microsoft.com/office/drawing/2014/main" id="{A8D26736-C838-EFAD-B353-0C8B09A0632C}"/>
              </a:ext>
            </a:extLst>
          </p:cNvPr>
          <p:cNvSpPr>
            <a:spLocks noGrp="1" noChangeArrowheads="1"/>
          </p:cNvSpPr>
          <p:nvPr>
            <p:ph type="title"/>
          </p:nvPr>
        </p:nvSpPr>
        <p:spPr>
          <a:xfrm>
            <a:off x="838200" y="401221"/>
            <a:ext cx="10515600" cy="1348065"/>
          </a:xfrm>
        </p:spPr>
        <p:txBody>
          <a:bodyPr>
            <a:normAutofit/>
          </a:bodyPr>
          <a:lstStyle/>
          <a:p>
            <a:pPr eaLnBrk="1" hangingPunct="1"/>
            <a:endParaRPr lang="el-GR" altLang="el-GR" sz="5400">
              <a:solidFill>
                <a:srgbClr val="FFFFFF"/>
              </a:solidFill>
            </a:endParaRPr>
          </a:p>
        </p:txBody>
      </p:sp>
      <p:sp>
        <p:nvSpPr>
          <p:cNvPr id="37891" name="Rectangle 3">
            <a:extLst>
              <a:ext uri="{FF2B5EF4-FFF2-40B4-BE49-F238E27FC236}">
                <a16:creationId xmlns:a16="http://schemas.microsoft.com/office/drawing/2014/main" id="{4C4C496D-B674-2DFD-BAF3-6A4072E5A15E}"/>
              </a:ext>
            </a:extLst>
          </p:cNvPr>
          <p:cNvSpPr>
            <a:spLocks noGrp="1" noChangeArrowheads="1"/>
          </p:cNvSpPr>
          <p:nvPr>
            <p:ph type="body" idx="1"/>
          </p:nvPr>
        </p:nvSpPr>
        <p:spPr>
          <a:xfrm>
            <a:off x="838200" y="2586789"/>
            <a:ext cx="10515600" cy="3590174"/>
          </a:xfrm>
        </p:spPr>
        <p:txBody>
          <a:bodyPr>
            <a:normAutofit/>
          </a:bodyPr>
          <a:lstStyle/>
          <a:p>
            <a:pPr eaLnBrk="1" hangingPunct="1"/>
            <a:r>
              <a:rPr lang="el-GR" altLang="el-GR" sz="2200"/>
              <a:t>"Εάν οι σοφοί από ό, τι θέλω να βελτιώσω και να με διδάξουν, αφήστε την ψυχή μου να ακολουθήσει με ευγνωμοσύνη την καθοδήγησή τους, γιατί είναι τεράστια η έκταση της τέχνης μας. τους, για να παραμείνω σταθερή χωρίς σεβασμό για την ηλικία, τη φήμη ή την τιμή, γιατί η παράδοση θα φέρει στα πλάσματά σου ασθένεια και θάνατο.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921" name="Rectangle 3892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23" name="Rectangle 3892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25" name="Rectangle 3892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27" name="Rectangle 3892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916" name="Picture 5" descr="Αποτέλεσμα εικόνας για The Prayer of Maimonides">
            <a:extLst>
              <a:ext uri="{FF2B5EF4-FFF2-40B4-BE49-F238E27FC236}">
                <a16:creationId xmlns:a16="http://schemas.microsoft.com/office/drawing/2014/main" id="{3A83482B-596C-FD65-30F9-66F66D6B93E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60317" y="457200"/>
            <a:ext cx="4071366" cy="5943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45" name="Rectangle 3994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47" name="Rectangle 3994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D5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38" name="Τίτλος 1">
            <a:extLst>
              <a:ext uri="{FF2B5EF4-FFF2-40B4-BE49-F238E27FC236}">
                <a16:creationId xmlns:a16="http://schemas.microsoft.com/office/drawing/2014/main" id="{28A5EEE5-474B-8455-EA77-AFC2B2FCE462}"/>
              </a:ext>
            </a:extLst>
          </p:cNvPr>
          <p:cNvSpPr>
            <a:spLocks noGrp="1" noChangeArrowheads="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altLang="el-GR" sz="2600" kern="1200">
                <a:solidFill>
                  <a:srgbClr val="FFFFFF"/>
                </a:solidFill>
                <a:latin typeface="+mj-lt"/>
                <a:ea typeface="+mj-ea"/>
                <a:cs typeface="+mj-cs"/>
              </a:rPr>
              <a:t>Ibn al-Nafis (1213-1288)</a:t>
            </a:r>
          </a:p>
        </p:txBody>
      </p:sp>
      <p:pic>
        <p:nvPicPr>
          <p:cNvPr id="39940" name="Εικόνα 3">
            <a:extLst>
              <a:ext uri="{FF2B5EF4-FFF2-40B4-BE49-F238E27FC236}">
                <a16:creationId xmlns:a16="http://schemas.microsoft.com/office/drawing/2014/main" id="{F61E4206-50A0-6112-5092-4D911EBCD2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325553" y="333162"/>
            <a:ext cx="4361372" cy="64612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0962" name="Τίτλος 1">
            <a:extLst>
              <a:ext uri="{FF2B5EF4-FFF2-40B4-BE49-F238E27FC236}">
                <a16:creationId xmlns:a16="http://schemas.microsoft.com/office/drawing/2014/main" id="{B76AB0D9-81EC-FCDB-F38C-0A8775FA55B4}"/>
              </a:ext>
            </a:extLst>
          </p:cNvPr>
          <p:cNvSpPr>
            <a:spLocks noGrp="1" noChangeArrowheads="1"/>
          </p:cNvSpPr>
          <p:nvPr>
            <p:ph type="title"/>
          </p:nvPr>
        </p:nvSpPr>
        <p:spPr>
          <a:xfrm>
            <a:off x="704209" y="635069"/>
            <a:ext cx="4509236" cy="1139139"/>
          </a:xfrm>
        </p:spPr>
        <p:txBody>
          <a:bodyPr>
            <a:normAutofit/>
          </a:bodyPr>
          <a:lstStyle/>
          <a:p>
            <a:pPr algn="ctr"/>
            <a:r>
              <a:rPr lang="el-GR" altLang="el-GR" sz="3600" dirty="0"/>
              <a:t>Άραβες και Οφθαλμολογία</a:t>
            </a:r>
          </a:p>
        </p:txBody>
      </p:sp>
      <p:sp>
        <p:nvSpPr>
          <p:cNvPr id="40970" name="Oval 40972">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66" name="Εικόνα 7">
            <a:extLst>
              <a:ext uri="{FF2B5EF4-FFF2-40B4-BE49-F238E27FC236}">
                <a16:creationId xmlns:a16="http://schemas.microsoft.com/office/drawing/2014/main" id="{58C2630D-449A-F884-F5CB-75981A4388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09" r="10295" b="7"/>
          <a:stretch/>
        </p:blipFill>
        <p:spPr bwMode="auto">
          <a:xfrm>
            <a:off x="5550515" y="159261"/>
            <a:ext cx="2019924" cy="2019924"/>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1" name="Freeform: Shape 40974">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972" name="Oval 40976">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68" name="Εικόνα 10">
            <a:extLst>
              <a:ext uri="{FF2B5EF4-FFF2-40B4-BE49-F238E27FC236}">
                <a16:creationId xmlns:a16="http://schemas.microsoft.com/office/drawing/2014/main" id="{FB2FC14B-B7F1-5E9B-0D45-14ABF08E38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36" r="11949" b="-1"/>
          <a:stretch/>
        </p:blipFill>
        <p:spPr bwMode="auto">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Εικόνα 5">
            <a:extLst>
              <a:ext uri="{FF2B5EF4-FFF2-40B4-BE49-F238E27FC236}">
                <a16:creationId xmlns:a16="http://schemas.microsoft.com/office/drawing/2014/main" id="{3CC84FE6-07F0-81B6-DD1B-6E7AEB9DEE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764" b="-2"/>
          <a:stretch/>
        </p:blipFill>
        <p:spPr bwMode="auto">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4" name="Freeform: Shape 40978">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64" name="Εικόνα 4">
            <a:extLst>
              <a:ext uri="{FF2B5EF4-FFF2-40B4-BE49-F238E27FC236}">
                <a16:creationId xmlns:a16="http://schemas.microsoft.com/office/drawing/2014/main" id="{0FB47A6A-52BC-2173-B2E8-5FB3E08DE8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982" r="-3" b="35365"/>
          <a:stretch/>
        </p:blipFill>
        <p:spPr bwMode="auto">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6" name="Freeform: Shape 40980">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0967" name="Εικόνα 9">
            <a:extLst>
              <a:ext uri="{FF2B5EF4-FFF2-40B4-BE49-F238E27FC236}">
                <a16:creationId xmlns:a16="http://schemas.microsoft.com/office/drawing/2014/main" id="{448A6413-72A9-F49A-6BCE-62B8EB60597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710" r="-4" b="11097"/>
          <a:stretch/>
        </p:blipFill>
        <p:spPr bwMode="auto">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93" name="Rectangle 4199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988" name="Εικόνα 3">
            <a:extLst>
              <a:ext uri="{FF2B5EF4-FFF2-40B4-BE49-F238E27FC236}">
                <a16:creationId xmlns:a16="http://schemas.microsoft.com/office/drawing/2014/main" id="{1702C174-E588-D79C-3A0F-42E24BA0349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892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18" name="Rectangle 43017">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0" name="Rectangle 43019">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22" name="Rectangle 43021">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024" name="Picture 43023">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43026" name="Rectangle 43025">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28" name="Rectangle 43027">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3013" name="Εικόνα 4">
            <a:extLst>
              <a:ext uri="{FF2B5EF4-FFF2-40B4-BE49-F238E27FC236}">
                <a16:creationId xmlns:a16="http://schemas.microsoft.com/office/drawing/2014/main" id="{8C71A628-6E5A-429F-D07A-30676A68A9DC}"/>
              </a:ext>
            </a:extLst>
          </p:cNvPr>
          <p:cNvPicPr>
            <a:picLocks noChangeAspect="1" noChangeArrowheads="1"/>
          </p:cNvPicPr>
          <p:nvPr/>
        </p:nvPicPr>
        <p:blipFill rotWithShape="1">
          <a:blip r:embed="rId3">
            <a:alphaModFix amt="60000"/>
            <a:extLst>
              <a:ext uri="{28A0092B-C50C-407E-A947-70E740481C1C}">
                <a14:useLocalDpi xmlns:a14="http://schemas.microsoft.com/office/drawing/2010/main" val="0"/>
              </a:ext>
            </a:extLst>
          </a:blip>
          <a:srcRect l="28383" r="6061" b="-2"/>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Εικόνα 3">
            <a:extLst>
              <a:ext uri="{FF2B5EF4-FFF2-40B4-BE49-F238E27FC236}">
                <a16:creationId xmlns:a16="http://schemas.microsoft.com/office/drawing/2014/main" id="{14DD5F91-8386-4C41-BF02-A35178D9675F}"/>
              </a:ext>
            </a:extLst>
          </p:cNvPr>
          <p:cNvPicPr>
            <a:picLocks noChangeAspect="1" noChangeArrowheads="1"/>
          </p:cNvPicPr>
          <p:nvPr/>
        </p:nvPicPr>
        <p:blipFill rotWithShape="1">
          <a:blip r:embed="rId4">
            <a:alphaModFix amt="60000"/>
            <a:extLst>
              <a:ext uri="{28A0092B-C50C-407E-A947-70E740481C1C}">
                <a14:useLocalDpi xmlns:a14="http://schemas.microsoft.com/office/drawing/2010/main" val="0"/>
              </a:ext>
            </a:extLst>
          </a:blip>
          <a:srcRect t="4013" r="-1" b="12036"/>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Τίτλος 1">
            <a:extLst>
              <a:ext uri="{FF2B5EF4-FFF2-40B4-BE49-F238E27FC236}">
                <a16:creationId xmlns:a16="http://schemas.microsoft.com/office/drawing/2014/main" id="{0D0F8949-70B8-9462-AB5E-16AD822DFBB3}"/>
              </a:ext>
            </a:extLst>
          </p:cNvPr>
          <p:cNvSpPr>
            <a:spLocks noGrp="1" noChangeArrowheads="1"/>
          </p:cNvSpPr>
          <p:nvPr>
            <p:ph type="title"/>
          </p:nvPr>
        </p:nvSpPr>
        <p:spPr>
          <a:xfrm>
            <a:off x="1191965" y="552807"/>
            <a:ext cx="9801854" cy="2790331"/>
          </a:xfrm>
        </p:spPr>
        <p:txBody>
          <a:bodyPr anchor="b">
            <a:normAutofit/>
          </a:bodyPr>
          <a:lstStyle/>
          <a:p>
            <a:pPr algn="ctr"/>
            <a:endParaRPr lang="el-GR" altLang="el-GR" sz="4800">
              <a:solidFill>
                <a:srgbClr val="FFFFFF"/>
              </a:solidFill>
            </a:endParaRPr>
          </a:p>
        </p:txBody>
      </p:sp>
      <p:sp>
        <p:nvSpPr>
          <p:cNvPr id="43011" name="Θέση περιεχομένου 2">
            <a:extLst>
              <a:ext uri="{FF2B5EF4-FFF2-40B4-BE49-F238E27FC236}">
                <a16:creationId xmlns:a16="http://schemas.microsoft.com/office/drawing/2014/main" id="{8C45E81F-9391-5E6D-8A97-53AEEAFAC28C}"/>
              </a:ext>
            </a:extLst>
          </p:cNvPr>
          <p:cNvSpPr>
            <a:spLocks noGrp="1" noChangeArrowheads="1"/>
          </p:cNvSpPr>
          <p:nvPr>
            <p:ph idx="1"/>
          </p:nvPr>
        </p:nvSpPr>
        <p:spPr>
          <a:xfrm>
            <a:off x="1191966" y="3510476"/>
            <a:ext cx="9801854" cy="2614231"/>
          </a:xfrm>
        </p:spPr>
        <p:txBody>
          <a:bodyPr anchor="t">
            <a:normAutofit/>
          </a:bodyPr>
          <a:lstStyle/>
          <a:p>
            <a:pPr algn="ctr"/>
            <a:endParaRPr lang="el-GR" altLang="el-GR" sz="18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Freeform: Shape 6154">
            <a:extLst>
              <a:ext uri="{FF2B5EF4-FFF2-40B4-BE49-F238E27FC236}">
                <a16:creationId xmlns:a16="http://schemas.microsoft.com/office/drawing/2014/main" id="{669216FA-293F-4DFA-AF49-12208167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7814528" cy="6858000"/>
          </a:xfrm>
          <a:custGeom>
            <a:avLst/>
            <a:gdLst>
              <a:gd name="connsiteX0" fmla="*/ 7814528 w 7814528"/>
              <a:gd name="connsiteY0" fmla="*/ 0 h 6858000"/>
              <a:gd name="connsiteX1" fmla="*/ 4918634 w 7814528"/>
              <a:gd name="connsiteY1" fmla="*/ 0 h 6858000"/>
              <a:gd name="connsiteX2" fmla="*/ 3846377 w 7814528"/>
              <a:gd name="connsiteY2" fmla="*/ 0 h 6858000"/>
              <a:gd name="connsiteX3" fmla="*/ 1560224 w 7814528"/>
              <a:gd name="connsiteY3" fmla="*/ 0 h 6858000"/>
              <a:gd name="connsiteX4" fmla="*/ 1545811 w 7814528"/>
              <a:gd name="connsiteY4" fmla="*/ 52964 h 6858000"/>
              <a:gd name="connsiteX5" fmla="*/ 1507504 w 7814528"/>
              <a:gd name="connsiteY5" fmla="*/ 89121 h 6858000"/>
              <a:gd name="connsiteX6" fmla="*/ 1509331 w 7814528"/>
              <a:gd name="connsiteY6" fmla="*/ 143623 h 6858000"/>
              <a:gd name="connsiteX7" fmla="*/ 1476497 w 7814528"/>
              <a:gd name="connsiteY7" fmla="*/ 182099 h 6858000"/>
              <a:gd name="connsiteX8" fmla="*/ 1448939 w 7814528"/>
              <a:gd name="connsiteY8" fmla="*/ 236597 h 6858000"/>
              <a:gd name="connsiteX9" fmla="*/ 1420047 w 7814528"/>
              <a:gd name="connsiteY9" fmla="*/ 334926 h 6858000"/>
              <a:gd name="connsiteX10" fmla="*/ 1379508 w 7814528"/>
              <a:gd name="connsiteY10" fmla="*/ 455615 h 6858000"/>
              <a:gd name="connsiteX11" fmla="*/ 1387994 w 7814528"/>
              <a:gd name="connsiteY11" fmla="*/ 515581 h 6858000"/>
              <a:gd name="connsiteX12" fmla="*/ 1369494 w 7814528"/>
              <a:gd name="connsiteY12" fmla="*/ 600848 h 6858000"/>
              <a:gd name="connsiteX13" fmla="*/ 1385058 w 7814528"/>
              <a:gd name="connsiteY13" fmla="*/ 712462 h 6858000"/>
              <a:gd name="connsiteX14" fmla="*/ 1312535 w 7814528"/>
              <a:gd name="connsiteY14" fmla="*/ 779617 h 6858000"/>
              <a:gd name="connsiteX15" fmla="*/ 1327355 w 7814528"/>
              <a:gd name="connsiteY15" fmla="*/ 890133 h 6858000"/>
              <a:gd name="connsiteX16" fmla="*/ 1366472 w 7814528"/>
              <a:gd name="connsiteY16" fmla="*/ 950605 h 6858000"/>
              <a:gd name="connsiteX17" fmla="*/ 1386886 w 7814528"/>
              <a:gd name="connsiteY17" fmla="*/ 1051638 h 6858000"/>
              <a:gd name="connsiteX18" fmla="*/ 1370890 w 7814528"/>
              <a:gd name="connsiteY18" fmla="*/ 1102487 h 6858000"/>
              <a:gd name="connsiteX19" fmla="*/ 1341022 w 7814528"/>
              <a:gd name="connsiteY19" fmla="*/ 1164961 h 6858000"/>
              <a:gd name="connsiteX20" fmla="*/ 1342836 w 7814528"/>
              <a:gd name="connsiteY20" fmla="*/ 1249089 h 6858000"/>
              <a:gd name="connsiteX21" fmla="*/ 1306738 w 7814528"/>
              <a:gd name="connsiteY21" fmla="*/ 1345177 h 6858000"/>
              <a:gd name="connsiteX22" fmla="*/ 1300572 w 7814528"/>
              <a:gd name="connsiteY22" fmla="*/ 1349556 h 6858000"/>
              <a:gd name="connsiteX23" fmla="*/ 1299545 w 7814528"/>
              <a:gd name="connsiteY23" fmla="*/ 1357170 h 6858000"/>
              <a:gd name="connsiteX24" fmla="*/ 1303870 w 7814528"/>
              <a:gd name="connsiteY24" fmla="*/ 1361656 h 6858000"/>
              <a:gd name="connsiteX25" fmla="*/ 1291699 w 7814528"/>
              <a:gd name="connsiteY25" fmla="*/ 1421105 h 6858000"/>
              <a:gd name="connsiteX26" fmla="*/ 1268505 w 7814528"/>
              <a:gd name="connsiteY26" fmla="*/ 1489998 h 6858000"/>
              <a:gd name="connsiteX27" fmla="*/ 1273852 w 7814528"/>
              <a:gd name="connsiteY27" fmla="*/ 1558391 h 6858000"/>
              <a:gd name="connsiteX28" fmla="*/ 1269886 w 7814528"/>
              <a:gd name="connsiteY28" fmla="*/ 1634781 h 6858000"/>
              <a:gd name="connsiteX29" fmla="*/ 1267725 w 7814528"/>
              <a:gd name="connsiteY29" fmla="*/ 1680343 h 6858000"/>
              <a:gd name="connsiteX30" fmla="*/ 1245845 w 7814528"/>
              <a:gd name="connsiteY30" fmla="*/ 1810891 h 6858000"/>
              <a:gd name="connsiteX31" fmla="*/ 1197494 w 7814528"/>
              <a:gd name="connsiteY31" fmla="*/ 1985855 h 6858000"/>
              <a:gd name="connsiteX32" fmla="*/ 1180450 w 7814528"/>
              <a:gd name="connsiteY32" fmla="*/ 2025741 h 6858000"/>
              <a:gd name="connsiteX33" fmla="*/ 1180389 w 7814528"/>
              <a:gd name="connsiteY33" fmla="*/ 2031780 h 6858000"/>
              <a:gd name="connsiteX34" fmla="*/ 1173755 w 7814528"/>
              <a:gd name="connsiteY34" fmla="*/ 2064932 h 6858000"/>
              <a:gd name="connsiteX35" fmla="*/ 1178518 w 7814528"/>
              <a:gd name="connsiteY35" fmla="*/ 2118139 h 6858000"/>
              <a:gd name="connsiteX36" fmla="*/ 1185141 w 7814528"/>
              <a:gd name="connsiteY36" fmla="*/ 2154737 h 6858000"/>
              <a:gd name="connsiteX37" fmla="*/ 1185020 w 7814528"/>
              <a:gd name="connsiteY37" fmla="*/ 2259305 h 6858000"/>
              <a:gd name="connsiteX38" fmla="*/ 1178049 w 7814528"/>
              <a:gd name="connsiteY38" fmla="*/ 2517573 h 6858000"/>
              <a:gd name="connsiteX39" fmla="*/ 1179496 w 7814528"/>
              <a:gd name="connsiteY39" fmla="*/ 2636046 h 6858000"/>
              <a:gd name="connsiteX40" fmla="*/ 1192574 w 7814528"/>
              <a:gd name="connsiteY40" fmla="*/ 2780324 h 6858000"/>
              <a:gd name="connsiteX41" fmla="*/ 1158036 w 7814528"/>
              <a:gd name="connsiteY41" fmla="*/ 3022588 h 6858000"/>
              <a:gd name="connsiteX42" fmla="*/ 1150044 w 7814528"/>
              <a:gd name="connsiteY42" fmla="*/ 3399727 h 6858000"/>
              <a:gd name="connsiteX43" fmla="*/ 1150150 w 7814528"/>
              <a:gd name="connsiteY43" fmla="*/ 3673177 h 6858000"/>
              <a:gd name="connsiteX44" fmla="*/ 1151174 w 7814528"/>
              <a:gd name="connsiteY44" fmla="*/ 3675779 h 6858000"/>
              <a:gd name="connsiteX45" fmla="*/ 1149664 w 7814528"/>
              <a:gd name="connsiteY45" fmla="*/ 3703595 h 6858000"/>
              <a:gd name="connsiteX46" fmla="*/ 1132881 w 7814528"/>
              <a:gd name="connsiteY46" fmla="*/ 3833633 h 6858000"/>
              <a:gd name="connsiteX47" fmla="*/ 1134815 w 7814528"/>
              <a:gd name="connsiteY47" fmla="*/ 3841018 h 6858000"/>
              <a:gd name="connsiteX48" fmla="*/ 1120250 w 7814528"/>
              <a:gd name="connsiteY48" fmla="*/ 3887430 h 6858000"/>
              <a:gd name="connsiteX49" fmla="*/ 1102131 w 7814528"/>
              <a:gd name="connsiteY49" fmla="*/ 4004432 h 6858000"/>
              <a:gd name="connsiteX50" fmla="*/ 1023613 w 7814528"/>
              <a:gd name="connsiteY50" fmla="*/ 4326337 h 6858000"/>
              <a:gd name="connsiteX51" fmla="*/ 978637 w 7814528"/>
              <a:gd name="connsiteY51" fmla="*/ 4400454 h 6858000"/>
              <a:gd name="connsiteX52" fmla="*/ 965082 w 7814528"/>
              <a:gd name="connsiteY52" fmla="*/ 4458968 h 6858000"/>
              <a:gd name="connsiteX53" fmla="*/ 920188 w 7814528"/>
              <a:gd name="connsiteY53" fmla="*/ 4639226 h 6858000"/>
              <a:gd name="connsiteX54" fmla="*/ 742368 w 7814528"/>
              <a:gd name="connsiteY54" fmla="*/ 4844222 h 6858000"/>
              <a:gd name="connsiteX55" fmla="*/ 607456 w 7814528"/>
              <a:gd name="connsiteY55" fmla="*/ 4966224 h 6858000"/>
              <a:gd name="connsiteX56" fmla="*/ 508178 w 7814528"/>
              <a:gd name="connsiteY56" fmla="*/ 5187685 h 6858000"/>
              <a:gd name="connsiteX57" fmla="*/ 534294 w 7814528"/>
              <a:gd name="connsiteY57" fmla="*/ 5284615 h 6858000"/>
              <a:gd name="connsiteX58" fmla="*/ 447707 w 7814528"/>
              <a:gd name="connsiteY58" fmla="*/ 5395474 h 6858000"/>
              <a:gd name="connsiteX59" fmla="*/ 387935 w 7814528"/>
              <a:gd name="connsiteY59" fmla="*/ 5513206 h 6858000"/>
              <a:gd name="connsiteX60" fmla="*/ 292998 w 7814528"/>
              <a:gd name="connsiteY60" fmla="*/ 5606846 h 6858000"/>
              <a:gd name="connsiteX61" fmla="*/ 312720 w 7814528"/>
              <a:gd name="connsiteY61" fmla="*/ 5718432 h 6858000"/>
              <a:gd name="connsiteX62" fmla="*/ 303403 w 7814528"/>
              <a:gd name="connsiteY62" fmla="*/ 5763866 h 6858000"/>
              <a:gd name="connsiteX63" fmla="*/ 274115 w 7814528"/>
              <a:gd name="connsiteY63" fmla="*/ 5897456 h 6858000"/>
              <a:gd name="connsiteX64" fmla="*/ 267877 w 7814528"/>
              <a:gd name="connsiteY64" fmla="*/ 5939124 h 6858000"/>
              <a:gd name="connsiteX65" fmla="*/ 258663 w 7814528"/>
              <a:gd name="connsiteY65" fmla="*/ 6050242 h 6858000"/>
              <a:gd name="connsiteX66" fmla="*/ 283914 w 7814528"/>
              <a:gd name="connsiteY66" fmla="*/ 6117636 h 6858000"/>
              <a:gd name="connsiteX67" fmla="*/ 322438 w 7814528"/>
              <a:gd name="connsiteY67" fmla="*/ 6227890 h 6858000"/>
              <a:gd name="connsiteX68" fmla="*/ 311534 w 7814528"/>
              <a:gd name="connsiteY68" fmla="*/ 6270812 h 6858000"/>
              <a:gd name="connsiteX69" fmla="*/ 280671 w 7814528"/>
              <a:gd name="connsiteY69" fmla="*/ 6223342 h 6858000"/>
              <a:gd name="connsiteX70" fmla="*/ 280789 w 7814528"/>
              <a:gd name="connsiteY70" fmla="*/ 6292076 h 6858000"/>
              <a:gd name="connsiteX71" fmla="*/ 278411 w 7814528"/>
              <a:gd name="connsiteY71" fmla="*/ 6346762 h 6858000"/>
              <a:gd name="connsiteX72" fmla="*/ 196833 w 7814528"/>
              <a:gd name="connsiteY72" fmla="*/ 6404216 h 6858000"/>
              <a:gd name="connsiteX73" fmla="*/ 186183 w 7814528"/>
              <a:gd name="connsiteY73" fmla="*/ 6460270 h 6858000"/>
              <a:gd name="connsiteX74" fmla="*/ 134005 w 7814528"/>
              <a:gd name="connsiteY74" fmla="*/ 6493382 h 6858000"/>
              <a:gd name="connsiteX75" fmla="*/ 131368 w 7814528"/>
              <a:gd name="connsiteY75" fmla="*/ 6500603 h 6858000"/>
              <a:gd name="connsiteX76" fmla="*/ 134632 w 7814528"/>
              <a:gd name="connsiteY76" fmla="*/ 6505906 h 6858000"/>
              <a:gd name="connsiteX77" fmla="*/ 109997 w 7814528"/>
              <a:gd name="connsiteY77" fmla="*/ 6561395 h 6858000"/>
              <a:gd name="connsiteX78" fmla="*/ 97687 w 7814528"/>
              <a:gd name="connsiteY78" fmla="*/ 6623770 h 6858000"/>
              <a:gd name="connsiteX79" fmla="*/ 53082 w 7814528"/>
              <a:gd name="connsiteY79" fmla="*/ 6696748 h 6858000"/>
              <a:gd name="connsiteX80" fmla="*/ 42878 w 7814528"/>
              <a:gd name="connsiteY80" fmla="*/ 6765511 h 6858000"/>
              <a:gd name="connsiteX81" fmla="*/ 30999 w 7814528"/>
              <a:gd name="connsiteY81" fmla="*/ 6809563 h 6858000"/>
              <a:gd name="connsiteX82" fmla="*/ 154 w 7814528"/>
              <a:gd name="connsiteY82" fmla="*/ 6857440 h 6858000"/>
              <a:gd name="connsiteX83" fmla="*/ 0 w 7814528"/>
              <a:gd name="connsiteY83" fmla="*/ 6858000 h 6858000"/>
              <a:gd name="connsiteX84" fmla="*/ 3846377 w 7814528"/>
              <a:gd name="connsiteY84" fmla="*/ 6858000 h 6858000"/>
              <a:gd name="connsiteX85" fmla="*/ 4918634 w 7814528"/>
              <a:gd name="connsiteY85" fmla="*/ 6858000 h 6858000"/>
              <a:gd name="connsiteX86" fmla="*/ 7814528 w 7814528"/>
              <a:gd name="connsiteY8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814528" h="6858000">
                <a:moveTo>
                  <a:pt x="7814528" y="0"/>
                </a:moveTo>
                <a:lnTo>
                  <a:pt x="4918634" y="0"/>
                </a:lnTo>
                <a:lnTo>
                  <a:pt x="3846377" y="0"/>
                </a:lnTo>
                <a:lnTo>
                  <a:pt x="1560224" y="0"/>
                </a:lnTo>
                <a:lnTo>
                  <a:pt x="1545811" y="52964"/>
                </a:lnTo>
                <a:cubicBezTo>
                  <a:pt x="1528410" y="78177"/>
                  <a:pt x="1517810" y="67775"/>
                  <a:pt x="1507504" y="89121"/>
                </a:cubicBezTo>
                <a:cubicBezTo>
                  <a:pt x="1508113" y="107288"/>
                  <a:pt x="1508722" y="125456"/>
                  <a:pt x="1509331" y="143623"/>
                </a:cubicBezTo>
                <a:cubicBezTo>
                  <a:pt x="1506516" y="157505"/>
                  <a:pt x="1450948" y="154163"/>
                  <a:pt x="1476497" y="182099"/>
                </a:cubicBezTo>
                <a:cubicBezTo>
                  <a:pt x="1477289" y="203409"/>
                  <a:pt x="1453597" y="215198"/>
                  <a:pt x="1448939" y="236597"/>
                </a:cubicBezTo>
                <a:cubicBezTo>
                  <a:pt x="1404813" y="323811"/>
                  <a:pt x="1432514" y="275061"/>
                  <a:pt x="1420047" y="334926"/>
                </a:cubicBezTo>
                <a:cubicBezTo>
                  <a:pt x="1410313" y="400073"/>
                  <a:pt x="1422800" y="355936"/>
                  <a:pt x="1379508" y="455615"/>
                </a:cubicBezTo>
                <a:cubicBezTo>
                  <a:pt x="1385931" y="489229"/>
                  <a:pt x="1380690" y="490382"/>
                  <a:pt x="1387994" y="515581"/>
                </a:cubicBezTo>
                <a:cubicBezTo>
                  <a:pt x="1405790" y="523813"/>
                  <a:pt x="1354208" y="591261"/>
                  <a:pt x="1369494" y="600848"/>
                </a:cubicBezTo>
                <a:cubicBezTo>
                  <a:pt x="1369503" y="646426"/>
                  <a:pt x="1385049" y="666884"/>
                  <a:pt x="1385058" y="712462"/>
                </a:cubicBezTo>
                <a:cubicBezTo>
                  <a:pt x="1371578" y="737413"/>
                  <a:pt x="1301411" y="773001"/>
                  <a:pt x="1312535" y="779617"/>
                </a:cubicBezTo>
                <a:cubicBezTo>
                  <a:pt x="1306880" y="822322"/>
                  <a:pt x="1322795" y="848662"/>
                  <a:pt x="1327355" y="890133"/>
                </a:cubicBezTo>
                <a:cubicBezTo>
                  <a:pt x="1310340" y="948105"/>
                  <a:pt x="1361739" y="906205"/>
                  <a:pt x="1366472" y="950605"/>
                </a:cubicBezTo>
                <a:lnTo>
                  <a:pt x="1386886" y="1051638"/>
                </a:lnTo>
                <a:lnTo>
                  <a:pt x="1370890" y="1102487"/>
                </a:lnTo>
                <a:lnTo>
                  <a:pt x="1341022" y="1164961"/>
                </a:lnTo>
                <a:cubicBezTo>
                  <a:pt x="1325635" y="1231008"/>
                  <a:pt x="1335585" y="1221954"/>
                  <a:pt x="1342836" y="1249089"/>
                </a:cubicBezTo>
                <a:cubicBezTo>
                  <a:pt x="1331059" y="1279763"/>
                  <a:pt x="1300805" y="1310433"/>
                  <a:pt x="1306738" y="1345177"/>
                </a:cubicBezTo>
                <a:cubicBezTo>
                  <a:pt x="1303557" y="1343687"/>
                  <a:pt x="1301735" y="1345624"/>
                  <a:pt x="1300572" y="1349556"/>
                </a:cubicBezTo>
                <a:lnTo>
                  <a:pt x="1299545" y="1357170"/>
                </a:lnTo>
                <a:lnTo>
                  <a:pt x="1303870" y="1361656"/>
                </a:lnTo>
                <a:cubicBezTo>
                  <a:pt x="1318344" y="1380369"/>
                  <a:pt x="1296755" y="1386887"/>
                  <a:pt x="1291699" y="1421105"/>
                </a:cubicBezTo>
                <a:cubicBezTo>
                  <a:pt x="1288206" y="1437353"/>
                  <a:pt x="1272286" y="1493313"/>
                  <a:pt x="1268505" y="1489998"/>
                </a:cubicBezTo>
                <a:lnTo>
                  <a:pt x="1273852" y="1558391"/>
                </a:lnTo>
                <a:cubicBezTo>
                  <a:pt x="1249752" y="1600697"/>
                  <a:pt x="1278105" y="1594593"/>
                  <a:pt x="1269886" y="1634781"/>
                </a:cubicBezTo>
                <a:cubicBezTo>
                  <a:pt x="1260574" y="1657385"/>
                  <a:pt x="1258711" y="1670409"/>
                  <a:pt x="1267725" y="1680343"/>
                </a:cubicBezTo>
                <a:cubicBezTo>
                  <a:pt x="1222526" y="1786031"/>
                  <a:pt x="1264454" y="1728006"/>
                  <a:pt x="1245845" y="1810891"/>
                </a:cubicBezTo>
                <a:cubicBezTo>
                  <a:pt x="1231459" y="1866045"/>
                  <a:pt x="1220375" y="1923519"/>
                  <a:pt x="1197494" y="1985855"/>
                </a:cubicBezTo>
                <a:lnTo>
                  <a:pt x="1180450" y="2025741"/>
                </a:lnTo>
                <a:lnTo>
                  <a:pt x="1180389" y="2031780"/>
                </a:lnTo>
                <a:cubicBezTo>
                  <a:pt x="1179373" y="2043912"/>
                  <a:pt x="1177313" y="2055306"/>
                  <a:pt x="1173755" y="2064932"/>
                </a:cubicBezTo>
                <a:cubicBezTo>
                  <a:pt x="1187987" y="2054984"/>
                  <a:pt x="1167308" y="2109329"/>
                  <a:pt x="1178518" y="2118139"/>
                </a:cubicBezTo>
                <a:cubicBezTo>
                  <a:pt x="1187958" y="2122956"/>
                  <a:pt x="1183883" y="2140566"/>
                  <a:pt x="1185141" y="2154737"/>
                </a:cubicBezTo>
                <a:cubicBezTo>
                  <a:pt x="1193612" y="2166165"/>
                  <a:pt x="1190732" y="2235860"/>
                  <a:pt x="1185020" y="2259305"/>
                </a:cubicBezTo>
                <a:lnTo>
                  <a:pt x="1178049" y="2517573"/>
                </a:lnTo>
                <a:cubicBezTo>
                  <a:pt x="1177128" y="2580363"/>
                  <a:pt x="1171628" y="2600315"/>
                  <a:pt x="1179496" y="2636046"/>
                </a:cubicBezTo>
                <a:cubicBezTo>
                  <a:pt x="1184616" y="2688494"/>
                  <a:pt x="1163332" y="2741828"/>
                  <a:pt x="1192574" y="2780324"/>
                </a:cubicBezTo>
                <a:cubicBezTo>
                  <a:pt x="1179558" y="2884035"/>
                  <a:pt x="1185698" y="2922794"/>
                  <a:pt x="1158036" y="3022588"/>
                </a:cubicBezTo>
                <a:cubicBezTo>
                  <a:pt x="1152947" y="3137700"/>
                  <a:pt x="1151991" y="3299532"/>
                  <a:pt x="1150044" y="3399727"/>
                </a:cubicBezTo>
                <a:cubicBezTo>
                  <a:pt x="1150079" y="3490877"/>
                  <a:pt x="1150115" y="3582027"/>
                  <a:pt x="1150150" y="3673177"/>
                </a:cubicBezTo>
                <a:lnTo>
                  <a:pt x="1151174" y="3675779"/>
                </a:lnTo>
                <a:cubicBezTo>
                  <a:pt x="1153016" y="3688315"/>
                  <a:pt x="1151974" y="3696849"/>
                  <a:pt x="1149664" y="3703595"/>
                </a:cubicBezTo>
                <a:lnTo>
                  <a:pt x="1132881" y="3833633"/>
                </a:lnTo>
                <a:lnTo>
                  <a:pt x="1134815" y="3841018"/>
                </a:lnTo>
                <a:lnTo>
                  <a:pt x="1120250" y="3887430"/>
                </a:lnTo>
                <a:cubicBezTo>
                  <a:pt x="1105791" y="3928762"/>
                  <a:pt x="1111561" y="3966554"/>
                  <a:pt x="1102131" y="4004432"/>
                </a:cubicBezTo>
                <a:cubicBezTo>
                  <a:pt x="1064064" y="4136055"/>
                  <a:pt x="1040701" y="4260393"/>
                  <a:pt x="1023613" y="4326337"/>
                </a:cubicBezTo>
                <a:cubicBezTo>
                  <a:pt x="1011608" y="4366877"/>
                  <a:pt x="986978" y="4380936"/>
                  <a:pt x="978637" y="4400454"/>
                </a:cubicBezTo>
                <a:cubicBezTo>
                  <a:pt x="973638" y="4417006"/>
                  <a:pt x="948720" y="4442947"/>
                  <a:pt x="965082" y="4458968"/>
                </a:cubicBezTo>
                <a:cubicBezTo>
                  <a:pt x="925918" y="4546524"/>
                  <a:pt x="944438" y="4565414"/>
                  <a:pt x="920188" y="4639226"/>
                </a:cubicBezTo>
                <a:lnTo>
                  <a:pt x="742368" y="4844222"/>
                </a:lnTo>
                <a:lnTo>
                  <a:pt x="607456" y="4966224"/>
                </a:lnTo>
                <a:cubicBezTo>
                  <a:pt x="552467" y="5030691"/>
                  <a:pt x="542133" y="5141843"/>
                  <a:pt x="508178" y="5187685"/>
                </a:cubicBezTo>
                <a:lnTo>
                  <a:pt x="534294" y="5284615"/>
                </a:lnTo>
                <a:lnTo>
                  <a:pt x="447707" y="5395474"/>
                </a:lnTo>
                <a:cubicBezTo>
                  <a:pt x="437363" y="5431641"/>
                  <a:pt x="402113" y="5463532"/>
                  <a:pt x="387935" y="5513206"/>
                </a:cubicBezTo>
                <a:cubicBezTo>
                  <a:pt x="364458" y="5574781"/>
                  <a:pt x="356661" y="5518667"/>
                  <a:pt x="292998" y="5606846"/>
                </a:cubicBezTo>
                <a:cubicBezTo>
                  <a:pt x="292067" y="5641050"/>
                  <a:pt x="310984" y="5692261"/>
                  <a:pt x="312720" y="5718432"/>
                </a:cubicBezTo>
                <a:cubicBezTo>
                  <a:pt x="328340" y="5730258"/>
                  <a:pt x="290524" y="5751252"/>
                  <a:pt x="303403" y="5763866"/>
                </a:cubicBezTo>
                <a:lnTo>
                  <a:pt x="274115" y="5897456"/>
                </a:lnTo>
                <a:cubicBezTo>
                  <a:pt x="255595" y="5918965"/>
                  <a:pt x="258427" y="5930296"/>
                  <a:pt x="267877" y="5939124"/>
                </a:cubicBezTo>
                <a:cubicBezTo>
                  <a:pt x="253196" y="5979642"/>
                  <a:pt x="263098" y="6008758"/>
                  <a:pt x="258663" y="6050242"/>
                </a:cubicBezTo>
                <a:cubicBezTo>
                  <a:pt x="229611" y="6103262"/>
                  <a:pt x="288809" y="6073252"/>
                  <a:pt x="283914" y="6117636"/>
                </a:cubicBezTo>
                <a:lnTo>
                  <a:pt x="322438" y="6227890"/>
                </a:lnTo>
                <a:lnTo>
                  <a:pt x="311534" y="6270812"/>
                </a:lnTo>
                <a:lnTo>
                  <a:pt x="280671" y="6223342"/>
                </a:lnTo>
                <a:lnTo>
                  <a:pt x="280789" y="6292076"/>
                </a:lnTo>
                <a:lnTo>
                  <a:pt x="278411" y="6346762"/>
                </a:lnTo>
                <a:cubicBezTo>
                  <a:pt x="249219" y="6408016"/>
                  <a:pt x="195566" y="6376164"/>
                  <a:pt x="196833" y="6404216"/>
                </a:cubicBezTo>
                <a:cubicBezTo>
                  <a:pt x="178751" y="6431680"/>
                  <a:pt x="187838" y="6425066"/>
                  <a:pt x="186183" y="6460270"/>
                </a:cubicBezTo>
                <a:cubicBezTo>
                  <a:pt x="183397" y="6458140"/>
                  <a:pt x="135985" y="6489789"/>
                  <a:pt x="134005" y="6493382"/>
                </a:cubicBezTo>
                <a:lnTo>
                  <a:pt x="131368" y="6500603"/>
                </a:lnTo>
                <a:lnTo>
                  <a:pt x="134632" y="6505906"/>
                </a:lnTo>
                <a:cubicBezTo>
                  <a:pt x="144760" y="6527264"/>
                  <a:pt x="122272" y="6529041"/>
                  <a:pt x="109997" y="6561395"/>
                </a:cubicBezTo>
                <a:cubicBezTo>
                  <a:pt x="103101" y="6576527"/>
                  <a:pt x="100671" y="6627814"/>
                  <a:pt x="97687" y="6623770"/>
                </a:cubicBezTo>
                <a:lnTo>
                  <a:pt x="53082" y="6696748"/>
                </a:lnTo>
                <a:cubicBezTo>
                  <a:pt x="20465" y="6732956"/>
                  <a:pt x="59523" y="6727996"/>
                  <a:pt x="42878" y="6765511"/>
                </a:cubicBezTo>
                <a:cubicBezTo>
                  <a:pt x="28934" y="6785613"/>
                  <a:pt x="24323" y="6797941"/>
                  <a:pt x="30999" y="6809563"/>
                </a:cubicBezTo>
                <a:cubicBezTo>
                  <a:pt x="14295" y="6832974"/>
                  <a:pt x="5105" y="6847546"/>
                  <a:pt x="154" y="6857440"/>
                </a:cubicBezTo>
                <a:lnTo>
                  <a:pt x="0" y="6858000"/>
                </a:lnTo>
                <a:lnTo>
                  <a:pt x="3846377" y="6858000"/>
                </a:lnTo>
                <a:lnTo>
                  <a:pt x="4918634" y="6858000"/>
                </a:lnTo>
                <a:lnTo>
                  <a:pt x="7814528"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46" name="Τίτλος 1">
            <a:extLst>
              <a:ext uri="{FF2B5EF4-FFF2-40B4-BE49-F238E27FC236}">
                <a16:creationId xmlns:a16="http://schemas.microsoft.com/office/drawing/2014/main" id="{989D78DE-499F-47F2-B23E-560F80822C1F}"/>
              </a:ext>
            </a:extLst>
          </p:cNvPr>
          <p:cNvSpPr>
            <a:spLocks noGrp="1" noChangeArrowheads="1"/>
          </p:cNvSpPr>
          <p:nvPr>
            <p:ph type="title"/>
          </p:nvPr>
        </p:nvSpPr>
        <p:spPr>
          <a:xfrm>
            <a:off x="773408" y="992094"/>
            <a:ext cx="3616913" cy="2795160"/>
          </a:xfrm>
        </p:spPr>
        <p:txBody>
          <a:bodyPr vert="horz" lIns="91440" tIns="45720" rIns="91440" bIns="45720" rtlCol="0" anchor="b">
            <a:normAutofit/>
          </a:bodyPr>
          <a:lstStyle/>
          <a:p>
            <a:pPr algn="ctr"/>
            <a:r>
              <a:rPr lang="en-US" altLang="el-GR" kern="1200">
                <a:solidFill>
                  <a:schemeClr val="tx1"/>
                </a:solidFill>
                <a:latin typeface="+mj-lt"/>
                <a:ea typeface="+mj-ea"/>
                <a:cs typeface="+mj-cs"/>
              </a:rPr>
              <a:t>Η ΕΜΦΑΝΙΣΗ ΤΟΥ ΑΓΓΕΛΟΥ ΓΑΒΡΙΗΛ ΣΤΟΝ ΜΩΑΜΕΘ</a:t>
            </a:r>
          </a:p>
        </p:txBody>
      </p:sp>
      <p:sp>
        <p:nvSpPr>
          <p:cNvPr id="6157" name="Freeform: Shape 6156">
            <a:extLst>
              <a:ext uri="{FF2B5EF4-FFF2-40B4-BE49-F238E27FC236}">
                <a16:creationId xmlns:a16="http://schemas.microsoft.com/office/drawing/2014/main" id="{885504CF-B07B-45CD-B2B9-77F91DFDF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5522" y="578738"/>
            <a:ext cx="6596369" cy="561558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159" name="Rectangle 6">
            <a:extLst>
              <a:ext uri="{FF2B5EF4-FFF2-40B4-BE49-F238E27FC236}">
                <a16:creationId xmlns:a16="http://schemas.microsoft.com/office/drawing/2014/main" id="{C6F0F1BD-D7E0-40DE-8DBF-8152D3191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5159" y="255475"/>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8" name="Εικόνα 3">
            <a:extLst>
              <a:ext uri="{FF2B5EF4-FFF2-40B4-BE49-F238E27FC236}">
                <a16:creationId xmlns:a16="http://schemas.microsoft.com/office/drawing/2014/main" id="{864D186F-FBC0-EC30-F7AD-A6CA2A2E46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474899" y="1129099"/>
            <a:ext cx="6129502" cy="45692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54" name="Rectangle 44053">
            <a:extLst>
              <a:ext uri="{FF2B5EF4-FFF2-40B4-BE49-F238E27FC236}">
                <a16:creationId xmlns:a16="http://schemas.microsoft.com/office/drawing/2014/main" id="{3B5F8FB9-93B9-4832-A062-85E1B6A5A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036" name="Εικόνα 4">
            <a:extLst>
              <a:ext uri="{FF2B5EF4-FFF2-40B4-BE49-F238E27FC236}">
                <a16:creationId xmlns:a16="http://schemas.microsoft.com/office/drawing/2014/main" id="{16E41C93-6CCE-35A1-D508-E956D6D150C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 b="13100"/>
          <a:stretch/>
        </p:blipFill>
        <p:spPr bwMode="auto">
          <a:xfrm>
            <a:off x="1669474"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6" name="Arc 44055">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4058" name="Oval 44057">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60" name="Picture 4">
            <a:extLst>
              <a:ext uri="{FF2B5EF4-FFF2-40B4-BE49-F238E27FC236}">
                <a16:creationId xmlns:a16="http://schemas.microsoft.com/office/drawing/2014/main" id="{F651619C-CE26-BBA0-AA68-51E5D9179C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77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Rectangle 4506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58" name="Rectangle 2">
            <a:extLst>
              <a:ext uri="{FF2B5EF4-FFF2-40B4-BE49-F238E27FC236}">
                <a16:creationId xmlns:a16="http://schemas.microsoft.com/office/drawing/2014/main" id="{44EED1FE-AA64-CE9D-842D-8E734529E812}"/>
              </a:ext>
            </a:extLst>
          </p:cNvPr>
          <p:cNvSpPr>
            <a:spLocks noGrp="1" noChangeArrowheads="1"/>
          </p:cNvSpPr>
          <p:nvPr>
            <p:ph type="title"/>
          </p:nvPr>
        </p:nvSpPr>
        <p:spPr>
          <a:xfrm>
            <a:off x="523875" y="5317240"/>
            <a:ext cx="11210925" cy="744836"/>
          </a:xfrm>
        </p:spPr>
        <p:txBody>
          <a:bodyPr vert="horz" lIns="91440" tIns="45720" rIns="91440" bIns="45720" rtlCol="0" anchor="ctr">
            <a:normAutofit/>
          </a:bodyPr>
          <a:lstStyle/>
          <a:p>
            <a:pPr algn="ctr"/>
            <a:r>
              <a:rPr lang="en-US" altLang="el-GR" sz="3600" b="1" i="1">
                <a:solidFill>
                  <a:schemeClr val="tx1">
                    <a:lumMod val="85000"/>
                    <a:lumOff val="15000"/>
                  </a:schemeClr>
                </a:solidFill>
              </a:rPr>
              <a:t>Cerrahiyyetu'l-Haniyye </a:t>
            </a:r>
            <a:r>
              <a:rPr lang="en-US" altLang="el-GR" sz="3600" b="1">
                <a:solidFill>
                  <a:schemeClr val="tx1">
                    <a:lumMod val="85000"/>
                    <a:lumOff val="15000"/>
                  </a:schemeClr>
                </a:solidFill>
              </a:rPr>
              <a:t>(</a:t>
            </a:r>
            <a:r>
              <a:rPr lang="en-US" altLang="el-GR" sz="3600" b="1" i="1">
                <a:solidFill>
                  <a:schemeClr val="tx1">
                    <a:lumMod val="85000"/>
                    <a:lumOff val="15000"/>
                  </a:schemeClr>
                </a:solidFill>
              </a:rPr>
              <a:t>Αυτοκρατορική Ιατρική</a:t>
            </a:r>
            <a:r>
              <a:rPr lang="en-US" altLang="el-GR" sz="3600" b="1">
                <a:solidFill>
                  <a:schemeClr val="tx1">
                    <a:lumMod val="85000"/>
                    <a:lumOff val="15000"/>
                  </a:schemeClr>
                </a:solidFill>
              </a:rPr>
              <a:t>)</a:t>
            </a:r>
            <a:r>
              <a:rPr lang="en-US" altLang="el-GR" sz="3600">
                <a:solidFill>
                  <a:schemeClr val="tx1">
                    <a:lumMod val="85000"/>
                    <a:lumOff val="15000"/>
                  </a:schemeClr>
                </a:solidFill>
              </a:rPr>
              <a:t> </a:t>
            </a:r>
          </a:p>
        </p:txBody>
      </p:sp>
      <p:cxnSp>
        <p:nvCxnSpPr>
          <p:cNvPr id="45067" name="Straight Connector 4506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5069" name="Straight Connector 4506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089" name="Rectangle 4608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91" name="Rectangle 4609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93" name="Rectangle 4609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95" name="Rectangle 4609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084" name="Εικόνα 3">
            <a:extLst>
              <a:ext uri="{FF2B5EF4-FFF2-40B4-BE49-F238E27FC236}">
                <a16:creationId xmlns:a16="http://schemas.microsoft.com/office/drawing/2014/main" id="{4DC490AE-8837-34E6-C6D4-C5E173D28F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133600" y="457200"/>
            <a:ext cx="7924800" cy="5943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13" name="Rectangle 471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7108" name="Εικόνα 3">
            <a:extLst>
              <a:ext uri="{FF2B5EF4-FFF2-40B4-BE49-F238E27FC236}">
                <a16:creationId xmlns:a16="http://schemas.microsoft.com/office/drawing/2014/main" id="{3489AAED-98FB-1234-695E-D3E4B60123B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4960" b="1005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137" name="Rectangle 4813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39" name="Rectangle 48138">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41" name="Rectangle 48140">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43" name="Rectangle 4814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132" name="Εικόνα 3">
            <a:extLst>
              <a:ext uri="{FF2B5EF4-FFF2-40B4-BE49-F238E27FC236}">
                <a16:creationId xmlns:a16="http://schemas.microsoft.com/office/drawing/2014/main" id="{1787D34F-341B-5E04-9334-80B4AB20076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4682" b="15047"/>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Τίτλος 1">
            <a:extLst>
              <a:ext uri="{FF2B5EF4-FFF2-40B4-BE49-F238E27FC236}">
                <a16:creationId xmlns:a16="http://schemas.microsoft.com/office/drawing/2014/main" id="{7E9F03A2-AB33-55C7-78CF-2A662EE8E6F0}"/>
              </a:ext>
            </a:extLst>
          </p:cNvPr>
          <p:cNvSpPr>
            <a:spLocks noGrp="1" noChangeArrowheads="1"/>
          </p:cNvSpPr>
          <p:nvPr>
            <p:ph type="title"/>
          </p:nvPr>
        </p:nvSpPr>
        <p:spPr/>
        <p:txBody>
          <a:bodyPr/>
          <a:lstStyle/>
          <a:p>
            <a:endParaRPr lang="el-GR" altLang="el-GR"/>
          </a:p>
        </p:txBody>
      </p:sp>
      <p:sp>
        <p:nvSpPr>
          <p:cNvPr id="49155" name="Θέση περιεχομένου 2">
            <a:extLst>
              <a:ext uri="{FF2B5EF4-FFF2-40B4-BE49-F238E27FC236}">
                <a16:creationId xmlns:a16="http://schemas.microsoft.com/office/drawing/2014/main" id="{880A03AD-043A-8806-6B25-C924C78D14A4}"/>
              </a:ext>
            </a:extLst>
          </p:cNvPr>
          <p:cNvSpPr>
            <a:spLocks noGrp="1" noChangeArrowheads="1"/>
          </p:cNvSpPr>
          <p:nvPr>
            <p:ph idx="1"/>
          </p:nvPr>
        </p:nvSpPr>
        <p:spPr/>
        <p:txBody>
          <a:bodyPr/>
          <a:lstStyle/>
          <a:p>
            <a:endParaRPr lang="el-GR" altLang="el-GR"/>
          </a:p>
        </p:txBody>
      </p:sp>
      <p:pic>
        <p:nvPicPr>
          <p:cNvPr id="49156" name="Εικόνα 3">
            <a:extLst>
              <a:ext uri="{FF2B5EF4-FFF2-40B4-BE49-F238E27FC236}">
                <a16:creationId xmlns:a16="http://schemas.microsoft.com/office/drawing/2014/main" id="{49744007-4D70-6978-3362-4E6D637823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599" y="245939"/>
            <a:ext cx="5305425" cy="6366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184" name="Rectangle 5018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86" name="Freeform: Shape 5018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78" name="Rectangle 2">
            <a:extLst>
              <a:ext uri="{FF2B5EF4-FFF2-40B4-BE49-F238E27FC236}">
                <a16:creationId xmlns:a16="http://schemas.microsoft.com/office/drawing/2014/main" id="{A25E8F6A-34F5-CB68-F155-A2C7705D7B99}"/>
              </a:ext>
            </a:extLst>
          </p:cNvPr>
          <p:cNvSpPr>
            <a:spLocks noGrp="1" noChangeArrowheads="1"/>
          </p:cNvSpPr>
          <p:nvPr>
            <p:ph type="title"/>
          </p:nvPr>
        </p:nvSpPr>
        <p:spPr>
          <a:xfrm>
            <a:off x="686834" y="1153572"/>
            <a:ext cx="3200400" cy="4461163"/>
          </a:xfrm>
        </p:spPr>
        <p:txBody>
          <a:bodyPr>
            <a:normAutofit/>
          </a:bodyPr>
          <a:lstStyle/>
          <a:p>
            <a:pPr eaLnBrk="1" hangingPunct="1"/>
            <a:r>
              <a:rPr lang="en-US" altLang="el-GR" b="1">
                <a:solidFill>
                  <a:srgbClr val="FFFFFF"/>
                </a:solidFill>
              </a:rPr>
              <a:t>Roger Bacon</a:t>
            </a:r>
            <a:r>
              <a:rPr lang="el-GR" altLang="el-GR" b="1">
                <a:solidFill>
                  <a:srgbClr val="FFFFFF"/>
                </a:solidFill>
              </a:rPr>
              <a:t> (Ρογήρος Βάκων) (1214-1292)</a:t>
            </a:r>
            <a:r>
              <a:rPr lang="el-GR" altLang="el-GR">
                <a:solidFill>
                  <a:srgbClr val="FFFFFF"/>
                </a:solidFill>
              </a:rPr>
              <a:t> </a:t>
            </a:r>
          </a:p>
        </p:txBody>
      </p:sp>
      <p:sp>
        <p:nvSpPr>
          <p:cNvPr id="50188" name="Arc 5018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179" name="Rectangle 3">
            <a:extLst>
              <a:ext uri="{FF2B5EF4-FFF2-40B4-BE49-F238E27FC236}">
                <a16:creationId xmlns:a16="http://schemas.microsoft.com/office/drawing/2014/main" id="{F4AAEE9B-9FF8-6C78-BA9A-C1F0973175F3}"/>
              </a:ext>
            </a:extLst>
          </p:cNvPr>
          <p:cNvSpPr>
            <a:spLocks noGrp="1" noChangeArrowheads="1"/>
          </p:cNvSpPr>
          <p:nvPr>
            <p:ph type="body" idx="1"/>
          </p:nvPr>
        </p:nvSpPr>
        <p:spPr>
          <a:xfrm>
            <a:off x="4447308" y="591344"/>
            <a:ext cx="6906491" cy="5585619"/>
          </a:xfrm>
        </p:spPr>
        <p:txBody>
          <a:bodyPr anchor="ctr">
            <a:normAutofit/>
          </a:bodyPr>
          <a:lstStyle/>
          <a:p>
            <a:pPr eaLnBrk="1" hangingPunct="1">
              <a:buFontTx/>
              <a:buNone/>
            </a:pPr>
            <a:r>
              <a:rPr lang="el-GR" altLang="el-GR" sz="1800" b="1"/>
              <a:t>Γεννήθηκε στο </a:t>
            </a:r>
            <a:r>
              <a:rPr lang="en-US" altLang="el-GR" sz="1800" b="1"/>
              <a:t>Somerset</a:t>
            </a:r>
            <a:r>
              <a:rPr lang="el-GR" altLang="el-GR" sz="1800" b="1"/>
              <a:t>. Σπούδασε στο Λονδίνο και έπειτα στο Παρίσι, όπου και εγκαταστάθηκε για τα έτη 1236-1251. Μελέτησε σε αυτά τα χρόνια τον Αριστοτέλη, αλλά δεν ασπάσθηκε όλες τις απόψεις του, αφού είχε την άποψη ότι η εμπειρία είναι η βασίλισσα των επιστημών. Επέστρεψε μετά στην Οξφόρδη, αλλά το 1257 αναγκάστηκε να επιστρέψει στο Παρίσι, αφού του απαγορεύθηκε η διδασκαλία. Το 1265, συνέγραψε για τον Πάπα Κλήμη Δ΄ (1265-1268) το έργο </a:t>
            </a:r>
            <a:r>
              <a:rPr lang="en-US" altLang="el-GR" sz="1800" b="1" i="1"/>
              <a:t>Opus majus</a:t>
            </a:r>
            <a:r>
              <a:rPr lang="el-GR" altLang="el-GR" sz="1800" b="1"/>
              <a:t>, που μαζί με τα έργα </a:t>
            </a:r>
            <a:r>
              <a:rPr lang="en-US" altLang="el-GR" sz="1800" b="1" i="1"/>
              <a:t>Opus minus</a:t>
            </a:r>
            <a:r>
              <a:rPr lang="el-GR" altLang="el-GR" sz="1800" b="1"/>
              <a:t> και </a:t>
            </a:r>
            <a:r>
              <a:rPr lang="en-US" altLang="el-GR" sz="1800" b="1" i="1"/>
              <a:t>Opus tertius </a:t>
            </a:r>
            <a:r>
              <a:rPr lang="el-GR" altLang="el-GR" sz="1800" b="1"/>
              <a:t>συνθέτουν μια επιστημονική εγκυκλοπαίδεια, από την οποία καταδεικνύεται ότι η σπουδαιότητα του επιστημονικού πειράματος. Διέκρινε την ψυχή με θεϊκή προέλευση και την ευαίσθητη ψυχή, που προέρχεται από τον πηλό της γης. Το έργο του είναι λιγότερο ιατρικό, αφού ασχολήθηκε κυρίως με τη φιλοσοφία, τη μελέτη του ημερολογίου, τη μηχανική και τη χημεία. Παρόλα αυτά, αναγνώρισε τον κεντρικό ρόλο του εγκεφάλου στο νευρικό σύστημα και ερμήνευσε την όραση ως αποτέλεσμα του φακού που υπάρχει μέσα στον οφθαλμό. Μελέτησε τους κοίλους και κυρτούς φακούς και κατέδειξε το ενδιαφέρον για τη χρήση ενός μεγεθυντικού φακού για τους πρεσβύωπες. Θεωρείται ως πρόδρομος του Γαλιλαίου και του Νεύτωνα.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09" name="Rectangle 51208">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11" name="Rectangle 51210">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03" name="Picture 4">
            <a:extLst>
              <a:ext uri="{FF2B5EF4-FFF2-40B4-BE49-F238E27FC236}">
                <a16:creationId xmlns:a16="http://schemas.microsoft.com/office/drawing/2014/main" id="{07AA9FCE-B5EC-42F0-F110-F7D42A1047C0}"/>
              </a:ext>
            </a:extLst>
          </p:cNvPr>
          <p:cNvPicPr>
            <a:picLocks noGrp="1" noChangeAspect="1" noChangeArrowheads="1"/>
          </p:cNvPicPr>
          <p:nvPr>
            <p:ph type="body" idx="1"/>
          </p:nvPr>
        </p:nvPicPr>
        <p:blipFill rotWithShape="1">
          <a:blip r:embed="rId2">
            <a:extLst>
              <a:ext uri="{28A0092B-C50C-407E-A947-70E740481C1C}">
                <a14:useLocalDpi xmlns:a14="http://schemas.microsoft.com/office/drawing/2010/main" val="0"/>
              </a:ext>
            </a:extLst>
          </a:blip>
          <a:srcRect r="11111"/>
          <a:stretch/>
        </p:blipFill>
        <p:spPr>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2" name="Rectangle 2">
            <a:extLst>
              <a:ext uri="{FF2B5EF4-FFF2-40B4-BE49-F238E27FC236}">
                <a16:creationId xmlns:a16="http://schemas.microsoft.com/office/drawing/2014/main" id="{37730834-DDD8-1910-B8C3-21375E7487E9}"/>
              </a:ext>
            </a:extLst>
          </p:cNvPr>
          <p:cNvSpPr>
            <a:spLocks noGrp="1" noChangeArrowheads="1"/>
          </p:cNvSpPr>
          <p:nvPr>
            <p:ph type="title"/>
          </p:nvPr>
        </p:nvSpPr>
        <p:spPr>
          <a:xfrm>
            <a:off x="599818" y="5234320"/>
            <a:ext cx="6931319" cy="752217"/>
          </a:xfrm>
        </p:spPr>
        <p:txBody>
          <a:bodyPr vert="horz" lIns="91440" tIns="45720" rIns="91440" bIns="45720" rtlCol="0" anchor="b">
            <a:normAutofit/>
          </a:bodyPr>
          <a:lstStyle/>
          <a:p>
            <a:r>
              <a:rPr lang="en-US" altLang="el-GR" sz="3100" b="1" kern="1200">
                <a:solidFill>
                  <a:schemeClr val="tx1">
                    <a:lumMod val="85000"/>
                    <a:lumOff val="15000"/>
                  </a:schemeClr>
                </a:solidFill>
                <a:latin typeface="+mj-lt"/>
                <a:ea typeface="+mj-ea"/>
                <a:cs typeface="+mj-cs"/>
              </a:rPr>
              <a:t>Roger Bacon (Ρογήρος Βάκων) (1214-1292)</a:t>
            </a:r>
          </a:p>
        </p:txBody>
      </p:sp>
      <p:pic>
        <p:nvPicPr>
          <p:cNvPr id="51204" name="Picture 5">
            <a:extLst>
              <a:ext uri="{FF2B5EF4-FFF2-40B4-BE49-F238E27FC236}">
                <a16:creationId xmlns:a16="http://schemas.microsoft.com/office/drawing/2014/main" id="{DA4810FA-B748-D9A8-38DF-C0E26FA38E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93" r="1" b="46587"/>
          <a:stretch/>
        </p:blipFill>
        <p:spPr bwMode="auto">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234" name="Rectangle 52233">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36" name="Rectangle 52235">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227" name="Picture 4">
            <a:extLst>
              <a:ext uri="{FF2B5EF4-FFF2-40B4-BE49-F238E27FC236}">
                <a16:creationId xmlns:a16="http://schemas.microsoft.com/office/drawing/2014/main" id="{5820295D-FF1F-D2D2-3168-ABD9DFE02EBA}"/>
              </a:ext>
            </a:extLst>
          </p:cNvPr>
          <p:cNvPicPr>
            <a:picLocks noChangeAspect="1" noChangeArrowheads="1"/>
          </p:cNvPicPr>
          <p:nvPr/>
        </p:nvPicPr>
        <p:blipFill rotWithShape="1">
          <a:blip r:embed="rId2">
            <a:alphaModFix amt="80000"/>
            <a:extLst>
              <a:ext uri="{28A0092B-C50C-407E-A947-70E740481C1C}">
                <a14:useLocalDpi xmlns:a14="http://schemas.microsoft.com/office/drawing/2010/main" val="0"/>
              </a:ext>
            </a:extLst>
          </a:blip>
          <a:srcRect l="7169" r="7334" b="-1"/>
          <a:stretch/>
        </p:blipFill>
        <p:spPr>
          <a:xfrm>
            <a:off x="180975" y="182880"/>
            <a:ext cx="11823637" cy="64997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26" name="Rectangle 2">
            <a:extLst>
              <a:ext uri="{FF2B5EF4-FFF2-40B4-BE49-F238E27FC236}">
                <a16:creationId xmlns:a16="http://schemas.microsoft.com/office/drawing/2014/main" id="{BB1DF143-ADC2-5ED4-A205-02DAF74956B3}"/>
              </a:ext>
            </a:extLst>
          </p:cNvPr>
          <p:cNvSpPr>
            <a:spLocks noGrp="1" noChangeArrowheads="1"/>
          </p:cNvSpPr>
          <p:nvPr>
            <p:ph type="title"/>
          </p:nvPr>
        </p:nvSpPr>
        <p:spPr>
          <a:xfrm>
            <a:off x="1395413" y="5716131"/>
            <a:ext cx="10165218" cy="702801"/>
          </a:xfrm>
        </p:spPr>
        <p:txBody>
          <a:bodyPr anchor="b">
            <a:normAutofit/>
          </a:bodyPr>
          <a:lstStyle/>
          <a:p>
            <a:pPr eaLnBrk="1" hangingPunct="1"/>
            <a:r>
              <a:rPr lang="en-US" altLang="el-GR" sz="4000" b="1" dirty="0">
                <a:solidFill>
                  <a:srgbClr val="000000"/>
                </a:solidFill>
              </a:rPr>
              <a:t>Roger Bacon</a:t>
            </a:r>
            <a:r>
              <a:rPr lang="el-GR" altLang="el-GR" sz="4000" b="1" dirty="0">
                <a:solidFill>
                  <a:srgbClr val="000000"/>
                </a:solidFill>
              </a:rPr>
              <a:t> (</a:t>
            </a:r>
            <a:r>
              <a:rPr lang="el-GR" altLang="el-GR" sz="4000" b="1" dirty="0" err="1">
                <a:solidFill>
                  <a:srgbClr val="000000"/>
                </a:solidFill>
              </a:rPr>
              <a:t>Ρογήρος</a:t>
            </a:r>
            <a:r>
              <a:rPr lang="el-GR" altLang="el-GR" sz="4000" b="1" dirty="0">
                <a:solidFill>
                  <a:srgbClr val="000000"/>
                </a:solidFill>
              </a:rPr>
              <a:t> Βάκων) (1214-1292)</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7" name="!!Rectangle">
            <a:extLst>
              <a:ext uri="{FF2B5EF4-FFF2-40B4-BE49-F238E27FC236}">
                <a16:creationId xmlns:a16="http://schemas.microsoft.com/office/drawing/2014/main" id="{21ED5FCA-9564-42B4-9F52-2CCED8ED6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3253" name="Picture 53252" descr="Μπροστινά σκαλιά και κολώνες ενός μεγαλοπρεπούς κτηρίου σε πόλη">
            <a:extLst>
              <a:ext uri="{FF2B5EF4-FFF2-40B4-BE49-F238E27FC236}">
                <a16:creationId xmlns:a16="http://schemas.microsoft.com/office/drawing/2014/main" id="{F82EB225-A821-9A9B-5449-67CB33F6EDB5}"/>
              </a:ext>
            </a:extLst>
          </p:cNvPr>
          <p:cNvPicPr>
            <a:picLocks noChangeAspect="1"/>
          </p:cNvPicPr>
          <p:nvPr/>
        </p:nvPicPr>
        <p:blipFill rotWithShape="1">
          <a:blip r:embed="rId2">
            <a:alphaModFix amt="55000"/>
          </a:blip>
          <a:srcRect b="15730"/>
          <a:stretch/>
        </p:blipFill>
        <p:spPr>
          <a:xfrm>
            <a:off x="20" y="-9107"/>
            <a:ext cx="12191980" cy="6858000"/>
          </a:xfrm>
          <a:prstGeom prst="rect">
            <a:avLst/>
          </a:prstGeom>
        </p:spPr>
      </p:pic>
      <p:sp>
        <p:nvSpPr>
          <p:cNvPr id="53250" name="Rectangle 2">
            <a:extLst>
              <a:ext uri="{FF2B5EF4-FFF2-40B4-BE49-F238E27FC236}">
                <a16:creationId xmlns:a16="http://schemas.microsoft.com/office/drawing/2014/main" id="{723B1377-A75F-0D99-1419-DCC31CAC6854}"/>
              </a:ext>
            </a:extLst>
          </p:cNvPr>
          <p:cNvSpPr>
            <a:spLocks noGrp="1" noChangeArrowheads="1"/>
          </p:cNvSpPr>
          <p:nvPr>
            <p:ph type="title"/>
          </p:nvPr>
        </p:nvSpPr>
        <p:spPr>
          <a:xfrm>
            <a:off x="838200" y="365125"/>
            <a:ext cx="10515600" cy="1325563"/>
          </a:xfrm>
        </p:spPr>
        <p:txBody>
          <a:bodyPr>
            <a:normAutofit/>
          </a:bodyPr>
          <a:lstStyle/>
          <a:p>
            <a:pPr eaLnBrk="1" hangingPunct="1"/>
            <a:r>
              <a:rPr lang="fr-FR" altLang="el-GR" b="1">
                <a:solidFill>
                  <a:srgbClr val="FFFFFF"/>
                </a:solidFill>
              </a:rPr>
              <a:t>Albert von Bollstaedt (Albertus Magnus </a:t>
            </a:r>
            <a:r>
              <a:rPr lang="el-GR" altLang="el-GR" b="1">
                <a:solidFill>
                  <a:srgbClr val="FFFFFF"/>
                </a:solidFill>
              </a:rPr>
              <a:t>ή</a:t>
            </a:r>
            <a:r>
              <a:rPr lang="fr-FR" altLang="el-GR" b="1">
                <a:solidFill>
                  <a:srgbClr val="FFFFFF"/>
                </a:solidFill>
              </a:rPr>
              <a:t> Albert le Grand (1193 - 1280)</a:t>
            </a:r>
            <a:r>
              <a:rPr lang="el-GR" altLang="el-GR">
                <a:solidFill>
                  <a:srgbClr val="FFFFFF"/>
                </a:solidFill>
              </a:rPr>
              <a:t> </a:t>
            </a:r>
          </a:p>
        </p:txBody>
      </p:sp>
      <p:sp>
        <p:nvSpPr>
          <p:cNvPr id="53259" name="Arc 5325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251" name="Rectangle 3">
            <a:extLst>
              <a:ext uri="{FF2B5EF4-FFF2-40B4-BE49-F238E27FC236}">
                <a16:creationId xmlns:a16="http://schemas.microsoft.com/office/drawing/2014/main" id="{48B30A6C-F91A-ACC7-2B1D-B5193E1642DD}"/>
              </a:ext>
            </a:extLst>
          </p:cNvPr>
          <p:cNvSpPr>
            <a:spLocks noGrp="1" noChangeArrowheads="1"/>
          </p:cNvSpPr>
          <p:nvPr>
            <p:ph type="body" idx="1"/>
          </p:nvPr>
        </p:nvSpPr>
        <p:spPr>
          <a:xfrm>
            <a:off x="838200" y="1825625"/>
            <a:ext cx="10515600" cy="4351338"/>
          </a:xfrm>
        </p:spPr>
        <p:txBody>
          <a:bodyPr>
            <a:normAutofit/>
          </a:bodyPr>
          <a:lstStyle/>
          <a:p>
            <a:pPr eaLnBrk="1" hangingPunct="1">
              <a:buFontTx/>
              <a:buNone/>
            </a:pPr>
            <a:r>
              <a:rPr lang="el-GR" altLang="el-GR" sz="1500" b="1">
                <a:solidFill>
                  <a:srgbClr val="FFFFFF"/>
                </a:solidFill>
              </a:rPr>
              <a:t>Γεννήθηκε στην </a:t>
            </a:r>
            <a:r>
              <a:rPr lang="fr-FR" altLang="el-GR" sz="1500" b="1">
                <a:solidFill>
                  <a:srgbClr val="FFFFFF"/>
                </a:solidFill>
              </a:rPr>
              <a:t>Souabe</a:t>
            </a:r>
            <a:r>
              <a:rPr lang="el-GR" altLang="el-GR" sz="1500" b="1">
                <a:solidFill>
                  <a:srgbClr val="FFFFFF"/>
                </a:solidFill>
              </a:rPr>
              <a:t> της Γερμανίας. Σπούδασε θεολογία, ιατρική, φυσιογνωσία και φιλοσοφία σε Βενετία, Μπολόνια, Πάδοβα, Παρίσι και Κολωνία. Εκάρη μοναχός του τάγματος των Δομινικανών (του πιο αδιάλλακτου εκ των ταγμάτων – Δομινικανών, Ιακωβίνων, Φραγκισκανών, Καρμηλιτών και Αυγουστίνων - των οποίων οι μοναχοί ζούσαν από ελεημοσύνες) δίνοντας τον καθιερωμένο όρκο ενώπιον του </a:t>
            </a:r>
            <a:r>
              <a:rPr lang="en-US" altLang="el-GR" sz="1500" b="1">
                <a:solidFill>
                  <a:srgbClr val="FFFFFF"/>
                </a:solidFill>
              </a:rPr>
              <a:t>Jourdain de Saxe</a:t>
            </a:r>
            <a:r>
              <a:rPr lang="el-GR" altLang="el-GR" sz="1500" b="1">
                <a:solidFill>
                  <a:srgbClr val="FFFFFF"/>
                </a:solidFill>
              </a:rPr>
              <a:t>, διαδόχου του Αγίου Δομίνικου. Υπήρξε ιατρός, φυσιοδίφης, φιλόσοφος και θεολόγος και απεκλήθη «</a:t>
            </a:r>
            <a:r>
              <a:rPr lang="fr-FR" altLang="el-GR" sz="1500" b="1">
                <a:solidFill>
                  <a:srgbClr val="FFFFFF"/>
                </a:solidFill>
              </a:rPr>
              <a:t>Docteur universel</a:t>
            </a:r>
            <a:r>
              <a:rPr lang="el-GR" altLang="el-GR" sz="1500" b="1">
                <a:solidFill>
                  <a:srgbClr val="FFFFFF"/>
                </a:solidFill>
              </a:rPr>
              <a:t>» ή «το θαύμα του αιώνα του». Πριν χειροτονηθεί επίσκοπος της </a:t>
            </a:r>
            <a:r>
              <a:rPr lang="en-US" altLang="el-GR" sz="1500" b="1">
                <a:solidFill>
                  <a:srgbClr val="FFFFFF"/>
                </a:solidFill>
              </a:rPr>
              <a:t>Ratisbonne</a:t>
            </a:r>
            <a:r>
              <a:rPr lang="el-GR" altLang="el-GR" sz="1500" b="1">
                <a:solidFill>
                  <a:srgbClr val="FFFFFF"/>
                </a:solidFill>
              </a:rPr>
              <a:t>, το 1260 και στη συνέχεια έξαρχος του Πάπα, δίδαξε στο Στρασβούργο και το Παρίσι, από το 1245 έως το 1248. Στο Παρίσι, δίδασκε στην πλατεία </a:t>
            </a:r>
            <a:r>
              <a:rPr lang="en-US" altLang="el-GR" sz="1500" b="1" i="1">
                <a:solidFill>
                  <a:srgbClr val="FFFFFF"/>
                </a:solidFill>
              </a:rPr>
              <a:t>Maubert</a:t>
            </a:r>
            <a:r>
              <a:rPr lang="el-GR" altLang="el-GR" sz="1500" b="1">
                <a:solidFill>
                  <a:srgbClr val="FFFFFF"/>
                </a:solidFill>
              </a:rPr>
              <a:t> (η οποία φέρει το όνομα του),  όπου είχε ως μαθητή τον Άγιο Θωμά Ακουϊνάτη (</a:t>
            </a:r>
            <a:r>
              <a:rPr lang="fr-FR" altLang="el-GR" sz="1500" b="1">
                <a:solidFill>
                  <a:srgbClr val="FFFFFF"/>
                </a:solidFill>
              </a:rPr>
              <a:t>Saint Thomas d</a:t>
            </a:r>
            <a:r>
              <a:rPr lang="el-GR" altLang="el-GR" sz="1500" b="1">
                <a:solidFill>
                  <a:srgbClr val="FFFFFF"/>
                </a:solidFill>
              </a:rPr>
              <a:t>’</a:t>
            </a:r>
            <a:r>
              <a:rPr lang="fr-FR" altLang="el-GR" sz="1500" b="1">
                <a:solidFill>
                  <a:srgbClr val="FFFFFF"/>
                </a:solidFill>
              </a:rPr>
              <a:t>Aquin</a:t>
            </a:r>
            <a:r>
              <a:rPr lang="el-GR" altLang="el-GR" sz="1500" b="1">
                <a:solidFill>
                  <a:srgbClr val="FFFFFF"/>
                </a:solidFill>
              </a:rPr>
              <a:t>). Από το 1248, διετέλεσε καθηγητής του </a:t>
            </a:r>
            <a:r>
              <a:rPr lang="en-US" altLang="el-GR" sz="1500" b="1" i="1">
                <a:solidFill>
                  <a:srgbClr val="FFFFFF"/>
                </a:solidFill>
              </a:rPr>
              <a:t>Studium generale</a:t>
            </a:r>
            <a:r>
              <a:rPr lang="el-GR" altLang="el-GR" sz="1500" b="1">
                <a:solidFill>
                  <a:srgbClr val="FFFFFF"/>
                </a:solidFill>
              </a:rPr>
              <a:t> (Πανεπιστημίου) στην Κολωνία, όπου και απεβίωσε. Υπήρξε οπαδός του Αριστοτέλη. Το 1250, συνέγραψε το </a:t>
            </a:r>
            <a:r>
              <a:rPr lang="fr-FR" altLang="el-GR" sz="1500" b="1" i="1">
                <a:solidFill>
                  <a:srgbClr val="FFFFFF"/>
                </a:solidFill>
              </a:rPr>
              <a:t>Summa Naturaliun</a:t>
            </a:r>
            <a:r>
              <a:rPr lang="el-GR" altLang="el-GR" sz="1500" b="1">
                <a:solidFill>
                  <a:srgbClr val="FFFFFF"/>
                </a:solidFill>
              </a:rPr>
              <a:t>, εγκυκλοπαίδεια περιλαμβάνουσα το σύνολο της ελληνικής, λατινικής, αραβικής και εβραϊκής επιστήμης. Σ’ αυτή περιλαμβάνονται, μεταξύ άλλων, κεφάλαια βοτανικής με έμφαση στα θεραπευτικά φυτά και ιατρικής αλχημείας, τα οποία αποτέλεσαν σημείο αναφοράς μέχρι το 17ο αιώνα. Υπήρξε συνειδητός διαλεκτικός, κατορθώνοντας να συμβιβάσει τον Αριστοτέλη με τον Άγιο Αυγουστίνο, καταδικάζοντας όμως τον «αβερροϊσμό». Αποδείχθηκε πραγματικός πρωτοπόρος της πειραματικής επιστήμης. Συνέγραψε επίσης το </a:t>
            </a:r>
            <a:r>
              <a:rPr lang="en-US" altLang="el-GR" sz="1500" b="1" i="1">
                <a:solidFill>
                  <a:srgbClr val="FFFFFF"/>
                </a:solidFill>
              </a:rPr>
              <a:t>De caelo et mundo</a:t>
            </a:r>
            <a:r>
              <a:rPr lang="el-GR" altLang="el-GR" sz="1500" b="1" i="1">
                <a:solidFill>
                  <a:srgbClr val="FFFFFF"/>
                </a:solidFill>
              </a:rPr>
              <a:t>, </a:t>
            </a:r>
            <a:r>
              <a:rPr lang="el-GR" altLang="el-GR" sz="1500" b="1">
                <a:solidFill>
                  <a:srgbClr val="FFFFFF"/>
                </a:solidFill>
              </a:rPr>
              <a:t>και το </a:t>
            </a:r>
            <a:r>
              <a:rPr lang="en-US" altLang="el-GR" sz="1500" b="1" i="1">
                <a:solidFill>
                  <a:srgbClr val="FFFFFF"/>
                </a:solidFill>
              </a:rPr>
              <a:t>Physica</a:t>
            </a:r>
            <a:r>
              <a:rPr lang="el-GR" altLang="el-GR" sz="1500" b="1">
                <a:solidFill>
                  <a:srgbClr val="FFFFFF"/>
                </a:solidFill>
              </a:rPr>
              <a:t>, στο οποίο καθορίζει ποια πρέπει να είναι η πνευματική κατάσταση του επιστήμονα. Επίσης, δημοσίευσε το </a:t>
            </a:r>
            <a:r>
              <a:rPr lang="en-US" altLang="el-GR" sz="1500" b="1" i="1">
                <a:solidFill>
                  <a:srgbClr val="FFFFFF"/>
                </a:solidFill>
              </a:rPr>
              <a:t>Summa theological</a:t>
            </a:r>
            <a:r>
              <a:rPr lang="el-GR" altLang="el-GR" sz="1500" b="1">
                <a:solidFill>
                  <a:srgbClr val="FFFFFF"/>
                </a:solidFill>
              </a:rPr>
              <a:t>.   Σε μια μικρή πραγματεία του, με τίτλο </a:t>
            </a:r>
            <a:r>
              <a:rPr lang="fr-FR" altLang="el-GR" sz="1500" b="1" i="1">
                <a:solidFill>
                  <a:srgbClr val="FFFFFF"/>
                </a:solidFill>
              </a:rPr>
              <a:t>Les secrets des hommes et des femmes</a:t>
            </a:r>
            <a:r>
              <a:rPr lang="fr-FR" altLang="el-GR" sz="1500" b="1">
                <a:solidFill>
                  <a:srgbClr val="FFFFFF"/>
                </a:solidFill>
              </a:rPr>
              <a:t> </a:t>
            </a:r>
            <a:r>
              <a:rPr lang="el-GR" altLang="el-GR" sz="1500" b="1">
                <a:solidFill>
                  <a:srgbClr val="FFFFFF"/>
                </a:solidFill>
              </a:rPr>
              <a:t>(</a:t>
            </a:r>
            <a:r>
              <a:rPr lang="el-GR" altLang="el-GR" sz="1500" b="1" i="1">
                <a:solidFill>
                  <a:srgbClr val="FFFFFF"/>
                </a:solidFill>
              </a:rPr>
              <a:t>Περί των ανδρικών και γυναικείων μυστικών</a:t>
            </a:r>
            <a:r>
              <a:rPr lang="el-GR" altLang="el-GR" sz="1500" b="1">
                <a:solidFill>
                  <a:srgbClr val="FFFFFF"/>
                </a:solidFill>
              </a:rPr>
              <a:t>), εξηγεί ότι το έμβρυο δημιουργείται από το σπέρμα του πατρός του και τα έμμηνα της μητέρας του. Για αντισύλληψη, συνιστά την παθητικότητα της γυναίκας κατά τη διάρκεια της συνουσίας. Επίσης, αναφέρει για πρώτη φορά την ιδιαίτερη ευαισθησία της κλειτορίδας και το ρόλο της στη γυναικεία απόλαυση. Το 1931,  αγιοποιήθηκε από το Βατικανό.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6" name="Rectangle 717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1" name="Picture 5" descr="Αποτέλεσμα εικόνας για άραβες και βυζάντιο">
            <a:extLst>
              <a:ext uri="{FF2B5EF4-FFF2-40B4-BE49-F238E27FC236}">
                <a16:creationId xmlns:a16="http://schemas.microsoft.com/office/drawing/2014/main" id="{337D2257-E388-84E2-A76D-A1F27EE249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72"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282" name="Rectangle 54281">
            <a:extLst>
              <a:ext uri="{FF2B5EF4-FFF2-40B4-BE49-F238E27FC236}">
                <a16:creationId xmlns:a16="http://schemas.microsoft.com/office/drawing/2014/main" id="{7C9BE72A-4F97-4FA0-AF09-2C65D071C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4" name="Rectangle 2">
            <a:extLst>
              <a:ext uri="{FF2B5EF4-FFF2-40B4-BE49-F238E27FC236}">
                <a16:creationId xmlns:a16="http://schemas.microsoft.com/office/drawing/2014/main" id="{FA29F0EB-A9D4-0C6E-F7F7-A5A8606918A3}"/>
              </a:ext>
            </a:extLst>
          </p:cNvPr>
          <p:cNvSpPr>
            <a:spLocks noGrp="1" noChangeArrowheads="1"/>
          </p:cNvSpPr>
          <p:nvPr>
            <p:ph type="title"/>
          </p:nvPr>
        </p:nvSpPr>
        <p:spPr>
          <a:xfrm>
            <a:off x="841248" y="4072047"/>
            <a:ext cx="10506456" cy="1130994"/>
          </a:xfrm>
        </p:spPr>
        <p:txBody>
          <a:bodyPr vert="horz" lIns="91440" tIns="45720" rIns="91440" bIns="45720" rtlCol="0" anchor="b">
            <a:normAutofit/>
          </a:bodyPr>
          <a:lstStyle/>
          <a:p>
            <a:pPr algn="ctr"/>
            <a:r>
              <a:rPr lang="en-US" altLang="el-GR" sz="3600" b="1" kern="1200">
                <a:solidFill>
                  <a:schemeClr val="tx1"/>
                </a:solidFill>
                <a:latin typeface="+mj-lt"/>
                <a:ea typeface="+mj-ea"/>
                <a:cs typeface="+mj-cs"/>
              </a:rPr>
              <a:t>Albert von Bollstaedt (Albertus Magnus ή Albert le Grand (1193 - 1280)</a:t>
            </a:r>
          </a:p>
        </p:txBody>
      </p:sp>
      <p:pic>
        <p:nvPicPr>
          <p:cNvPr id="54277" name="Content Placeholder 4" descr="albert le grand de animalibus.JPG">
            <a:extLst>
              <a:ext uri="{FF2B5EF4-FFF2-40B4-BE49-F238E27FC236}">
                <a16:creationId xmlns:a16="http://schemas.microsoft.com/office/drawing/2014/main" id="{5C1ED019-963F-E0F7-C340-A62CA79D7C0D}"/>
              </a:ext>
            </a:extLst>
          </p:cNvPr>
          <p:cNvPicPr>
            <a:picLocks noChangeAspect="1"/>
          </p:cNvPicPr>
          <p:nvPr/>
        </p:nvPicPr>
        <p:blipFill rotWithShape="1">
          <a:blip r:embed="rId2">
            <a:extLst>
              <a:ext uri="{28A0092B-C50C-407E-A947-70E740481C1C}">
                <a14:useLocalDpi xmlns:a14="http://schemas.microsoft.com/office/drawing/2010/main" val="0"/>
              </a:ext>
            </a:extLst>
          </a:blip>
          <a:srcRect t="15040" r="-3" b="15704"/>
          <a:stretch/>
        </p:blipFill>
        <p:spPr bwMode="auto">
          <a:xfrm>
            <a:off x="203682" y="181113"/>
            <a:ext cx="3797398" cy="37170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5" descr="Αποτέλεσμα εικόνας για Albert le Grand">
            <a:extLst>
              <a:ext uri="{FF2B5EF4-FFF2-40B4-BE49-F238E27FC236}">
                <a16:creationId xmlns:a16="http://schemas.microsoft.com/office/drawing/2014/main" id="{E813C6E5-CB31-8A24-2847-738206C2E4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383"/>
          <a:stretch/>
        </p:blipFill>
        <p:spPr bwMode="auto">
          <a:xfrm>
            <a:off x="4193167" y="181113"/>
            <a:ext cx="3815005" cy="37170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8" descr="Αποτέλεσμα εικόνας για Albert le Grand">
            <a:extLst>
              <a:ext uri="{FF2B5EF4-FFF2-40B4-BE49-F238E27FC236}">
                <a16:creationId xmlns:a16="http://schemas.microsoft.com/office/drawing/2014/main" id="{3F4928BA-F87F-AC92-F6F8-137B17235386}"/>
              </a:ext>
            </a:extLst>
          </p:cNvPr>
          <p:cNvPicPr>
            <a:picLocks noGrp="1" noChangeAspect="1" noChangeArrowheads="1"/>
          </p:cNvPicPr>
          <p:nvPr>
            <p:ph type="body" idx="1"/>
          </p:nvPr>
        </p:nvPicPr>
        <p:blipFill rotWithShape="1">
          <a:blip r:embed="rId4">
            <a:extLst>
              <a:ext uri="{28A0092B-C50C-407E-A947-70E740481C1C}">
                <a14:useLocalDpi xmlns:a14="http://schemas.microsoft.com/office/drawing/2010/main" val="0"/>
              </a:ext>
            </a:extLst>
          </a:blip>
          <a:srcRect t="11549" b="26570"/>
          <a:stretch/>
        </p:blipFill>
        <p:spPr>
          <a:xfrm>
            <a:off x="8190920" y="181113"/>
            <a:ext cx="3799289" cy="37170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304" name="Rectangle 5530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98" name="Rectangle 2">
            <a:extLst>
              <a:ext uri="{FF2B5EF4-FFF2-40B4-BE49-F238E27FC236}">
                <a16:creationId xmlns:a16="http://schemas.microsoft.com/office/drawing/2014/main" id="{E4CE9C03-024D-3570-F3D7-CE214BA278C6}"/>
              </a:ext>
            </a:extLst>
          </p:cNvPr>
          <p:cNvSpPr>
            <a:spLocks noGrp="1" noChangeArrowheads="1"/>
          </p:cNvSpPr>
          <p:nvPr>
            <p:ph type="title"/>
          </p:nvPr>
        </p:nvSpPr>
        <p:spPr>
          <a:xfrm>
            <a:off x="838200" y="365125"/>
            <a:ext cx="10515600" cy="1325563"/>
          </a:xfrm>
        </p:spPr>
        <p:txBody>
          <a:bodyPr>
            <a:normAutofit/>
          </a:bodyPr>
          <a:lstStyle/>
          <a:p>
            <a:pPr eaLnBrk="1" hangingPunct="1"/>
            <a:r>
              <a:rPr lang="el-GR" altLang="el-GR" sz="5400" b="1"/>
              <a:t>Η ίδρυση των πρώτων πανεπιστημίων</a:t>
            </a:r>
          </a:p>
        </p:txBody>
      </p:sp>
      <p:sp>
        <p:nvSpPr>
          <p:cNvPr id="5530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99" name="Rectangle 3">
            <a:extLst>
              <a:ext uri="{FF2B5EF4-FFF2-40B4-BE49-F238E27FC236}">
                <a16:creationId xmlns:a16="http://schemas.microsoft.com/office/drawing/2014/main" id="{94C863EE-F020-4AB0-C7EA-16F8B38DDCFC}"/>
              </a:ext>
            </a:extLst>
          </p:cNvPr>
          <p:cNvSpPr>
            <a:spLocks noGrp="1" noChangeArrowheads="1"/>
          </p:cNvSpPr>
          <p:nvPr>
            <p:ph type="body" idx="1"/>
          </p:nvPr>
        </p:nvSpPr>
        <p:spPr>
          <a:xfrm>
            <a:off x="838200" y="1929384"/>
            <a:ext cx="10515600" cy="4251960"/>
          </a:xfrm>
        </p:spPr>
        <p:txBody>
          <a:bodyPr>
            <a:normAutofit/>
          </a:bodyPr>
          <a:lstStyle/>
          <a:p>
            <a:pPr eaLnBrk="1" hangingPunct="1">
              <a:buFontTx/>
              <a:buNone/>
            </a:pPr>
            <a:r>
              <a:rPr lang="el-GR" altLang="el-GR" sz="1700" b="1"/>
              <a:t>Τον 11ο και 12ο αιώνα συντελέστηκε στη Δυτική Ευρώπη μια πρώιμη μικρή Αναγέννηση. Τα αίτιά της ήταν η οικονομική ανάπτυξη, η καθιέρωση της δημοτικής γλώσσας των διαφόρων εθνοτήτων που αντικατέστησε σιγά–σιγά τη λατινική και επέτρεψε σημαντικά τη δυνατότητα συμμετοχής στην εκπαίδευση ευρύτερων λαϊκών στρωμάτων, η ανάπτυξη των επισκοπικών σχολών και η δημιουργία βιβλιοθηκών.  Η Καρολίνεια γραφή (πεζά γράμματα) διευκόλυνε κατά πολύ το έργο των μεταφραστών και αντιγραφέων. Η Χριστιανική Δύση αφού γνώρισε το Κοράνιο, τα μαθηματικά, τη χημεία και τη φαρμακολογία των Αράβων, την αστρονομία του Πτολεμαίου, τη λογική, τη φυσική και τη βιολογία του Αριστοτέλη, την ιατρική και τη φιλοσοφία των Ελλήνων, αντελήφθη ότι ο χριστιανισμός δεν ήταν το άλφα και το ωμέγα του κόσμου και ότι και άλλες θρησκείες εξασφάλιζαν την ανάπτυξη του πνεύματος και της επιστήμης. Παράδειγμα οι αρχαίοι Έλληνες, που κατάφεραν να αναπτύξουν τη σκέψη τους χωρίς τη χριστιανική πίστη. Ο Γάλλος σχολαστικός φιλόσοφος και θεολόγος </a:t>
            </a:r>
            <a:r>
              <a:rPr lang="fr-FR" altLang="el-GR" sz="1700" b="1"/>
              <a:t>Pierre Ab</a:t>
            </a:r>
            <a:r>
              <a:rPr lang="el-GR" altLang="el-GR" sz="1700" b="1"/>
              <a:t>é</a:t>
            </a:r>
            <a:r>
              <a:rPr lang="fr-FR" altLang="el-GR" sz="1700" b="1"/>
              <a:t>lard </a:t>
            </a:r>
            <a:r>
              <a:rPr lang="el-GR" altLang="el-GR" sz="1700" b="1"/>
              <a:t>(Πιέρ Αβαιλάρδος - 1079-1142), που διατύπωσε το 12ο αιώνα την επαναστατική γνώμη ότι είχε την ικανότητα να κατανοήσει τον Θεό μόνο με τη λογική, καταδικάστηκε ως αιρετικός. Αρχικά ευνουχίστηκε επειδή παντρεύτηκε μυστικά την Ελοΐζα, η οποία οδηγήθηκε σε μοναστήρι και στο τέλος οδηγήθηκε στην πυρά, αφού υποχρεώθηκε να ρίξει ο ίδιος στη φωτιά το βιβλίο του </a:t>
            </a:r>
            <a:r>
              <a:rPr lang="el-GR" altLang="el-GR" sz="1700" b="1" i="1"/>
              <a:t>Και ναι και όχι</a:t>
            </a:r>
            <a:r>
              <a:rPr lang="el-GR" altLang="el-GR" sz="1700" b="1"/>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332" name="Rectangle 56331">
            <a:extLst>
              <a:ext uri="{FF2B5EF4-FFF2-40B4-BE49-F238E27FC236}">
                <a16:creationId xmlns:a16="http://schemas.microsoft.com/office/drawing/2014/main" id="{B5DAA40F-4F28-4316-934E-C55D7C3AA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34" name="Freeform: Shape 56333">
            <a:extLst>
              <a:ext uri="{FF2B5EF4-FFF2-40B4-BE49-F238E27FC236}">
                <a16:creationId xmlns:a16="http://schemas.microsoft.com/office/drawing/2014/main" id="{F6D467C8-A8E0-468B-B88D-9CEEE37BF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3345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336" name="sketch line">
            <a:extLst>
              <a:ext uri="{FF2B5EF4-FFF2-40B4-BE49-F238E27FC236}">
                <a16:creationId xmlns:a16="http://schemas.microsoft.com/office/drawing/2014/main" id="{62677C27-4325-4BE2-B2C9-B721DA9E3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475" y="2362200"/>
            <a:ext cx="4056549" cy="18288"/>
          </a:xfrm>
          <a:custGeom>
            <a:avLst/>
            <a:gdLst>
              <a:gd name="connsiteX0" fmla="*/ 0 w 4056549"/>
              <a:gd name="connsiteY0" fmla="*/ 0 h 18288"/>
              <a:gd name="connsiteX1" fmla="*/ 676092 w 4056549"/>
              <a:gd name="connsiteY1" fmla="*/ 0 h 18288"/>
              <a:gd name="connsiteX2" fmla="*/ 1271052 w 4056549"/>
              <a:gd name="connsiteY2" fmla="*/ 0 h 18288"/>
              <a:gd name="connsiteX3" fmla="*/ 1947144 w 4056549"/>
              <a:gd name="connsiteY3" fmla="*/ 0 h 18288"/>
              <a:gd name="connsiteX4" fmla="*/ 2501539 w 4056549"/>
              <a:gd name="connsiteY4" fmla="*/ 0 h 18288"/>
              <a:gd name="connsiteX5" fmla="*/ 3137065 w 4056549"/>
              <a:gd name="connsiteY5" fmla="*/ 0 h 18288"/>
              <a:gd name="connsiteX6" fmla="*/ 4056549 w 4056549"/>
              <a:gd name="connsiteY6" fmla="*/ 0 h 18288"/>
              <a:gd name="connsiteX7" fmla="*/ 4056549 w 4056549"/>
              <a:gd name="connsiteY7" fmla="*/ 18288 h 18288"/>
              <a:gd name="connsiteX8" fmla="*/ 3380458 w 4056549"/>
              <a:gd name="connsiteY8" fmla="*/ 18288 h 18288"/>
              <a:gd name="connsiteX9" fmla="*/ 2663801 w 4056549"/>
              <a:gd name="connsiteY9" fmla="*/ 18288 h 18288"/>
              <a:gd name="connsiteX10" fmla="*/ 2068840 w 4056549"/>
              <a:gd name="connsiteY10" fmla="*/ 18288 h 18288"/>
              <a:gd name="connsiteX11" fmla="*/ 1311618 w 4056549"/>
              <a:gd name="connsiteY11" fmla="*/ 18288 h 18288"/>
              <a:gd name="connsiteX12" fmla="*/ 716657 w 4056549"/>
              <a:gd name="connsiteY12" fmla="*/ 18288 h 18288"/>
              <a:gd name="connsiteX13" fmla="*/ 0 w 4056549"/>
              <a:gd name="connsiteY13" fmla="*/ 18288 h 18288"/>
              <a:gd name="connsiteX14" fmla="*/ 0 w 4056549"/>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6549" h="18288" fill="none" extrusionOk="0">
                <a:moveTo>
                  <a:pt x="0" y="0"/>
                </a:moveTo>
                <a:cubicBezTo>
                  <a:pt x="324395" y="-12272"/>
                  <a:pt x="437185" y="20747"/>
                  <a:pt x="676092" y="0"/>
                </a:cubicBezTo>
                <a:cubicBezTo>
                  <a:pt x="914999" y="-20747"/>
                  <a:pt x="980886" y="20074"/>
                  <a:pt x="1271052" y="0"/>
                </a:cubicBezTo>
                <a:cubicBezTo>
                  <a:pt x="1561218" y="-20074"/>
                  <a:pt x="1609815" y="19965"/>
                  <a:pt x="1947144" y="0"/>
                </a:cubicBezTo>
                <a:cubicBezTo>
                  <a:pt x="2284473" y="-19965"/>
                  <a:pt x="2317816" y="-23682"/>
                  <a:pt x="2501539" y="0"/>
                </a:cubicBezTo>
                <a:cubicBezTo>
                  <a:pt x="2685262" y="23682"/>
                  <a:pt x="2879461" y="12712"/>
                  <a:pt x="3137065" y="0"/>
                </a:cubicBezTo>
                <a:cubicBezTo>
                  <a:pt x="3394669" y="-12712"/>
                  <a:pt x="3618306" y="-41742"/>
                  <a:pt x="4056549" y="0"/>
                </a:cubicBezTo>
                <a:cubicBezTo>
                  <a:pt x="4056201" y="6465"/>
                  <a:pt x="4056979" y="10922"/>
                  <a:pt x="4056549" y="18288"/>
                </a:cubicBezTo>
                <a:cubicBezTo>
                  <a:pt x="3807729" y="-7540"/>
                  <a:pt x="3536237" y="12619"/>
                  <a:pt x="3380458" y="18288"/>
                </a:cubicBezTo>
                <a:cubicBezTo>
                  <a:pt x="3224679" y="23957"/>
                  <a:pt x="2967497" y="23368"/>
                  <a:pt x="2663801" y="18288"/>
                </a:cubicBezTo>
                <a:cubicBezTo>
                  <a:pt x="2360105" y="13208"/>
                  <a:pt x="2359716" y="-8821"/>
                  <a:pt x="2068840" y="18288"/>
                </a:cubicBezTo>
                <a:cubicBezTo>
                  <a:pt x="1777964" y="45397"/>
                  <a:pt x="1641909" y="31681"/>
                  <a:pt x="1311618" y="18288"/>
                </a:cubicBezTo>
                <a:cubicBezTo>
                  <a:pt x="981327" y="4895"/>
                  <a:pt x="990410" y="11155"/>
                  <a:pt x="716657" y="18288"/>
                </a:cubicBezTo>
                <a:cubicBezTo>
                  <a:pt x="442904" y="25421"/>
                  <a:pt x="330722" y="13665"/>
                  <a:pt x="0" y="18288"/>
                </a:cubicBezTo>
                <a:cubicBezTo>
                  <a:pt x="75" y="12069"/>
                  <a:pt x="515" y="5650"/>
                  <a:pt x="0" y="0"/>
                </a:cubicBezTo>
                <a:close/>
              </a:path>
              <a:path w="4056549" h="18288" stroke="0" extrusionOk="0">
                <a:moveTo>
                  <a:pt x="0" y="0"/>
                </a:moveTo>
                <a:cubicBezTo>
                  <a:pt x="175099" y="13469"/>
                  <a:pt x="459673" y="14529"/>
                  <a:pt x="594961" y="0"/>
                </a:cubicBezTo>
                <a:cubicBezTo>
                  <a:pt x="730249" y="-14529"/>
                  <a:pt x="873178" y="22015"/>
                  <a:pt x="1149356" y="0"/>
                </a:cubicBezTo>
                <a:cubicBezTo>
                  <a:pt x="1425534" y="-22015"/>
                  <a:pt x="1498871" y="-21513"/>
                  <a:pt x="1744316" y="0"/>
                </a:cubicBezTo>
                <a:cubicBezTo>
                  <a:pt x="1989761" y="21513"/>
                  <a:pt x="2112991" y="-46"/>
                  <a:pt x="2420408" y="0"/>
                </a:cubicBezTo>
                <a:cubicBezTo>
                  <a:pt x="2727825" y="46"/>
                  <a:pt x="2880256" y="-10040"/>
                  <a:pt x="3137065" y="0"/>
                </a:cubicBezTo>
                <a:cubicBezTo>
                  <a:pt x="3393874" y="10040"/>
                  <a:pt x="3704325" y="-6685"/>
                  <a:pt x="4056549" y="0"/>
                </a:cubicBezTo>
                <a:cubicBezTo>
                  <a:pt x="4055732" y="6895"/>
                  <a:pt x="4055770" y="11206"/>
                  <a:pt x="4056549" y="18288"/>
                </a:cubicBezTo>
                <a:cubicBezTo>
                  <a:pt x="3812770" y="11959"/>
                  <a:pt x="3533996" y="-5717"/>
                  <a:pt x="3299327" y="18288"/>
                </a:cubicBezTo>
                <a:cubicBezTo>
                  <a:pt x="3064658" y="42293"/>
                  <a:pt x="2940381" y="24492"/>
                  <a:pt x="2744931" y="18288"/>
                </a:cubicBezTo>
                <a:cubicBezTo>
                  <a:pt x="2549481" y="12084"/>
                  <a:pt x="2252169" y="51841"/>
                  <a:pt x="1987709" y="18288"/>
                </a:cubicBezTo>
                <a:cubicBezTo>
                  <a:pt x="1723249" y="-15265"/>
                  <a:pt x="1438946" y="3423"/>
                  <a:pt x="1230487" y="18288"/>
                </a:cubicBezTo>
                <a:cubicBezTo>
                  <a:pt x="1022028" y="33153"/>
                  <a:pt x="795957" y="18596"/>
                  <a:pt x="676092" y="18288"/>
                </a:cubicBezTo>
                <a:cubicBezTo>
                  <a:pt x="556227" y="17980"/>
                  <a:pt x="334853" y="39451"/>
                  <a:pt x="0" y="18288"/>
                </a:cubicBezTo>
                <a:cubicBezTo>
                  <a:pt x="95" y="14343"/>
                  <a:pt x="742" y="686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22" name="Rectangle 3">
            <a:extLst>
              <a:ext uri="{FF2B5EF4-FFF2-40B4-BE49-F238E27FC236}">
                <a16:creationId xmlns:a16="http://schemas.microsoft.com/office/drawing/2014/main" id="{30231C23-D45B-1E76-6C2A-EF4EC32D0EDB}"/>
              </a:ext>
            </a:extLst>
          </p:cNvPr>
          <p:cNvSpPr>
            <a:spLocks noGrp="1" noChangeArrowheads="1"/>
          </p:cNvSpPr>
          <p:nvPr>
            <p:ph type="body" idx="1"/>
          </p:nvPr>
        </p:nvSpPr>
        <p:spPr>
          <a:xfrm>
            <a:off x="640081" y="2706624"/>
            <a:ext cx="6241568" cy="3483864"/>
          </a:xfrm>
        </p:spPr>
        <p:txBody>
          <a:bodyPr>
            <a:normAutofit/>
          </a:bodyPr>
          <a:lstStyle/>
          <a:p>
            <a:pPr eaLnBrk="1" hangingPunct="1">
              <a:buFontTx/>
              <a:buNone/>
            </a:pPr>
            <a:r>
              <a:rPr lang="fr-FR" altLang="el-GR" sz="2200" b="1">
                <a:solidFill>
                  <a:srgbClr val="FFFFFF"/>
                </a:solidFill>
              </a:rPr>
              <a:t>Pierre Ab</a:t>
            </a:r>
            <a:r>
              <a:rPr lang="el-GR" altLang="el-GR" sz="2200" b="1">
                <a:solidFill>
                  <a:srgbClr val="FFFFFF"/>
                </a:solidFill>
              </a:rPr>
              <a:t>é</a:t>
            </a:r>
            <a:r>
              <a:rPr lang="fr-FR" altLang="el-GR" sz="2200" b="1">
                <a:solidFill>
                  <a:srgbClr val="FFFFFF"/>
                </a:solidFill>
              </a:rPr>
              <a:t>lard </a:t>
            </a:r>
            <a:r>
              <a:rPr lang="el-GR" altLang="el-GR" sz="2200" b="1">
                <a:solidFill>
                  <a:srgbClr val="FFFFFF"/>
                </a:solidFill>
              </a:rPr>
              <a:t>(Πιέρ Αβαιλάρδος - 1079-1142)</a:t>
            </a:r>
          </a:p>
        </p:txBody>
      </p:sp>
      <p:pic>
        <p:nvPicPr>
          <p:cNvPr id="56326" name="Picture 11">
            <a:extLst>
              <a:ext uri="{FF2B5EF4-FFF2-40B4-BE49-F238E27FC236}">
                <a16:creationId xmlns:a16="http://schemas.microsoft.com/office/drawing/2014/main" id="{338041F9-494E-EEE5-4548-3408C9BF01A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886373" y="329183"/>
            <a:ext cx="1910078" cy="28615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14" descr="Αποτέλεσμα εικόνας για Pierre Abélard">
            <a:extLst>
              <a:ext uri="{FF2B5EF4-FFF2-40B4-BE49-F238E27FC236}">
                <a16:creationId xmlns:a16="http://schemas.microsoft.com/office/drawing/2014/main" id="{50D053EF-9F95-FB25-6E76-16086549BEB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33718" y="3429000"/>
            <a:ext cx="3815388" cy="28615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AutoShape 5" descr="Αποτέλεσμα εικόνας για Pierre Abélard">
            <a:extLst>
              <a:ext uri="{FF2B5EF4-FFF2-40B4-BE49-F238E27FC236}">
                <a16:creationId xmlns:a16="http://schemas.microsoft.com/office/drawing/2014/main" id="{21429B61-AE69-FACB-8224-FAD1A3A0F384}"/>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l-GR" altLang="el-GR" sz="1800"/>
          </a:p>
        </p:txBody>
      </p:sp>
      <p:sp>
        <p:nvSpPr>
          <p:cNvPr id="56324" name="AutoShape 7" descr="Αποτέλεσμα εικόνας για Pierre Abélard">
            <a:extLst>
              <a:ext uri="{FF2B5EF4-FFF2-40B4-BE49-F238E27FC236}">
                <a16:creationId xmlns:a16="http://schemas.microsoft.com/office/drawing/2014/main" id="{FA2E17C3-EAC2-A81C-4B48-9BC39B3764D6}"/>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l-GR" altLang="el-GR" sz="1800"/>
          </a:p>
        </p:txBody>
      </p:sp>
      <p:sp>
        <p:nvSpPr>
          <p:cNvPr id="56325" name="AutoShape 9" descr="Αποτέλεσμα εικόνας για Pierre Abélard">
            <a:extLst>
              <a:ext uri="{FF2B5EF4-FFF2-40B4-BE49-F238E27FC236}">
                <a16:creationId xmlns:a16="http://schemas.microsoft.com/office/drawing/2014/main" id="{7C0E3F3B-7AA1-83D1-ADCA-BC068B92053A}"/>
              </a:ext>
            </a:extLst>
          </p:cNvPr>
          <p:cNvSpPr>
            <a:spLocks noChangeAspect="1" noChangeArrowheads="1"/>
          </p:cNvSpPr>
          <p:nvPr/>
        </p:nvSpPr>
        <p:spPr bwMode="auto">
          <a:xfrm>
            <a:off x="1679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l-GR" altLang="el-GR" sz="18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352" name="Rectangle 5735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54" name="Freeform: Shape 5735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56" name="Arc 5735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347" name="Rectangle 3">
            <a:extLst>
              <a:ext uri="{FF2B5EF4-FFF2-40B4-BE49-F238E27FC236}">
                <a16:creationId xmlns:a16="http://schemas.microsoft.com/office/drawing/2014/main" id="{29387AC7-4F3E-90BC-BB68-6BE5868B9AAF}"/>
              </a:ext>
            </a:extLst>
          </p:cNvPr>
          <p:cNvSpPr>
            <a:spLocks noGrp="1" noChangeArrowheads="1"/>
          </p:cNvSpPr>
          <p:nvPr>
            <p:ph type="body" idx="1"/>
          </p:nvPr>
        </p:nvSpPr>
        <p:spPr>
          <a:xfrm>
            <a:off x="4447308" y="591344"/>
            <a:ext cx="6906491" cy="5585619"/>
          </a:xfrm>
        </p:spPr>
        <p:txBody>
          <a:bodyPr anchor="ctr">
            <a:normAutofit/>
          </a:bodyPr>
          <a:lstStyle/>
          <a:p>
            <a:pPr eaLnBrk="1" hangingPunct="1">
              <a:buFontTx/>
              <a:buNone/>
            </a:pPr>
            <a:r>
              <a:rPr lang="el-GR" altLang="el-GR" sz="2200" b="1"/>
              <a:t>Ο Δυτικός Χριστιανισμός κλονίστηκε με την εισβολή της ιουδαϊκής και αραβικής σκέψεως καθώς και την εμφάνιση τον 12ο και 13ο αιώνα του Αριστοτέλη του οποίου τα έργα έγιναν γνωστά με τη μορφή του Αβερροϊσμού. Επιστήμονες, ιατροί, ιερωμένοι άρχισαν να αμφισβητούν τα δόγματα της εκκλησίας και να διαχωρίζουν τους φυσικούς νόμους από τη θεία βούληση. Ο Αβερροϊσμός δίδασκε ότι οι φυσικοί νόμοι κυβερνούν τον κόσμο, ότι κόσμος και θεός συνυπάρχουν, ότι υπάρχει μόνο μια αθάνατη ψυχή και ένα παγκόσμιο πνεύμα, ενώ η ανθρώπινη ψυχή και το ατομικό πνεύμα αποτελούν φάσεις ή μεταβατικές μορφές της ενεργητικής αυτής διάνοιας.   Σ’ αυτό το κλίμα του θριάμβου της λογικής, που αναζητούσε αποδείξεις για όλα τα πράγματα, το δόγμα κλονιζόταν.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375" name="Rectangle 5837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77" name="Rectangle 5837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79" name="Rectangle 58378">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81" name="Rectangle 58380">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83" name="Rectangle 58382">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70" name="Rectangle 3">
            <a:extLst>
              <a:ext uri="{FF2B5EF4-FFF2-40B4-BE49-F238E27FC236}">
                <a16:creationId xmlns:a16="http://schemas.microsoft.com/office/drawing/2014/main" id="{824BD4C4-F134-087D-6635-557A636230F8}"/>
              </a:ext>
            </a:extLst>
          </p:cNvPr>
          <p:cNvSpPr>
            <a:spLocks noGrp="1" noChangeArrowheads="1"/>
          </p:cNvSpPr>
          <p:nvPr>
            <p:ph type="body" idx="1"/>
          </p:nvPr>
        </p:nvSpPr>
        <p:spPr>
          <a:xfrm>
            <a:off x="1371599" y="2318197"/>
            <a:ext cx="9724031" cy="3683358"/>
          </a:xfrm>
        </p:spPr>
        <p:txBody>
          <a:bodyPr anchor="ctr">
            <a:noAutofit/>
          </a:bodyPr>
          <a:lstStyle/>
          <a:p>
            <a:pPr algn="ctr" eaLnBrk="1" hangingPunct="1"/>
            <a:r>
              <a:rPr lang="el-GR" altLang="el-GR" sz="1400" b="1" dirty="0"/>
              <a:t>Η Εκκλησία αντέδρασε λοιπόν αρχικά με την Ιερά Εξέταση και στη συνέχεια με το συμβιβασμό του δόγματος με τη λογική που ανέλαβαν να υλοποιήσουν δύο μεγάλοι σοφοί του 13ου αιώνα, ο Άγιος </a:t>
            </a:r>
            <a:r>
              <a:rPr lang="en-US" altLang="el-GR" sz="1400" b="1" dirty="0"/>
              <a:t>Albertus Magnus </a:t>
            </a:r>
            <a:r>
              <a:rPr lang="el-GR" altLang="el-GR" sz="1400" b="1" dirty="0"/>
              <a:t>(1193-1280) και ο μαθητής του Άγιος Θωμάς </a:t>
            </a:r>
            <a:r>
              <a:rPr lang="el-GR" altLang="el-GR" sz="1400" b="1" dirty="0" err="1"/>
              <a:t>Ακινάτης</a:t>
            </a:r>
            <a:r>
              <a:rPr lang="el-GR" altLang="el-GR" sz="1400" b="1" dirty="0"/>
              <a:t> (1225-1274). Και οι δύο καταδίκασαν τον </a:t>
            </a:r>
            <a:r>
              <a:rPr lang="el-GR" altLang="el-GR" sz="1400" b="1" dirty="0" err="1"/>
              <a:t>Αβερροϊσμό</a:t>
            </a:r>
            <a:r>
              <a:rPr lang="el-GR" altLang="el-GR" sz="1400" b="1" dirty="0"/>
              <a:t>, αλλά συμβιβάστηκαν με τον Αριστοτέλη. Ζήτησαν ισότητα μεταξύ θεολογικού και ορθού λόγου. Η κίνηση αυτή στη φιλοσοφία ονομάσθηκε Σχολαστική. Απέβλεπε στο να συνδυάσει την πίστη με τη λογική. Το δόγμα «πίστευε και μη ερεύνα» έδωσε τη θέση του στην αρχή «ερεύνα και πίστευε».  Μέσα στο γενικό αυτό πλαίσιο ιδεών ιδρύθηκαν το 13ο αι. τα Πανεπιστήμια, που αποτελούν το μεγαλύτερο επίτευγμα του Μεσαίωνα και είναι η μόνη αξιόλογη κληρονομιά που έφτασε ως εμάς. Τα Πανεπιστήμια απετέλεσαν την κιβωτό, όπου διαφυλάχτηκε η αρχαία πνευματική κληρονομιά και διασώθηκε ο ελληνορωμαϊκός πολιτισμός, για να ανθίσει και πάλι κατά τους χρόνους της Αναγεννήσεως. Χάρη στα Πανεπιστήμια διευρύνθηκε ο πνευματικός ορίζοντας του προσηλωμένου στην πίστη μεσαιωνικού ανθρώπου. Τα πανεπιστήμια υπήρξαν εργαστήρια για την καλλιέργεια των εθνικών γλωσσών και προπύργια του ορθού λόγου. Στα Πανεπιστήμια οφείλεται η πνευματική αφύπνιση του Ευρωπαίου. Σε ορισμένα από τα πρώτα πανεπιστήμια ο πάπας και οι αντιπρόσωποί του είχαν δικαίωμα επίβλεψης. Ακόμη και το δίπλωμα απονεμόταν στο όνομα του πάπα στην εκκλησία, σε τελετή που είχε περισσότερο θρησκευτικό χαρακτήρα. Αργότερα όμως, όταν Εβραίοι και άλλοι ετερόδοξοι ορκίζονταν ως πτυχιούχοι των πανεπιστημίων, η τελετή γινόταν σε άλλους χώρους και, παράλληλα, σε άλλες πόλεις ή κράτη άρχισε η ίδρυση κρατικών πανεπιστημίων, που είχαν συνήθως αυτόνομη και δημοκρατική οργάνωση, με φοιτητές και καθηγητές οργανωμένους σε συντεχνίες και αυτοδιοίκηση, με αιρετούς κοσμήτορες και πρυτάνεις. Συνολικά, από το 12ο αιώνα μέχρι το τέλος του Μεσαίωνα, ιδρύθηκαν τουλάχιστον 80 πανεπιστήμια στην Ευρώπη, που λειτουργούν ακόμα και σήμερα. Η προέλευση των πανεπιστημίων έχει τις ρίζες της στις επισκοπικές σχολές, οι οποίες, σε αντίθεση με τις μοναστηριακές, ήταν στην πλειονότητά τους λαϊκές. Είχαν καθηγητές που τους πλήρωναν είτε οι σπουδαστές είτε η κοινότητα. Με την ανάπτυξη των πόλεων, ο αριθμός των σπουδαστών αυξήθηκε και συστηματοποιήθηκαν οι σπουδές. Οι σύλλογοι </a:t>
            </a:r>
            <a:r>
              <a:rPr lang="el-GR" altLang="el-GR" sz="1400" b="1" dirty="0" err="1"/>
              <a:t>τών</a:t>
            </a:r>
            <a:r>
              <a:rPr lang="el-GR" altLang="el-GR" sz="1400" b="1" dirty="0"/>
              <a:t> καθηγητών («</a:t>
            </a:r>
            <a:r>
              <a:rPr lang="en-US" altLang="el-GR" sz="1400" b="1" dirty="0"/>
              <a:t>universitas</a:t>
            </a:r>
            <a:r>
              <a:rPr lang="el-GR" altLang="el-GR" sz="1400" b="1" dirty="0"/>
              <a:t>») μεριμνούσαν για την οργάνωσή τους. Αρχικά οι σπουδές αφορούσαν στο ρωμαϊκό δίκαιο, τη φιλοσοφία και τη θεολογία. Οι φυσικές επιστήμες ακολούθησαν λίγο αργότερα. Οι γενικές αυτές σπουδές ξεκίνησαν στο Πανεπιστήμιο τής Μπολόνια. Ωστόσο, το πρώτο Πανεπιστήμιο ιδρύθηκε στην Πάδοβα  το 825 από τον αυτοκράτορα της Δύσεως Λοθάριο Α΄ (789-855).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400" name="Rectangle 59399">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94" name="Rectangle 2">
            <a:extLst>
              <a:ext uri="{FF2B5EF4-FFF2-40B4-BE49-F238E27FC236}">
                <a16:creationId xmlns:a16="http://schemas.microsoft.com/office/drawing/2014/main" id="{597A0CF0-9C65-65E9-E312-CCC9FFA3EF9D}"/>
              </a:ext>
            </a:extLst>
          </p:cNvPr>
          <p:cNvSpPr>
            <a:spLocks noGrp="1" noChangeArrowheads="1"/>
          </p:cNvSpPr>
          <p:nvPr>
            <p:ph type="title"/>
          </p:nvPr>
        </p:nvSpPr>
        <p:spPr>
          <a:xfrm>
            <a:off x="5232400" y="1367673"/>
            <a:ext cx="6124576" cy="2665509"/>
          </a:xfrm>
        </p:spPr>
        <p:txBody>
          <a:bodyPr vert="horz" lIns="91440" tIns="45720" rIns="91440" bIns="45720" rtlCol="0" anchor="b">
            <a:normAutofit/>
          </a:bodyPr>
          <a:lstStyle/>
          <a:p>
            <a:pPr algn="r"/>
            <a:r>
              <a:rPr lang="en-US" altLang="el-GR" sz="6100" b="1">
                <a:solidFill>
                  <a:schemeClr val="bg1"/>
                </a:solidFill>
              </a:rPr>
              <a:t>Thomas d’ Acquin (1224/25-1274)</a:t>
            </a:r>
          </a:p>
        </p:txBody>
      </p:sp>
      <p:pic>
        <p:nvPicPr>
          <p:cNvPr id="59395" name="Picture 4" descr="Description de cette image, également commentée ci-après">
            <a:extLst>
              <a:ext uri="{FF2B5EF4-FFF2-40B4-BE49-F238E27FC236}">
                <a16:creationId xmlns:a16="http://schemas.microsoft.com/office/drawing/2014/main" id="{EBFA9A7D-59ED-C2EA-E09D-5C507830F97C}"/>
              </a:ext>
            </a:extLst>
          </p:cNvPr>
          <p:cNvPicPr>
            <a:picLocks noGrp="1" noChangeAspect="1" noChangeArrowheads="1"/>
          </p:cNvPicPr>
          <p:nvPr>
            <p:ph type="body" idx="1"/>
          </p:nvPr>
        </p:nvPicPr>
        <p:blipFill rotWithShape="1">
          <a:blip r:embed="rId2">
            <a:extLst>
              <a:ext uri="{28A0092B-C50C-407E-A947-70E740481C1C}">
                <a14:useLocalDpi xmlns:a14="http://schemas.microsoft.com/office/drawing/2010/main" val="0"/>
              </a:ext>
            </a:extLst>
          </a:blip>
          <a:srcRect r="153"/>
          <a:stretch/>
        </p:blipFill>
        <p:spPr>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9402" name="Group 59401">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59403" name="Freeform: Shape 59402">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404" name="Freeform: Shape 59403">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435" name="Rectangle 60434">
            <a:extLst>
              <a:ext uri="{FF2B5EF4-FFF2-40B4-BE49-F238E27FC236}">
                <a16:creationId xmlns:a16="http://schemas.microsoft.com/office/drawing/2014/main" id="{EE5F705A-5E81-4B3A-8EF4-911982DB3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420" name="Εικόνα 3">
            <a:extLst>
              <a:ext uri="{FF2B5EF4-FFF2-40B4-BE49-F238E27FC236}">
                <a16:creationId xmlns:a16="http://schemas.microsoft.com/office/drawing/2014/main" id="{2CE7250D-A559-BB13-F662-8C2547E2A822}"/>
              </a:ext>
            </a:extLst>
          </p:cNvPr>
          <p:cNvPicPr>
            <a:picLocks noChangeAspect="1" noChangeArrowheads="1"/>
          </p:cNvPicPr>
          <p:nvPr/>
        </p:nvPicPr>
        <p:blipFill>
          <a:blip r:embed="rId2">
            <a:duotone>
              <a:prstClr val="black"/>
              <a:prstClr val="white"/>
            </a:duotone>
            <a:extLst>
              <a:ext uri="{28A0092B-C50C-407E-A947-70E740481C1C}">
                <a14:useLocalDpi xmlns:a14="http://schemas.microsoft.com/office/drawing/2010/main" val="0"/>
              </a:ext>
            </a:extLst>
          </a:blip>
          <a:stretch>
            <a:fillRect/>
          </a:stretch>
        </p:blipFill>
        <p:spPr bwMode="auto">
          <a:xfrm>
            <a:off x="1437063" y="3231333"/>
            <a:ext cx="3217333" cy="3953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2" name="Freeform: Shape 60436">
            <a:extLst>
              <a:ext uri="{FF2B5EF4-FFF2-40B4-BE49-F238E27FC236}">
                <a16:creationId xmlns:a16="http://schemas.microsoft.com/office/drawing/2014/main" id="{AD8F92D9-1751-4ABF-9CB7-D198C9A05A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9067" y="0"/>
            <a:ext cx="1715241" cy="6858000"/>
          </a:xfrm>
          <a:custGeom>
            <a:avLst/>
            <a:gdLst>
              <a:gd name="connsiteX0" fmla="*/ 1619628 w 1715241"/>
              <a:gd name="connsiteY0" fmla="*/ 0 h 6858000"/>
              <a:gd name="connsiteX1" fmla="*/ 1715241 w 1715241"/>
              <a:gd name="connsiteY1" fmla="*/ 0 h 6858000"/>
              <a:gd name="connsiteX2" fmla="*/ 1711235 w 1715241"/>
              <a:gd name="connsiteY2" fmla="*/ 3148 h 6858000"/>
              <a:gd name="connsiteX3" fmla="*/ 95613 w 1715241"/>
              <a:gd name="connsiteY3" fmla="*/ 3429000 h 6858000"/>
              <a:gd name="connsiteX4" fmla="*/ 1711235 w 1715241"/>
              <a:gd name="connsiteY4" fmla="*/ 6854853 h 6858000"/>
              <a:gd name="connsiteX5" fmla="*/ 1715240 w 1715241"/>
              <a:gd name="connsiteY5" fmla="*/ 6858000 h 6858000"/>
              <a:gd name="connsiteX6" fmla="*/ 1619627 w 1715241"/>
              <a:gd name="connsiteY6" fmla="*/ 6858000 h 6858000"/>
              <a:gd name="connsiteX7" fmla="*/ 1615622 w 1715241"/>
              <a:gd name="connsiteY7" fmla="*/ 6854853 h 6858000"/>
              <a:gd name="connsiteX8" fmla="*/ 0 w 1715241"/>
              <a:gd name="connsiteY8" fmla="*/ 3429000 h 6858000"/>
              <a:gd name="connsiteX9" fmla="*/ 1615622 w 1715241"/>
              <a:gd name="connsiteY9" fmla="*/ 3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5241" h="6858000">
                <a:moveTo>
                  <a:pt x="1619628" y="0"/>
                </a:moveTo>
                <a:lnTo>
                  <a:pt x="1715241" y="0"/>
                </a:lnTo>
                <a:lnTo>
                  <a:pt x="1711235" y="3148"/>
                </a:lnTo>
                <a:cubicBezTo>
                  <a:pt x="724534" y="817446"/>
                  <a:pt x="95613" y="2049777"/>
                  <a:pt x="95613" y="3429000"/>
                </a:cubicBezTo>
                <a:cubicBezTo>
                  <a:pt x="95613" y="4808224"/>
                  <a:pt x="724534" y="6040555"/>
                  <a:pt x="1711235" y="6854853"/>
                </a:cubicBezTo>
                <a:lnTo>
                  <a:pt x="1715240" y="6858000"/>
                </a:lnTo>
                <a:lnTo>
                  <a:pt x="1619627" y="6858000"/>
                </a:lnTo>
                <a:lnTo>
                  <a:pt x="1615622" y="6854853"/>
                </a:lnTo>
                <a:cubicBezTo>
                  <a:pt x="628921" y="6040555"/>
                  <a:pt x="0" y="4808224"/>
                  <a:pt x="0" y="3429000"/>
                </a:cubicBezTo>
                <a:cubicBezTo>
                  <a:pt x="0" y="2049777"/>
                  <a:pt x="628921" y="817446"/>
                  <a:pt x="1615622" y="3148"/>
                </a:cubicBezTo>
                <a:close/>
              </a:path>
            </a:pathLst>
          </a:custGeom>
          <a:solidFill>
            <a:schemeClr val="accent6">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0421" name="Εικόνα 4">
            <a:extLst>
              <a:ext uri="{FF2B5EF4-FFF2-40B4-BE49-F238E27FC236}">
                <a16:creationId xmlns:a16="http://schemas.microsoft.com/office/drawing/2014/main" id="{0A047F7D-DC3E-283B-E952-A8B1966A48F1}"/>
              </a:ext>
            </a:extLst>
          </p:cNvPr>
          <p:cNvPicPr>
            <a:picLocks noChangeAspect="1" noChangeArrowheads="1"/>
          </p:cNvPicPr>
          <p:nvPr/>
        </p:nvPicPr>
        <p:blipFill>
          <a:blip r:embed="rId3">
            <a:duotone>
              <a:prstClr val="black"/>
              <a:prstClr val="white"/>
            </a:duotone>
            <a:extLst>
              <a:ext uri="{28A0092B-C50C-407E-A947-70E740481C1C}">
                <a14:useLocalDpi xmlns:a14="http://schemas.microsoft.com/office/drawing/2010/main" val="0"/>
              </a:ext>
            </a:extLst>
          </a:blip>
          <a:stretch>
            <a:fillRect/>
          </a:stretch>
        </p:blipFill>
        <p:spPr bwMode="auto">
          <a:xfrm>
            <a:off x="5267326" y="2095513"/>
            <a:ext cx="5870390" cy="26669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9" name="Freeform: Shape 60438">
            <a:extLst>
              <a:ext uri="{FF2B5EF4-FFF2-40B4-BE49-F238E27FC236}">
                <a16:creationId xmlns:a16="http://schemas.microsoft.com/office/drawing/2014/main" id="{6D6B998F-CA62-4EE6-B7E7-046377D4F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7816" y="2306119"/>
            <a:ext cx="1164184" cy="2245762"/>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Τίτλος 1">
            <a:extLst>
              <a:ext uri="{FF2B5EF4-FFF2-40B4-BE49-F238E27FC236}">
                <a16:creationId xmlns:a16="http://schemas.microsoft.com/office/drawing/2014/main" id="{BEDF5510-73D0-4EFE-CAAE-8E4296D03AE6}"/>
              </a:ext>
            </a:extLst>
          </p:cNvPr>
          <p:cNvSpPr>
            <a:spLocks noGrp="1" noChangeArrowheads="1"/>
          </p:cNvSpPr>
          <p:nvPr>
            <p:ph type="title"/>
          </p:nvPr>
        </p:nvSpPr>
        <p:spPr>
          <a:xfrm>
            <a:off x="876694" y="741391"/>
            <a:ext cx="2833324" cy="1616203"/>
          </a:xfrm>
        </p:spPr>
        <p:txBody>
          <a:bodyPr anchor="b">
            <a:normAutofit/>
          </a:bodyPr>
          <a:lstStyle/>
          <a:p>
            <a:endParaRPr lang="el-GR" altLang="el-GR" sz="3200"/>
          </a:p>
        </p:txBody>
      </p:sp>
      <p:sp>
        <p:nvSpPr>
          <p:cNvPr id="61443" name="Θέση περιεχομένου 2">
            <a:extLst>
              <a:ext uri="{FF2B5EF4-FFF2-40B4-BE49-F238E27FC236}">
                <a16:creationId xmlns:a16="http://schemas.microsoft.com/office/drawing/2014/main" id="{FBBC4732-7C8B-7A66-D7CD-A115215D3E02}"/>
              </a:ext>
            </a:extLst>
          </p:cNvPr>
          <p:cNvSpPr>
            <a:spLocks noGrp="1" noChangeArrowheads="1"/>
          </p:cNvSpPr>
          <p:nvPr>
            <p:ph idx="1"/>
          </p:nvPr>
        </p:nvSpPr>
        <p:spPr>
          <a:xfrm>
            <a:off x="876694" y="2533476"/>
            <a:ext cx="2833324" cy="3447832"/>
          </a:xfrm>
        </p:spPr>
        <p:txBody>
          <a:bodyPr anchor="t">
            <a:normAutofit/>
          </a:bodyPr>
          <a:lstStyle/>
          <a:p>
            <a:endParaRPr lang="el-GR" altLang="el-GR" sz="2000"/>
          </a:p>
        </p:txBody>
      </p:sp>
      <p:pic>
        <p:nvPicPr>
          <p:cNvPr id="61445" name="Εικόνα 4">
            <a:extLst>
              <a:ext uri="{FF2B5EF4-FFF2-40B4-BE49-F238E27FC236}">
                <a16:creationId xmlns:a16="http://schemas.microsoft.com/office/drawing/2014/main" id="{FAE2B035-1E3B-64E7-34B4-E56C6A92E4F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6694" y="351450"/>
            <a:ext cx="4323956" cy="6155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Εικόνα 3">
            <a:extLst>
              <a:ext uri="{FF2B5EF4-FFF2-40B4-BE49-F238E27FC236}">
                <a16:creationId xmlns:a16="http://schemas.microsoft.com/office/drawing/2014/main" id="{4A38392C-3265-0360-5DCB-60743E93733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26418" y="1354948"/>
            <a:ext cx="5314454" cy="37599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58" name="Group 61449">
            <a:extLst>
              <a:ext uri="{FF2B5EF4-FFF2-40B4-BE49-F238E27FC236}">
                <a16:creationId xmlns:a16="http://schemas.microsoft.com/office/drawing/2014/main" id="{792AA144-DDFF-C43B-6866-516C9091D0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6737460"/>
            <a:ext cx="12192000" cy="123364"/>
            <a:chOff x="1" y="6737460"/>
            <a:chExt cx="12192000" cy="123364"/>
          </a:xfrm>
        </p:grpSpPr>
        <p:sp>
          <p:nvSpPr>
            <p:cNvPr id="61451" name="Rectangle 61450">
              <a:extLst>
                <a:ext uri="{FF2B5EF4-FFF2-40B4-BE49-F238E27FC236}">
                  <a16:creationId xmlns:a16="http://schemas.microsoft.com/office/drawing/2014/main" id="{56557A69-9517-26A8-EF3F-E65057EEC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59" name="Rectangle 61451">
              <a:extLst>
                <a:ext uri="{FF2B5EF4-FFF2-40B4-BE49-F238E27FC236}">
                  <a16:creationId xmlns:a16="http://schemas.microsoft.com/office/drawing/2014/main" id="{47C5987E-7AB5-0A21-D727-68B38B342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489" name="Rectangle 62488">
            <a:extLst>
              <a:ext uri="{FF2B5EF4-FFF2-40B4-BE49-F238E27FC236}">
                <a16:creationId xmlns:a16="http://schemas.microsoft.com/office/drawing/2014/main" id="{EE5F705A-5E81-4B3A-8EF4-911982DB3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466" name="Εικόνα 3">
            <a:extLst>
              <a:ext uri="{FF2B5EF4-FFF2-40B4-BE49-F238E27FC236}">
                <a16:creationId xmlns:a16="http://schemas.microsoft.com/office/drawing/2014/main" id="{9BE76DEA-1EF7-DDDD-E4FF-237D59E38CEC}"/>
              </a:ext>
            </a:extLst>
          </p:cNvPr>
          <p:cNvPicPr>
            <a:picLocks noChangeAspect="1" noChangeArrowheads="1"/>
          </p:cNvPicPr>
          <p:nvPr/>
        </p:nvPicPr>
        <p:blipFill>
          <a:blip r:embed="rId2">
            <a:duotone>
              <a:prstClr val="black"/>
              <a:prstClr val="white"/>
            </a:duotone>
            <a:extLst>
              <a:ext uri="{28A0092B-C50C-407E-A947-70E740481C1C}">
                <a14:useLocalDpi xmlns:a14="http://schemas.microsoft.com/office/drawing/2010/main" val="0"/>
              </a:ext>
            </a:extLst>
          </a:blip>
          <a:stretch>
            <a:fillRect/>
          </a:stretch>
        </p:blipFill>
        <p:spPr bwMode="auto">
          <a:xfrm>
            <a:off x="1437063" y="3230659"/>
            <a:ext cx="3217333" cy="3966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91" name="Freeform: Shape 62490">
            <a:extLst>
              <a:ext uri="{FF2B5EF4-FFF2-40B4-BE49-F238E27FC236}">
                <a16:creationId xmlns:a16="http://schemas.microsoft.com/office/drawing/2014/main" id="{AD8F92D9-1751-4ABF-9CB7-D198C9A05A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9067" y="0"/>
            <a:ext cx="1715241" cy="6858000"/>
          </a:xfrm>
          <a:custGeom>
            <a:avLst/>
            <a:gdLst>
              <a:gd name="connsiteX0" fmla="*/ 1619628 w 1715241"/>
              <a:gd name="connsiteY0" fmla="*/ 0 h 6858000"/>
              <a:gd name="connsiteX1" fmla="*/ 1715241 w 1715241"/>
              <a:gd name="connsiteY1" fmla="*/ 0 h 6858000"/>
              <a:gd name="connsiteX2" fmla="*/ 1711235 w 1715241"/>
              <a:gd name="connsiteY2" fmla="*/ 3148 h 6858000"/>
              <a:gd name="connsiteX3" fmla="*/ 95613 w 1715241"/>
              <a:gd name="connsiteY3" fmla="*/ 3429000 h 6858000"/>
              <a:gd name="connsiteX4" fmla="*/ 1711235 w 1715241"/>
              <a:gd name="connsiteY4" fmla="*/ 6854853 h 6858000"/>
              <a:gd name="connsiteX5" fmla="*/ 1715240 w 1715241"/>
              <a:gd name="connsiteY5" fmla="*/ 6858000 h 6858000"/>
              <a:gd name="connsiteX6" fmla="*/ 1619627 w 1715241"/>
              <a:gd name="connsiteY6" fmla="*/ 6858000 h 6858000"/>
              <a:gd name="connsiteX7" fmla="*/ 1615622 w 1715241"/>
              <a:gd name="connsiteY7" fmla="*/ 6854853 h 6858000"/>
              <a:gd name="connsiteX8" fmla="*/ 0 w 1715241"/>
              <a:gd name="connsiteY8" fmla="*/ 3429000 h 6858000"/>
              <a:gd name="connsiteX9" fmla="*/ 1615622 w 1715241"/>
              <a:gd name="connsiteY9" fmla="*/ 3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5241" h="6858000">
                <a:moveTo>
                  <a:pt x="1619628" y="0"/>
                </a:moveTo>
                <a:lnTo>
                  <a:pt x="1715241" y="0"/>
                </a:lnTo>
                <a:lnTo>
                  <a:pt x="1711235" y="3148"/>
                </a:lnTo>
                <a:cubicBezTo>
                  <a:pt x="724534" y="817446"/>
                  <a:pt x="95613" y="2049777"/>
                  <a:pt x="95613" y="3429000"/>
                </a:cubicBezTo>
                <a:cubicBezTo>
                  <a:pt x="95613" y="4808224"/>
                  <a:pt x="724534" y="6040555"/>
                  <a:pt x="1711235" y="6854853"/>
                </a:cubicBezTo>
                <a:lnTo>
                  <a:pt x="1715240" y="6858000"/>
                </a:lnTo>
                <a:lnTo>
                  <a:pt x="1619627" y="6858000"/>
                </a:lnTo>
                <a:lnTo>
                  <a:pt x="1615622" y="6854853"/>
                </a:lnTo>
                <a:cubicBezTo>
                  <a:pt x="628921" y="6040555"/>
                  <a:pt x="0" y="4808224"/>
                  <a:pt x="0" y="3429000"/>
                </a:cubicBezTo>
                <a:cubicBezTo>
                  <a:pt x="0" y="2049777"/>
                  <a:pt x="628921" y="817446"/>
                  <a:pt x="1615622" y="3148"/>
                </a:cubicBezTo>
                <a:close/>
              </a:path>
            </a:pathLst>
          </a:custGeom>
          <a:solidFill>
            <a:schemeClr val="accent6">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2467" name="Εικόνα 4">
            <a:extLst>
              <a:ext uri="{FF2B5EF4-FFF2-40B4-BE49-F238E27FC236}">
                <a16:creationId xmlns:a16="http://schemas.microsoft.com/office/drawing/2014/main" id="{0FF7EBBF-01DD-6DBC-F411-6A7328836EDB}"/>
              </a:ext>
            </a:extLst>
          </p:cNvPr>
          <p:cNvPicPr>
            <a:picLocks noChangeAspect="1" noChangeArrowheads="1"/>
          </p:cNvPicPr>
          <p:nvPr/>
        </p:nvPicPr>
        <p:blipFill>
          <a:blip r:embed="rId3">
            <a:duotone>
              <a:prstClr val="black"/>
              <a:prstClr val="white"/>
            </a:duotone>
            <a:extLst>
              <a:ext uri="{28A0092B-C50C-407E-A947-70E740481C1C}">
                <a14:useLocalDpi xmlns:a14="http://schemas.microsoft.com/office/drawing/2010/main" val="0"/>
              </a:ext>
            </a:extLst>
          </a:blip>
          <a:stretch>
            <a:fillRect/>
          </a:stretch>
        </p:blipFill>
        <p:spPr bwMode="auto">
          <a:xfrm>
            <a:off x="5247367" y="2040215"/>
            <a:ext cx="5917161" cy="2675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93" name="Freeform: Shape 62492">
            <a:extLst>
              <a:ext uri="{FF2B5EF4-FFF2-40B4-BE49-F238E27FC236}">
                <a16:creationId xmlns:a16="http://schemas.microsoft.com/office/drawing/2014/main" id="{6D6B998F-CA62-4EE6-B7E7-046377D4F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7816" y="2306119"/>
            <a:ext cx="1164184" cy="2245762"/>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497" name="Rectangle 63496">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492" name="Εικόνα 3">
            <a:extLst>
              <a:ext uri="{FF2B5EF4-FFF2-40B4-BE49-F238E27FC236}">
                <a16:creationId xmlns:a16="http://schemas.microsoft.com/office/drawing/2014/main" id="{FDD3077A-3F08-D9C7-70A2-F9B0E45A69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86" r="9090" b="26620"/>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9" name="Rectangle 6349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490" name="Τίτλος 1">
            <a:extLst>
              <a:ext uri="{FF2B5EF4-FFF2-40B4-BE49-F238E27FC236}">
                <a16:creationId xmlns:a16="http://schemas.microsoft.com/office/drawing/2014/main" id="{5C62D762-53FD-3E39-1C98-BE673A0E9436}"/>
              </a:ext>
            </a:extLst>
          </p:cNvPr>
          <p:cNvSpPr>
            <a:spLocks noGrp="1" noChangeArrowheads="1"/>
          </p:cNvSpPr>
          <p:nvPr>
            <p:ph type="title"/>
          </p:nvPr>
        </p:nvSpPr>
        <p:spPr>
          <a:xfrm>
            <a:off x="371094" y="1161288"/>
            <a:ext cx="3438144" cy="1124712"/>
          </a:xfrm>
        </p:spPr>
        <p:txBody>
          <a:bodyPr anchor="b">
            <a:normAutofit/>
          </a:bodyPr>
          <a:lstStyle/>
          <a:p>
            <a:endParaRPr lang="el-GR" altLang="el-GR" sz="2800"/>
          </a:p>
        </p:txBody>
      </p:sp>
      <p:sp>
        <p:nvSpPr>
          <p:cNvPr id="63501" name="Rectangle 6350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3503" name="Rectangle 6350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491" name="Θέση περιεχομένου 2">
            <a:extLst>
              <a:ext uri="{FF2B5EF4-FFF2-40B4-BE49-F238E27FC236}">
                <a16:creationId xmlns:a16="http://schemas.microsoft.com/office/drawing/2014/main" id="{340602CF-A231-333C-7646-83F07859EF3C}"/>
              </a:ext>
            </a:extLst>
          </p:cNvPr>
          <p:cNvSpPr>
            <a:spLocks noGrp="1" noChangeArrowheads="1"/>
          </p:cNvSpPr>
          <p:nvPr>
            <p:ph idx="1"/>
          </p:nvPr>
        </p:nvSpPr>
        <p:spPr>
          <a:xfrm>
            <a:off x="371094" y="2718054"/>
            <a:ext cx="3438906" cy="3207258"/>
          </a:xfrm>
        </p:spPr>
        <p:txBody>
          <a:bodyPr anchor="t">
            <a:normAutofit/>
          </a:bodyPr>
          <a:lstStyle/>
          <a:p>
            <a:endParaRPr lang="el-GR" altLang="el-GR" sz="17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Freeform: Shape 820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3" name="Arc 820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194" name="Rectangle 3">
            <a:extLst>
              <a:ext uri="{FF2B5EF4-FFF2-40B4-BE49-F238E27FC236}">
                <a16:creationId xmlns:a16="http://schemas.microsoft.com/office/drawing/2014/main" id="{AC5B82B2-AF98-6D8E-C626-4AA087D4E9EA}"/>
              </a:ext>
            </a:extLst>
          </p:cNvPr>
          <p:cNvSpPr>
            <a:spLocks noGrp="1" noChangeArrowheads="1"/>
          </p:cNvSpPr>
          <p:nvPr>
            <p:ph type="body" idx="1"/>
          </p:nvPr>
        </p:nvSpPr>
        <p:spPr>
          <a:xfrm>
            <a:off x="4447308" y="591344"/>
            <a:ext cx="6906491" cy="5585619"/>
          </a:xfrm>
        </p:spPr>
        <p:txBody>
          <a:bodyPr anchor="ctr">
            <a:normAutofit/>
          </a:bodyPr>
          <a:lstStyle/>
          <a:p>
            <a:pPr algn="ctr" eaLnBrk="1" hangingPunct="1">
              <a:buFontTx/>
              <a:buNone/>
            </a:pPr>
            <a:r>
              <a:rPr lang="el-GR" altLang="el-GR" sz="1800" dirty="0"/>
              <a:t>Η γνώση της αρχαίας ελληνικής ιατρικής, έφτασε στους Άραβες μέσω των Νεστοριανών (αιρετικών χριστιανών οπαδών του πατριάρχη Νεστορίου) οι οποίοι είχαν καταφύγει στη Μεσοποταμία και ίδρυσαν εκεί τις ιατρικές σχολές και τα νοσοκομεία της Έδεσσας και της </a:t>
            </a:r>
            <a:r>
              <a:rPr lang="el-GR" altLang="el-GR" sz="1800" dirty="0" err="1"/>
              <a:t>Νισίβεως</a:t>
            </a:r>
            <a:r>
              <a:rPr lang="el-GR" altLang="el-GR" sz="1800" dirty="0"/>
              <a:t>. Αργότερα κατέφυγαν στην Περσία όπου υπήρχε ανεξιθρησκία και ίδρυσαν τη σχολή του </a:t>
            </a:r>
            <a:r>
              <a:rPr lang="en-US" altLang="el-GR" sz="1800" dirty="0" err="1"/>
              <a:t>Gundeschapur</a:t>
            </a:r>
            <a:r>
              <a:rPr lang="en-US" altLang="el-GR" sz="1800" dirty="0"/>
              <a:t> </a:t>
            </a:r>
            <a:r>
              <a:rPr lang="el-GR" altLang="el-GR" sz="1800" dirty="0"/>
              <a:t>που απετέλεσε το φυτώριο της αραβικής ιατρικής. Κυρίως διδάσκονταν τα συγγράμματα του Αριστοτέλη, του Γαληνού και του Ιπποκράτη. Το νεστοριανό ρεύμα ακολούθησαν και οι τελευταίοι εθνικοί φιλόσοφοι, που ανήκαν στη νεότερη Πλατωνική σχολή των Αθηνών, όταν εκδιώχθηκαν από τον Ιουστινιανό Α΄(529). Έτσι, ο ελληνικός πολιτισμός, επομένως και η ιατρική, βρήκαν καταφύγιο στις φιλόξενες εστίες της Ανατολής, όπου η ιατρική δέχθηκε τις επιδράσεις κυρίως της Μεσοποταμίας, Περσίας, Ινδίας, Συρίας και Αιγύπτου. Όταν αργότερα ιδρύθηκε το χαλιφάτο της Βαγδάτης (762) και ηγεμόνευαν οι </a:t>
            </a:r>
            <a:r>
              <a:rPr lang="el-GR" altLang="el-GR" sz="1800" dirty="0" err="1"/>
              <a:t>Αββασίδες</a:t>
            </a:r>
            <a:r>
              <a:rPr lang="el-GR" altLang="el-GR" sz="1800" dirty="0"/>
              <a:t>, προστάτες των επιστημών και των τεχνών, η έδρα των Νεστοριανών μεταφέρθηκε εκεί και επικράτησε ένας μεταφραστικός οργασμός των έργων του Ιπποκράτη, του Γαληνού, και άλλων αρχαίων Ελλήνων.</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Εικόνα 3">
            <a:extLst>
              <a:ext uri="{FF2B5EF4-FFF2-40B4-BE49-F238E27FC236}">
                <a16:creationId xmlns:a16="http://schemas.microsoft.com/office/drawing/2014/main" id="{E22FC7D0-8C67-6E25-1FA4-49725A051D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52401"/>
            <a:ext cx="89154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Εικόνα 4">
            <a:extLst>
              <a:ext uri="{FF2B5EF4-FFF2-40B4-BE49-F238E27FC236}">
                <a16:creationId xmlns:a16="http://schemas.microsoft.com/office/drawing/2014/main" id="{5C5A2394-95D6-3D8C-DED4-D88B2C411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63664"/>
            <a:ext cx="9144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547" name="Rectangle 65546">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8" name="Τίτλος 1">
            <a:extLst>
              <a:ext uri="{FF2B5EF4-FFF2-40B4-BE49-F238E27FC236}">
                <a16:creationId xmlns:a16="http://schemas.microsoft.com/office/drawing/2014/main" id="{4F71E26E-F39C-7C10-2FA4-732A422CB95A}"/>
              </a:ext>
            </a:extLst>
          </p:cNvPr>
          <p:cNvSpPr>
            <a:spLocks noGrp="1" noChangeArrowheads="1"/>
          </p:cNvSpPr>
          <p:nvPr>
            <p:ph type="title"/>
          </p:nvPr>
        </p:nvSpPr>
        <p:spPr>
          <a:xfrm>
            <a:off x="6600264" y="556994"/>
            <a:ext cx="4753535" cy="1672499"/>
          </a:xfrm>
        </p:spPr>
        <p:txBody>
          <a:bodyPr>
            <a:normAutofit/>
          </a:bodyPr>
          <a:lstStyle/>
          <a:p>
            <a:endParaRPr lang="el-GR" altLang="el-GR" sz="4000" dirty="0"/>
          </a:p>
        </p:txBody>
      </p:sp>
      <p:pic>
        <p:nvPicPr>
          <p:cNvPr id="65542" name="Εικόνα 5" descr="Εικόνα που περιέχει ζωγραφική, τέχνη, ζωγραφιά, οπτικές τέχνες&#10;&#10;Περιγραφή που δημιουργήθηκε αυτόματα">
            <a:extLst>
              <a:ext uri="{FF2B5EF4-FFF2-40B4-BE49-F238E27FC236}">
                <a16:creationId xmlns:a16="http://schemas.microsoft.com/office/drawing/2014/main" id="{1AFA7912-17FF-6975-0528-E5FEB9A61F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39" r="-2" b="-2"/>
          <a:stretch/>
        </p:blipFill>
        <p:spPr bwMode="auto">
          <a:xfrm>
            <a:off x="-4642" y="10"/>
            <a:ext cx="3006061" cy="33396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Content Placeholder 4" descr="henri de mondeville portrait.JPG">
            <a:extLst>
              <a:ext uri="{FF2B5EF4-FFF2-40B4-BE49-F238E27FC236}">
                <a16:creationId xmlns:a16="http://schemas.microsoft.com/office/drawing/2014/main" id="{5E59A11D-7E87-8883-4CE9-E1AB1B03EF3B}"/>
              </a:ext>
            </a:extLst>
          </p:cNvPr>
          <p:cNvPicPr>
            <a:picLocks noChangeAspect="1"/>
          </p:cNvPicPr>
          <p:nvPr/>
        </p:nvPicPr>
        <p:blipFill rotWithShape="1">
          <a:blip r:embed="rId3">
            <a:extLst>
              <a:ext uri="{28A0092B-C50C-407E-A947-70E740481C1C}">
                <a14:useLocalDpi xmlns:a14="http://schemas.microsoft.com/office/drawing/2010/main" val="0"/>
              </a:ext>
            </a:extLst>
          </a:blip>
          <a:srcRect t="10423" r="-2" b="10581"/>
          <a:stretch/>
        </p:blipFill>
        <p:spPr bwMode="auto">
          <a:xfrm>
            <a:off x="3198068" y="10"/>
            <a:ext cx="2991088" cy="33396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1" name="Εικόνα 4" descr="Εικόνα που περιέχει σκίτσο/σχέδιο, ζωγραφιά, γυναίκα&#10;&#10;Περιγραφή που δημιουργήθηκε αυτόματα">
            <a:extLst>
              <a:ext uri="{FF2B5EF4-FFF2-40B4-BE49-F238E27FC236}">
                <a16:creationId xmlns:a16="http://schemas.microsoft.com/office/drawing/2014/main" id="{49CE4CE3-261B-A35C-B0A2-323D79253B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2776"/>
          <a:stretch/>
        </p:blipFill>
        <p:spPr bwMode="auto">
          <a:xfrm>
            <a:off x="-2" y="3518351"/>
            <a:ext cx="6189158" cy="33396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Θέση περιεχομένου 2">
            <a:extLst>
              <a:ext uri="{FF2B5EF4-FFF2-40B4-BE49-F238E27FC236}">
                <a16:creationId xmlns:a16="http://schemas.microsoft.com/office/drawing/2014/main" id="{C47D24D0-FD1A-FBEA-D0F8-DBB6D29DE617}"/>
              </a:ext>
            </a:extLst>
          </p:cNvPr>
          <p:cNvSpPr>
            <a:spLocks noGrp="1" noChangeArrowheads="1"/>
          </p:cNvSpPr>
          <p:nvPr>
            <p:ph idx="1"/>
          </p:nvPr>
        </p:nvSpPr>
        <p:spPr>
          <a:xfrm>
            <a:off x="6600265" y="2413645"/>
            <a:ext cx="4753534" cy="3694734"/>
          </a:xfrm>
        </p:spPr>
        <p:txBody>
          <a:bodyPr>
            <a:normAutofit/>
          </a:bodyPr>
          <a:lstStyle/>
          <a:p>
            <a:pPr marL="0" indent="0" algn="ctr">
              <a:buNone/>
            </a:pPr>
            <a:r>
              <a:rPr lang="el-GR" altLang="el-GR" sz="4400" b="1" dirty="0"/>
              <a:t>Το έργο του</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Εικόνα 3">
            <a:extLst>
              <a:ext uri="{FF2B5EF4-FFF2-40B4-BE49-F238E27FC236}">
                <a16:creationId xmlns:a16="http://schemas.microsoft.com/office/drawing/2014/main" id="{E15C1280-6195-F21D-C791-45F10202B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28600"/>
            <a:ext cx="91440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Εικόνα 4">
            <a:extLst>
              <a:ext uri="{FF2B5EF4-FFF2-40B4-BE49-F238E27FC236}">
                <a16:creationId xmlns:a16="http://schemas.microsoft.com/office/drawing/2014/main" id="{D886AD5F-B9A4-DEB5-4AB1-9B15A3121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905001"/>
            <a:ext cx="9144000" cy="41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594" name="Rectangle 67593">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588" name="Content Placeholder 4" descr="chauliac.JPG">
            <a:extLst>
              <a:ext uri="{FF2B5EF4-FFF2-40B4-BE49-F238E27FC236}">
                <a16:creationId xmlns:a16="http://schemas.microsoft.com/office/drawing/2014/main" id="{A9023718-6384-591E-00F0-80917E1DEE4B}"/>
              </a:ext>
            </a:extLst>
          </p:cNvPr>
          <p:cNvPicPr>
            <a:picLocks noChangeAspect="1"/>
          </p:cNvPicPr>
          <p:nvPr/>
        </p:nvPicPr>
        <p:blipFill rotWithShape="1">
          <a:blip r:embed="rId2">
            <a:extLst>
              <a:ext uri="{28A0092B-C50C-407E-A947-70E740481C1C}">
                <a14:useLocalDpi xmlns:a14="http://schemas.microsoft.com/office/drawing/2010/main" val="0"/>
              </a:ext>
            </a:extLst>
          </a:blip>
          <a:srcRect r="497"/>
          <a:stretch/>
        </p:blipFill>
        <p:spPr bwMode="auto">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89" name="Εικόνα 4">
            <a:extLst>
              <a:ext uri="{FF2B5EF4-FFF2-40B4-BE49-F238E27FC236}">
                <a16:creationId xmlns:a16="http://schemas.microsoft.com/office/drawing/2014/main" id="{DAFEC50B-CFBC-BB76-C62C-1AF2D57984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7" r="9949"/>
          <a:stretch/>
        </p:blipFill>
        <p:spPr bwMode="auto">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67596" name="Freeform: Shape 67595">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7598" name="Freeform: Shape 67597">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586" name="Τίτλος 1">
            <a:extLst>
              <a:ext uri="{FF2B5EF4-FFF2-40B4-BE49-F238E27FC236}">
                <a16:creationId xmlns:a16="http://schemas.microsoft.com/office/drawing/2014/main" id="{5792F9C1-CC12-A17C-CC78-A5FC3E5BA84F}"/>
              </a:ext>
            </a:extLst>
          </p:cNvPr>
          <p:cNvSpPr>
            <a:spLocks noGrp="1" noChangeArrowheads="1"/>
          </p:cNvSpPr>
          <p:nvPr>
            <p:ph type="title"/>
          </p:nvPr>
        </p:nvSpPr>
        <p:spPr>
          <a:xfrm>
            <a:off x="448056" y="681038"/>
            <a:ext cx="2804504" cy="1325563"/>
          </a:xfrm>
        </p:spPr>
        <p:txBody>
          <a:bodyPr anchor="ctr">
            <a:normAutofit/>
          </a:bodyPr>
          <a:lstStyle/>
          <a:p>
            <a:endParaRPr lang="el-GR" altLang="el-GR" sz="2800"/>
          </a:p>
        </p:txBody>
      </p:sp>
      <p:sp>
        <p:nvSpPr>
          <p:cNvPr id="67600" name="Rectangle 67599">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7602" name="Rectangle 67601">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587" name="Θέση περιεχομένου 2">
            <a:extLst>
              <a:ext uri="{FF2B5EF4-FFF2-40B4-BE49-F238E27FC236}">
                <a16:creationId xmlns:a16="http://schemas.microsoft.com/office/drawing/2014/main" id="{ABB1B9B3-22F6-0566-4210-6BB2F13B474B}"/>
              </a:ext>
            </a:extLst>
          </p:cNvPr>
          <p:cNvSpPr>
            <a:spLocks noGrp="1" noChangeArrowheads="1"/>
          </p:cNvSpPr>
          <p:nvPr>
            <p:ph idx="1"/>
          </p:nvPr>
        </p:nvSpPr>
        <p:spPr>
          <a:xfrm>
            <a:off x="448056" y="2258171"/>
            <a:ext cx="2804504" cy="3918792"/>
          </a:xfrm>
        </p:spPr>
        <p:txBody>
          <a:bodyPr>
            <a:normAutofit/>
          </a:bodyPr>
          <a:lstStyle/>
          <a:p>
            <a:endParaRPr lang="el-GR" altLang="el-GR" sz="18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628" name="Rectangle 68617">
            <a:extLst>
              <a:ext uri="{FF2B5EF4-FFF2-40B4-BE49-F238E27FC236}">
                <a16:creationId xmlns:a16="http://schemas.microsoft.com/office/drawing/2014/main" id="{A7C5F937-FDA4-49FD-A135-03738460F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29" name="Rectangle 68619">
            <a:extLst>
              <a:ext uri="{FF2B5EF4-FFF2-40B4-BE49-F238E27FC236}">
                <a16:creationId xmlns:a16="http://schemas.microsoft.com/office/drawing/2014/main" id="{F515E37C-522A-423F-B958-36BF66141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10" name="Τίτλος 1">
            <a:extLst>
              <a:ext uri="{FF2B5EF4-FFF2-40B4-BE49-F238E27FC236}">
                <a16:creationId xmlns:a16="http://schemas.microsoft.com/office/drawing/2014/main" id="{E600B0C7-06F2-5281-BC74-B572A1CD3FA2}"/>
              </a:ext>
            </a:extLst>
          </p:cNvPr>
          <p:cNvSpPr>
            <a:spLocks noGrp="1" noChangeArrowheads="1"/>
          </p:cNvSpPr>
          <p:nvPr>
            <p:ph type="title"/>
          </p:nvPr>
        </p:nvSpPr>
        <p:spPr>
          <a:xfrm>
            <a:off x="630936" y="4562856"/>
            <a:ext cx="3419856" cy="1600200"/>
          </a:xfrm>
        </p:spPr>
        <p:txBody>
          <a:bodyPr anchor="ctr">
            <a:normAutofit/>
          </a:bodyPr>
          <a:lstStyle/>
          <a:p>
            <a:endParaRPr lang="el-GR" altLang="el-GR" sz="4800">
              <a:solidFill>
                <a:srgbClr val="FFFFFF"/>
              </a:solidFill>
            </a:endParaRPr>
          </a:p>
        </p:txBody>
      </p:sp>
      <p:pic>
        <p:nvPicPr>
          <p:cNvPr id="68612" name="Εικόνα 3">
            <a:extLst>
              <a:ext uri="{FF2B5EF4-FFF2-40B4-BE49-F238E27FC236}">
                <a16:creationId xmlns:a16="http://schemas.microsoft.com/office/drawing/2014/main" id="{A870F30B-C934-71C6-0E12-2728B37B13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35" r="1" b="38507"/>
          <a:stretch/>
        </p:blipFill>
        <p:spPr bwMode="auto">
          <a:xfrm>
            <a:off x="20" y="10"/>
            <a:ext cx="6095980" cy="4196271"/>
          </a:xfrm>
          <a:custGeom>
            <a:avLst/>
            <a:gdLst/>
            <a:ahLst/>
            <a:cxnLst/>
            <a:rect l="l" t="t" r="r" b="b"/>
            <a:pathLst>
              <a:path w="6005375" h="4196281">
                <a:moveTo>
                  <a:pt x="0" y="0"/>
                </a:moveTo>
                <a:lnTo>
                  <a:pt x="6000673" y="0"/>
                </a:lnTo>
                <a:lnTo>
                  <a:pt x="5998730" y="19709"/>
                </a:lnTo>
                <a:cubicBezTo>
                  <a:pt x="6001245" y="280059"/>
                  <a:pt x="5986414" y="540409"/>
                  <a:pt x="5999656" y="800631"/>
                </a:cubicBezTo>
                <a:cubicBezTo>
                  <a:pt x="6009854"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2" y="3561638"/>
                  <a:pt x="5989196" y="3805463"/>
                </a:cubicBezTo>
                <a:cubicBezTo>
                  <a:pt x="5985594" y="3872508"/>
                  <a:pt x="5984647" y="3939633"/>
                  <a:pt x="5986348" y="4006695"/>
                </a:cubicBezTo>
                <a:lnTo>
                  <a:pt x="5997254" y="4174633"/>
                </a:lnTo>
                <a:lnTo>
                  <a:pt x="5951600" y="4176620"/>
                </a:lnTo>
                <a:cubicBezTo>
                  <a:pt x="5886701" y="4176651"/>
                  <a:pt x="5821787" y="4174749"/>
                  <a:pt x="5756904" y="4173480"/>
                </a:cubicBezTo>
                <a:cubicBezTo>
                  <a:pt x="5518558" y="4169040"/>
                  <a:pt x="5280085" y="4173480"/>
                  <a:pt x="5042246" y="4150774"/>
                </a:cubicBezTo>
                <a:cubicBezTo>
                  <a:pt x="4977617" y="4144622"/>
                  <a:pt x="4912545" y="4140690"/>
                  <a:pt x="4847599" y="4141467"/>
                </a:cubicBezTo>
                <a:cubicBezTo>
                  <a:pt x="4782654" y="4142244"/>
                  <a:pt x="4717834" y="4147730"/>
                  <a:pt x="4653712" y="4160414"/>
                </a:cubicBezTo>
                <a:cubicBezTo>
                  <a:pt x="4446570" y="4200625"/>
                  <a:pt x="4238795" y="4203162"/>
                  <a:pt x="4029496" y="4186925"/>
                </a:cubicBezTo>
                <a:cubicBezTo>
                  <a:pt x="3943620" y="4180203"/>
                  <a:pt x="3857745" y="4169040"/>
                  <a:pt x="3771488" y="4171196"/>
                </a:cubicBezTo>
                <a:cubicBezTo>
                  <a:pt x="3623584" y="4175129"/>
                  <a:pt x="3475553" y="4167137"/>
                  <a:pt x="3327522" y="4169167"/>
                </a:cubicBezTo>
                <a:cubicBezTo>
                  <a:pt x="3323527" y="4169738"/>
                  <a:pt x="3319442" y="4169205"/>
                  <a:pt x="3315726" y="4167645"/>
                </a:cubicBezTo>
                <a:cubicBezTo>
                  <a:pt x="3278940" y="4142402"/>
                  <a:pt x="3238602" y="4152169"/>
                  <a:pt x="3200548" y="4158765"/>
                </a:cubicBezTo>
                <a:cubicBezTo>
                  <a:pt x="3074081" y="4180710"/>
                  <a:pt x="2947741" y="4191492"/>
                  <a:pt x="2819245" y="4174494"/>
                </a:cubicBezTo>
                <a:cubicBezTo>
                  <a:pt x="2696545" y="4156698"/>
                  <a:pt x="2572095" y="4154478"/>
                  <a:pt x="2448850" y="4167898"/>
                </a:cubicBezTo>
                <a:cubicBezTo>
                  <a:pt x="2279382" y="4187687"/>
                  <a:pt x="2110548" y="4183501"/>
                  <a:pt x="1941461" y="4167898"/>
                </a:cubicBezTo>
                <a:cubicBezTo>
                  <a:pt x="1872836" y="4161556"/>
                  <a:pt x="1803197" y="4150774"/>
                  <a:pt x="1735207" y="4166630"/>
                </a:cubicBezTo>
                <a:cubicBezTo>
                  <a:pt x="1651488" y="4186038"/>
                  <a:pt x="1568022" y="4179695"/>
                  <a:pt x="1484049" y="4175382"/>
                </a:cubicBezTo>
                <a:cubicBezTo>
                  <a:pt x="1377751" y="4169801"/>
                  <a:pt x="1271707" y="4153692"/>
                  <a:pt x="1165028" y="4166376"/>
                </a:cubicBezTo>
                <a:cubicBezTo>
                  <a:pt x="1115684" y="4172211"/>
                  <a:pt x="1066721" y="4181471"/>
                  <a:pt x="1016743" y="4179061"/>
                </a:cubicBezTo>
                <a:cubicBezTo>
                  <a:pt x="878480" y="4172719"/>
                  <a:pt x="740343" y="4165235"/>
                  <a:pt x="601825" y="4166376"/>
                </a:cubicBezTo>
                <a:cubicBezTo>
                  <a:pt x="543856" y="4166757"/>
                  <a:pt x="486267" y="4168659"/>
                  <a:pt x="428552" y="4172845"/>
                </a:cubicBezTo>
                <a:cubicBezTo>
                  <a:pt x="320858" y="4180710"/>
                  <a:pt x="213545" y="4170055"/>
                  <a:pt x="106233" y="4166249"/>
                </a:cubicBezTo>
                <a:lnTo>
                  <a:pt x="0" y="4171008"/>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Εικόνα 4">
            <a:extLst>
              <a:ext uri="{FF2B5EF4-FFF2-40B4-BE49-F238E27FC236}">
                <a16:creationId xmlns:a16="http://schemas.microsoft.com/office/drawing/2014/main" id="{256A6EE0-0789-8832-7A5F-5CD1739641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78" r="1" b="45181"/>
          <a:stretch/>
        </p:blipFill>
        <p:spPr bwMode="auto">
          <a:xfrm>
            <a:off x="6019800" y="-1"/>
            <a:ext cx="6172193" cy="418767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30" name="sketch line">
            <a:extLst>
              <a:ext uri="{FF2B5EF4-FFF2-40B4-BE49-F238E27FC236}">
                <a16:creationId xmlns:a16="http://schemas.microsoft.com/office/drawing/2014/main" id="{C125E75E-F290-415E-9397-4DAC206C5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57015" y="533095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11" name="Θέση περιεχομένου 2">
            <a:extLst>
              <a:ext uri="{FF2B5EF4-FFF2-40B4-BE49-F238E27FC236}">
                <a16:creationId xmlns:a16="http://schemas.microsoft.com/office/drawing/2014/main" id="{70AEFF20-61C5-9618-EC50-52498DD1AC98}"/>
              </a:ext>
            </a:extLst>
          </p:cNvPr>
          <p:cNvSpPr>
            <a:spLocks noGrp="1" noChangeArrowheads="1"/>
          </p:cNvSpPr>
          <p:nvPr>
            <p:ph idx="1"/>
          </p:nvPr>
        </p:nvSpPr>
        <p:spPr>
          <a:xfrm>
            <a:off x="4654294" y="4562856"/>
            <a:ext cx="6894576" cy="1600200"/>
          </a:xfrm>
        </p:spPr>
        <p:txBody>
          <a:bodyPr anchor="ctr">
            <a:normAutofit/>
          </a:bodyPr>
          <a:lstStyle/>
          <a:p>
            <a:endParaRPr lang="el-GR" altLang="el-GR" sz="2200">
              <a:solidFill>
                <a:srgbClr val="FFFFFF"/>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641" name="Rectangle 6964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CBE16F-2CDC-878B-C697-580C7A156F97}"/>
              </a:ext>
            </a:extLst>
          </p:cNvPr>
          <p:cNvSpPr>
            <a:spLocks noGrp="1"/>
          </p:cNvSpPr>
          <p:nvPr>
            <p:ph type="title" idx="4294967295"/>
          </p:nvPr>
        </p:nvSpPr>
        <p:spPr>
          <a:xfrm>
            <a:off x="890338" y="640080"/>
            <a:ext cx="3734014" cy="3566160"/>
          </a:xfrm>
        </p:spPr>
        <p:txBody>
          <a:bodyPr vert="horz" lIns="91440" tIns="45720" rIns="91440" bIns="45720" rtlCol="0" anchor="b">
            <a:normAutofit/>
          </a:bodyPr>
          <a:lstStyle/>
          <a:p>
            <a:pPr>
              <a:defRPr/>
            </a:pPr>
            <a:r>
              <a:rPr lang="en-US" altLang="el-GR" sz="5400">
                <a:effectLst>
                  <a:outerShdw blurRad="38100" dist="38100" dir="2700000" algn="tl">
                    <a:srgbClr val="C0C0C0"/>
                  </a:outerShdw>
                </a:effectLst>
              </a:rPr>
              <a:t>Hôtel – Dieu de Paris</a:t>
            </a:r>
          </a:p>
        </p:txBody>
      </p:sp>
      <p:sp>
        <p:nvSpPr>
          <p:cNvPr id="6964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636" name="Content Placeholder 8" descr="_religieuses.JPG">
            <a:extLst>
              <a:ext uri="{FF2B5EF4-FFF2-40B4-BE49-F238E27FC236}">
                <a16:creationId xmlns:a16="http://schemas.microsoft.com/office/drawing/2014/main" id="{1F654667-8207-E342-3475-BEA633A17A7D}"/>
              </a:ext>
            </a:extLst>
          </p:cNvPr>
          <p:cNvPicPr>
            <a:picLocks noGrp="1" noChangeAspect="1" noChangeArrowheads="1"/>
          </p:cNvPicPr>
          <p:nvPr>
            <p:ph sz="half" idx="4294967295"/>
          </p:nvPr>
        </p:nvPicPr>
        <p:blipFill rotWithShape="1">
          <a:blip r:embed="rId2">
            <a:extLst>
              <a:ext uri="{28A0092B-C50C-407E-A947-70E740481C1C}">
                <a14:useLocalDpi xmlns:a14="http://schemas.microsoft.com/office/drawing/2010/main" val="0"/>
              </a:ext>
            </a:extLst>
          </a:blip>
          <a:srcRect t="13560" r="2" b="1590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 Placeholder 2">
            <a:extLst>
              <a:ext uri="{FF2B5EF4-FFF2-40B4-BE49-F238E27FC236}">
                <a16:creationId xmlns:a16="http://schemas.microsoft.com/office/drawing/2014/main" id="{01FA6B7C-77CF-B276-2575-02AD3C3E23F1}"/>
              </a:ext>
            </a:extLst>
          </p:cNvPr>
          <p:cNvSpPr>
            <a:spLocks noGrp="1"/>
          </p:cNvSpPr>
          <p:nvPr>
            <p:ph type="body" sz="half" idx="4294967295"/>
          </p:nvPr>
        </p:nvSpPr>
        <p:spPr>
          <a:xfrm>
            <a:off x="1981200" y="1600201"/>
            <a:ext cx="4038600" cy="4525963"/>
          </a:xfrm>
        </p:spPr>
        <p:txBody>
          <a:bodyPr/>
          <a:lstStyle/>
          <a:p>
            <a:pPr eaLnBrk="1" hangingPunct="1">
              <a:defRPr/>
            </a:pPr>
            <a:endParaRPr lang="el-GR" altLang="el-GR">
              <a:effectLst>
                <a:outerShdw blurRad="38100" dist="38100" dir="2700000" algn="tl">
                  <a:srgbClr val="C0C0C0"/>
                </a:outerShdw>
              </a:effectLst>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0659" name="Content Placeholder 4" descr="_hopitaux 1.JPG">
            <a:extLst>
              <a:ext uri="{FF2B5EF4-FFF2-40B4-BE49-F238E27FC236}">
                <a16:creationId xmlns:a16="http://schemas.microsoft.com/office/drawing/2014/main" id="{384DF748-2200-D5C9-27AA-9F71280B1829}"/>
              </a:ext>
            </a:extLst>
          </p:cNvPr>
          <p:cNvPicPr>
            <a:picLocks noGrp="1" noChangeAspect="1" noChangeArrowheads="1"/>
          </p:cNvPicPr>
          <p:nvPr>
            <p:ph sz="half" idx="4294967295"/>
          </p:nvPr>
        </p:nvPicPr>
        <p:blipFill rotWithShape="1">
          <a:blip r:embed="rId2">
            <a:extLst>
              <a:ext uri="{28A0092B-C50C-407E-A947-70E740481C1C}">
                <a14:useLocalDpi xmlns:a14="http://schemas.microsoft.com/office/drawing/2010/main" val="0"/>
              </a:ext>
            </a:extLst>
          </a:blip>
          <a:srcRect t="39985" b="20218"/>
          <a:stretch/>
        </p:blipFill>
        <p:spPr>
          <a:xfrm>
            <a:off x="20" y="10"/>
            <a:ext cx="12191980" cy="6857990"/>
          </a:xfrm>
          <a:prstGeom prst="rect">
            <a:avLst/>
          </a:prstGeom>
        </p:spPr>
      </p:pic>
      <p:sp>
        <p:nvSpPr>
          <p:cNvPr id="70664" name="Rectangle 7066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9234FE-ADC2-D194-38A4-B5DB6AD6844F}"/>
              </a:ext>
            </a:extLst>
          </p:cNvPr>
          <p:cNvSpPr>
            <a:spLocks noGrp="1"/>
          </p:cNvSpPr>
          <p:nvPr>
            <p:ph type="title" idx="4294967295"/>
          </p:nvPr>
        </p:nvSpPr>
        <p:spPr>
          <a:xfrm>
            <a:off x="523875" y="5317240"/>
            <a:ext cx="11210925" cy="744836"/>
          </a:xfrm>
        </p:spPr>
        <p:txBody>
          <a:bodyPr vert="horz" lIns="91440" tIns="45720" rIns="91440" bIns="45720" rtlCol="0" anchor="ctr">
            <a:normAutofit/>
          </a:bodyPr>
          <a:lstStyle/>
          <a:p>
            <a:pPr algn="ctr">
              <a:defRPr/>
            </a:pPr>
            <a:r>
              <a:rPr lang="en-US" altLang="el-GR" sz="3300">
                <a:solidFill>
                  <a:schemeClr val="tx1">
                    <a:lumMod val="85000"/>
                    <a:lumOff val="15000"/>
                  </a:schemeClr>
                </a:solidFill>
                <a:effectLst>
                  <a:outerShdw blurRad="38100" dist="38100" dir="2700000" algn="tl">
                    <a:srgbClr val="C0C0C0"/>
                  </a:outerShdw>
                </a:effectLst>
              </a:rPr>
              <a:t>ΘΡΗΣΚΕΥΤΙΚΗ ΚΟΙΝΟΤΗΤΑ ΤΟ ΕΣΩΤΕΡΙΚΟ ΤΩΝ ΝΟΣΟΚΟΜΕΙΩΝ</a:t>
            </a:r>
          </a:p>
        </p:txBody>
      </p:sp>
      <p:cxnSp>
        <p:nvCxnSpPr>
          <p:cNvPr id="70666" name="Straight Connector 7066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0668" name="Straight Connector 7066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_admission d'un malade.JPG">
            <a:extLst>
              <a:ext uri="{FF2B5EF4-FFF2-40B4-BE49-F238E27FC236}">
                <a16:creationId xmlns:a16="http://schemas.microsoft.com/office/drawing/2014/main" id="{06C08871-A704-02EC-4731-F6B5D5E7B17B}"/>
              </a:ext>
            </a:extLst>
          </p:cNvPr>
          <p:cNvPicPr>
            <a:picLocks noGrp="1" noChangeAspect="1"/>
          </p:cNvPicPr>
          <p:nvPr>
            <p:ph sz="half" idx="4294967295"/>
          </p:nvPr>
        </p:nvPicPr>
        <p:blipFill rotWithShape="1">
          <a:blip r:embed="rId2"/>
          <a:srcRect t="43662" b="1654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28879C-A001-4BF0-F334-2E4BA110A3FE}"/>
              </a:ext>
            </a:extLst>
          </p:cNvPr>
          <p:cNvSpPr>
            <a:spLocks noGrp="1"/>
          </p:cNvSpPr>
          <p:nvPr>
            <p:ph type="title" idx="4294967295"/>
          </p:nvPr>
        </p:nvSpPr>
        <p:spPr>
          <a:xfrm>
            <a:off x="523875" y="425950"/>
            <a:ext cx="11210925" cy="744836"/>
          </a:xfrm>
        </p:spPr>
        <p:txBody>
          <a:bodyPr vert="horz" lIns="91440" tIns="45720" rIns="91440" bIns="45720" rtlCol="0" anchor="ctr">
            <a:normAutofit/>
          </a:bodyPr>
          <a:lstStyle/>
          <a:p>
            <a:pPr algn="ctr">
              <a:defRPr/>
            </a:pPr>
            <a:r>
              <a:rPr lang="en-US" altLang="el-GR" sz="3600">
                <a:solidFill>
                  <a:schemeClr val="tx1">
                    <a:lumMod val="85000"/>
                    <a:lumOff val="15000"/>
                  </a:schemeClr>
                </a:solidFill>
                <a:effectLst>
                  <a:outerShdw blurRad="38100" dist="38100" dir="2700000" algn="tl">
                    <a:srgbClr val="C0C0C0"/>
                  </a:outerShdw>
                </a:effectLst>
              </a:rPr>
              <a:t>ΔΙΑΚΟΜΙΔΗ ΑΣΘΕΝΩΝ ΣΤΑ ΝΟΣΟΚΟΜΕΙΟ ΤΟΝ ΜΕΣΑΙΩΝΑ</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713" name="Rectangle 7271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15" name="Rectangle 7271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717" name="Rectangle 7271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19" name="Rectangle 7271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721" name="Freeform: Shape 7272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033E3F6-EC40-F21B-F7B4-B6C508000979}"/>
              </a:ext>
            </a:extLst>
          </p:cNvPr>
          <p:cNvSpPr>
            <a:spLocks noGrp="1"/>
          </p:cNvSpPr>
          <p:nvPr>
            <p:ph type="title" idx="4294967295"/>
          </p:nvPr>
        </p:nvSpPr>
        <p:spPr>
          <a:xfrm>
            <a:off x="660041" y="2767106"/>
            <a:ext cx="2880828" cy="3071906"/>
          </a:xfrm>
        </p:spPr>
        <p:txBody>
          <a:bodyPr vert="horz" lIns="91440" tIns="45720" rIns="91440" bIns="45720" rtlCol="0" anchor="t">
            <a:normAutofit/>
          </a:bodyPr>
          <a:lstStyle/>
          <a:p>
            <a:pPr algn="ctr">
              <a:defRPr/>
            </a:pPr>
            <a:r>
              <a:rPr lang="en-US" altLang="el-GR" sz="4000" kern="1200" dirty="0">
                <a:solidFill>
                  <a:srgbClr val="FFFFFF"/>
                </a:solidFill>
                <a:effectLst>
                  <a:outerShdw blurRad="38100" dist="38100" dir="2700000" algn="tl">
                    <a:srgbClr val="C0C0C0"/>
                  </a:outerShdw>
                </a:effectLst>
                <a:latin typeface="+mj-lt"/>
                <a:ea typeface="+mj-ea"/>
                <a:cs typeface="+mj-cs"/>
              </a:rPr>
              <a:t>ΕΞΕΤΑΣΗ ΑΣΘΕΝΩΝ</a:t>
            </a:r>
          </a:p>
        </p:txBody>
      </p:sp>
      <p:pic>
        <p:nvPicPr>
          <p:cNvPr id="72708" name="Content Placeholder 4" descr="_malades.JPG">
            <a:extLst>
              <a:ext uri="{FF2B5EF4-FFF2-40B4-BE49-F238E27FC236}">
                <a16:creationId xmlns:a16="http://schemas.microsoft.com/office/drawing/2014/main" id="{3A19B26E-B0D6-1322-9885-DEF98E0A475A}"/>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58333" t="37041" r="21506" b="47276"/>
          <a:stretch>
            <a:fillRect/>
          </a:stretch>
        </p:blipFill>
        <p:spPr>
          <a:xfrm>
            <a:off x="5421532" y="467208"/>
            <a:ext cx="5387540" cy="5923584"/>
          </a:xfrm>
          <a:prstGeom prst="rect">
            <a:avLst/>
          </a:prstGeom>
        </p:spPr>
      </p:pic>
      <p:sp>
        <p:nvSpPr>
          <p:cNvPr id="3" name="Text Placeholder 2">
            <a:extLst>
              <a:ext uri="{FF2B5EF4-FFF2-40B4-BE49-F238E27FC236}">
                <a16:creationId xmlns:a16="http://schemas.microsoft.com/office/drawing/2014/main" id="{9D6816EB-6996-DED4-68B8-0CBA8AD0ECC7}"/>
              </a:ext>
            </a:extLst>
          </p:cNvPr>
          <p:cNvSpPr>
            <a:spLocks noGrp="1"/>
          </p:cNvSpPr>
          <p:nvPr>
            <p:ph type="body" sz="half" idx="4294967295"/>
          </p:nvPr>
        </p:nvSpPr>
        <p:spPr>
          <a:xfrm>
            <a:off x="1981200" y="1600201"/>
            <a:ext cx="4038600" cy="4525963"/>
          </a:xfrm>
        </p:spPr>
        <p:txBody>
          <a:bodyPr/>
          <a:lstStyle/>
          <a:p>
            <a:pPr eaLnBrk="1" hangingPunct="1">
              <a:defRPr/>
            </a:pPr>
            <a:endParaRPr lang="el-GR" altLang="el-GR">
              <a:effectLst>
                <a:outerShdw blurRad="38100" dist="38100" dir="2700000" algn="tl">
                  <a:srgbClr val="C0C0C0"/>
                </a:outerShdw>
              </a:effectLst>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737" name="Rectangle 7373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39" name="Rectangle 73738">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741" name="Rectangle 73740">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43" name="Rectangle 73742">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745" name="Freeform: Shape 73744">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6478CC8-AAE6-5063-757B-31C6EE9D0FF4}"/>
              </a:ext>
            </a:extLst>
          </p:cNvPr>
          <p:cNvSpPr>
            <a:spLocks noGrp="1"/>
          </p:cNvSpPr>
          <p:nvPr>
            <p:ph type="title" idx="4294967295"/>
          </p:nvPr>
        </p:nvSpPr>
        <p:spPr>
          <a:xfrm>
            <a:off x="214313" y="2699581"/>
            <a:ext cx="3543300" cy="3071906"/>
          </a:xfrm>
        </p:spPr>
        <p:txBody>
          <a:bodyPr vert="horz" lIns="91440" tIns="45720" rIns="91440" bIns="45720" rtlCol="0" anchor="t">
            <a:normAutofit/>
          </a:bodyPr>
          <a:lstStyle/>
          <a:p>
            <a:pPr algn="ctr">
              <a:defRPr/>
            </a:pPr>
            <a:r>
              <a:rPr lang="en-US" altLang="el-GR" sz="3700" kern="1200" dirty="0">
                <a:solidFill>
                  <a:srgbClr val="FFFFFF"/>
                </a:solidFill>
                <a:effectLst>
                  <a:outerShdw blurRad="38100" dist="38100" dir="2700000" algn="tl">
                    <a:srgbClr val="C0C0C0"/>
                  </a:outerShdw>
                </a:effectLst>
                <a:latin typeface="+mj-lt"/>
                <a:ea typeface="+mj-ea"/>
                <a:cs typeface="+mj-cs"/>
              </a:rPr>
              <a:t>ΝΟΣΟΚΟΜΕΙΑ</a:t>
            </a:r>
            <a:r>
              <a:rPr lang="el-GR" altLang="el-GR" sz="3700" dirty="0">
                <a:solidFill>
                  <a:srgbClr val="FFFFFF"/>
                </a:solidFill>
                <a:effectLst>
                  <a:outerShdw blurRad="38100" dist="38100" dir="2700000" algn="tl">
                    <a:srgbClr val="C0C0C0"/>
                  </a:outerShdw>
                </a:effectLst>
              </a:rPr>
              <a:t>ΚΑ</a:t>
            </a:r>
            <a:r>
              <a:rPr lang="en-US" altLang="el-GR" sz="3700" kern="1200" dirty="0">
                <a:solidFill>
                  <a:srgbClr val="FFFFFF"/>
                </a:solidFill>
                <a:effectLst>
                  <a:outerShdw blurRad="38100" dist="38100" dir="2700000" algn="tl">
                    <a:srgbClr val="C0C0C0"/>
                  </a:outerShdw>
                </a:effectLst>
                <a:latin typeface="+mj-lt"/>
                <a:ea typeface="+mj-ea"/>
                <a:cs typeface="+mj-cs"/>
              </a:rPr>
              <a:t> ΚΡΕΒΒΑΤΙΑ</a:t>
            </a:r>
          </a:p>
        </p:txBody>
      </p:sp>
      <p:pic>
        <p:nvPicPr>
          <p:cNvPr id="73732" name="Content Placeholder 4" descr="salle de hopital medieval.JPG">
            <a:extLst>
              <a:ext uri="{FF2B5EF4-FFF2-40B4-BE49-F238E27FC236}">
                <a16:creationId xmlns:a16="http://schemas.microsoft.com/office/drawing/2014/main" id="{901C9C9D-7053-47EF-F42F-E18636F9439F}"/>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8401" t="5646" r="43716" b="68217"/>
          <a:stretch>
            <a:fillRect/>
          </a:stretch>
        </p:blipFill>
        <p:spPr>
          <a:xfrm>
            <a:off x="4502428" y="641593"/>
            <a:ext cx="7225748" cy="557481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6" name="Rectangle 9225">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Εικόνα 3" descr="Εικόνα που περιέχει χάρτης, κείμενο, Άτλας&#10;&#10;Περιγραφή που δημιουργήθηκε αυτόματα">
            <a:extLst>
              <a:ext uri="{FF2B5EF4-FFF2-40B4-BE49-F238E27FC236}">
                <a16:creationId xmlns:a16="http://schemas.microsoft.com/office/drawing/2014/main" id="{36C73234-CE6F-3416-ED52-1140115EA1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009" r="-2" b="24405"/>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Εικόνα 4" descr="Εικόνα που περιέχει ουρανός, εξωτερικός χώρος/ύπαιθρος, Ερείπια, χορτάρι&#10;&#10;Περιγραφή που δημιουργήθηκε αυτόματα">
            <a:extLst>
              <a:ext uri="{FF2B5EF4-FFF2-40B4-BE49-F238E27FC236}">
                <a16:creationId xmlns:a16="http://schemas.microsoft.com/office/drawing/2014/main" id="{B712B367-DE8B-46AE-FFA2-81427377CD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249" r="-2" b="8159"/>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9228" name="Freeform: Shape 9227">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230" name="Freeform: Shape 9229">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218" name="Τίτλος 1">
            <a:extLst>
              <a:ext uri="{FF2B5EF4-FFF2-40B4-BE49-F238E27FC236}">
                <a16:creationId xmlns:a16="http://schemas.microsoft.com/office/drawing/2014/main" id="{3632FBBC-A067-A829-3BF6-8610D1FD0508}"/>
              </a:ext>
            </a:extLst>
          </p:cNvPr>
          <p:cNvSpPr>
            <a:spLocks noGrp="1" noChangeArrowheads="1"/>
          </p:cNvSpPr>
          <p:nvPr>
            <p:ph type="title"/>
          </p:nvPr>
        </p:nvSpPr>
        <p:spPr>
          <a:xfrm>
            <a:off x="627266" y="2761488"/>
            <a:ext cx="4832802" cy="1243584"/>
          </a:xfrm>
        </p:spPr>
        <p:txBody>
          <a:bodyPr>
            <a:normAutofit/>
          </a:bodyPr>
          <a:lstStyle/>
          <a:p>
            <a:pPr algn="ctr"/>
            <a:r>
              <a:rPr lang="en-US" altLang="el-GR" sz="3400" dirty="0" err="1"/>
              <a:t>Gundeschapur</a:t>
            </a:r>
            <a:endParaRPr lang="el-GR" altLang="el-GR" sz="3400" dirty="0"/>
          </a:p>
        </p:txBody>
      </p:sp>
      <p:sp>
        <p:nvSpPr>
          <p:cNvPr id="9232" name="Rectangle 923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9234" name="Rectangle 923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36" name="Rectangle 9235">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761" name="Rectangle 7476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63" name="Rectangle 7476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765" name="Rectangle 7476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67" name="Rectangle 7476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769" name="Freeform: Shape 7476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C732D22-D605-F67E-6A23-3ED0A47ED409}"/>
              </a:ext>
            </a:extLst>
          </p:cNvPr>
          <p:cNvSpPr>
            <a:spLocks noGrp="1"/>
          </p:cNvSpPr>
          <p:nvPr>
            <p:ph type="title" idx="4294967295"/>
          </p:nvPr>
        </p:nvSpPr>
        <p:spPr>
          <a:xfrm>
            <a:off x="660041" y="2767106"/>
            <a:ext cx="2880828" cy="3071906"/>
          </a:xfrm>
        </p:spPr>
        <p:txBody>
          <a:bodyPr vert="horz" lIns="91440" tIns="45720" rIns="91440" bIns="45720" rtlCol="0" anchor="t">
            <a:normAutofit/>
          </a:bodyPr>
          <a:lstStyle/>
          <a:p>
            <a:pPr>
              <a:defRPr/>
            </a:pPr>
            <a:r>
              <a:rPr lang="en-US" altLang="el-GR" sz="4000" kern="1200">
                <a:solidFill>
                  <a:srgbClr val="FFFFFF"/>
                </a:solidFill>
                <a:effectLst>
                  <a:outerShdw blurRad="38100" dist="38100" dir="2700000" algn="tl">
                    <a:srgbClr val="C0C0C0"/>
                  </a:outerShdw>
                </a:effectLst>
                <a:latin typeface="+mj-lt"/>
                <a:ea typeface="+mj-ea"/>
                <a:cs typeface="+mj-cs"/>
              </a:rPr>
              <a:t>L’Hôtel – Dieu de Compiègne</a:t>
            </a:r>
          </a:p>
        </p:txBody>
      </p:sp>
      <p:pic>
        <p:nvPicPr>
          <p:cNvPr id="74756" name="Content Placeholder 4" descr="_hotel dieu.JPG">
            <a:extLst>
              <a:ext uri="{FF2B5EF4-FFF2-40B4-BE49-F238E27FC236}">
                <a16:creationId xmlns:a16="http://schemas.microsoft.com/office/drawing/2014/main" id="{3F8ECF29-CF44-9E0D-D38F-ABF8FA5AA3B2}"/>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13104" t="45274" r="44556" b="20508"/>
          <a:stretch>
            <a:fillRect/>
          </a:stretch>
        </p:blipFill>
        <p:spPr>
          <a:xfrm>
            <a:off x="5522454" y="467208"/>
            <a:ext cx="5185695" cy="5923584"/>
          </a:xfrm>
          <a:prstGeom prst="rect">
            <a:avLst/>
          </a:prstGeom>
        </p:spPr>
      </p:pic>
      <p:sp>
        <p:nvSpPr>
          <p:cNvPr id="3" name="Text Placeholder 2">
            <a:extLst>
              <a:ext uri="{FF2B5EF4-FFF2-40B4-BE49-F238E27FC236}">
                <a16:creationId xmlns:a16="http://schemas.microsoft.com/office/drawing/2014/main" id="{543E86C9-A42D-40F7-40B8-B3A560B617F5}"/>
              </a:ext>
            </a:extLst>
          </p:cNvPr>
          <p:cNvSpPr>
            <a:spLocks noGrp="1"/>
          </p:cNvSpPr>
          <p:nvPr>
            <p:ph type="body" sz="half" idx="4294967295"/>
          </p:nvPr>
        </p:nvSpPr>
        <p:spPr>
          <a:xfrm>
            <a:off x="1981200" y="1600201"/>
            <a:ext cx="4038600" cy="4525963"/>
          </a:xfrm>
        </p:spPr>
        <p:txBody>
          <a:bodyPr/>
          <a:lstStyle/>
          <a:p>
            <a:pPr eaLnBrk="1" hangingPunct="1">
              <a:defRPr/>
            </a:pPr>
            <a:endParaRPr lang="el-GR" altLang="el-GR">
              <a:effectLst>
                <a:outerShdw blurRad="38100" dist="38100" dir="2700000" algn="tl">
                  <a:srgbClr val="C0C0C0"/>
                </a:outerShdw>
              </a:effectLst>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792" name="Rectangle 75784">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94" name="Rectangle 75786">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96" name="Rectangle 75788">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91" name="Rectangle 75790">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793" name="Rectangle 75792">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95" name="Oval 75794">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9FC36F-1149-7503-F8BA-4DB98B667C7A}"/>
              </a:ext>
            </a:extLst>
          </p:cNvPr>
          <p:cNvSpPr>
            <a:spLocks noGrp="1"/>
          </p:cNvSpPr>
          <p:nvPr>
            <p:ph type="title" idx="4294967295"/>
          </p:nvPr>
        </p:nvSpPr>
        <p:spPr>
          <a:xfrm>
            <a:off x="660042" y="891652"/>
            <a:ext cx="4412021" cy="3030724"/>
          </a:xfrm>
        </p:spPr>
        <p:txBody>
          <a:bodyPr vert="horz" lIns="91440" tIns="45720" rIns="91440" bIns="45720" rtlCol="0" anchor="b">
            <a:normAutofit/>
          </a:bodyPr>
          <a:lstStyle/>
          <a:p>
            <a:pPr algn="r">
              <a:defRPr/>
            </a:pPr>
            <a:r>
              <a:rPr lang="en-US" altLang="el-GR" sz="4000" kern="1200">
                <a:solidFill>
                  <a:srgbClr val="FFFFFF"/>
                </a:solidFill>
                <a:effectLst>
                  <a:outerShdw blurRad="38100" dist="38100" dir="2700000" algn="tl">
                    <a:srgbClr val="C0C0C0"/>
                  </a:outerShdw>
                </a:effectLst>
                <a:latin typeface="+mj-lt"/>
                <a:ea typeface="+mj-ea"/>
                <a:cs typeface="+mj-cs"/>
              </a:rPr>
              <a:t>L’Hospice de Beaune</a:t>
            </a:r>
          </a:p>
        </p:txBody>
      </p:sp>
      <p:pic>
        <p:nvPicPr>
          <p:cNvPr id="75780" name="Content Placeholder 4" descr="_beaune.JPG">
            <a:extLst>
              <a:ext uri="{FF2B5EF4-FFF2-40B4-BE49-F238E27FC236}">
                <a16:creationId xmlns:a16="http://schemas.microsoft.com/office/drawing/2014/main" id="{BE1389A5-BA58-F28A-6099-B23FF7B6F7EC}"/>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29968" r="28030" b="69109"/>
          <a:stretch>
            <a:fillRect/>
          </a:stretch>
        </p:blipFill>
        <p:spPr>
          <a:xfrm>
            <a:off x="6096000" y="491773"/>
            <a:ext cx="5608320" cy="5830004"/>
          </a:xfrm>
          <a:prstGeom prst="rect">
            <a:avLst/>
          </a:prstGeom>
        </p:spPr>
      </p:pic>
      <p:sp>
        <p:nvSpPr>
          <p:cNvPr id="75797" name="Text Placeholder 2">
            <a:extLst>
              <a:ext uri="{FF2B5EF4-FFF2-40B4-BE49-F238E27FC236}">
                <a16:creationId xmlns:a16="http://schemas.microsoft.com/office/drawing/2014/main" id="{7119434E-FD61-DC72-3A0C-ADF952C49F13}"/>
              </a:ext>
            </a:extLst>
          </p:cNvPr>
          <p:cNvSpPr>
            <a:spLocks noGrp="1"/>
          </p:cNvSpPr>
          <p:nvPr>
            <p:ph type="body" sz="half" idx="4294967295"/>
          </p:nvPr>
        </p:nvSpPr>
        <p:spPr>
          <a:xfrm>
            <a:off x="1981200" y="1600201"/>
            <a:ext cx="4038600" cy="4525963"/>
          </a:xfrm>
        </p:spPr>
        <p:txBody>
          <a:bodyPr/>
          <a:lstStyle/>
          <a:p>
            <a:pPr eaLnBrk="1" hangingPunct="1">
              <a:defRPr/>
            </a:pPr>
            <a:endParaRPr lang="el-GR" altLang="el-GR">
              <a:effectLst>
                <a:outerShdw blurRad="38100" dist="38100" dir="2700000" algn="tl">
                  <a:srgbClr val="C0C0C0"/>
                </a:outerShdw>
              </a:effectLst>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9" name="Rectangle 7680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11" name="Rectangle 768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457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54C042-14D8-2067-2B92-650C2DA4FE33}"/>
              </a:ext>
            </a:extLst>
          </p:cNvPr>
          <p:cNvSpPr>
            <a:spLocks noGrp="1"/>
          </p:cNvSpPr>
          <p:nvPr>
            <p:ph type="title" idx="4294967295"/>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defRPr/>
            </a:pPr>
            <a:r>
              <a:rPr lang="en-US" altLang="el-GR" sz="2200" kern="1200">
                <a:solidFill>
                  <a:srgbClr val="FFFFFF"/>
                </a:solidFill>
                <a:effectLst>
                  <a:outerShdw blurRad="38100" dist="38100" dir="2700000" algn="tl">
                    <a:srgbClr val="C0C0C0"/>
                  </a:outerShdw>
                </a:effectLst>
                <a:latin typeface="+mj-lt"/>
                <a:ea typeface="+mj-ea"/>
                <a:cs typeface="+mj-cs"/>
              </a:rPr>
              <a:t>ΛΕΠΡΟΚΟΜΕΙΟ ΤΟΝ 13</a:t>
            </a:r>
            <a:r>
              <a:rPr lang="en-US" altLang="el-GR" sz="2200" kern="1200" baseline="30000">
                <a:solidFill>
                  <a:srgbClr val="FFFFFF"/>
                </a:solidFill>
                <a:effectLst>
                  <a:outerShdw blurRad="38100" dist="38100" dir="2700000" algn="tl">
                    <a:srgbClr val="C0C0C0"/>
                  </a:outerShdw>
                </a:effectLst>
                <a:latin typeface="+mj-lt"/>
                <a:ea typeface="+mj-ea"/>
                <a:cs typeface="+mj-cs"/>
              </a:rPr>
              <a:t>Ο</a:t>
            </a:r>
            <a:r>
              <a:rPr lang="en-US" altLang="el-GR" sz="2200" kern="1200">
                <a:solidFill>
                  <a:srgbClr val="FFFFFF"/>
                </a:solidFill>
                <a:effectLst>
                  <a:outerShdw blurRad="38100" dist="38100" dir="2700000" algn="tl">
                    <a:srgbClr val="C0C0C0"/>
                  </a:outerShdw>
                </a:effectLst>
                <a:latin typeface="+mj-lt"/>
                <a:ea typeface="+mj-ea"/>
                <a:cs typeface="+mj-cs"/>
              </a:rPr>
              <a:t> ΑΙΩΝΑ</a:t>
            </a:r>
          </a:p>
        </p:txBody>
      </p:sp>
      <p:pic>
        <p:nvPicPr>
          <p:cNvPr id="76804" name="Content Placeholder 6" descr="_leproserie.JPG">
            <a:extLst>
              <a:ext uri="{FF2B5EF4-FFF2-40B4-BE49-F238E27FC236}">
                <a16:creationId xmlns:a16="http://schemas.microsoft.com/office/drawing/2014/main" id="{62BC1590-6B2F-88BD-5951-3ABC8E3D95A1}"/>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l="5241" t="47536" r="16129" b="20386"/>
          <a:stretch>
            <a:fillRect/>
          </a:stretch>
        </p:blipFill>
        <p:spPr>
          <a:xfrm>
            <a:off x="4038600" y="1354860"/>
            <a:ext cx="7188199" cy="4144891"/>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8852" name="Content Placeholder 4" descr="_Angers.JPG">
            <a:extLst>
              <a:ext uri="{FF2B5EF4-FFF2-40B4-BE49-F238E27FC236}">
                <a16:creationId xmlns:a16="http://schemas.microsoft.com/office/drawing/2014/main" id="{E3F312E0-2354-5E36-C882-3CA95DFB41F3}"/>
              </a:ext>
            </a:extLst>
          </p:cNvPr>
          <p:cNvPicPr>
            <a:picLocks noGrp="1" noChangeAspect="1" noChangeArrowheads="1"/>
          </p:cNvPicPr>
          <p:nvPr>
            <p:ph sz="half" idx="4294967295"/>
          </p:nvPr>
        </p:nvPicPr>
        <p:blipFill rotWithShape="1">
          <a:blip r:embed="rId2">
            <a:extLst>
              <a:ext uri="{28A0092B-C50C-407E-A947-70E740481C1C}">
                <a14:useLocalDpi xmlns:a14="http://schemas.microsoft.com/office/drawing/2010/main" val="0"/>
              </a:ext>
            </a:extLst>
          </a:blip>
          <a:srcRect t="41305" b="18898"/>
          <a:stretch/>
        </p:blipFill>
        <p:spPr>
          <a:xfrm>
            <a:off x="20" y="10"/>
            <a:ext cx="12191980" cy="6857990"/>
          </a:xfrm>
          <a:prstGeom prst="rect">
            <a:avLst/>
          </a:prstGeom>
        </p:spPr>
      </p:pic>
      <p:sp>
        <p:nvSpPr>
          <p:cNvPr id="78857" name="Rectangle 7885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CAD66-C53B-2DBF-DE76-9973DFA4A943}"/>
              </a:ext>
            </a:extLst>
          </p:cNvPr>
          <p:cNvSpPr>
            <a:spLocks noGrp="1"/>
          </p:cNvSpPr>
          <p:nvPr>
            <p:ph type="title" idx="4294967295"/>
          </p:nvPr>
        </p:nvSpPr>
        <p:spPr>
          <a:xfrm>
            <a:off x="523875" y="425950"/>
            <a:ext cx="11210925" cy="744836"/>
          </a:xfrm>
        </p:spPr>
        <p:txBody>
          <a:bodyPr vert="horz" lIns="91440" tIns="45720" rIns="91440" bIns="45720" rtlCol="0" anchor="ctr">
            <a:normAutofit/>
          </a:bodyPr>
          <a:lstStyle/>
          <a:p>
            <a:pPr algn="ctr">
              <a:defRPr/>
            </a:pPr>
            <a:r>
              <a:rPr lang="en-US" altLang="el-GR" sz="2300">
                <a:solidFill>
                  <a:schemeClr val="tx1">
                    <a:lumMod val="85000"/>
                    <a:lumOff val="15000"/>
                  </a:schemeClr>
                </a:solidFill>
                <a:effectLst>
                  <a:outerShdw blurRad="38100" dist="38100" dir="2700000" algn="tl">
                    <a:srgbClr val="C0C0C0"/>
                  </a:outerShdw>
                </a:effectLst>
              </a:rPr>
              <a:t>          ΠΤΕΡΥΓΑ ΤΟΥ </a:t>
            </a:r>
            <a:br>
              <a:rPr lang="en-US" altLang="el-GR" sz="2300">
                <a:solidFill>
                  <a:schemeClr val="tx1">
                    <a:lumMod val="85000"/>
                    <a:lumOff val="15000"/>
                  </a:schemeClr>
                </a:solidFill>
                <a:effectLst>
                  <a:outerShdw blurRad="38100" dist="38100" dir="2700000" algn="tl">
                    <a:srgbClr val="C0C0C0"/>
                  </a:outerShdw>
                </a:effectLst>
              </a:rPr>
            </a:br>
            <a:r>
              <a:rPr lang="en-US" altLang="el-GR" sz="2300">
                <a:solidFill>
                  <a:schemeClr val="tx1">
                    <a:lumMod val="85000"/>
                    <a:lumOff val="15000"/>
                  </a:schemeClr>
                </a:solidFill>
                <a:effectLst>
                  <a:outerShdw blurRad="38100" dist="38100" dir="2700000" algn="tl">
                    <a:srgbClr val="C0C0C0"/>
                  </a:outerShdw>
                </a:effectLst>
              </a:rPr>
              <a:t>Hôtel – Dieu d’Angers</a:t>
            </a:r>
          </a:p>
        </p:txBody>
      </p:sp>
      <p:cxnSp>
        <p:nvCxnSpPr>
          <p:cNvPr id="78859" name="Straight Connector 7885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8861" name="Straight Connector 7886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F8E95-1903-BFD4-8D35-B522FA48B6E1}"/>
              </a:ext>
            </a:extLst>
          </p:cNvPr>
          <p:cNvSpPr>
            <a:spLocks noGrp="1"/>
          </p:cNvSpPr>
          <p:nvPr>
            <p:ph type="title" idx="4294967295"/>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defRPr/>
            </a:pPr>
            <a:r>
              <a:rPr lang="en-US" altLang="el-GR" sz="2600" kern="1200">
                <a:solidFill>
                  <a:schemeClr val="bg1"/>
                </a:solidFill>
                <a:effectLst>
                  <a:outerShdw blurRad="38100" dist="38100" dir="2700000" algn="tl">
                    <a:srgbClr val="C0C0C0"/>
                  </a:outerShdw>
                </a:effectLst>
                <a:latin typeface="+mj-lt"/>
                <a:ea typeface="+mj-ea"/>
                <a:cs typeface="+mj-cs"/>
              </a:rPr>
              <a:t>ΚΛΥΣΜΑ</a:t>
            </a:r>
          </a:p>
        </p:txBody>
      </p:sp>
      <p:pic>
        <p:nvPicPr>
          <p:cNvPr id="79876" name="Content Placeholder 6" descr="_clystere.JPG">
            <a:extLst>
              <a:ext uri="{FF2B5EF4-FFF2-40B4-BE49-F238E27FC236}">
                <a16:creationId xmlns:a16="http://schemas.microsoft.com/office/drawing/2014/main" id="{38F09EF7-AAC2-A682-4E14-B3D1D3654146}"/>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60854" t="25452" r="18987" b="57440"/>
          <a:stretch>
            <a:fillRect/>
          </a:stretch>
        </p:blipFill>
        <p:spPr>
          <a:xfrm>
            <a:off x="5577276" y="961812"/>
            <a:ext cx="4110846" cy="4930987"/>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905" name="Rectangle 80904">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544EED-A61F-48EC-0EAB-4E9B61E48349}"/>
              </a:ext>
            </a:extLst>
          </p:cNvPr>
          <p:cNvSpPr>
            <a:spLocks noGrp="1"/>
          </p:cNvSpPr>
          <p:nvPr>
            <p:ph type="title" idx="4294967295"/>
          </p:nvPr>
        </p:nvSpPr>
        <p:spPr>
          <a:xfrm>
            <a:off x="742950" y="742951"/>
            <a:ext cx="3476625" cy="4962524"/>
          </a:xfrm>
        </p:spPr>
        <p:txBody>
          <a:bodyPr vert="horz" lIns="91440" tIns="45720" rIns="91440" bIns="45720" rtlCol="0" anchor="ctr">
            <a:normAutofit/>
          </a:bodyPr>
          <a:lstStyle/>
          <a:p>
            <a:pPr algn="ctr">
              <a:defRPr/>
            </a:pPr>
            <a:r>
              <a:rPr lang="en-US" altLang="el-GR" sz="4800" kern="1200">
                <a:solidFill>
                  <a:srgbClr val="FFFFFF"/>
                </a:solidFill>
                <a:effectLst>
                  <a:outerShdw blurRad="38100" dist="38100" dir="2700000" algn="tl">
                    <a:srgbClr val="C0C0C0"/>
                  </a:outerShdw>
                </a:effectLst>
                <a:latin typeface="+mj-lt"/>
                <a:ea typeface="+mj-ea"/>
                <a:cs typeface="+mj-cs"/>
              </a:rPr>
              <a:t>Le couple des trépassés</a:t>
            </a:r>
          </a:p>
        </p:txBody>
      </p:sp>
      <p:pic>
        <p:nvPicPr>
          <p:cNvPr id="80900" name="Content Placeholder 4" descr="_couple des trepasses.JPG">
            <a:extLst>
              <a:ext uri="{FF2B5EF4-FFF2-40B4-BE49-F238E27FC236}">
                <a16:creationId xmlns:a16="http://schemas.microsoft.com/office/drawing/2014/main" id="{99253DBF-5748-5635-8DBC-499674220A4F}"/>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36542" t="9131" r="8334" b="23148"/>
          <a:stretch>
            <a:fillRect/>
          </a:stretch>
        </p:blipFill>
        <p:spPr>
          <a:xfrm>
            <a:off x="6737232" y="492573"/>
            <a:ext cx="3386725" cy="5880796"/>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29" name="Rectangle 8192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31" name="Rectangle 8193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933" name="Rectangle 8193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35" name="Rectangle 8193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937" name="Freeform: Shape 8193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F6B1583-65E4-5F2E-3EDC-CD9DA328095C}"/>
              </a:ext>
            </a:extLst>
          </p:cNvPr>
          <p:cNvSpPr>
            <a:spLocks noGrp="1"/>
          </p:cNvSpPr>
          <p:nvPr>
            <p:ph type="title" idx="4294967295"/>
          </p:nvPr>
        </p:nvSpPr>
        <p:spPr>
          <a:xfrm>
            <a:off x="660041" y="2767106"/>
            <a:ext cx="2880828" cy="3071906"/>
          </a:xfrm>
        </p:spPr>
        <p:txBody>
          <a:bodyPr vert="horz" lIns="91440" tIns="45720" rIns="91440" bIns="45720" rtlCol="0" anchor="t">
            <a:normAutofit/>
          </a:bodyPr>
          <a:lstStyle/>
          <a:p>
            <a:pPr algn="ctr">
              <a:defRPr/>
            </a:pPr>
            <a:r>
              <a:rPr lang="en-US" altLang="el-GR" sz="4000" kern="1200" dirty="0">
                <a:solidFill>
                  <a:srgbClr val="FFFFFF"/>
                </a:solidFill>
                <a:effectLst>
                  <a:outerShdw blurRad="38100" dist="38100" dir="2700000" algn="tl">
                    <a:srgbClr val="C0C0C0"/>
                  </a:outerShdw>
                </a:effectLst>
                <a:latin typeface="+mj-lt"/>
                <a:ea typeface="+mj-ea"/>
                <a:cs typeface="+mj-cs"/>
              </a:rPr>
              <a:t>ΕΝΑΣ ΙΑΤΡΟΣ ΤΟΝ 15</a:t>
            </a:r>
            <a:r>
              <a:rPr lang="en-US" altLang="el-GR" sz="4000" kern="1200" baseline="30000" dirty="0">
                <a:solidFill>
                  <a:srgbClr val="FFFFFF"/>
                </a:solidFill>
                <a:effectLst>
                  <a:outerShdw blurRad="38100" dist="38100" dir="2700000" algn="tl">
                    <a:srgbClr val="C0C0C0"/>
                  </a:outerShdw>
                </a:effectLst>
                <a:latin typeface="+mj-lt"/>
                <a:ea typeface="+mj-ea"/>
                <a:cs typeface="+mj-cs"/>
              </a:rPr>
              <a:t>Ο</a:t>
            </a:r>
            <a:r>
              <a:rPr lang="en-US" altLang="el-GR" sz="4000" kern="1200" dirty="0">
                <a:solidFill>
                  <a:srgbClr val="FFFFFF"/>
                </a:solidFill>
                <a:effectLst>
                  <a:outerShdw blurRad="38100" dist="38100" dir="2700000" algn="tl">
                    <a:srgbClr val="C0C0C0"/>
                  </a:outerShdw>
                </a:effectLst>
                <a:latin typeface="+mj-lt"/>
                <a:ea typeface="+mj-ea"/>
                <a:cs typeface="+mj-cs"/>
              </a:rPr>
              <a:t> ΑΙΩΝΑ </a:t>
            </a:r>
          </a:p>
        </p:txBody>
      </p:sp>
      <p:pic>
        <p:nvPicPr>
          <p:cNvPr id="81924" name="Content Placeholder 4" descr="_medecin chez lui.JPG">
            <a:extLst>
              <a:ext uri="{FF2B5EF4-FFF2-40B4-BE49-F238E27FC236}">
                <a16:creationId xmlns:a16="http://schemas.microsoft.com/office/drawing/2014/main" id="{33CAA78B-5FB5-A872-7F4A-5ACAD0E6B721}"/>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10716" t="9131" r="34850" b="57365"/>
          <a:stretch>
            <a:fillRect/>
          </a:stretch>
        </p:blipFill>
        <p:spPr>
          <a:xfrm>
            <a:off x="4710786" y="467208"/>
            <a:ext cx="6809032" cy="5923584"/>
          </a:xfrm>
          <a:prstGeom prst="rect">
            <a:avLst/>
          </a:prstGeom>
        </p:spPr>
      </p:pic>
      <p:sp>
        <p:nvSpPr>
          <p:cNvPr id="3" name="Text Placeholder 2">
            <a:extLst>
              <a:ext uri="{FF2B5EF4-FFF2-40B4-BE49-F238E27FC236}">
                <a16:creationId xmlns:a16="http://schemas.microsoft.com/office/drawing/2014/main" id="{DE18D09E-8DFC-9575-9DC7-DB10DEFA5F46}"/>
              </a:ext>
            </a:extLst>
          </p:cNvPr>
          <p:cNvSpPr>
            <a:spLocks noGrp="1"/>
          </p:cNvSpPr>
          <p:nvPr>
            <p:ph type="body" sz="half" idx="4294967295"/>
          </p:nvPr>
        </p:nvSpPr>
        <p:spPr>
          <a:xfrm>
            <a:off x="1981200" y="1600201"/>
            <a:ext cx="4038600" cy="4525963"/>
          </a:xfrm>
        </p:spPr>
        <p:txBody>
          <a:bodyPr/>
          <a:lstStyle/>
          <a:p>
            <a:pPr eaLnBrk="1" hangingPunct="1">
              <a:defRPr/>
            </a:pPr>
            <a:endParaRPr lang="el-GR" altLang="el-GR">
              <a:effectLst>
                <a:outerShdw blurRad="38100" dist="38100" dir="2700000" algn="tl">
                  <a:srgbClr val="C0C0C0"/>
                </a:outerShdw>
              </a:effectLst>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53" name="Rectangle 82952">
            <a:extLst>
              <a:ext uri="{FF2B5EF4-FFF2-40B4-BE49-F238E27FC236}">
                <a16:creationId xmlns:a16="http://schemas.microsoft.com/office/drawing/2014/main" id="{55006F82-50D2-401C-BE85-FFEA1C1963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55" name="Rectangle 82954">
            <a:extLst>
              <a:ext uri="{FF2B5EF4-FFF2-40B4-BE49-F238E27FC236}">
                <a16:creationId xmlns:a16="http://schemas.microsoft.com/office/drawing/2014/main" id="{32034F32-09B4-47B4-B550-1F1CE3D53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957" name="Group 82956">
            <a:extLst>
              <a:ext uri="{FF2B5EF4-FFF2-40B4-BE49-F238E27FC236}">
                <a16:creationId xmlns:a16="http://schemas.microsoft.com/office/drawing/2014/main" id="{DE281959-4C2A-43BA-8C83-11E748D31C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82958" name="Oval 82957">
              <a:extLst>
                <a:ext uri="{FF2B5EF4-FFF2-40B4-BE49-F238E27FC236}">
                  <a16:creationId xmlns:a16="http://schemas.microsoft.com/office/drawing/2014/main" id="{085BD03E-6111-486E-A44E-13DE7D69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59" name="Oval 82958">
              <a:extLst>
                <a:ext uri="{FF2B5EF4-FFF2-40B4-BE49-F238E27FC236}">
                  <a16:creationId xmlns:a16="http://schemas.microsoft.com/office/drawing/2014/main" id="{1AEAC14A-07C6-4D53-B462-9F09A96B7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60" name="Oval 82959">
              <a:extLst>
                <a:ext uri="{FF2B5EF4-FFF2-40B4-BE49-F238E27FC236}">
                  <a16:creationId xmlns:a16="http://schemas.microsoft.com/office/drawing/2014/main" id="{4EE382AD-4EFB-4F1D-87D8-BBAFF1A14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61" name="Oval 82960">
              <a:extLst>
                <a:ext uri="{FF2B5EF4-FFF2-40B4-BE49-F238E27FC236}">
                  <a16:creationId xmlns:a16="http://schemas.microsoft.com/office/drawing/2014/main" id="{7F9C3030-DD76-46ED-8C3D-5E6B155D7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962" name="Oval 82961">
              <a:extLst>
                <a:ext uri="{FF2B5EF4-FFF2-40B4-BE49-F238E27FC236}">
                  <a16:creationId xmlns:a16="http://schemas.microsoft.com/office/drawing/2014/main" id="{3774AC63-66CE-4E5C-9DAF-71E4E0C042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63" name="Oval 82962">
              <a:extLst>
                <a:ext uri="{FF2B5EF4-FFF2-40B4-BE49-F238E27FC236}">
                  <a16:creationId xmlns:a16="http://schemas.microsoft.com/office/drawing/2014/main" id="{374276B0-1AE1-4BAA-A117-B597012605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946" name="Rectangle 2">
            <a:extLst>
              <a:ext uri="{FF2B5EF4-FFF2-40B4-BE49-F238E27FC236}">
                <a16:creationId xmlns:a16="http://schemas.microsoft.com/office/drawing/2014/main" id="{41EA7FCC-C159-9F6E-FCB2-9D750D1D0143}"/>
              </a:ext>
            </a:extLst>
          </p:cNvPr>
          <p:cNvSpPr>
            <a:spLocks noGrp="1" noChangeArrowheads="1"/>
          </p:cNvSpPr>
          <p:nvPr>
            <p:ph type="title"/>
          </p:nvPr>
        </p:nvSpPr>
        <p:spPr>
          <a:xfrm>
            <a:off x="5258846" y="630935"/>
            <a:ext cx="5867716" cy="3050025"/>
          </a:xfrm>
          <a:noFill/>
        </p:spPr>
        <p:txBody>
          <a:bodyPr anchor="b">
            <a:normAutofit/>
          </a:bodyPr>
          <a:lstStyle/>
          <a:p>
            <a:pPr algn="ctr" eaLnBrk="1" hangingPunct="1"/>
            <a:r>
              <a:rPr lang="el-GR" altLang="el-GR" sz="4800" dirty="0">
                <a:solidFill>
                  <a:schemeClr val="bg1"/>
                </a:solidFill>
              </a:rPr>
              <a:t>ΠΟΡΤΡΑΙΤΑ ΙΑΤΡΩΝ ΑΠΟ ΤΗΝ ΑΡΧΑΙΟΤΗΤΑ ΩΣ ΤΟ ΜΕΣΑΙΩΝΑ</a:t>
            </a:r>
          </a:p>
        </p:txBody>
      </p:sp>
      <p:sp>
        <p:nvSpPr>
          <p:cNvPr id="82965" name="Rectangle 82964">
            <a:extLst>
              <a:ext uri="{FF2B5EF4-FFF2-40B4-BE49-F238E27FC236}">
                <a16:creationId xmlns:a16="http://schemas.microsoft.com/office/drawing/2014/main" id="{4FCECCE4-3046-4A76-B4C0-767A6251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967" name="Group 82966">
            <a:extLst>
              <a:ext uri="{FF2B5EF4-FFF2-40B4-BE49-F238E27FC236}">
                <a16:creationId xmlns:a16="http://schemas.microsoft.com/office/drawing/2014/main" id="{D6F309B0-04E5-4883-9605-1364452C68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82968" name="Straight Connector 82967">
              <a:extLst>
                <a:ext uri="{FF2B5EF4-FFF2-40B4-BE49-F238E27FC236}">
                  <a16:creationId xmlns:a16="http://schemas.microsoft.com/office/drawing/2014/main" id="{E11AE0B5-579B-4455-9159-4E4F0A8CCE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2969" name="Straight Connector 82968">
              <a:extLst>
                <a:ext uri="{FF2B5EF4-FFF2-40B4-BE49-F238E27FC236}">
                  <a16:creationId xmlns:a16="http://schemas.microsoft.com/office/drawing/2014/main" id="{7D011DD2-D339-42A2-B916-5E9494D4A4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2970" name="Straight Connector 82969">
              <a:extLst>
                <a:ext uri="{FF2B5EF4-FFF2-40B4-BE49-F238E27FC236}">
                  <a16:creationId xmlns:a16="http://schemas.microsoft.com/office/drawing/2014/main" id="{BE43332E-2051-4B76-BC37-83CA62919D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2971" name="Straight Connector 82970">
              <a:extLst>
                <a:ext uri="{FF2B5EF4-FFF2-40B4-BE49-F238E27FC236}">
                  <a16:creationId xmlns:a16="http://schemas.microsoft.com/office/drawing/2014/main" id="{6B80359C-87A2-4B25-838D-8F833616F6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82973" name="Rectangle 82972">
            <a:extLst>
              <a:ext uri="{FF2B5EF4-FFF2-40B4-BE49-F238E27FC236}">
                <a16:creationId xmlns:a16="http://schemas.microsoft.com/office/drawing/2014/main" id="{096F20E2-F42F-4B71-8BC5-478533FE1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975" name="Group 82974">
            <a:extLst>
              <a:ext uri="{FF2B5EF4-FFF2-40B4-BE49-F238E27FC236}">
                <a16:creationId xmlns:a16="http://schemas.microsoft.com/office/drawing/2014/main" id="{34039184-A11C-46AE-854D-8B22944360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82976" name="Straight Connector 82975">
              <a:extLst>
                <a:ext uri="{FF2B5EF4-FFF2-40B4-BE49-F238E27FC236}">
                  <a16:creationId xmlns:a16="http://schemas.microsoft.com/office/drawing/2014/main" id="{3D2F1956-BECA-4651-82AD-00D7D7F59D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2977" name="Straight Connector 82976">
              <a:extLst>
                <a:ext uri="{FF2B5EF4-FFF2-40B4-BE49-F238E27FC236}">
                  <a16:creationId xmlns:a16="http://schemas.microsoft.com/office/drawing/2014/main" id="{A3F1C39C-42B5-430D-84F0-7018DD01CE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2978" name="Straight Connector 82977">
              <a:extLst>
                <a:ext uri="{FF2B5EF4-FFF2-40B4-BE49-F238E27FC236}">
                  <a16:creationId xmlns:a16="http://schemas.microsoft.com/office/drawing/2014/main" id="{BA7D71D2-799A-4C6D-AD0E-D7BCF15E9F2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2979" name="Straight Connector 82978">
              <a:extLst>
                <a:ext uri="{FF2B5EF4-FFF2-40B4-BE49-F238E27FC236}">
                  <a16:creationId xmlns:a16="http://schemas.microsoft.com/office/drawing/2014/main" id="{5C9B72C0-DA11-4A2F-BADC-5BD946CFD0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82948" name="Picture 4" descr="Εικόνα που περιέχει κείμενο, ζωγραφιά, τυπογραφία, χαρτί&#10;&#10;Περιγραφή που δημιουργήθηκε αυτόματα">
            <a:extLst>
              <a:ext uri="{FF2B5EF4-FFF2-40B4-BE49-F238E27FC236}">
                <a16:creationId xmlns:a16="http://schemas.microsoft.com/office/drawing/2014/main" id="{3BD9DA42-65D3-1117-783D-B1B852DC12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4516"/>
          <a:stretch/>
        </p:blipFill>
        <p:spPr bwMode="auto">
          <a:xfrm>
            <a:off x="695408" y="706170"/>
            <a:ext cx="4024499" cy="54315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981" name="Group 82980">
            <a:extLst>
              <a:ext uri="{FF2B5EF4-FFF2-40B4-BE49-F238E27FC236}">
                <a16:creationId xmlns:a16="http://schemas.microsoft.com/office/drawing/2014/main" id="{2219C598-7B69-490E-97B6-4E4DC4964F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62055" y="850149"/>
            <a:ext cx="304800" cy="429768"/>
            <a:chOff x="215328" y="-46937"/>
            <a:chExt cx="304800" cy="2773841"/>
          </a:xfrm>
        </p:grpSpPr>
        <p:cxnSp>
          <p:nvCxnSpPr>
            <p:cNvPr id="82982" name="Straight Connector 82981">
              <a:extLst>
                <a:ext uri="{FF2B5EF4-FFF2-40B4-BE49-F238E27FC236}">
                  <a16:creationId xmlns:a16="http://schemas.microsoft.com/office/drawing/2014/main" id="{EF504F69-53C8-4088-9C6A-56FFDA3318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983" name="Straight Connector 82982">
              <a:extLst>
                <a:ext uri="{FF2B5EF4-FFF2-40B4-BE49-F238E27FC236}">
                  <a16:creationId xmlns:a16="http://schemas.microsoft.com/office/drawing/2014/main" id="{F5EDE870-C63A-4D06-A144-9652B7D895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984" name="Straight Connector 82983">
              <a:extLst>
                <a:ext uri="{FF2B5EF4-FFF2-40B4-BE49-F238E27FC236}">
                  <a16:creationId xmlns:a16="http://schemas.microsoft.com/office/drawing/2014/main" id="{4CB714C2-8F44-4A42-BA66-2516AFA814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985" name="Straight Connector 82984">
              <a:extLst>
                <a:ext uri="{FF2B5EF4-FFF2-40B4-BE49-F238E27FC236}">
                  <a16:creationId xmlns:a16="http://schemas.microsoft.com/office/drawing/2014/main" id="{B844F522-4E10-42B1-840D-5959A9639E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9" name="Rectangle 1024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51" name="Freeform: Shape 1025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53" name="Rectangle 1025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5" name="Rectangle 1025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7" name="Freeform: Shape 1025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259" name="Isosceles Triangle 1025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5" descr="Οικουμενική Γ">
            <a:extLst>
              <a:ext uri="{FF2B5EF4-FFF2-40B4-BE49-F238E27FC236}">
                <a16:creationId xmlns:a16="http://schemas.microsoft.com/office/drawing/2014/main" id="{7D8CFE31-4F63-6C86-B2E7-025D56DBB26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14925" y="643467"/>
            <a:ext cx="5362150" cy="557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1" name="Isosceles Triangle 1026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2" name="Rectangle 1127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6" name="Rectangle 2">
            <a:extLst>
              <a:ext uri="{FF2B5EF4-FFF2-40B4-BE49-F238E27FC236}">
                <a16:creationId xmlns:a16="http://schemas.microsoft.com/office/drawing/2014/main" id="{DA62BFCE-21FC-0869-E04C-8AB657AFBE58}"/>
              </a:ext>
            </a:extLst>
          </p:cNvPr>
          <p:cNvSpPr>
            <a:spLocks noGrp="1" noChangeArrowheads="1"/>
          </p:cNvSpPr>
          <p:nvPr>
            <p:ph type="title"/>
          </p:nvPr>
        </p:nvSpPr>
        <p:spPr>
          <a:xfrm>
            <a:off x="841248" y="548640"/>
            <a:ext cx="3600860" cy="5431536"/>
          </a:xfrm>
        </p:spPr>
        <p:txBody>
          <a:bodyPr>
            <a:normAutofit/>
          </a:bodyPr>
          <a:lstStyle/>
          <a:p>
            <a:pPr algn="ctr" eaLnBrk="1" hangingPunct="1"/>
            <a:r>
              <a:rPr lang="el-GR" altLang="el-GR" sz="4600" b="1" dirty="0"/>
              <a:t>Η Σχολή των μεταφραστών</a:t>
            </a:r>
            <a:endParaRPr lang="en-US" altLang="el-GR" sz="4600" b="1" dirty="0"/>
          </a:p>
        </p:txBody>
      </p:sp>
      <p:sp>
        <p:nvSpPr>
          <p:cNvPr id="11274"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7" name="Rectangle 3">
            <a:extLst>
              <a:ext uri="{FF2B5EF4-FFF2-40B4-BE49-F238E27FC236}">
                <a16:creationId xmlns:a16="http://schemas.microsoft.com/office/drawing/2014/main" id="{8176EA7E-89DF-1051-511C-4018FF52BF2F}"/>
              </a:ext>
            </a:extLst>
          </p:cNvPr>
          <p:cNvSpPr>
            <a:spLocks noGrp="1" noChangeArrowheads="1"/>
          </p:cNvSpPr>
          <p:nvPr>
            <p:ph type="body" idx="1"/>
          </p:nvPr>
        </p:nvSpPr>
        <p:spPr>
          <a:xfrm>
            <a:off x="5126418" y="552091"/>
            <a:ext cx="6224335" cy="5431536"/>
          </a:xfrm>
        </p:spPr>
        <p:txBody>
          <a:bodyPr anchor="ctr">
            <a:normAutofit/>
          </a:bodyPr>
          <a:lstStyle/>
          <a:p>
            <a:pPr eaLnBrk="1" hangingPunct="1"/>
            <a:endParaRPr lang="el-GR" altLang="el-GR" sz="1400" dirty="0"/>
          </a:p>
          <a:p>
            <a:pPr eaLnBrk="1" hangingPunct="1">
              <a:buFontTx/>
              <a:buNone/>
            </a:pPr>
            <a:r>
              <a:rPr lang="el-GR" altLang="el-GR" sz="1400" dirty="0"/>
              <a:t>Καθώς οι διανοούμενοι και οι λόγιοι των περιοχών αυτών δεν καταλάβαιναν πλέον την κοινή ελληνική γλώσσα, προέκυψε η ανάγκη της μεταφράσεως των ελληνικών έργων στις εθνικές τους γλώσσες και κυρίως στη συριακή και αραβική. Οι </a:t>
            </a:r>
            <a:r>
              <a:rPr lang="el-GR" altLang="el-GR" sz="1400" dirty="0" err="1"/>
              <a:t>Σύροι</a:t>
            </a:r>
            <a:r>
              <a:rPr lang="el-GR" altLang="el-GR" sz="1400" dirty="0"/>
              <a:t>, οι οποίοι είχαν έλθει σε επαφή με τον ελληνικό πολιτισμό και γνώρισαν την ελληνική γλώσσα, έγιναν αρχικά οι μεταφραστές των αρχαίων ελληνικών έργων στην αραβική και συριακή γλώσσα και αργότερα οι Εβραίοι συνέχισαν το έργο τους με μεταφράσεις των κειμένων από τα αραβικά στα ισπανικά. Μέχρι τον 9ον αιώνα σχεδόν όλα τα έργα του Γαληνού είχαν μεταφραστεί στα αραβικά. Οι Άραβες διέσωσαν επίσης κείμενα του Ρούφου του </a:t>
            </a:r>
            <a:r>
              <a:rPr lang="el-GR" altLang="el-GR" sz="1400" dirty="0" err="1"/>
              <a:t>Εφεσίου</a:t>
            </a:r>
            <a:r>
              <a:rPr lang="el-GR" altLang="el-GR" sz="1400" dirty="0"/>
              <a:t> κ.ά. </a:t>
            </a:r>
            <a:endParaRPr lang="en-US" altLang="el-GR" sz="1400" dirty="0"/>
          </a:p>
          <a:p>
            <a:pPr eaLnBrk="1" hangingPunct="1">
              <a:buFontTx/>
              <a:buNone/>
            </a:pPr>
            <a:r>
              <a:rPr lang="el-GR" altLang="el-GR" sz="1400" dirty="0"/>
              <a:t>Η </a:t>
            </a:r>
            <a:r>
              <a:rPr lang="el-GR" altLang="el-GR" sz="1400" b="1" dirty="0"/>
              <a:t>πρώτη περίοδος</a:t>
            </a:r>
            <a:r>
              <a:rPr lang="el-GR" altLang="el-GR" sz="1400" dirty="0"/>
              <a:t> της αραβικής ιατρικής (750-900) χαρακτηρίζεται από την επικράτηση παλαιών ιατρικών παραδόσεων των αραβικών φυλών και εκφράζει τις βασικές οδηγίες του Κορανίου. Είναι κυρίως λαϊκή ιατρική ανάμεικτη με αντιλήψεις της ελληνικής ιατρικής. Επικρατούν κανόνες διαιτητικής (απαγόρευση του χοιρινού κρέατος και του οίνου), μαγικές αντιλήψεις</a:t>
            </a:r>
            <a:r>
              <a:rPr lang="en-US" altLang="el-GR" sz="1400" dirty="0"/>
              <a:t>, </a:t>
            </a:r>
            <a:r>
              <a:rPr lang="el-GR" altLang="el-GR" sz="1400" dirty="0"/>
              <a:t>χρήση απλών εμπειρικών φαρμάκων, μεταξύ των οποίων το γάλα και τα ούρα της καμήλας (ιερού ζώου) έχουν αξία πανάκειας, ενώ απαγορεύεται η καυτηρίαση, την οποία υποκαθιστούν οι θερμές κομπρέσες. Η διάγνωση και η πρόγνωση βασιζόταν κυρίως στα διάφορα είδη του σφυγμού και στην περίπλοκη ουροσκοπία, που απετέλεσε ένα πλήρες σύστημα. Η </a:t>
            </a:r>
            <a:r>
              <a:rPr lang="el-GR" altLang="el-GR" sz="1400" i="1" dirty="0"/>
              <a:t>Ιατρική του Προφήτου</a:t>
            </a:r>
            <a:r>
              <a:rPr lang="el-GR" altLang="el-GR" sz="1400" dirty="0"/>
              <a:t>, ένα βιβλίο που κυκλοφορεί ευρύτατα την εποχή αυτή, περιλαμβάνει αρκετές υποδείξεις υγιεινής. </a:t>
            </a:r>
            <a:endParaRPr lang="en-US" altLang="el-GR" sz="1400" dirty="0"/>
          </a:p>
          <a:p>
            <a:pPr eaLnBrk="1" hangingPunct="1">
              <a:buFontTx/>
              <a:buNone/>
            </a:pPr>
            <a:r>
              <a:rPr lang="el-GR" altLang="el-GR" sz="1400" dirty="0"/>
              <a:t>Η </a:t>
            </a:r>
            <a:r>
              <a:rPr lang="el-GR" altLang="el-GR" sz="1400" b="1" dirty="0"/>
              <a:t>δεύτερη περίοδος</a:t>
            </a:r>
            <a:r>
              <a:rPr lang="el-GR" altLang="el-GR" sz="1400" dirty="0"/>
              <a:t> είναι η περίοδος της άνθησης της αραβικής ιατρικής (9ος -11ος αι.). </a:t>
            </a:r>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4645</Words>
  <Application>Microsoft Office PowerPoint</Application>
  <PresentationFormat>Ευρεία οθόνη</PresentationFormat>
  <Paragraphs>82</Paragraphs>
  <Slides>77</Slides>
  <Notes>2</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77</vt:i4>
      </vt:variant>
    </vt:vector>
  </HeadingPairs>
  <TitlesOfParts>
    <vt:vector size="82" baseType="lpstr">
      <vt:lpstr>Arial</vt:lpstr>
      <vt:lpstr>Calibri</vt:lpstr>
      <vt:lpstr>Calibri Light</vt:lpstr>
      <vt:lpstr>Garamond</vt:lpstr>
      <vt:lpstr>Θέμα του Office</vt:lpstr>
      <vt:lpstr>Παρουσίαση του PowerPoint</vt:lpstr>
      <vt:lpstr>ΑΡΑΒΕΣ</vt:lpstr>
      <vt:lpstr>ΠΡΟΦΗΤΗΣ ΜΩΑΜΕΘ 571-632</vt:lpstr>
      <vt:lpstr>Η ΕΜΦΑΝΙΣΗ ΤΟΥ ΑΓΓΕΛΟΥ ΓΑΒΡΙΗΛ ΣΤΟΝ ΜΩΑΜΕΘ</vt:lpstr>
      <vt:lpstr>Παρουσίαση του PowerPoint</vt:lpstr>
      <vt:lpstr>Παρουσίαση του PowerPoint</vt:lpstr>
      <vt:lpstr>Gundeschapur</vt:lpstr>
      <vt:lpstr>Παρουσίαση του PowerPoint</vt:lpstr>
      <vt:lpstr>Η Σχολή των μεταφραστών</vt:lpstr>
      <vt:lpstr>ΑΡΑΒΙΚΟ ΧΕΙΡΟΓΡΑΦΟ ΕΡΓΟΥ ΤΗΣ ΙΠΠΟΚΡΑΤΙΚΗΣ ΣΥΛΛΟΓΗΣ</vt:lpstr>
      <vt:lpstr>ΑΡΑΒΙΚΑ ΧΕΙΡΟΓΡΑΦΑ ΕΡΓΩΝ ΤΟΥ ΓΑΛΗΝΟΥ</vt:lpstr>
      <vt:lpstr>Ο ΑΡΙΣΤΟΤΕΛΗΣ ΔΙΔΑΣΚΩΝ</vt:lpstr>
      <vt:lpstr>Ραζής (Αbu-Bakr Muhammad Ibn-Zakariyya – al Razi) (865-923) </vt:lpstr>
      <vt:lpstr>Ραζής (Αbu-Bakr Muhammad Ibn-Zakariyya – al Razi) (865-923)</vt:lpstr>
      <vt:lpstr>Kitab al-Hawi </vt:lpstr>
      <vt:lpstr>Aβικέννας (Ibn Sina) (980-1037) </vt:lpstr>
      <vt:lpstr>Aβικέννας (Ibn Sina) (980-1037)</vt:lpstr>
      <vt:lpstr>Παρουσίαση του PowerPoint</vt:lpstr>
      <vt:lpstr>Kitab Al-Qanum</vt:lpstr>
      <vt:lpstr>Παρουσίαση του PowerPoint</vt:lpstr>
      <vt:lpstr>Ισπανοαραβική Ιατρική Όταν οι Άραβες εγκαταστάθηκαν στην Ισπανία (711), το επίπεδο πολιτισμού που αναπτύχθηκε στην Ανδαλουσία έφθασε εκείνο της Βαγδάτης και η Κορδούη (Cordova) έγινε η Βαγδάτη της Δύσης.</vt:lpstr>
      <vt:lpstr>Αμπουλκασής (Abul-Qasim Khalaf Ibn-al-abbas az-Zahrawi)  (912-1013)</vt:lpstr>
      <vt:lpstr>Παρουσίαση του PowerPoint</vt:lpstr>
      <vt:lpstr>Αβενζοάρ (1094-1161) (Ibn-Zuhr)</vt:lpstr>
      <vt:lpstr>Αβενζοάρ   (1094-1161) (Ibn-Zuhr)</vt:lpstr>
      <vt:lpstr>Αβερρόης (1126-1198)  (Ibn-Rushd)</vt:lpstr>
      <vt:lpstr>Αβερρόης  (1126-1198)  (Ibn-Rushd)</vt:lpstr>
      <vt:lpstr>Μαϊμονίδης (1135-1204) (Ibn-Maymun) </vt:lpstr>
      <vt:lpstr>Μαϊμονίδης  (1135-1204)  (Ibn-Maymun)</vt:lpstr>
      <vt:lpstr>ΠΡΟΣΕΥΧΗ ΜΑΪΜΟΝΙΔΗ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Ibn al-Nafis (1213-1288)</vt:lpstr>
      <vt:lpstr>Άραβες και Οφθαλμολογία</vt:lpstr>
      <vt:lpstr>Παρουσίαση του PowerPoint</vt:lpstr>
      <vt:lpstr>Παρουσίαση του PowerPoint</vt:lpstr>
      <vt:lpstr>Παρουσίαση του PowerPoint</vt:lpstr>
      <vt:lpstr>Cerrahiyyetu'l-Haniyye (Αυτοκρατορική Ιατρική) </vt:lpstr>
      <vt:lpstr>Παρουσίαση του PowerPoint</vt:lpstr>
      <vt:lpstr>Παρουσίαση του PowerPoint</vt:lpstr>
      <vt:lpstr>Παρουσίαση του PowerPoint</vt:lpstr>
      <vt:lpstr>Παρουσίαση του PowerPoint</vt:lpstr>
      <vt:lpstr>Roger Bacon (Ρογήρος Βάκων) (1214-1292) </vt:lpstr>
      <vt:lpstr>Roger Bacon (Ρογήρος Βάκων) (1214-1292)</vt:lpstr>
      <vt:lpstr>Roger Bacon (Ρογήρος Βάκων) (1214-1292)</vt:lpstr>
      <vt:lpstr>Albert von Bollstaedt (Albertus Magnus ή Albert le Grand (1193 - 1280) </vt:lpstr>
      <vt:lpstr>Albert von Bollstaedt (Albertus Magnus ή Albert le Grand (1193 - 1280)</vt:lpstr>
      <vt:lpstr>Η ίδρυση των πρώτων πανεπιστημίων</vt:lpstr>
      <vt:lpstr>Παρουσίαση του PowerPoint</vt:lpstr>
      <vt:lpstr>Παρουσίαση του PowerPoint</vt:lpstr>
      <vt:lpstr>Παρουσίαση του PowerPoint</vt:lpstr>
      <vt:lpstr>Thomas d’ Acquin (1224/25-1274)</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Hôtel – Dieu de Paris</vt:lpstr>
      <vt:lpstr>ΘΡΗΣΚΕΥΤΙΚΗ ΚΟΙΝΟΤΗΤΑ ΤΟ ΕΣΩΤΕΡΙΚΟ ΤΩΝ ΝΟΣΟΚΟΜΕΙΩΝ</vt:lpstr>
      <vt:lpstr>ΔΙΑΚΟΜΙΔΗ ΑΣΘΕΝΩΝ ΣΤΑ ΝΟΣΟΚΟΜΕΙΟ ΤΟΝ ΜΕΣΑΙΩΝΑ</vt:lpstr>
      <vt:lpstr>ΕΞΕΤΑΣΗ ΑΣΘΕΝΩΝ</vt:lpstr>
      <vt:lpstr>ΝΟΣΟΚΟΜΕΙΑΚΑ ΚΡΕΒΒΑΤΙΑ</vt:lpstr>
      <vt:lpstr>L’Hôtel – Dieu de Compiègne</vt:lpstr>
      <vt:lpstr>L’Hospice de Beaune</vt:lpstr>
      <vt:lpstr>ΛΕΠΡΟΚΟΜΕΙΟ ΤΟΝ 13Ο ΑΙΩΝΑ</vt:lpstr>
      <vt:lpstr>          ΠΤΕΡΥΓΑ ΤΟΥ  Hôtel – Dieu d’Angers</vt:lpstr>
      <vt:lpstr>ΚΛΥΣΜΑ</vt:lpstr>
      <vt:lpstr>Le couple des trépassés</vt:lpstr>
      <vt:lpstr>ΕΝΑΣ ΙΑΤΡΟΣ ΤΟΝ 15Ο ΑΙΩΝΑ </vt:lpstr>
      <vt:lpstr>ΠΟΡΤΡΑΙΤΑ ΙΑΤΡΩΝ ΑΠΟ ΤΗΝ ΑΡΧΑΙΟΤΗΤΑ ΩΣ ΤΟ ΜΕΣΑΙΩΝΑ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Konstantinos Laios</dc:creator>
  <cp:lastModifiedBy>Konstantinos Laios</cp:lastModifiedBy>
  <cp:revision>1</cp:revision>
  <dcterms:created xsi:type="dcterms:W3CDTF">2023-09-17T12:09:40Z</dcterms:created>
  <dcterms:modified xsi:type="dcterms:W3CDTF">2023-10-31T13:27:23Z</dcterms:modified>
</cp:coreProperties>
</file>