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55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95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s/slide44.xml" ContentType="application/vnd.openxmlformats-officedocument.presentationml.slide+xml"/>
  <Default Extension="emf" ContentType="image/x-emf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26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23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9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75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3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2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slideLayouts/slideLayout300.xml" ContentType="application/vnd.openxmlformats-officedocument.presentationml.slideLayout+xml"/>
  <Override PartName="/ppt/theme/theme19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50" r:id="rId2"/>
    <p:sldMasterId id="2147483821" r:id="rId3"/>
    <p:sldMasterId id="2147483850" r:id="rId4"/>
    <p:sldMasterId id="2147483876" r:id="rId5"/>
    <p:sldMasterId id="2147483898" r:id="rId6"/>
    <p:sldMasterId id="2147483920" r:id="rId7"/>
    <p:sldMasterId id="2147483948" r:id="rId8"/>
    <p:sldMasterId id="2147483981" r:id="rId9"/>
    <p:sldMasterId id="2147484016" r:id="rId10"/>
    <p:sldMasterId id="2147484078" r:id="rId11"/>
    <p:sldMasterId id="2147484081" r:id="rId12"/>
    <p:sldMasterId id="2147484085" r:id="rId13"/>
    <p:sldMasterId id="2147484114" r:id="rId14"/>
    <p:sldMasterId id="2147484146" r:id="rId15"/>
    <p:sldMasterId id="2147484166" r:id="rId16"/>
    <p:sldMasterId id="2147484230" r:id="rId17"/>
    <p:sldMasterId id="2147484245" r:id="rId18"/>
    <p:sldMasterId id="2147484269" r:id="rId19"/>
    <p:sldMasterId id="2147484309" r:id="rId20"/>
    <p:sldMasterId id="2147484321" r:id="rId21"/>
    <p:sldMasterId id="2147484334" r:id="rId22"/>
    <p:sldMasterId id="2147484346" r:id="rId23"/>
    <p:sldMasterId id="2147484372" r:id="rId24"/>
    <p:sldMasterId id="2147484412" r:id="rId25"/>
  </p:sldMasterIdLst>
  <p:notesMasterIdLst>
    <p:notesMasterId r:id="rId87"/>
  </p:notesMasterIdLst>
  <p:sldIdLst>
    <p:sldId id="2217" r:id="rId26"/>
    <p:sldId id="2220" r:id="rId27"/>
    <p:sldId id="335" r:id="rId28"/>
    <p:sldId id="336" r:id="rId29"/>
    <p:sldId id="337" r:id="rId30"/>
    <p:sldId id="338" r:id="rId31"/>
    <p:sldId id="2225" r:id="rId32"/>
    <p:sldId id="2253" r:id="rId33"/>
    <p:sldId id="2223" r:id="rId34"/>
    <p:sldId id="2302" r:id="rId35"/>
    <p:sldId id="343" r:id="rId36"/>
    <p:sldId id="344" r:id="rId37"/>
    <p:sldId id="674" r:id="rId38"/>
    <p:sldId id="345" r:id="rId39"/>
    <p:sldId id="2303" r:id="rId40"/>
    <p:sldId id="557" r:id="rId41"/>
    <p:sldId id="2134804569" r:id="rId42"/>
    <p:sldId id="2260" r:id="rId43"/>
    <p:sldId id="360" r:id="rId44"/>
    <p:sldId id="680" r:id="rId45"/>
    <p:sldId id="2228" r:id="rId46"/>
    <p:sldId id="2134804510" r:id="rId47"/>
    <p:sldId id="2134804566" r:id="rId48"/>
    <p:sldId id="2134804568" r:id="rId49"/>
    <p:sldId id="361" r:id="rId50"/>
    <p:sldId id="2134804536" r:id="rId51"/>
    <p:sldId id="2134804538" r:id="rId52"/>
    <p:sldId id="2255" r:id="rId53"/>
    <p:sldId id="346" r:id="rId54"/>
    <p:sldId id="2305" r:id="rId55"/>
    <p:sldId id="2242" r:id="rId56"/>
    <p:sldId id="2244" r:id="rId57"/>
    <p:sldId id="1822" r:id="rId58"/>
    <p:sldId id="2243" r:id="rId59"/>
    <p:sldId id="403" r:id="rId60"/>
    <p:sldId id="2298" r:id="rId61"/>
    <p:sldId id="2299" r:id="rId62"/>
    <p:sldId id="2134804570" r:id="rId63"/>
    <p:sldId id="2300" r:id="rId64"/>
    <p:sldId id="2256" r:id="rId65"/>
    <p:sldId id="2205" r:id="rId66"/>
    <p:sldId id="721" r:id="rId67"/>
    <p:sldId id="2230" r:id="rId68"/>
    <p:sldId id="2257" r:id="rId69"/>
    <p:sldId id="2233" r:id="rId70"/>
    <p:sldId id="2281" r:id="rId71"/>
    <p:sldId id="2070" r:id="rId72"/>
    <p:sldId id="2258" r:id="rId73"/>
    <p:sldId id="2068" r:id="rId74"/>
    <p:sldId id="2069" r:id="rId75"/>
    <p:sldId id="863" r:id="rId76"/>
    <p:sldId id="576" r:id="rId77"/>
    <p:sldId id="579" r:id="rId78"/>
    <p:sldId id="575" r:id="rId79"/>
    <p:sldId id="2259" r:id="rId80"/>
    <p:sldId id="2073" r:id="rId81"/>
    <p:sldId id="866" r:id="rId82"/>
    <p:sldId id="2065" r:id="rId83"/>
    <p:sldId id="582" r:id="rId84"/>
    <p:sldId id="888" r:id="rId85"/>
    <p:sldId id="2261" r:id="rId8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56772B60-8CAB-44E9-9A44-A82CF2351565}">
          <p14:sldIdLst>
            <p14:sldId id="2217"/>
            <p14:sldId id="2220"/>
            <p14:sldId id="335"/>
            <p14:sldId id="336"/>
            <p14:sldId id="337"/>
            <p14:sldId id="338"/>
            <p14:sldId id="2225"/>
            <p14:sldId id="2253"/>
            <p14:sldId id="2223"/>
            <p14:sldId id="2302"/>
            <p14:sldId id="343"/>
            <p14:sldId id="344"/>
            <p14:sldId id="674"/>
            <p14:sldId id="345"/>
            <p14:sldId id="2303"/>
            <p14:sldId id="557"/>
            <p14:sldId id="2134804569"/>
            <p14:sldId id="2260"/>
            <p14:sldId id="360"/>
            <p14:sldId id="680"/>
            <p14:sldId id="2228"/>
            <p14:sldId id="2134804510"/>
            <p14:sldId id="2134804566"/>
            <p14:sldId id="2134804568"/>
            <p14:sldId id="361"/>
            <p14:sldId id="2134804536"/>
            <p14:sldId id="2134804538"/>
            <p14:sldId id="2255"/>
            <p14:sldId id="346"/>
            <p14:sldId id="2305"/>
            <p14:sldId id="2242"/>
            <p14:sldId id="2244"/>
            <p14:sldId id="1822"/>
            <p14:sldId id="2243"/>
            <p14:sldId id="403"/>
            <p14:sldId id="2298"/>
            <p14:sldId id="2299"/>
            <p14:sldId id="2134804570"/>
            <p14:sldId id="2300"/>
            <p14:sldId id="2256"/>
            <p14:sldId id="2205"/>
            <p14:sldId id="721"/>
            <p14:sldId id="2230"/>
            <p14:sldId id="2257"/>
            <p14:sldId id="2233"/>
            <p14:sldId id="2281"/>
            <p14:sldId id="2070"/>
            <p14:sldId id="2258"/>
            <p14:sldId id="2068"/>
            <p14:sldId id="2069"/>
            <p14:sldId id="863"/>
            <p14:sldId id="576"/>
            <p14:sldId id="579"/>
            <p14:sldId id="575"/>
            <p14:sldId id="2259"/>
            <p14:sldId id="2073"/>
            <p14:sldId id="866"/>
            <p14:sldId id="2065"/>
            <p14:sldId id="582"/>
            <p14:sldId id="888"/>
            <p14:sldId id="2261"/>
          </p14:sldIdLst>
        </p14:section>
      </p14:sectionLst>
    </p:ext>
    <p:ext uri="{EFAFB233-063F-42B5-8137-9DF3F51BA10A}">
      <p15:sldGuideLst xmlns="" xmlns:p15="http://schemas.microsoft.com/office/powerpoint/2012/main">
        <p15:guide id="1" pos="1009" userDrawn="1">
          <p15:clr>
            <a:srgbClr val="A4A3A4"/>
          </p15:clr>
        </p15:guide>
        <p15:guide id="2" orient="horz" pos="1298" userDrawn="1">
          <p15:clr>
            <a:srgbClr val="A4A3A4"/>
          </p15:clr>
        </p15:guide>
        <p15:guide id="3" pos="4700" userDrawn="1">
          <p15:clr>
            <a:srgbClr val="A4A3A4"/>
          </p15:clr>
        </p15:guide>
        <p15:guide id="4" pos="132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Laura Kay (HI)" initials="LK(" lastIdx="37" clrIdx="6">
    <p:extLst/>
  </p:cmAuthor>
  <p:cmAuthor id="1" name="Kathryn Briggs" initials="KB" lastIdx="76" clrIdx="0">
    <p:extLst/>
  </p:cmAuthor>
  <p:cmAuthor id="8" name="nikro" initials="n" lastIdx="1" clrIdx="7">
    <p:extLst>
      <p:ext uri="{19B8F6BF-5375-455C-9EA6-DF929625EA0E}">
        <p15:presenceInfo xmlns="" xmlns:p15="http://schemas.microsoft.com/office/powerpoint/2012/main" userId="028275e3cdd69958" providerId="Windows Live"/>
      </p:ext>
    </p:extLst>
  </p:cmAuthor>
  <p:cmAuthor id="2" name="Oriana Losito" initials="OL" lastIdx="601" clrIdx="1">
    <p:extLst/>
  </p:cmAuthor>
  <p:cmAuthor id="3" name="HI" initials="SD" lastIdx="14" clrIdx="2">
    <p:extLst/>
  </p:cmAuthor>
  <p:cmAuthor id="4" name="Emma Hilton" initials="EH" lastIdx="4" clrIdx="3">
    <p:extLst/>
  </p:cmAuthor>
  <p:cmAuthor id="5" name="Tedi Soule" initials="TS" lastIdx="30" clrIdx="4">
    <p:extLst/>
  </p:cmAuthor>
  <p:cmAuthor id="6" name="Marjorie Stiegler" initials="MS" lastIdx="13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61F5C"/>
    <a:srgbClr val="C82663"/>
    <a:srgbClr val="FF6600"/>
    <a:srgbClr val="002060"/>
    <a:srgbClr val="1F365F"/>
    <a:srgbClr val="1A716C"/>
    <a:srgbClr val="0E6C64"/>
    <a:srgbClr val="08AC4D"/>
    <a:srgbClr val="CBAB5A"/>
    <a:srgbClr val="C55B1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541" autoAdjust="0"/>
    <p:restoredTop sz="95360" autoAdjust="0"/>
  </p:normalViewPr>
  <p:slideViewPr>
    <p:cSldViewPr snapToGrid="0">
      <p:cViewPr varScale="1">
        <p:scale>
          <a:sx n="110" d="100"/>
          <a:sy n="110" d="100"/>
        </p:scale>
        <p:origin x="-1848" y="-84"/>
      </p:cViewPr>
      <p:guideLst>
        <p:guide orient="horz" pos="1298"/>
        <p:guide pos="1009"/>
        <p:guide pos="4700"/>
        <p:guide pos="1324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5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76" Type="http://schemas.openxmlformats.org/officeDocument/2006/relationships/slide" Target="slides/slide51.xml"/><Relationship Id="rId84" Type="http://schemas.openxmlformats.org/officeDocument/2006/relationships/slide" Target="slides/slide59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90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CBB05-ACA6-4E23-86E7-792BB084503D}" type="datetimeFigureOut">
              <a:rPr lang="en-GB" smtClean="0"/>
              <a:pPr/>
              <a:t>31/10/2024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23A62-6D21-4875-B41D-C91E61DB64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7787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dirty="0"/>
          </a:p>
        </p:txBody>
      </p:sp>
      <p:sp>
        <p:nvSpPr>
          <p:cNvPr id="13107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F063EC7-F8D8-475F-A8DC-2BFBD5616A9B}" type="slidenum">
              <a:rPr lang="el-GR" altLang="el-GR" smtClean="0"/>
              <a:pPr eaLnBrk="1" hangingPunct="1"/>
              <a:t>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10CF4-ABF5-41BD-B133-20BEEE31D92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276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23A62-6D21-4875-B41D-C91E61DB64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896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patients on triple therapy at screening moderate/severe exacerbations rates increased in proportion to baseline blood eosinophil count in the non ICS containing treatment arm (UMEC/VI) only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23A62-6D21-4875-B41D-C91E61DB649C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6573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ln/>
        </p:spPr>
      </p:sp>
      <p:sp>
        <p:nvSpPr>
          <p:cNvPr id="3440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/>
              <a:t>Μικρούς αεραγωγούς &amp; Εμφύσημα</a:t>
            </a:r>
          </a:p>
          <a:p>
            <a:r>
              <a:rPr lang="en-US" b="1" dirty="0"/>
              <a:t>Chronic Obstructive Pulmonary Disease (COPD) is a common, preventable and treatable disease that</a:t>
            </a:r>
          </a:p>
          <a:p>
            <a:r>
              <a:rPr lang="en-US" b="1" dirty="0"/>
              <a:t>is characterized by persistent respiratory symptoms and airflow limitation that is due to airway and/or</a:t>
            </a:r>
          </a:p>
          <a:p>
            <a:r>
              <a:rPr lang="en-US" b="1" dirty="0"/>
              <a:t>alveolar abnormalities usually caused by significant exposure to noxious particles or gases.</a:t>
            </a:r>
          </a:p>
          <a:p>
            <a:r>
              <a:rPr lang="en-US" b="1" dirty="0"/>
              <a:t>The chronic airflow limitation that is characteristic of COPD is caused by a mixture of small airways</a:t>
            </a:r>
          </a:p>
          <a:p>
            <a:r>
              <a:rPr lang="en-US" b="1" dirty="0"/>
              <a:t>disease (e.g., obstructive bronchiolitis) and parenchymal destruction (emphysema), the relative</a:t>
            </a:r>
          </a:p>
          <a:p>
            <a:r>
              <a:rPr lang="en-US" b="1" dirty="0"/>
              <a:t>contributions of which vary from person to person (Figure 1.1). These changes do not always occur</a:t>
            </a:r>
          </a:p>
          <a:p>
            <a:r>
              <a:rPr lang="en-US" b="1" dirty="0"/>
              <a:t>together, but evolve at different rates over time. Chronic inflammation causes structural changes,</a:t>
            </a:r>
          </a:p>
          <a:p>
            <a:r>
              <a:rPr lang="en-US" b="1" dirty="0"/>
              <a:t>narrowing of the small airways and destruction of the lung parenchyma that leads to the loss of</a:t>
            </a:r>
          </a:p>
          <a:p>
            <a:r>
              <a:rPr lang="en-US" b="1" dirty="0"/>
              <a:t>alveolar attachments to the small airways and decreases lung elastic recoil. In turn, these changes</a:t>
            </a:r>
          </a:p>
          <a:p>
            <a:r>
              <a:rPr lang="en-US" b="1" dirty="0"/>
              <a:t>diminish the ability of the airways to remain open during expiration. A loss of small airways may also</a:t>
            </a:r>
          </a:p>
          <a:p>
            <a:r>
              <a:rPr lang="en-US" b="1" dirty="0"/>
              <a:t>contribute to airflow limitation and </a:t>
            </a:r>
            <a:r>
              <a:rPr lang="en-US" b="1" dirty="0" err="1"/>
              <a:t>mucociliary</a:t>
            </a:r>
            <a:r>
              <a:rPr lang="en-US" b="1" dirty="0"/>
              <a:t> dysfunction is a characteristic feature of the disease.</a:t>
            </a:r>
          </a:p>
          <a:p>
            <a:r>
              <a:rPr lang="en-US" b="1" dirty="0"/>
              <a:t>Airflow limitation is usually measured by spirometry as this is the most widely available and</a:t>
            </a:r>
          </a:p>
          <a:p>
            <a:r>
              <a:rPr lang="en-US" b="1" dirty="0"/>
              <a:t>reproducible test of lung function. Many previous definitions of COPD have emphasized the terms</a:t>
            </a:r>
          </a:p>
          <a:p>
            <a:r>
              <a:rPr lang="en-US" b="1" dirty="0"/>
              <a:t>“emphysema” and “chronic bronchitis”, which are not included in the definition used in this or earlier</a:t>
            </a:r>
          </a:p>
          <a:p>
            <a:r>
              <a:rPr lang="en-US" b="1" dirty="0"/>
              <a:t>GOLD reports. Emphysema, or destruction of the gas-exchanging surfaces of the lung (alveoli), is a</a:t>
            </a:r>
          </a:p>
          <a:p>
            <a:r>
              <a:rPr lang="en-US" b="1" dirty="0"/>
              <a:t>pathological term that is often (but incorrectly) used clinically and describes only one of several</a:t>
            </a:r>
          </a:p>
          <a:p>
            <a:r>
              <a:rPr lang="en-US" b="1" dirty="0"/>
              <a:t>structural abnormalities present in patients with COPD. Chronic bronchitis, or the presence of cough</a:t>
            </a:r>
          </a:p>
          <a:p>
            <a:r>
              <a:rPr lang="en-US" b="1" dirty="0" err="1"/>
              <a:t>ntal</a:t>
            </a:r>
            <a:r>
              <a:rPr lang="en-US" b="1" dirty="0"/>
              <a:t> exposures such as biomass fuel exposure and air pollution may contribute. Besides exposures, host factors predispose individuals to develop COPD. These include genetic abnormalities, abnormal lung development and accelerated aging.</a:t>
            </a:r>
          </a:p>
          <a:p>
            <a:r>
              <a:rPr lang="en-US" b="1" dirty="0"/>
              <a:t>• COPD may be punctuated by periods of acute worsening of respiratory symptoms, called exacerbations.</a:t>
            </a:r>
          </a:p>
          <a:p>
            <a:r>
              <a:rPr lang="en-US" b="1" dirty="0"/>
              <a:t>• In most patients, COPD is associated with significant concomitant chronic diseases, which increase its morbidity and mortality.</a:t>
            </a:r>
          </a:p>
          <a:p>
            <a:r>
              <a:rPr lang="en-US" b="1" dirty="0"/>
              <a:t>DEFINITION</a:t>
            </a:r>
          </a:p>
          <a:p>
            <a:r>
              <a:rPr lang="en-US" b="1" dirty="0"/>
              <a:t>Chronic Obstructive Pulmonary Disease (COPD) is a common, preventable and treatable disease that is characterized by persistent respiratory symptoms and airflow limitation that is due to airway and/or alveolar abnormalities usually caused by significant exposure to noxious particles or gases.</a:t>
            </a:r>
          </a:p>
          <a:p>
            <a:r>
              <a:rPr lang="en-US" b="1" dirty="0"/>
              <a:t>The chronic airflow limitation that is characteristic of COPD is caused by a mixture of small airways disease (e.g., </a:t>
            </a:r>
            <a:r>
              <a:rPr lang="en-US" b="1" dirty="0" err="1"/>
              <a:t>obstr</a:t>
            </a:r>
            <a:endParaRPr lang="en-US" b="1" dirty="0"/>
          </a:p>
        </p:txBody>
      </p:sp>
      <p:sp>
        <p:nvSpPr>
          <p:cNvPr id="344067" name="Slide Number Placeholder 3"/>
          <p:cNvSpPr txBox="1">
            <a:spLocks noGrp="1"/>
          </p:cNvSpPr>
          <p:nvPr/>
        </p:nvSpPr>
        <p:spPr bwMode="auto">
          <a:xfrm>
            <a:off x="3738722" y="10055892"/>
            <a:ext cx="2841806" cy="57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34" tIns="45217" rIns="90434" bIns="45217" anchor="b"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9F0C7F-3F7D-43CA-A279-863B7340CA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493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F470D-7F1C-4980-BC3A-CDF24D582643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1559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F470D-7F1C-4980-BC3A-CDF24D582643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20250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i="1" baseline="0" dirty="0"/>
              <a:t>Αυξάνουν τα ποσοστά επιτυχίας. Θα πρέπει να συνδυάζονται με μια συνολική παρέμβαση (που να περιλαμβάνει και </a:t>
            </a:r>
            <a:r>
              <a:rPr lang="el-GR" sz="1200" b="1" i="1" baseline="0" dirty="0" err="1"/>
              <a:t>συμπεριφορικά</a:t>
            </a:r>
            <a:r>
              <a:rPr lang="el-GR" sz="1200" b="1" i="1" baseline="0" dirty="0"/>
              <a:t> μέσα) παρά σαν μεμονωμένη θεραπεία. </a:t>
            </a:r>
            <a:endParaRPr lang="en-US" sz="1200" b="1" i="1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CA013-3ABB-44B6-A1B4-B4C45C2F996B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21664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Μια μελέτη με ασθενείς με ιστορικό παροξύνσεων δείχνει ότι ένας συνδυασμός </a:t>
            </a:r>
            <a:r>
              <a:rPr lang="en-US" sz="1200" dirty="0"/>
              <a:t>LABA/LAMA </a:t>
            </a:r>
            <a:r>
              <a:rPr lang="el-GR" sz="1200" dirty="0"/>
              <a:t>είναι πιο αποτελεσματικός από την </a:t>
            </a:r>
            <a:r>
              <a:rPr lang="el-GR" sz="1200" dirty="0" err="1"/>
              <a:t>μονοθεραπεία</a:t>
            </a:r>
            <a:r>
              <a:rPr lang="el-GR" sz="1200" dirty="0"/>
              <a:t> για την πρόληψη των παροξύνσεων</a:t>
            </a:r>
            <a:r>
              <a:rPr lang="en-US" sz="1200" dirty="0"/>
              <a:t> (</a:t>
            </a:r>
            <a:r>
              <a:rPr lang="en-US" sz="1200" dirty="0" err="1"/>
              <a:t>Wedzicha</a:t>
            </a:r>
            <a:r>
              <a:rPr lang="en-US" sz="1200" dirty="0"/>
              <a:t> et al. 2013) 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r>
              <a:rPr lang="en-US" dirty="0"/>
              <a:t>Approximately 75% of patients were using an</a:t>
            </a:r>
            <a:r>
              <a:rPr lang="en-US" baseline="0" dirty="0"/>
              <a:t> </a:t>
            </a:r>
            <a:r>
              <a:rPr lang="en-US" dirty="0"/>
              <a:t>inhaled corticosteroid either as a fixed dose combination</a:t>
            </a:r>
          </a:p>
          <a:p>
            <a:r>
              <a:rPr lang="en-US" dirty="0"/>
              <a:t>or as mono therapy at baseline, with similar proportions</a:t>
            </a:r>
            <a:r>
              <a:rPr lang="en-US" baseline="0" dirty="0"/>
              <a:t> </a:t>
            </a:r>
            <a:r>
              <a:rPr lang="en-US" dirty="0"/>
              <a:t>across treatment groups.</a:t>
            </a:r>
          </a:p>
          <a:p>
            <a:r>
              <a:rPr lang="en-US" dirty="0"/>
              <a:t>Patients</a:t>
            </a:r>
            <a:r>
              <a:rPr lang="en-US" baseline="0" dirty="0"/>
              <a:t> </a:t>
            </a:r>
            <a:r>
              <a:rPr lang="en-US" dirty="0"/>
              <a:t>receiving inhaled corticosteroids at baseline continued</a:t>
            </a:r>
            <a:r>
              <a:rPr lang="en-US" baseline="0" dirty="0"/>
              <a:t> </a:t>
            </a:r>
            <a:r>
              <a:rPr lang="en-US" dirty="0"/>
              <a:t>treatment (or the inhaled corticosteroid component alone if taken as a fixed combination with a bronchodilator) at</a:t>
            </a:r>
            <a:r>
              <a:rPr lang="en-US" baseline="0" dirty="0"/>
              <a:t> </a:t>
            </a:r>
            <a:r>
              <a:rPr lang="en-US" dirty="0"/>
              <a:t>the same or equivalent dose and regimen during the study</a:t>
            </a:r>
          </a:p>
          <a:p>
            <a:endParaRPr lang="en-US" dirty="0"/>
          </a:p>
          <a:p>
            <a:r>
              <a:rPr lang="en-US" dirty="0"/>
              <a:t>INSPIRE (Seretide vs </a:t>
            </a:r>
            <a:r>
              <a:rPr lang="en-US" dirty="0" err="1"/>
              <a:t>tio</a:t>
            </a:r>
            <a:r>
              <a:rPr lang="en-US" dirty="0"/>
              <a:t> non </a:t>
            </a:r>
            <a:r>
              <a:rPr lang="en-US" dirty="0" err="1"/>
              <a:t>signi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F470D-7F1C-4980-BC3A-CDF24D582643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54809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3A62-6D21-4875-B41D-C91E61DB649C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53079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9" y="4715153"/>
            <a:ext cx="5438140" cy="2377992"/>
          </a:xfrm>
        </p:spPr>
        <p:txBody>
          <a:bodyPr>
            <a:normAutofit fontScale="70000" lnSpcReduction="20000"/>
          </a:bodyPr>
          <a:lstStyle/>
          <a:p>
            <a:r>
              <a:rPr lang="en-GB" sz="4200" b="1" dirty="0"/>
              <a:t>Key message</a:t>
            </a:r>
            <a:endParaRPr lang="en-GB" sz="4200" dirty="0"/>
          </a:p>
          <a:p>
            <a:pPr lvl="1"/>
            <a:r>
              <a:rPr lang="en-GB" sz="4200" dirty="0"/>
              <a:t>In head to head studies, dual bronchodilators have shown significant improvements in lung function compared with LAMA alone (tiotropium).</a:t>
            </a:r>
            <a:r>
              <a:rPr lang="en-GB" sz="4200" baseline="30000" dirty="0"/>
              <a:t>1,2</a:t>
            </a:r>
            <a:endParaRPr lang="en-GB" sz="4200" dirty="0"/>
          </a:p>
          <a:p>
            <a:pPr algn="just"/>
            <a:endParaRPr lang="en-GB" sz="4200" baseline="300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8D3B7-B278-BE4D-AF05-28406F32545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958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/>
              <a:t>Μεγάλη μελέτη που συνδυάζει </a:t>
            </a:r>
            <a:r>
              <a:rPr lang="en-US" sz="1200" dirty="0"/>
              <a:t>LABA/LAMA </a:t>
            </a:r>
            <a:r>
              <a:rPr lang="el-GR" sz="1200" dirty="0"/>
              <a:t>δε μείωσε το ρυθμό των παροξύνσεων όσο θα περίμενε κανείς σε σύγκριση με </a:t>
            </a:r>
            <a:r>
              <a:rPr lang="el-GR" sz="1200" dirty="0" err="1"/>
              <a:t>μονοθεραπεία</a:t>
            </a:r>
            <a:r>
              <a:rPr lang="el-GR" sz="1200" dirty="0"/>
              <a:t> με </a:t>
            </a:r>
            <a:r>
              <a:rPr lang="en-US" sz="1200" dirty="0"/>
              <a:t>LAMA (Calverley et al. 2018)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ScalaLancetPro-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r>
              <a:rPr lang="el-GR" dirty="0"/>
              <a:t>Δεν έχουμε δημοσιευμένα δεδομένα </a:t>
            </a:r>
            <a:r>
              <a:rPr lang="en-US" dirty="0"/>
              <a:t>ANORO (</a:t>
            </a:r>
            <a:r>
              <a:rPr lang="en-US" dirty="0" err="1"/>
              <a:t>umeclinid</a:t>
            </a:r>
            <a:r>
              <a:rPr lang="en-US" dirty="0"/>
              <a:t>/</a:t>
            </a:r>
            <a:r>
              <a:rPr lang="en-US" dirty="0" err="1"/>
              <a:t>vilant</a:t>
            </a:r>
            <a:r>
              <a:rPr lang="en-US" dirty="0"/>
              <a:t>) vs </a:t>
            </a:r>
            <a:r>
              <a:rPr lang="en-US" dirty="0" err="1"/>
              <a:t>Incruse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F470D-7F1C-4980-BC3A-CDF24D582643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122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1.png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6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40.png"/><Relationship Id="rId4" Type="http://schemas.openxmlformats.org/officeDocument/2006/relationships/image" Target="../media/image9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6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6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6.png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3.png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8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4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6.png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6.pn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6.png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6.png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6.png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4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4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4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4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4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4.xml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4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0.png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3.png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4"/>
          <a:stretch/>
        </p:blipFill>
        <p:spPr>
          <a:xfrm>
            <a:off x="1" y="1421238"/>
            <a:ext cx="4102298" cy="510319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96522" y="3092014"/>
            <a:ext cx="2876985" cy="100027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6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1" y="4570123"/>
            <a:ext cx="255425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bg1"/>
                </a:solidFill>
                <a:latin typeface="+mn-lt"/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729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627200" y="1591733"/>
            <a:ext cx="5889600" cy="4416000"/>
          </a:xfrm>
          <a:prstGeom prst="rect">
            <a:avLst/>
          </a:prstGeo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2697645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976640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580769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359327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5819948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956858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907427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66712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5541927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205774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87086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No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5" y="1590985"/>
            <a:ext cx="3979484" cy="441350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98804" y="1591734"/>
            <a:ext cx="3982697" cy="441275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9243985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0922672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6144627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51302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/>
          <p:nvPr userDrawn="1"/>
        </p:nvGrpSpPr>
        <p:grpSpPr>
          <a:xfrm>
            <a:off x="7632183" y="361919"/>
            <a:ext cx="1167432" cy="474569"/>
            <a:chOff x="7280906" y="310911"/>
            <a:chExt cx="1507104" cy="612649"/>
          </a:xfrm>
        </p:grpSpPr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52" b="15723"/>
          <a:stretch/>
        </p:blipFill>
        <p:spPr>
          <a:xfrm>
            <a:off x="-8267" y="2012423"/>
            <a:ext cx="3996587" cy="4858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43" y="4460262"/>
            <a:ext cx="2739246" cy="512961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1950"/>
              </a:lnSpc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43" y="5462448"/>
            <a:ext cx="2721600" cy="184666"/>
          </a:xfrm>
        </p:spPr>
        <p:txBody>
          <a:bodyPr wrap="square" anchor="b" anchorCtr="0">
            <a:spAutoFit/>
          </a:bodyPr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069698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7" y="1196154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6088870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6402796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6" y="1533528"/>
            <a:ext cx="8418513" cy="4456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6" y="1184786"/>
            <a:ext cx="8418513" cy="184666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bg2"/>
                </a:solidFill>
              </a:defRPr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6088870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8619283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7" y="1184275"/>
            <a:ext cx="8423275" cy="48053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88870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6087475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737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5967661"/>
            <a:ext cx="2393433" cy="184666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2404" y="4583445"/>
            <a:ext cx="6870542" cy="256480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Header title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3" y="1519770"/>
            <a:ext cx="6864352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>
                <a:solidFill>
                  <a:schemeClr val="bg1"/>
                </a:solidFill>
              </a:defRPr>
            </a:lvl2pPr>
            <a:lvl3pPr marL="400050" indent="0">
              <a:buNone/>
              <a:defRPr>
                <a:solidFill>
                  <a:schemeClr val="bg1"/>
                </a:solidFill>
              </a:defRPr>
            </a:lvl3pPr>
            <a:lvl4pPr marL="611981" indent="0">
              <a:buNone/>
              <a:defRPr>
                <a:solidFill>
                  <a:schemeClr val="bg1"/>
                </a:solidFill>
              </a:defRPr>
            </a:lvl4pPr>
            <a:lvl5pPr marL="82867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02297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5"/>
            <a:ext cx="3986213" cy="4805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9" y="1184275"/>
            <a:ext cx="4000709" cy="4805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88870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88870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0163571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6" y="1185877"/>
            <a:ext cx="4011975" cy="184666"/>
          </a:xfrm>
        </p:spPr>
        <p:txBody>
          <a:bodyPr anchor="t" anchorCtr="0">
            <a:sp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6" y="1524001"/>
            <a:ext cx="3992925" cy="4465638"/>
          </a:xfrm>
        </p:spPr>
        <p:txBody>
          <a:bodyPr/>
          <a:lstStyle>
            <a:lvl1pPr>
              <a:defRPr sz="1200"/>
            </a:lvl1pPr>
            <a:lvl2pPr marL="403622" indent="-200025">
              <a:buFont typeface="Arial" pitchFamily="34" charset="0"/>
              <a:buChar char="–"/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6" y="1185877"/>
            <a:ext cx="4011975" cy="184666"/>
          </a:xfrm>
        </p:spPr>
        <p:txBody>
          <a:bodyPr anchor="t" anchorCtr="0">
            <a:sp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7" y="1524001"/>
            <a:ext cx="4014970" cy="4465638"/>
          </a:xfrm>
        </p:spPr>
        <p:txBody>
          <a:bodyPr/>
          <a:lstStyle>
            <a:lvl1pPr>
              <a:defRPr sz="1200"/>
            </a:lvl1pPr>
            <a:lvl2pPr marL="403622" indent="-200025">
              <a:buFont typeface="Arial" pitchFamily="34" charset="0"/>
              <a:buChar char="–"/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88870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88870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442296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98804" y="1591734"/>
            <a:ext cx="3982697" cy="441275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6" y="1587502"/>
            <a:ext cx="3986213" cy="4416988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1982030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795747" y="1377914"/>
            <a:ext cx="5557520" cy="4168141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15063753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870331" y="1381125"/>
            <a:ext cx="7405070" cy="4182564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35845708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999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2" y="1181100"/>
            <a:ext cx="3996794" cy="4635500"/>
          </a:xfr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2" y="5884340"/>
            <a:ext cx="3996266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bg2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2567418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5"/>
            <a:ext cx="3986213" cy="5008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2" y="1180573"/>
            <a:ext cx="3996794" cy="2045229"/>
          </a:xfrm>
        </p:spPr>
        <p:txBody>
          <a:bodyPr lIns="0" tIns="0"/>
          <a:lstStyle>
            <a:lvl1pPr marL="0" indent="0"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2" y="3310473"/>
            <a:ext cx="3996266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bg2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2" y="3754440"/>
            <a:ext cx="3996794" cy="2045229"/>
          </a:xfrm>
        </p:spPr>
        <p:txBody>
          <a:bodyPr lIns="0" tIns="0"/>
          <a:lstStyle>
            <a:lvl1pPr marL="0" indent="0"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2" y="5884340"/>
            <a:ext cx="3996266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bg2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442600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41321572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1" y="6323289"/>
            <a:ext cx="8416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7431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8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20"/>
            <a:ext cx="288032" cy="365125"/>
          </a:xfrm>
        </p:spPr>
        <p:txBody>
          <a:bodyPr/>
          <a:lstStyle>
            <a:lvl1pPr algn="r">
              <a:defRPr/>
            </a:lvl1pPr>
          </a:lstStyle>
          <a:p>
            <a:fld id="{2FE18977-94FB-415F-B497-03350E8854FC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710428" y="6476220"/>
            <a:ext cx="863871" cy="365125"/>
          </a:xfrm>
        </p:spPr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00 Month 0000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93" y="6476220"/>
            <a:ext cx="1315139" cy="365125"/>
          </a:xfrm>
        </p:spPr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37604054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90" y="1412876"/>
            <a:ext cx="4105274" cy="41148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Font typeface="Arial" pitchFamily="34" charset="0"/>
              <a:buNone/>
              <a:defRPr lang="en-US" sz="1800" b="1" smtClean="0">
                <a:solidFill>
                  <a:schemeClr val="bg2"/>
                </a:solidFill>
              </a:defRPr>
            </a:lvl1pPr>
            <a:lvl2pPr marL="269081" indent="0">
              <a:buFont typeface="Arial" pitchFamily="34" charset="0"/>
              <a:buNone/>
              <a:defRPr lang="en-US" sz="1500" b="1" smtClean="0">
                <a:solidFill>
                  <a:schemeClr val="bg2"/>
                </a:solidFill>
              </a:defRPr>
            </a:lvl2pPr>
            <a:lvl3pPr marL="538163" indent="0">
              <a:buFont typeface="Arial" pitchFamily="34" charset="0"/>
              <a:buNone/>
              <a:defRPr lang="en-US" sz="1350" b="1" smtClean="0">
                <a:solidFill>
                  <a:schemeClr val="bg2"/>
                </a:solidFill>
              </a:defRPr>
            </a:lvl3pPr>
            <a:lvl4pPr marL="807244" indent="0">
              <a:buFont typeface="Arial" pitchFamily="34" charset="0"/>
              <a:buNone/>
              <a:defRPr lang="en-US" sz="1350" b="1" smtClean="0">
                <a:solidFill>
                  <a:schemeClr val="bg2"/>
                </a:solidFill>
              </a:defRPr>
            </a:lvl4pPr>
            <a:lvl5pPr marL="1076325" indent="0">
              <a:buFont typeface="Arial" pitchFamily="34" charset="0"/>
              <a:buNone/>
              <a:defRPr lang="en-GB" sz="135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10431" y="6476220"/>
            <a:ext cx="91786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srgbClr val="9A8B7D"/>
                </a:solidFill>
              </a:rPr>
              <a:t>00 Month 0000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93" y="6476220"/>
            <a:ext cx="1315139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srgbClr val="9A8B7D"/>
                </a:solidFill>
              </a:rPr>
              <a:t>Presentation title in footer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2" y="1414463"/>
            <a:ext cx="3077199" cy="4104000"/>
          </a:xfrm>
          <a:solidFill>
            <a:schemeClr val="tx1">
              <a:lumMod val="20000"/>
              <a:lumOff val="80000"/>
            </a:schemeClr>
          </a:solidFill>
        </p:spPr>
        <p:txBody>
          <a:bodyPr lIns="72000" tIns="72000"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877992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E445-195C-480B-90CA-0974F62C9205}" type="datetime1">
              <a:rPr lang="en-GB" smtClean="0">
                <a:solidFill>
                  <a:srgbClr val="675C5C"/>
                </a:solidFill>
              </a:rPr>
              <a:pPr/>
              <a:t>31/10/2024</a:t>
            </a:fld>
            <a:endParaRPr lang="en-GB" dirty="0">
              <a:solidFill>
                <a:srgbClr val="675C5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FF5800"/>
                </a:solidFill>
              </a:rPr>
              <a:t>Senior Leader Briefing</a:t>
            </a:r>
            <a:endParaRPr lang="en-GB" dirty="0">
              <a:solidFill>
                <a:srgbClr val="FF58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>
                <a:solidFill>
                  <a:srgbClr val="FF5800"/>
                </a:solidFill>
              </a:rPr>
              <a:pPr/>
              <a:t>‹#›</a:t>
            </a:fld>
            <a:endParaRPr lang="en-GB" dirty="0">
              <a:solidFill>
                <a:srgbClr val="FF58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666185"/>
            <a:ext cx="7419454" cy="417287"/>
          </a:xfrm>
        </p:spPr>
        <p:txBody>
          <a:bodyPr/>
          <a:lstStyle>
            <a:lvl1pPr marL="0" indent="0">
              <a:buNone/>
              <a:defRPr sz="1200">
                <a:latin typeface="Cambria" pitchFamily="18" charset="0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7539941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2"/>
              </a:buClr>
              <a:buFont typeface="Arial" pitchFamily="34" charset="0"/>
              <a:buChar char="•"/>
              <a:defRPr/>
            </a:lvl2pPr>
            <a:lvl3pPr>
              <a:buSzPct val="100000"/>
              <a:buFont typeface="Arial" pitchFamily="34" charset="0"/>
              <a:buChar char="–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8629" y="6323019"/>
            <a:ext cx="8323168" cy="534987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900">
                <a:solidFill>
                  <a:srgbClr val="7F7F7F"/>
                </a:solidFill>
              </a:defRPr>
            </a:lvl1pPr>
            <a:lvl2pPr marL="342900" indent="0">
              <a:spcBef>
                <a:spcPts val="0"/>
              </a:spcBef>
              <a:buFontTx/>
              <a:buNone/>
              <a:defRPr sz="900">
                <a:solidFill>
                  <a:srgbClr val="7F7F7F"/>
                </a:solidFill>
              </a:defRPr>
            </a:lvl2pPr>
            <a:lvl3pPr marL="685800" indent="0">
              <a:spcBef>
                <a:spcPts val="0"/>
              </a:spcBef>
              <a:buFontTx/>
              <a:buNone/>
              <a:defRPr sz="900">
                <a:solidFill>
                  <a:srgbClr val="7F7F7F"/>
                </a:solidFill>
              </a:defRPr>
            </a:lvl3pPr>
            <a:lvl4pPr marL="1028700" indent="0">
              <a:spcBef>
                <a:spcPts val="0"/>
              </a:spcBef>
              <a:buFontTx/>
              <a:buNone/>
              <a:defRPr sz="900">
                <a:solidFill>
                  <a:srgbClr val="7F7F7F"/>
                </a:solidFill>
              </a:defRPr>
            </a:lvl4pPr>
            <a:lvl5pPr marL="1371600" indent="0">
              <a:spcBef>
                <a:spcPts val="0"/>
              </a:spcBef>
              <a:buFontTx/>
              <a:buNone/>
              <a:defRPr sz="900"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4104113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6" y="1587502"/>
            <a:ext cx="3986213" cy="4416988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798801" y="1587506"/>
            <a:ext cx="3996794" cy="163829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798801" y="3357041"/>
            <a:ext cx="3996266" cy="3386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  <a:lvl2pPr marL="268145" indent="0">
              <a:buNone/>
              <a:defRPr sz="800">
                <a:solidFill>
                  <a:schemeClr val="bg2"/>
                </a:solidFill>
              </a:defRPr>
            </a:lvl2pPr>
            <a:lvl3pPr marL="539960" indent="0">
              <a:buNone/>
              <a:defRPr sz="800">
                <a:solidFill>
                  <a:schemeClr val="bg2"/>
                </a:solidFill>
              </a:defRPr>
            </a:lvl3pPr>
            <a:lvl4pPr marL="811028" indent="0">
              <a:buNone/>
              <a:defRPr sz="800">
                <a:solidFill>
                  <a:schemeClr val="bg2"/>
                </a:solidFill>
              </a:defRPr>
            </a:lvl4pPr>
            <a:lvl5pPr marL="1079919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35" name="Picture Placeholder 8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798801" y="3896294"/>
            <a:ext cx="3996794" cy="163829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798801" y="5665830"/>
            <a:ext cx="3996266" cy="3386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800">
                <a:solidFill>
                  <a:schemeClr val="accent1"/>
                </a:solidFill>
              </a:defRPr>
            </a:lvl1pPr>
            <a:lvl2pPr marL="268145" indent="0">
              <a:buNone/>
              <a:defRPr sz="800">
                <a:solidFill>
                  <a:schemeClr val="bg2"/>
                </a:solidFill>
              </a:defRPr>
            </a:lvl2pPr>
            <a:lvl3pPr marL="539960" indent="0">
              <a:buNone/>
              <a:defRPr sz="800">
                <a:solidFill>
                  <a:schemeClr val="bg2"/>
                </a:solidFill>
              </a:defRPr>
            </a:lvl3pPr>
            <a:lvl4pPr marL="811028" indent="0">
              <a:buNone/>
              <a:defRPr sz="800">
                <a:solidFill>
                  <a:schemeClr val="bg2"/>
                </a:solidFill>
              </a:defRPr>
            </a:lvl4pPr>
            <a:lvl5pPr marL="1079919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1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172882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2195185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or Statement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819" r="6666"/>
          <a:stretch/>
        </p:blipFill>
        <p:spPr>
          <a:xfrm>
            <a:off x="-30579" y="-104501"/>
            <a:ext cx="9174580" cy="70063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526858"/>
            <a:ext cx="6872400" cy="300082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0"/>
              </a:spcAft>
              <a:buNone/>
              <a:defRPr sz="1950" b="1" baseline="0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Header title here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1780" y="1519200"/>
            <a:ext cx="6872288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2100" b="1">
                <a:solidFill>
                  <a:schemeClr val="bg1"/>
                </a:solidFill>
              </a:defRPr>
            </a:lvl2pPr>
            <a:lvl3pPr marL="400050" indent="0">
              <a:buNone/>
              <a:defRPr sz="2100" b="1">
                <a:solidFill>
                  <a:schemeClr val="bg1"/>
                </a:solidFill>
              </a:defRPr>
            </a:lvl3pPr>
            <a:lvl4pPr marL="611981" indent="0">
              <a:buNone/>
              <a:defRPr sz="2100" b="1">
                <a:solidFill>
                  <a:schemeClr val="bg1"/>
                </a:solidFill>
              </a:defRPr>
            </a:lvl4pPr>
            <a:lvl5pPr marL="828675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49766" y="5967661"/>
            <a:ext cx="6872400" cy="184666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12430300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or Statem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395"/>
          <a:stretch/>
        </p:blipFill>
        <p:spPr>
          <a:xfrm>
            <a:off x="-57159" y="-85725"/>
            <a:ext cx="9201160" cy="69494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526858"/>
            <a:ext cx="6872400" cy="300082"/>
          </a:xfrm>
        </p:spPr>
        <p:txBody>
          <a:bodyPr wrap="square" anchor="ctr" anchorCtr="0">
            <a:spAutoFit/>
          </a:bodyPr>
          <a:lstStyle>
            <a:lvl1pPr marL="0" indent="0">
              <a:spcAft>
                <a:spcPts val="0"/>
              </a:spcAft>
              <a:buNone/>
              <a:defRPr sz="1950" b="1" baseline="0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Header title here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1780" y="1519200"/>
            <a:ext cx="6872288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2100" b="1">
                <a:solidFill>
                  <a:schemeClr val="bg1"/>
                </a:solidFill>
              </a:defRPr>
            </a:lvl2pPr>
            <a:lvl3pPr marL="400050" indent="0">
              <a:buNone/>
              <a:defRPr sz="2100" b="1">
                <a:solidFill>
                  <a:schemeClr val="bg1"/>
                </a:solidFill>
              </a:defRPr>
            </a:lvl3pPr>
            <a:lvl4pPr marL="611981" indent="0">
              <a:buNone/>
              <a:defRPr sz="2100" b="1">
                <a:solidFill>
                  <a:schemeClr val="bg1"/>
                </a:solidFill>
              </a:defRPr>
            </a:lvl4pPr>
            <a:lvl5pPr marL="828675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49766" y="5967661"/>
            <a:ext cx="6872400" cy="184666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10634657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56D14D2-1518-46A6-87A6-DE30F46020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F0D23F3-5A26-4EEE-ACB0-28896072BE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6088870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4065263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3417966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9348984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0389460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0" y="6437313"/>
            <a:ext cx="801732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7683181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89877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76653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1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68964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666669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242661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592263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927927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636469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065686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420114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389630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03224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595476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359152" y="6132244"/>
            <a:ext cx="84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078356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8913559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847214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4313770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507605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6739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2775" y="358775"/>
            <a:ext cx="5540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2409" y="5536782"/>
            <a:ext cx="2393433" cy="615553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2402" y="4544981"/>
            <a:ext cx="6870542" cy="333425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713002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22" y="177814"/>
            <a:ext cx="850392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21"/>
          </p:nvPr>
        </p:nvSpPr>
        <p:spPr>
          <a:xfrm>
            <a:off x="7955102" y="6437313"/>
            <a:ext cx="830123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596430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27309"/>
            <a:ext cx="8445820" cy="153888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0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980204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rgbClr val="9A8B7D"/>
                </a:solidFill>
              </a:rPr>
              <a:t>Insert your date / confidentiality text here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9520811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A8B7D"/>
                </a:solidFill>
              </a:rPr>
              <a:t>Insert your date / confidentiality text here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86763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ORAN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990682"/>
            <a:ext cx="8193024" cy="400110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marR="0" indent="0" algn="l" defTabSz="914333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200" i="0">
                <a:solidFill>
                  <a:schemeClr val="bg2"/>
                </a:solidFill>
                <a:latin typeface="+mn-lt"/>
              </a:defRPr>
            </a:lvl1pPr>
            <a:lvl2pPr marL="27144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36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12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818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333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061617"/>
            <a:ext cx="8196702" cy="823302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5700"/>
              </a:lnSpc>
              <a:spcAft>
                <a:spcPts val="0"/>
              </a:spcAft>
              <a:buNone/>
              <a:defRPr sz="5500" b="1">
                <a:solidFill>
                  <a:schemeClr val="bg2"/>
                </a:solidFill>
              </a:defRPr>
            </a:lvl1pPr>
            <a:lvl2pPr marL="271445" indent="0">
              <a:buNone/>
              <a:defRPr sz="2600" b="1">
                <a:solidFill>
                  <a:schemeClr val="bg1"/>
                </a:solidFill>
              </a:defRPr>
            </a:lvl2pPr>
            <a:lvl3pPr marL="533361" indent="0">
              <a:buNone/>
              <a:defRPr sz="2600" b="1">
                <a:solidFill>
                  <a:schemeClr val="bg1"/>
                </a:solidFill>
              </a:defRPr>
            </a:lvl3pPr>
            <a:lvl4pPr marL="815912" indent="0">
              <a:buNone/>
              <a:defRPr sz="2600" b="1">
                <a:solidFill>
                  <a:schemeClr val="bg1"/>
                </a:solidFill>
              </a:defRPr>
            </a:lvl4pPr>
            <a:lvl5pPr marL="1104818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2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1555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defRPr sz="1800" b="0"/>
            </a:lvl1pPr>
            <a:lvl2pPr marL="701675" indent="-342900">
              <a:buFont typeface="+mj-lt"/>
              <a:buAutoNum type="arabicPeriod"/>
              <a:defRPr sz="1800"/>
            </a:lvl2pPr>
            <a:lvl3pPr marL="1060450" indent="-342900">
              <a:buFont typeface="+mj-lt"/>
              <a:buAutoNum type="arabicPeriod"/>
              <a:defRPr sz="1600"/>
            </a:lvl3pPr>
            <a:lvl4pPr marL="1419225" indent="-342900">
              <a:buFont typeface="+mj-lt"/>
              <a:buAutoNum type="arabicPeriod"/>
              <a:defRPr sz="1600"/>
            </a:lvl4pPr>
            <a:lvl5pPr marL="1778000" indent="-342900"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4" y="6476208"/>
            <a:ext cx="288032" cy="365125"/>
          </a:xfrm>
        </p:spPr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0" y="6476208"/>
            <a:ext cx="109406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00 Month 0000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08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35835147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50"/>
          <a:stretch/>
        </p:blipFill>
        <p:spPr>
          <a:xfrm>
            <a:off x="-8586" y="2821572"/>
            <a:ext cx="4110884" cy="3827396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039393"/>
            <a:ext cx="2880360" cy="666849"/>
          </a:xfrm>
        </p:spPr>
        <p:txBody>
          <a:bodyPr anchor="b" anchorCtr="0">
            <a:no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44" y="243666"/>
            <a:ext cx="1441710" cy="711063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349200" y="5055444"/>
            <a:ext cx="2437543" cy="492443"/>
          </a:xfrm>
        </p:spPr>
        <p:txBody>
          <a:bodyPr vert="horz" lIns="0" tIns="0" rIns="0" bIns="0" rtlCol="0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lang="en-US" i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4357799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8548" y="4039393"/>
            <a:ext cx="5004288" cy="666849"/>
          </a:xfrm>
        </p:spPr>
        <p:txBody>
          <a:bodyPr anchor="b" anchorCtr="0">
            <a:no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2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349200" y="5055444"/>
            <a:ext cx="5003439" cy="246221"/>
          </a:xfr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lang="en-US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44" y="243666"/>
            <a:ext cx="1441710" cy="7110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46300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48547" y="1921344"/>
            <a:ext cx="5004091" cy="666849"/>
          </a:xfrm>
        </p:spPr>
        <p:txBody>
          <a:bodyPr anchor="b" anchorCtr="0">
            <a:no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2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heading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44" y="243666"/>
            <a:ext cx="1441710" cy="711063"/>
          </a:xfrm>
          <a:prstGeom prst="rect">
            <a:avLst/>
          </a:prstGeom>
        </p:spPr>
      </p:pic>
      <p:sp>
        <p:nvSpPr>
          <p:cNvPr id="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349200" y="2937395"/>
            <a:ext cx="5003439" cy="246221"/>
          </a:xfr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lang="en-US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2204245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75072" y="1177489"/>
            <a:ext cx="8413327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7490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950699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74904" y="1533526"/>
            <a:ext cx="8418513" cy="4324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1179576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7490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16986361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7490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2"/>
          </p:nvPr>
        </p:nvSpPr>
        <p:spPr>
          <a:xfrm>
            <a:off x="375072" y="1177489"/>
            <a:ext cx="8413327" cy="4658549"/>
          </a:xfr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 sz="24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400">
                <a:solidFill>
                  <a:schemeClr val="accent2"/>
                </a:solidFill>
              </a:defRPr>
            </a:lvl4pPr>
            <a:lvl5pPr>
              <a:defRPr sz="2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73451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74903" y="1177489"/>
            <a:ext cx="3995928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7490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783165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8"/>
          </p:nvPr>
        </p:nvSpPr>
        <p:spPr>
          <a:xfrm>
            <a:off x="4783165" y="1177489"/>
            <a:ext cx="3995928" cy="4674256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59621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74904" y="1176540"/>
            <a:ext cx="3995928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7490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4783165" y="1176540"/>
            <a:ext cx="3995928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3995928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7490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783165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34723241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70267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990682"/>
            <a:ext cx="8193024" cy="400110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marR="0" indent="0" algn="l" defTabSz="914333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200" i="0">
                <a:solidFill>
                  <a:schemeClr val="tx1"/>
                </a:solidFill>
                <a:latin typeface="+mn-lt"/>
              </a:defRPr>
            </a:lvl1pPr>
            <a:lvl2pPr marL="27144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36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12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818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333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061617"/>
            <a:ext cx="8196702" cy="823302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5700"/>
              </a:lnSpc>
              <a:spcAft>
                <a:spcPts val="0"/>
              </a:spcAft>
              <a:buNone/>
              <a:defRPr sz="5500" b="1">
                <a:solidFill>
                  <a:schemeClr val="tx1"/>
                </a:solidFill>
              </a:defRPr>
            </a:lvl1pPr>
            <a:lvl2pPr marL="271445" indent="0">
              <a:buNone/>
              <a:defRPr sz="2600" b="1">
                <a:solidFill>
                  <a:schemeClr val="bg1"/>
                </a:solidFill>
              </a:defRPr>
            </a:lvl2pPr>
            <a:lvl3pPr marL="533361" indent="0">
              <a:buNone/>
              <a:defRPr sz="2600" b="1">
                <a:solidFill>
                  <a:schemeClr val="bg1"/>
                </a:solidFill>
              </a:defRPr>
            </a:lvl3pPr>
            <a:lvl4pPr marL="815912" indent="0">
              <a:buNone/>
              <a:defRPr sz="2600" b="1">
                <a:solidFill>
                  <a:schemeClr val="bg1"/>
                </a:solidFill>
              </a:defRPr>
            </a:lvl4pPr>
            <a:lvl5pPr marL="1104818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2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0352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5993273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No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4903" y="1181100"/>
            <a:ext cx="3995928" cy="5033087"/>
          </a:xfrm>
        </p:spPr>
        <p:txBody>
          <a:bodyPr/>
          <a:lstStyle>
            <a:lvl1pPr marL="0" indent="0">
              <a:buNone/>
              <a:defRPr/>
            </a:lvl1pPr>
            <a:lvl2pPr marL="268163" indent="0">
              <a:buNone/>
              <a:defRPr/>
            </a:lvl2pPr>
            <a:lvl3pPr marL="540000" indent="0">
              <a:buNone/>
              <a:defRPr/>
            </a:lvl3pPr>
            <a:lvl4pPr marL="811088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1131" y="1181098"/>
            <a:ext cx="3995928" cy="5048039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14913143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4903" y="1181100"/>
            <a:ext cx="3995928" cy="5033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1131" y="1181098"/>
            <a:ext cx="3995928" cy="5048039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10255680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4903" y="1181100"/>
            <a:ext cx="3995928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801131" y="1180570"/>
            <a:ext cx="3995928" cy="2051304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95928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801131" y="3754437"/>
            <a:ext cx="3995928" cy="2051304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95928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26635070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374073" y="294810"/>
            <a:ext cx="7568190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4096" y="692554"/>
            <a:ext cx="7588803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13286715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1264113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ORAN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49702" y="5041972"/>
            <a:ext cx="8437342" cy="338554"/>
          </a:xfrm>
        </p:spPr>
        <p:txBody>
          <a:bodyPr wrap="square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200" i="0">
                <a:solidFill>
                  <a:schemeClr val="bg2"/>
                </a:solidFill>
                <a:latin typeface="+mn-lt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1" y="4147424"/>
            <a:ext cx="8437343" cy="73096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5700"/>
              </a:lnSpc>
              <a:spcAft>
                <a:spcPts val="0"/>
              </a:spcAft>
              <a:buNone/>
              <a:defRPr sz="5500" b="1">
                <a:solidFill>
                  <a:schemeClr val="bg2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24" y="243156"/>
            <a:ext cx="743164" cy="713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9836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49702" y="5041972"/>
            <a:ext cx="8437342" cy="338554"/>
          </a:xfrm>
        </p:spPr>
        <p:txBody>
          <a:bodyPr wrap="square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200" i="0">
                <a:solidFill>
                  <a:schemeClr val="tx1"/>
                </a:solidFill>
                <a:latin typeface="+mn-lt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1" y="4147424"/>
            <a:ext cx="8437343" cy="73096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5700"/>
              </a:lnSpc>
              <a:spcAft>
                <a:spcPts val="0"/>
              </a:spcAft>
              <a:buNone/>
              <a:defRPr sz="5500" b="1">
                <a:solidFill>
                  <a:schemeClr val="tx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24" y="243156"/>
            <a:ext cx="743164" cy="713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46382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NOV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49702" y="4147424"/>
            <a:ext cx="7872760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dirty="0">
                <a:solidFill>
                  <a:schemeClr val="accent5"/>
                </a:solidFill>
              </a:rPr>
              <a:t>Innovation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24" y="243156"/>
            <a:ext cx="743164" cy="713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43509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ERFORMA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341850" y="4140348"/>
            <a:ext cx="7872760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schemeClr val="accent4"/>
                </a:solidFill>
              </a:rPr>
              <a:t>Pe</a:t>
            </a:r>
            <a:r>
              <a:rPr lang="en-US" spc="500" baseline="0" dirty="0">
                <a:solidFill>
                  <a:schemeClr val="accent4"/>
                </a:solidFill>
              </a:rPr>
              <a:t>r</a:t>
            </a:r>
            <a:r>
              <a:rPr lang="en-US" dirty="0">
                <a:solidFill>
                  <a:schemeClr val="accent4"/>
                </a:solidFill>
              </a:rPr>
              <a:t>formance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24" y="243156"/>
            <a:ext cx="743164" cy="713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984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NOV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56841" y="3979454"/>
            <a:ext cx="7872760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sz="7000" dirty="0">
                <a:solidFill>
                  <a:schemeClr val="accent5"/>
                </a:solidFill>
              </a:rPr>
              <a:t>Innovation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2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228152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RU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49702" y="4147424"/>
            <a:ext cx="7872760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dirty="0">
                <a:solidFill>
                  <a:schemeClr val="accent3"/>
                </a:solidFill>
              </a:rPr>
              <a:t>Trust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24" y="243156"/>
            <a:ext cx="743164" cy="713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00805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2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3512557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2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8279253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2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4915089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27309"/>
            <a:ext cx="8445820" cy="153888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0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6590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04963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98434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33970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316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98281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ERFORMA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56841" y="3979454"/>
            <a:ext cx="7872760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marL="0" marR="0" lvl="0" indent="0" algn="l" defTabSz="914333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7000" dirty="0">
                <a:solidFill>
                  <a:schemeClr val="accent4"/>
                </a:solidFill>
              </a:rPr>
              <a:t>Pe</a:t>
            </a:r>
            <a:r>
              <a:rPr lang="en-US" sz="7000" spc="500" baseline="0" dirty="0">
                <a:solidFill>
                  <a:schemeClr val="accent4"/>
                </a:solidFill>
              </a:rPr>
              <a:t>r</a:t>
            </a:r>
            <a:r>
              <a:rPr lang="en-US" sz="7000" dirty="0">
                <a:solidFill>
                  <a:schemeClr val="accent4"/>
                </a:solidFill>
              </a:rPr>
              <a:t>formance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2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02861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215436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85387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80017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12557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86512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531055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7672369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74054452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69737791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63504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96524" y="3425439"/>
            <a:ext cx="5042395" cy="666849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600"/>
              </a:lnSpc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4" y="4570120"/>
            <a:ext cx="5042395" cy="338554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5636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RU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56841" y="3979454"/>
            <a:ext cx="7872760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sz="7000" dirty="0">
                <a:solidFill>
                  <a:schemeClr val="accent3"/>
                </a:solidFill>
              </a:rPr>
              <a:t>Trust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2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29089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52240490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15776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763440" y="6476208"/>
            <a:ext cx="1075010" cy="365125"/>
          </a:xfrm>
        </p:spPr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88" y="6476208"/>
            <a:ext cx="1368152" cy="365125"/>
          </a:xfrm>
        </p:spPr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RF/RESP/0231/14 FOR INTERNAL USE ONLY. NOT FOR USE WITH HCPs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80743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9A8B7D"/>
                </a:solidFill>
              </a:rPr>
              <a:t>00 Month 0000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287368" y="6437313"/>
            <a:ext cx="2636807" cy="3651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Presentation title in footer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1432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4317"/>
            <a:ext cx="8208912" cy="778098"/>
          </a:xfrm>
        </p:spPr>
        <p:txBody>
          <a:bodyPr>
            <a:normAutofit/>
          </a:bodyPr>
          <a:lstStyle>
            <a:lvl1pPr>
              <a:defRPr sz="3600" b="1"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0200"/>
            <a:ext cx="8208912" cy="45259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 sz="2400" b="1">
                <a:latin typeface="+mj-lt"/>
                <a:cs typeface="Arial" pitchFamily="34" charset="0"/>
              </a:defRPr>
            </a:lvl1pPr>
            <a:lvl2pPr>
              <a:buClr>
                <a:schemeClr val="accent3">
                  <a:lumMod val="50000"/>
                </a:schemeClr>
              </a:buClr>
              <a:defRPr sz="2000" b="1">
                <a:latin typeface="+mj-lt"/>
                <a:cs typeface="Arial" pitchFamily="34" charset="0"/>
              </a:defRPr>
            </a:lvl2pPr>
            <a:lvl3pPr>
              <a:buClr>
                <a:schemeClr val="accent3">
                  <a:lumMod val="50000"/>
                </a:schemeClr>
              </a:buClr>
              <a:defRPr sz="1800" b="1">
                <a:latin typeface="+mj-lt"/>
                <a:cs typeface="Arial" pitchFamily="34" charset="0"/>
              </a:defRPr>
            </a:lvl3pPr>
            <a:lvl4pPr>
              <a:buClr>
                <a:schemeClr val="accent3">
                  <a:lumMod val="50000"/>
                </a:schemeClr>
              </a:buClr>
              <a:defRPr sz="1600" b="1">
                <a:latin typeface="+mj-lt"/>
                <a:cs typeface="Arial" pitchFamily="34" charset="0"/>
              </a:defRPr>
            </a:lvl4pPr>
            <a:lvl5pPr>
              <a:buClr>
                <a:schemeClr val="accent3">
                  <a:lumMod val="50000"/>
                </a:schemeClr>
              </a:buClr>
              <a:defRPr sz="1400" b="1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0BB47-6F2B-4724-9C1A-017F615BC77C}" type="datetime1">
              <a:rPr lang="en-GB" smtClean="0">
                <a:solidFill>
                  <a:srgbClr val="544F40"/>
                </a:solidFill>
              </a:rPr>
              <a:pPr>
                <a:defRPr/>
              </a:pPr>
              <a:t>31/10/2024</a:t>
            </a:fld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>
                <a:solidFill>
                  <a:srgbClr val="544F40"/>
                </a:solidFill>
              </a:rPr>
              <a:t>RF/RESP/0227/14 September 2014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9271E-B6D0-4AC5-92AD-9C52D158B984}" type="slidenum">
              <a:rPr lang="en-GB">
                <a:solidFill>
                  <a:srgbClr val="544F4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06541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BB63-097E-4704-9571-EAA924C51E99}" type="datetimeFigureOut">
              <a:rPr lang="en-GB" smtClean="0"/>
              <a:pPr/>
              <a:t>31/10/2024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A010-07EA-496E-A379-B97582AC79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325878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014" y="294810"/>
            <a:ext cx="7588250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54014" y="1196151"/>
            <a:ext cx="8434386" cy="465854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4013" y="817256"/>
            <a:ext cx="7589837" cy="234950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CEBA219-B2BD-44A1-8C47-3ABB65AFC4BF}" type="datetimeFigureOut">
              <a:rPr lang="en-GB" smtClean="0">
                <a:solidFill>
                  <a:srgbClr val="9A8B7D"/>
                </a:solidFill>
              </a:rPr>
              <a:pPr/>
              <a:t>31/10/2024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354013" y="6437313"/>
            <a:ext cx="2570162" cy="365125"/>
          </a:xfrm>
        </p:spPr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7967382" y="6437313"/>
            <a:ext cx="824193" cy="365125"/>
          </a:xfrm>
        </p:spPr>
        <p:txBody>
          <a:bodyPr/>
          <a:lstStyle/>
          <a:p>
            <a:fld id="{6654B14E-31AD-4096-8192-52A5D7F08A82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4014" y="6058086"/>
            <a:ext cx="8437562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502315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lineTitle and Content without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 hasCustomPrompt="1"/>
          </p:nvPr>
        </p:nvSpPr>
        <p:spPr>
          <a:xfrm>
            <a:off x="365126" y="1184400"/>
            <a:ext cx="8418513" cy="43243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202500" indent="-202500">
              <a:buFont typeface="Arial" panose="020B0604020202020204" pitchFamily="34" charset="0"/>
              <a:buChar char="•"/>
              <a:defRPr sz="1200"/>
            </a:lvl2pPr>
            <a:lvl3pPr marL="202500" indent="-201216">
              <a:buFont typeface="Arial" panose="020B0604020202020204" pitchFamily="34" charset="0"/>
              <a:buChar char="•"/>
              <a:defRPr sz="1200"/>
            </a:lvl3pPr>
            <a:lvl4pPr marL="405000" indent="-197644">
              <a:buFont typeface="Arial" panose="020B0604020202020204" pitchFamily="34" charset="0"/>
              <a:buChar char="•"/>
              <a:defRPr sz="1200"/>
            </a:lvl4pPr>
            <a:lvl5pPr marL="607500" indent="-196454">
              <a:buFont typeface="Arial" panose="020B0604020202020204" pitchFamily="34" charset="0"/>
              <a:buChar char="•"/>
              <a:defRPr sz="1200"/>
            </a:lvl5pPr>
            <a:lvl6pPr marL="810000" indent="-202406">
              <a:buFont typeface="Arial" panose="020B0604020202020204" pitchFamily="34" charset="0"/>
              <a:buChar char="•"/>
              <a:defRPr sz="12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5855242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CF41923-E54F-40F5-BBCA-2EEC4B5A4D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3" y="6437319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>
                <a:solidFill>
                  <a:schemeClr val="accent2"/>
                </a:solidFill>
              </a:defRPr>
            </a:lvl1pPr>
          </a:lstStyle>
          <a:p>
            <a:r>
              <a:rPr lang="en-IN">
                <a:solidFill>
                  <a:srgbClr val="F8931D"/>
                </a:solidFill>
              </a:rPr>
              <a:t>Diagnosis, Assessment and Monitoring of COPD</a:t>
            </a:r>
            <a:endParaRPr lang="en-US" dirty="0">
              <a:solidFill>
                <a:srgbClr val="F8931D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9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6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rgbClr val="F8931D"/>
                </a:solidFill>
              </a:rPr>
              <a:t>Zinc Job Bag No. RF/CPD/0056/17. CONFIDENTIAL - FOR GSK INTERNAL TRAINING ONLY. THESE MATERIALS MAY NOT BE SHOWN TO CUSTOMERS. </a:t>
            </a:r>
            <a:endParaRPr lang="en-IN" dirty="0">
              <a:solidFill>
                <a:srgbClr val="F8931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585097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94811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6" y="1196153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5"/>
            <a:ext cx="7597776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200" i="1">
                <a:latin typeface="Georgia" panose="02040502050405020303" pitchFamily="18" charset="0"/>
              </a:defRPr>
            </a:lvl1pPr>
            <a:lvl2pPr marL="203592" indent="0">
              <a:buNone/>
              <a:defRPr/>
            </a:lvl2pPr>
            <a:lvl3pPr marL="400040" indent="0">
              <a:buNone/>
              <a:defRPr/>
            </a:lvl3pPr>
            <a:lvl4pPr marL="611966" indent="0">
              <a:buNone/>
              <a:defRPr/>
            </a:lvl4pPr>
            <a:lvl5pPr marL="828654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9" y="6088866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7" indent="0">
              <a:buNone/>
              <a:defRPr sz="600"/>
            </a:lvl2pPr>
            <a:lvl3pPr marL="404990" indent="0">
              <a:buNone/>
              <a:defRPr sz="600"/>
            </a:lvl3pPr>
            <a:lvl4pPr marL="608301" indent="0">
              <a:buNone/>
              <a:defRPr sz="600"/>
            </a:lvl4pPr>
            <a:lvl5pPr marL="80998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237431493"/>
      </p:ext>
    </p:extLst>
  </p:cSld>
  <p:clrMapOvr>
    <a:masterClrMapping/>
  </p:clrMapOvr>
  <p:hf hd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 defTabSz="685800">
              <a:defRPr/>
            </a:pPr>
            <a:r>
              <a:rPr lang="en-US" sz="600">
                <a:solidFill>
                  <a:srgbClr val="544F40"/>
                </a:solidFill>
              </a:rPr>
              <a:t>Insert your date / confidentiality text here</a:t>
            </a:r>
            <a:endParaRPr lang="en-GB" sz="600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685800">
              <a:defRPr/>
            </a:pPr>
            <a:r>
              <a:rPr lang="en-GB" sz="600">
                <a:solidFill>
                  <a:srgbClr val="544F40"/>
                </a:solidFill>
              </a:rPr>
              <a:t> </a:t>
            </a:r>
            <a:endParaRPr lang="en-GB" sz="600" dirty="0">
              <a:solidFill>
                <a:srgbClr val="544F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85800">
              <a:defRPr/>
            </a:pPr>
            <a:fld id="{9F9F533D-B52E-4A2F-BF72-0ADD2D94BD75}" type="slidenum">
              <a:rPr lang="en-GB" sz="600" smtClean="0">
                <a:solidFill>
                  <a:srgbClr val="544F40"/>
                </a:solidFill>
              </a:rPr>
              <a:pPr defTabSz="685800">
                <a:defRPr/>
              </a:pPr>
              <a:t>‹#›</a:t>
            </a:fld>
            <a:endParaRPr lang="en-GB" sz="600" dirty="0">
              <a:solidFill>
                <a:srgbClr val="544F40"/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74651" y="6315741"/>
            <a:ext cx="7580452" cy="486698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125" y="516225"/>
            <a:ext cx="7577139" cy="276999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836709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13"/>
            <a:ext cx="288032" cy="365125"/>
          </a:xfrm>
        </p:spPr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64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48" indent="0">
              <a:buNone/>
              <a:defRPr>
                <a:latin typeface="Cambria" pitchFamily="18" charset="0"/>
              </a:defRPr>
            </a:lvl2pPr>
            <a:lvl3pPr marL="717496" indent="0">
              <a:buNone/>
              <a:defRPr>
                <a:latin typeface="Cambria" pitchFamily="18" charset="0"/>
              </a:defRPr>
            </a:lvl3pPr>
            <a:lvl4pPr marL="1076244" indent="0">
              <a:buNone/>
              <a:defRPr>
                <a:latin typeface="Cambria" pitchFamily="18" charset="0"/>
              </a:defRPr>
            </a:lvl4pPr>
            <a:lvl5pPr marL="1434992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300" y="1414469"/>
            <a:ext cx="8353425" cy="4897437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05155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ctrTitle"/>
          </p:nvPr>
        </p:nvSpPr>
        <p:spPr>
          <a:xfrm>
            <a:off x="453392" y="392374"/>
            <a:ext cx="8237220" cy="230832"/>
          </a:xfrm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53391" y="1062833"/>
            <a:ext cx="82372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3392" y="716975"/>
            <a:ext cx="8237220" cy="30055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0">
                <a:solidFill>
                  <a:schemeClr val="bg2"/>
                </a:solidFill>
                <a:latin typeface="+mj-lt"/>
              </a:defRPr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453392" y="1252870"/>
            <a:ext cx="8237221" cy="383862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-1" y="6341067"/>
            <a:ext cx="9144001" cy="5169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26" name="Rectangle 25"/>
          <p:cNvSpPr/>
          <p:nvPr userDrawn="1"/>
        </p:nvSpPr>
        <p:spPr>
          <a:xfrm flipV="1">
            <a:off x="1" y="6272243"/>
            <a:ext cx="9144001" cy="6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52" name="Footer Placeholder 1"/>
          <p:cNvSpPr txBox="1">
            <a:spLocks/>
          </p:cNvSpPr>
          <p:nvPr userDrawn="1"/>
        </p:nvSpPr>
        <p:spPr>
          <a:xfrm>
            <a:off x="733512" y="6416972"/>
            <a:ext cx="5737399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</a:rPr>
              <a:t>Confidential - For GSK Internal Training Only. These Materials May Not be Shown to Customers. </a:t>
            </a:r>
          </a:p>
        </p:txBody>
      </p:sp>
      <p:sp>
        <p:nvSpPr>
          <p:cNvPr id="53" name="Slide Number Placeholder 5"/>
          <p:cNvSpPr txBox="1">
            <a:spLocks/>
          </p:cNvSpPr>
          <p:nvPr userDrawn="1"/>
        </p:nvSpPr>
        <p:spPr>
          <a:xfrm>
            <a:off x="-1" y="6416972"/>
            <a:ext cx="568142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07063A-B1A5-4118-9EBF-F4518BE7B37C}" type="slidenum">
              <a:rPr lang="en-US" sz="750" smtClean="0"/>
              <a:pPr algn="r"/>
              <a:t>‹#›</a:t>
            </a:fld>
            <a:endParaRPr lang="en-US" sz="750" dirty="0"/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650826" y="6539195"/>
            <a:ext cx="0" cy="12067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Half Frame 48"/>
          <p:cNvSpPr/>
          <p:nvPr userDrawn="1"/>
        </p:nvSpPr>
        <p:spPr>
          <a:xfrm flipH="1" flipV="1">
            <a:off x="8134983" y="5255906"/>
            <a:ext cx="708817" cy="708817"/>
          </a:xfrm>
          <a:prstGeom prst="halfFrame">
            <a:avLst>
              <a:gd name="adj1" fmla="val 29302"/>
              <a:gd name="adj2" fmla="val 2896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752334"/>
            <a:ext cx="7677781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>
                <a:solidFill>
                  <a:schemeClr val="bg2"/>
                </a:solidFill>
              </a:defRPr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BE450EBE-6A36-4477-A808-A7B091E93902}"/>
              </a:ext>
            </a:extLst>
          </p:cNvPr>
          <p:cNvGrpSpPr/>
          <p:nvPr userDrawn="1"/>
        </p:nvGrpSpPr>
        <p:grpSpPr>
          <a:xfrm>
            <a:off x="7523971" y="6494707"/>
            <a:ext cx="1319829" cy="209650"/>
            <a:chOff x="6102533" y="5352256"/>
            <a:chExt cx="2198674" cy="349252"/>
          </a:xfrm>
        </p:grpSpPr>
        <p:sp>
          <p:nvSpPr>
            <p:cNvPr id="55" name="Freeform 9">
              <a:extLst>
                <a:ext uri="{FF2B5EF4-FFF2-40B4-BE49-F238E27FC236}">
                  <a16:creationId xmlns="" xmlns:a16="http://schemas.microsoft.com/office/drawing/2014/main" id="{AD1F32E9-52A8-4ECF-94E0-A4286095CC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533" y="5352256"/>
              <a:ext cx="219074" cy="266702"/>
            </a:xfrm>
            <a:custGeom>
              <a:avLst/>
              <a:gdLst>
                <a:gd name="T0" fmla="*/ 159 w 276"/>
                <a:gd name="T1" fmla="*/ 209 h 336"/>
                <a:gd name="T2" fmla="*/ 161 w 276"/>
                <a:gd name="T3" fmla="*/ 288 h 336"/>
                <a:gd name="T4" fmla="*/ 161 w 276"/>
                <a:gd name="T5" fmla="*/ 304 h 336"/>
                <a:gd name="T6" fmla="*/ 165 w 276"/>
                <a:gd name="T7" fmla="*/ 320 h 336"/>
                <a:gd name="T8" fmla="*/ 171 w 276"/>
                <a:gd name="T9" fmla="*/ 325 h 336"/>
                <a:gd name="T10" fmla="*/ 178 w 276"/>
                <a:gd name="T11" fmla="*/ 327 h 336"/>
                <a:gd name="T12" fmla="*/ 197 w 276"/>
                <a:gd name="T13" fmla="*/ 330 h 336"/>
                <a:gd name="T14" fmla="*/ 200 w 276"/>
                <a:gd name="T15" fmla="*/ 330 h 336"/>
                <a:gd name="T16" fmla="*/ 202 w 276"/>
                <a:gd name="T17" fmla="*/ 332 h 336"/>
                <a:gd name="T18" fmla="*/ 200 w 276"/>
                <a:gd name="T19" fmla="*/ 335 h 336"/>
                <a:gd name="T20" fmla="*/ 194 w 276"/>
                <a:gd name="T21" fmla="*/ 336 h 336"/>
                <a:gd name="T22" fmla="*/ 140 w 276"/>
                <a:gd name="T23" fmla="*/ 335 h 336"/>
                <a:gd name="T24" fmla="*/ 98 w 276"/>
                <a:gd name="T25" fmla="*/ 336 h 336"/>
                <a:gd name="T26" fmla="*/ 92 w 276"/>
                <a:gd name="T27" fmla="*/ 335 h 336"/>
                <a:gd name="T28" fmla="*/ 91 w 276"/>
                <a:gd name="T29" fmla="*/ 332 h 336"/>
                <a:gd name="T30" fmla="*/ 92 w 276"/>
                <a:gd name="T31" fmla="*/ 330 h 336"/>
                <a:gd name="T32" fmla="*/ 95 w 276"/>
                <a:gd name="T33" fmla="*/ 330 h 336"/>
                <a:gd name="T34" fmla="*/ 108 w 276"/>
                <a:gd name="T35" fmla="*/ 327 h 336"/>
                <a:gd name="T36" fmla="*/ 112 w 276"/>
                <a:gd name="T37" fmla="*/ 325 h 336"/>
                <a:gd name="T38" fmla="*/ 118 w 276"/>
                <a:gd name="T39" fmla="*/ 313 h 336"/>
                <a:gd name="T40" fmla="*/ 120 w 276"/>
                <a:gd name="T41" fmla="*/ 304 h 336"/>
                <a:gd name="T42" fmla="*/ 123 w 276"/>
                <a:gd name="T43" fmla="*/ 266 h 336"/>
                <a:gd name="T44" fmla="*/ 123 w 276"/>
                <a:gd name="T45" fmla="*/ 25 h 336"/>
                <a:gd name="T46" fmla="*/ 58 w 276"/>
                <a:gd name="T47" fmla="*/ 25 h 336"/>
                <a:gd name="T48" fmla="*/ 28 w 276"/>
                <a:gd name="T49" fmla="*/ 29 h 336"/>
                <a:gd name="T50" fmla="*/ 13 w 276"/>
                <a:gd name="T51" fmla="*/ 39 h 336"/>
                <a:gd name="T52" fmla="*/ 9 w 276"/>
                <a:gd name="T53" fmla="*/ 48 h 336"/>
                <a:gd name="T54" fmla="*/ 6 w 276"/>
                <a:gd name="T55" fmla="*/ 53 h 336"/>
                <a:gd name="T56" fmla="*/ 1 w 276"/>
                <a:gd name="T57" fmla="*/ 57 h 336"/>
                <a:gd name="T58" fmla="*/ 0 w 276"/>
                <a:gd name="T59" fmla="*/ 57 h 336"/>
                <a:gd name="T60" fmla="*/ 0 w 276"/>
                <a:gd name="T61" fmla="*/ 54 h 336"/>
                <a:gd name="T62" fmla="*/ 9 w 276"/>
                <a:gd name="T63" fmla="*/ 9 h 336"/>
                <a:gd name="T64" fmla="*/ 10 w 276"/>
                <a:gd name="T65" fmla="*/ 3 h 336"/>
                <a:gd name="T66" fmla="*/ 13 w 276"/>
                <a:gd name="T67" fmla="*/ 0 h 336"/>
                <a:gd name="T68" fmla="*/ 20 w 276"/>
                <a:gd name="T69" fmla="*/ 1 h 336"/>
                <a:gd name="T70" fmla="*/ 32 w 276"/>
                <a:gd name="T71" fmla="*/ 4 h 336"/>
                <a:gd name="T72" fmla="*/ 67 w 276"/>
                <a:gd name="T73" fmla="*/ 7 h 336"/>
                <a:gd name="T74" fmla="*/ 231 w 276"/>
                <a:gd name="T75" fmla="*/ 7 h 336"/>
                <a:gd name="T76" fmla="*/ 261 w 276"/>
                <a:gd name="T77" fmla="*/ 4 h 336"/>
                <a:gd name="T78" fmla="*/ 273 w 276"/>
                <a:gd name="T79" fmla="*/ 3 h 336"/>
                <a:gd name="T80" fmla="*/ 275 w 276"/>
                <a:gd name="T81" fmla="*/ 3 h 336"/>
                <a:gd name="T82" fmla="*/ 276 w 276"/>
                <a:gd name="T83" fmla="*/ 9 h 336"/>
                <a:gd name="T84" fmla="*/ 275 w 276"/>
                <a:gd name="T85" fmla="*/ 56 h 336"/>
                <a:gd name="T86" fmla="*/ 273 w 276"/>
                <a:gd name="T87" fmla="*/ 60 h 336"/>
                <a:gd name="T88" fmla="*/ 272 w 276"/>
                <a:gd name="T89" fmla="*/ 61 h 336"/>
                <a:gd name="T90" fmla="*/ 269 w 276"/>
                <a:gd name="T91" fmla="*/ 60 h 336"/>
                <a:gd name="T92" fmla="*/ 267 w 276"/>
                <a:gd name="T93" fmla="*/ 50 h 336"/>
                <a:gd name="T94" fmla="*/ 267 w 276"/>
                <a:gd name="T95" fmla="*/ 45 h 336"/>
                <a:gd name="T96" fmla="*/ 261 w 276"/>
                <a:gd name="T97" fmla="*/ 37 h 336"/>
                <a:gd name="T98" fmla="*/ 248 w 276"/>
                <a:gd name="T99" fmla="*/ 31 h 336"/>
                <a:gd name="T100" fmla="*/ 228 w 276"/>
                <a:gd name="T101" fmla="*/ 26 h 336"/>
                <a:gd name="T102" fmla="*/ 159 w 276"/>
                <a:gd name="T103" fmla="*/ 2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6" h="336">
                  <a:moveTo>
                    <a:pt x="159" y="209"/>
                  </a:moveTo>
                  <a:lnTo>
                    <a:pt x="159" y="209"/>
                  </a:lnTo>
                  <a:lnTo>
                    <a:pt x="159" y="266"/>
                  </a:lnTo>
                  <a:lnTo>
                    <a:pt x="161" y="288"/>
                  </a:lnTo>
                  <a:lnTo>
                    <a:pt x="161" y="304"/>
                  </a:lnTo>
                  <a:lnTo>
                    <a:pt x="161" y="304"/>
                  </a:lnTo>
                  <a:lnTo>
                    <a:pt x="162" y="313"/>
                  </a:lnTo>
                  <a:lnTo>
                    <a:pt x="165" y="320"/>
                  </a:lnTo>
                  <a:lnTo>
                    <a:pt x="168" y="323"/>
                  </a:lnTo>
                  <a:lnTo>
                    <a:pt x="171" y="325"/>
                  </a:lnTo>
                  <a:lnTo>
                    <a:pt x="174" y="327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97" y="330"/>
                  </a:lnTo>
                  <a:lnTo>
                    <a:pt x="197" y="330"/>
                  </a:lnTo>
                  <a:lnTo>
                    <a:pt x="200" y="330"/>
                  </a:lnTo>
                  <a:lnTo>
                    <a:pt x="202" y="332"/>
                  </a:lnTo>
                  <a:lnTo>
                    <a:pt x="202" y="332"/>
                  </a:lnTo>
                  <a:lnTo>
                    <a:pt x="202" y="333"/>
                  </a:lnTo>
                  <a:lnTo>
                    <a:pt x="200" y="335"/>
                  </a:lnTo>
                  <a:lnTo>
                    <a:pt x="194" y="336"/>
                  </a:lnTo>
                  <a:lnTo>
                    <a:pt x="194" y="336"/>
                  </a:lnTo>
                  <a:lnTo>
                    <a:pt x="159" y="335"/>
                  </a:lnTo>
                  <a:lnTo>
                    <a:pt x="140" y="335"/>
                  </a:lnTo>
                  <a:lnTo>
                    <a:pt x="140" y="335"/>
                  </a:lnTo>
                  <a:lnTo>
                    <a:pt x="98" y="336"/>
                  </a:lnTo>
                  <a:lnTo>
                    <a:pt x="98" y="336"/>
                  </a:lnTo>
                  <a:lnTo>
                    <a:pt x="92" y="335"/>
                  </a:lnTo>
                  <a:lnTo>
                    <a:pt x="92" y="333"/>
                  </a:lnTo>
                  <a:lnTo>
                    <a:pt x="91" y="332"/>
                  </a:lnTo>
                  <a:lnTo>
                    <a:pt x="91" y="332"/>
                  </a:lnTo>
                  <a:lnTo>
                    <a:pt x="92" y="330"/>
                  </a:lnTo>
                  <a:lnTo>
                    <a:pt x="95" y="330"/>
                  </a:lnTo>
                  <a:lnTo>
                    <a:pt x="95" y="330"/>
                  </a:lnTo>
                  <a:lnTo>
                    <a:pt x="108" y="327"/>
                  </a:lnTo>
                  <a:lnTo>
                    <a:pt x="108" y="327"/>
                  </a:lnTo>
                  <a:lnTo>
                    <a:pt x="111" y="327"/>
                  </a:lnTo>
                  <a:lnTo>
                    <a:pt x="112" y="325"/>
                  </a:lnTo>
                  <a:lnTo>
                    <a:pt x="117" y="320"/>
                  </a:lnTo>
                  <a:lnTo>
                    <a:pt x="118" y="313"/>
                  </a:lnTo>
                  <a:lnTo>
                    <a:pt x="120" y="304"/>
                  </a:lnTo>
                  <a:lnTo>
                    <a:pt x="120" y="304"/>
                  </a:lnTo>
                  <a:lnTo>
                    <a:pt x="121" y="288"/>
                  </a:lnTo>
                  <a:lnTo>
                    <a:pt x="123" y="266"/>
                  </a:lnTo>
                  <a:lnTo>
                    <a:pt x="123" y="209"/>
                  </a:lnTo>
                  <a:lnTo>
                    <a:pt x="123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41" y="26"/>
                  </a:lnTo>
                  <a:lnTo>
                    <a:pt x="28" y="29"/>
                  </a:lnTo>
                  <a:lnTo>
                    <a:pt x="19" y="34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9" y="48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4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4" y="31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3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67" y="7"/>
                  </a:lnTo>
                  <a:lnTo>
                    <a:pt x="231" y="7"/>
                  </a:lnTo>
                  <a:lnTo>
                    <a:pt x="231" y="7"/>
                  </a:lnTo>
                  <a:lnTo>
                    <a:pt x="248" y="7"/>
                  </a:lnTo>
                  <a:lnTo>
                    <a:pt x="261" y="4"/>
                  </a:lnTo>
                  <a:lnTo>
                    <a:pt x="261" y="4"/>
                  </a:lnTo>
                  <a:lnTo>
                    <a:pt x="273" y="3"/>
                  </a:lnTo>
                  <a:lnTo>
                    <a:pt x="273" y="3"/>
                  </a:lnTo>
                  <a:lnTo>
                    <a:pt x="275" y="3"/>
                  </a:lnTo>
                  <a:lnTo>
                    <a:pt x="276" y="4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73" y="60"/>
                  </a:lnTo>
                  <a:lnTo>
                    <a:pt x="272" y="61"/>
                  </a:lnTo>
                  <a:lnTo>
                    <a:pt x="272" y="61"/>
                  </a:lnTo>
                  <a:lnTo>
                    <a:pt x="270" y="61"/>
                  </a:lnTo>
                  <a:lnTo>
                    <a:pt x="269" y="60"/>
                  </a:lnTo>
                  <a:lnTo>
                    <a:pt x="269" y="54"/>
                  </a:lnTo>
                  <a:lnTo>
                    <a:pt x="267" y="50"/>
                  </a:lnTo>
                  <a:lnTo>
                    <a:pt x="267" y="50"/>
                  </a:lnTo>
                  <a:lnTo>
                    <a:pt x="267" y="45"/>
                  </a:lnTo>
                  <a:lnTo>
                    <a:pt x="264" y="41"/>
                  </a:lnTo>
                  <a:lnTo>
                    <a:pt x="261" y="37"/>
                  </a:lnTo>
                  <a:lnTo>
                    <a:pt x="256" y="34"/>
                  </a:lnTo>
                  <a:lnTo>
                    <a:pt x="248" y="31"/>
                  </a:lnTo>
                  <a:lnTo>
                    <a:pt x="239" y="28"/>
                  </a:lnTo>
                  <a:lnTo>
                    <a:pt x="228" y="26"/>
                  </a:lnTo>
                  <a:lnTo>
                    <a:pt x="213" y="25"/>
                  </a:lnTo>
                  <a:lnTo>
                    <a:pt x="159" y="25"/>
                  </a:lnTo>
                  <a:lnTo>
                    <a:pt x="159" y="2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="" xmlns:a16="http://schemas.microsoft.com/office/drawing/2014/main" id="{65A44C7B-B305-49FF-994B-87953978D2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155" y="5401469"/>
              <a:ext cx="134937" cy="217489"/>
            </a:xfrm>
            <a:custGeom>
              <a:avLst/>
              <a:gdLst>
                <a:gd name="T0" fmla="*/ 32 w 170"/>
                <a:gd name="T1" fmla="*/ 51 h 273"/>
                <a:gd name="T2" fmla="*/ 31 w 170"/>
                <a:gd name="T3" fmla="*/ 22 h 273"/>
                <a:gd name="T4" fmla="*/ 16 w 170"/>
                <a:gd name="T5" fmla="*/ 9 h 273"/>
                <a:gd name="T6" fmla="*/ 3 w 170"/>
                <a:gd name="T7" fmla="*/ 9 h 273"/>
                <a:gd name="T8" fmla="*/ 0 w 170"/>
                <a:gd name="T9" fmla="*/ 6 h 273"/>
                <a:gd name="T10" fmla="*/ 8 w 170"/>
                <a:gd name="T11" fmla="*/ 3 h 273"/>
                <a:gd name="T12" fmla="*/ 138 w 170"/>
                <a:gd name="T13" fmla="*/ 3 h 273"/>
                <a:gd name="T14" fmla="*/ 155 w 170"/>
                <a:gd name="T15" fmla="*/ 1 h 273"/>
                <a:gd name="T16" fmla="*/ 161 w 170"/>
                <a:gd name="T17" fmla="*/ 1 h 273"/>
                <a:gd name="T18" fmla="*/ 161 w 170"/>
                <a:gd name="T19" fmla="*/ 9 h 273"/>
                <a:gd name="T20" fmla="*/ 157 w 170"/>
                <a:gd name="T21" fmla="*/ 44 h 273"/>
                <a:gd name="T22" fmla="*/ 154 w 170"/>
                <a:gd name="T23" fmla="*/ 47 h 273"/>
                <a:gd name="T24" fmla="*/ 151 w 170"/>
                <a:gd name="T25" fmla="*/ 42 h 273"/>
                <a:gd name="T26" fmla="*/ 148 w 170"/>
                <a:gd name="T27" fmla="*/ 31 h 273"/>
                <a:gd name="T28" fmla="*/ 142 w 170"/>
                <a:gd name="T29" fmla="*/ 23 h 273"/>
                <a:gd name="T30" fmla="*/ 121 w 170"/>
                <a:gd name="T31" fmla="*/ 19 h 273"/>
                <a:gd name="T32" fmla="*/ 67 w 170"/>
                <a:gd name="T33" fmla="*/ 17 h 273"/>
                <a:gd name="T34" fmla="*/ 66 w 170"/>
                <a:gd name="T35" fmla="*/ 118 h 273"/>
                <a:gd name="T36" fmla="*/ 67 w 170"/>
                <a:gd name="T37" fmla="*/ 123 h 273"/>
                <a:gd name="T38" fmla="*/ 130 w 170"/>
                <a:gd name="T39" fmla="*/ 121 h 273"/>
                <a:gd name="T40" fmla="*/ 145 w 170"/>
                <a:gd name="T41" fmla="*/ 118 h 273"/>
                <a:gd name="T42" fmla="*/ 151 w 170"/>
                <a:gd name="T43" fmla="*/ 114 h 273"/>
                <a:gd name="T44" fmla="*/ 155 w 170"/>
                <a:gd name="T45" fmla="*/ 112 h 273"/>
                <a:gd name="T46" fmla="*/ 155 w 170"/>
                <a:gd name="T47" fmla="*/ 121 h 273"/>
                <a:gd name="T48" fmla="*/ 151 w 170"/>
                <a:gd name="T49" fmla="*/ 158 h 273"/>
                <a:gd name="T50" fmla="*/ 149 w 170"/>
                <a:gd name="T51" fmla="*/ 164 h 273"/>
                <a:gd name="T52" fmla="*/ 146 w 170"/>
                <a:gd name="T53" fmla="*/ 164 h 273"/>
                <a:gd name="T54" fmla="*/ 145 w 170"/>
                <a:gd name="T55" fmla="*/ 156 h 273"/>
                <a:gd name="T56" fmla="*/ 142 w 170"/>
                <a:gd name="T57" fmla="*/ 146 h 273"/>
                <a:gd name="T58" fmla="*/ 124 w 170"/>
                <a:gd name="T59" fmla="*/ 139 h 273"/>
                <a:gd name="T60" fmla="*/ 69 w 170"/>
                <a:gd name="T61" fmla="*/ 137 h 273"/>
                <a:gd name="T62" fmla="*/ 66 w 170"/>
                <a:gd name="T63" fmla="*/ 139 h 273"/>
                <a:gd name="T64" fmla="*/ 66 w 170"/>
                <a:gd name="T65" fmla="*/ 229 h 273"/>
                <a:gd name="T66" fmla="*/ 69 w 170"/>
                <a:gd name="T67" fmla="*/ 244 h 273"/>
                <a:gd name="T68" fmla="*/ 81 w 170"/>
                <a:gd name="T69" fmla="*/ 256 h 273"/>
                <a:gd name="T70" fmla="*/ 110 w 170"/>
                <a:gd name="T71" fmla="*/ 259 h 273"/>
                <a:gd name="T72" fmla="*/ 148 w 170"/>
                <a:gd name="T73" fmla="*/ 254 h 273"/>
                <a:gd name="T74" fmla="*/ 158 w 170"/>
                <a:gd name="T75" fmla="*/ 247 h 273"/>
                <a:gd name="T76" fmla="*/ 164 w 170"/>
                <a:gd name="T77" fmla="*/ 229 h 273"/>
                <a:gd name="T78" fmla="*/ 168 w 170"/>
                <a:gd name="T79" fmla="*/ 225 h 273"/>
                <a:gd name="T80" fmla="*/ 170 w 170"/>
                <a:gd name="T81" fmla="*/ 229 h 273"/>
                <a:gd name="T82" fmla="*/ 165 w 170"/>
                <a:gd name="T83" fmla="*/ 264 h 273"/>
                <a:gd name="T84" fmla="*/ 159 w 170"/>
                <a:gd name="T85" fmla="*/ 273 h 273"/>
                <a:gd name="T86" fmla="*/ 145 w 170"/>
                <a:gd name="T87" fmla="*/ 273 h 273"/>
                <a:gd name="T88" fmla="*/ 50 w 170"/>
                <a:gd name="T89" fmla="*/ 272 h 273"/>
                <a:gd name="T90" fmla="*/ 34 w 170"/>
                <a:gd name="T91" fmla="*/ 272 h 273"/>
                <a:gd name="T92" fmla="*/ 8 w 170"/>
                <a:gd name="T93" fmla="*/ 272 h 273"/>
                <a:gd name="T94" fmla="*/ 6 w 170"/>
                <a:gd name="T95" fmla="*/ 270 h 273"/>
                <a:gd name="T96" fmla="*/ 9 w 170"/>
                <a:gd name="T97" fmla="*/ 267 h 273"/>
                <a:gd name="T98" fmla="*/ 25 w 170"/>
                <a:gd name="T99" fmla="*/ 263 h 273"/>
                <a:gd name="T100" fmla="*/ 31 w 170"/>
                <a:gd name="T101" fmla="*/ 247 h 273"/>
                <a:gd name="T102" fmla="*/ 32 w 170"/>
                <a:gd name="T103" fmla="*/ 21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0" h="273">
                  <a:moveTo>
                    <a:pt x="32" y="107"/>
                  </a:moveTo>
                  <a:lnTo>
                    <a:pt x="32" y="107"/>
                  </a:lnTo>
                  <a:lnTo>
                    <a:pt x="32" y="51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8" y="16"/>
                  </a:lnTo>
                  <a:lnTo>
                    <a:pt x="24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138" y="3"/>
                  </a:lnTo>
                  <a:lnTo>
                    <a:pt x="138" y="3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1" y="1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1" y="9"/>
                  </a:lnTo>
                  <a:lnTo>
                    <a:pt x="158" y="20"/>
                  </a:lnTo>
                  <a:lnTo>
                    <a:pt x="158" y="20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55" y="47"/>
                  </a:lnTo>
                  <a:lnTo>
                    <a:pt x="154" y="47"/>
                  </a:lnTo>
                  <a:lnTo>
                    <a:pt x="154" y="47"/>
                  </a:lnTo>
                  <a:lnTo>
                    <a:pt x="151" y="47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49" y="36"/>
                  </a:lnTo>
                  <a:lnTo>
                    <a:pt x="148" y="31"/>
                  </a:lnTo>
                  <a:lnTo>
                    <a:pt x="148" y="31"/>
                  </a:lnTo>
                  <a:lnTo>
                    <a:pt x="146" y="26"/>
                  </a:lnTo>
                  <a:lnTo>
                    <a:pt x="142" y="23"/>
                  </a:lnTo>
                  <a:lnTo>
                    <a:pt x="133" y="20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94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6" y="19"/>
                  </a:lnTo>
                  <a:lnTo>
                    <a:pt x="66" y="22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98" y="123"/>
                  </a:lnTo>
                  <a:lnTo>
                    <a:pt x="130" y="121"/>
                  </a:lnTo>
                  <a:lnTo>
                    <a:pt x="130" y="121"/>
                  </a:lnTo>
                  <a:lnTo>
                    <a:pt x="140" y="120"/>
                  </a:lnTo>
                  <a:lnTo>
                    <a:pt x="145" y="118"/>
                  </a:lnTo>
                  <a:lnTo>
                    <a:pt x="148" y="117"/>
                  </a:lnTo>
                  <a:lnTo>
                    <a:pt x="148" y="117"/>
                  </a:lnTo>
                  <a:lnTo>
                    <a:pt x="151" y="114"/>
                  </a:lnTo>
                  <a:lnTo>
                    <a:pt x="154" y="112"/>
                  </a:lnTo>
                  <a:lnTo>
                    <a:pt x="154" y="112"/>
                  </a:lnTo>
                  <a:lnTo>
                    <a:pt x="155" y="112"/>
                  </a:lnTo>
                  <a:lnTo>
                    <a:pt x="155" y="115"/>
                  </a:lnTo>
                  <a:lnTo>
                    <a:pt x="155" y="115"/>
                  </a:lnTo>
                  <a:lnTo>
                    <a:pt x="155" y="121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1" y="158"/>
                  </a:lnTo>
                  <a:lnTo>
                    <a:pt x="151" y="158"/>
                  </a:lnTo>
                  <a:lnTo>
                    <a:pt x="151" y="162"/>
                  </a:lnTo>
                  <a:lnTo>
                    <a:pt x="149" y="164"/>
                  </a:lnTo>
                  <a:lnTo>
                    <a:pt x="148" y="165"/>
                  </a:lnTo>
                  <a:lnTo>
                    <a:pt x="148" y="165"/>
                  </a:lnTo>
                  <a:lnTo>
                    <a:pt x="146" y="164"/>
                  </a:lnTo>
                  <a:lnTo>
                    <a:pt x="145" y="161"/>
                  </a:lnTo>
                  <a:lnTo>
                    <a:pt x="145" y="161"/>
                  </a:lnTo>
                  <a:lnTo>
                    <a:pt x="145" y="156"/>
                  </a:lnTo>
                  <a:lnTo>
                    <a:pt x="143" y="149"/>
                  </a:lnTo>
                  <a:lnTo>
                    <a:pt x="143" y="149"/>
                  </a:lnTo>
                  <a:lnTo>
                    <a:pt x="142" y="146"/>
                  </a:lnTo>
                  <a:lnTo>
                    <a:pt x="139" y="143"/>
                  </a:lnTo>
                  <a:lnTo>
                    <a:pt x="133" y="140"/>
                  </a:lnTo>
                  <a:lnTo>
                    <a:pt x="124" y="139"/>
                  </a:lnTo>
                  <a:lnTo>
                    <a:pt x="124" y="139"/>
                  </a:lnTo>
                  <a:lnTo>
                    <a:pt x="95" y="137"/>
                  </a:lnTo>
                  <a:lnTo>
                    <a:pt x="69" y="137"/>
                  </a:lnTo>
                  <a:lnTo>
                    <a:pt x="69" y="137"/>
                  </a:lnTo>
                  <a:lnTo>
                    <a:pt x="66" y="137"/>
                  </a:lnTo>
                  <a:lnTo>
                    <a:pt x="66" y="139"/>
                  </a:lnTo>
                  <a:lnTo>
                    <a:pt x="66" y="169"/>
                  </a:lnTo>
                  <a:lnTo>
                    <a:pt x="66" y="169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6" y="238"/>
                  </a:lnTo>
                  <a:lnTo>
                    <a:pt x="69" y="244"/>
                  </a:lnTo>
                  <a:lnTo>
                    <a:pt x="70" y="250"/>
                  </a:lnTo>
                  <a:lnTo>
                    <a:pt x="75" y="253"/>
                  </a:lnTo>
                  <a:lnTo>
                    <a:pt x="81" y="256"/>
                  </a:lnTo>
                  <a:lnTo>
                    <a:pt x="88" y="257"/>
                  </a:lnTo>
                  <a:lnTo>
                    <a:pt x="110" y="259"/>
                  </a:lnTo>
                  <a:lnTo>
                    <a:pt x="110" y="259"/>
                  </a:lnTo>
                  <a:lnTo>
                    <a:pt x="129" y="259"/>
                  </a:lnTo>
                  <a:lnTo>
                    <a:pt x="139" y="257"/>
                  </a:lnTo>
                  <a:lnTo>
                    <a:pt x="148" y="254"/>
                  </a:lnTo>
                  <a:lnTo>
                    <a:pt x="148" y="254"/>
                  </a:lnTo>
                  <a:lnTo>
                    <a:pt x="154" y="251"/>
                  </a:lnTo>
                  <a:lnTo>
                    <a:pt x="158" y="247"/>
                  </a:lnTo>
                  <a:lnTo>
                    <a:pt x="162" y="240"/>
                  </a:lnTo>
                  <a:lnTo>
                    <a:pt x="164" y="229"/>
                  </a:lnTo>
                  <a:lnTo>
                    <a:pt x="164" y="229"/>
                  </a:lnTo>
                  <a:lnTo>
                    <a:pt x="165" y="226"/>
                  </a:lnTo>
                  <a:lnTo>
                    <a:pt x="168" y="225"/>
                  </a:lnTo>
                  <a:lnTo>
                    <a:pt x="168" y="225"/>
                  </a:lnTo>
                  <a:lnTo>
                    <a:pt x="170" y="225"/>
                  </a:lnTo>
                  <a:lnTo>
                    <a:pt x="170" y="226"/>
                  </a:lnTo>
                  <a:lnTo>
                    <a:pt x="170" y="229"/>
                  </a:lnTo>
                  <a:lnTo>
                    <a:pt x="170" y="229"/>
                  </a:lnTo>
                  <a:lnTo>
                    <a:pt x="168" y="245"/>
                  </a:lnTo>
                  <a:lnTo>
                    <a:pt x="165" y="264"/>
                  </a:lnTo>
                  <a:lnTo>
                    <a:pt x="165" y="264"/>
                  </a:lnTo>
                  <a:lnTo>
                    <a:pt x="162" y="270"/>
                  </a:lnTo>
                  <a:lnTo>
                    <a:pt x="159" y="273"/>
                  </a:lnTo>
                  <a:lnTo>
                    <a:pt x="154" y="273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81" y="273"/>
                  </a:lnTo>
                  <a:lnTo>
                    <a:pt x="81" y="273"/>
                  </a:lnTo>
                  <a:lnTo>
                    <a:pt x="50" y="272"/>
                  </a:lnTo>
                  <a:lnTo>
                    <a:pt x="50" y="272"/>
                  </a:lnTo>
                  <a:lnTo>
                    <a:pt x="34" y="272"/>
                  </a:lnTo>
                  <a:lnTo>
                    <a:pt x="34" y="272"/>
                  </a:lnTo>
                  <a:lnTo>
                    <a:pt x="12" y="273"/>
                  </a:lnTo>
                  <a:lnTo>
                    <a:pt x="12" y="273"/>
                  </a:lnTo>
                  <a:lnTo>
                    <a:pt x="8" y="272"/>
                  </a:lnTo>
                  <a:lnTo>
                    <a:pt x="6" y="272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8" y="267"/>
                  </a:lnTo>
                  <a:lnTo>
                    <a:pt x="9" y="267"/>
                  </a:lnTo>
                  <a:lnTo>
                    <a:pt x="9" y="267"/>
                  </a:lnTo>
                  <a:lnTo>
                    <a:pt x="21" y="266"/>
                  </a:lnTo>
                  <a:lnTo>
                    <a:pt x="21" y="266"/>
                  </a:lnTo>
                  <a:lnTo>
                    <a:pt x="25" y="263"/>
                  </a:lnTo>
                  <a:lnTo>
                    <a:pt x="28" y="260"/>
                  </a:lnTo>
                  <a:lnTo>
                    <a:pt x="29" y="254"/>
                  </a:lnTo>
                  <a:lnTo>
                    <a:pt x="31" y="247"/>
                  </a:lnTo>
                  <a:lnTo>
                    <a:pt x="31" y="247"/>
                  </a:lnTo>
                  <a:lnTo>
                    <a:pt x="31" y="232"/>
                  </a:lnTo>
                  <a:lnTo>
                    <a:pt x="32" y="215"/>
                  </a:lnTo>
                  <a:lnTo>
                    <a:pt x="32" y="169"/>
                  </a:lnTo>
                  <a:lnTo>
                    <a:pt x="32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8" name="Freeform 11">
              <a:extLst>
                <a:ext uri="{FF2B5EF4-FFF2-40B4-BE49-F238E27FC236}">
                  <a16:creationId xmlns="" xmlns:a16="http://schemas.microsoft.com/office/drawing/2014/main" id="{46FE6F29-87FF-499C-9A5C-5F56CAA07F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5779" y="5404644"/>
              <a:ext cx="142874" cy="214314"/>
            </a:xfrm>
            <a:custGeom>
              <a:avLst/>
              <a:gdLst>
                <a:gd name="T0" fmla="*/ 66 w 181"/>
                <a:gd name="T1" fmla="*/ 166 h 270"/>
                <a:gd name="T2" fmla="*/ 66 w 181"/>
                <a:gd name="T3" fmla="*/ 225 h 270"/>
                <a:gd name="T4" fmla="*/ 70 w 181"/>
                <a:gd name="T5" fmla="*/ 244 h 270"/>
                <a:gd name="T6" fmla="*/ 73 w 181"/>
                <a:gd name="T7" fmla="*/ 247 h 270"/>
                <a:gd name="T8" fmla="*/ 89 w 181"/>
                <a:gd name="T9" fmla="*/ 254 h 270"/>
                <a:gd name="T10" fmla="*/ 122 w 181"/>
                <a:gd name="T11" fmla="*/ 256 h 270"/>
                <a:gd name="T12" fmla="*/ 136 w 181"/>
                <a:gd name="T13" fmla="*/ 256 h 270"/>
                <a:gd name="T14" fmla="*/ 158 w 181"/>
                <a:gd name="T15" fmla="*/ 251 h 270"/>
                <a:gd name="T16" fmla="*/ 167 w 181"/>
                <a:gd name="T17" fmla="*/ 245 h 270"/>
                <a:gd name="T18" fmla="*/ 173 w 181"/>
                <a:gd name="T19" fmla="*/ 235 h 270"/>
                <a:gd name="T20" fmla="*/ 176 w 181"/>
                <a:gd name="T21" fmla="*/ 225 h 270"/>
                <a:gd name="T22" fmla="*/ 180 w 181"/>
                <a:gd name="T23" fmla="*/ 221 h 270"/>
                <a:gd name="T24" fmla="*/ 181 w 181"/>
                <a:gd name="T25" fmla="*/ 221 h 270"/>
                <a:gd name="T26" fmla="*/ 181 w 181"/>
                <a:gd name="T27" fmla="*/ 225 h 270"/>
                <a:gd name="T28" fmla="*/ 177 w 181"/>
                <a:gd name="T29" fmla="*/ 261 h 270"/>
                <a:gd name="T30" fmla="*/ 174 w 181"/>
                <a:gd name="T31" fmla="*/ 266 h 270"/>
                <a:gd name="T32" fmla="*/ 164 w 181"/>
                <a:gd name="T33" fmla="*/ 270 h 270"/>
                <a:gd name="T34" fmla="*/ 152 w 181"/>
                <a:gd name="T35" fmla="*/ 270 h 270"/>
                <a:gd name="T36" fmla="*/ 88 w 181"/>
                <a:gd name="T37" fmla="*/ 270 h 270"/>
                <a:gd name="T38" fmla="*/ 48 w 181"/>
                <a:gd name="T39" fmla="*/ 269 h 270"/>
                <a:gd name="T40" fmla="*/ 32 w 181"/>
                <a:gd name="T41" fmla="*/ 269 h 270"/>
                <a:gd name="T42" fmla="*/ 12 w 181"/>
                <a:gd name="T43" fmla="*/ 270 h 270"/>
                <a:gd name="T44" fmla="*/ 6 w 181"/>
                <a:gd name="T45" fmla="*/ 269 h 270"/>
                <a:gd name="T46" fmla="*/ 6 w 181"/>
                <a:gd name="T47" fmla="*/ 267 h 270"/>
                <a:gd name="T48" fmla="*/ 9 w 181"/>
                <a:gd name="T49" fmla="*/ 264 h 270"/>
                <a:gd name="T50" fmla="*/ 21 w 181"/>
                <a:gd name="T51" fmla="*/ 263 h 270"/>
                <a:gd name="T52" fmla="*/ 24 w 181"/>
                <a:gd name="T53" fmla="*/ 260 h 270"/>
                <a:gd name="T54" fmla="*/ 28 w 181"/>
                <a:gd name="T55" fmla="*/ 251 h 270"/>
                <a:gd name="T56" fmla="*/ 30 w 181"/>
                <a:gd name="T57" fmla="*/ 244 h 270"/>
                <a:gd name="T58" fmla="*/ 31 w 181"/>
                <a:gd name="T59" fmla="*/ 212 h 270"/>
                <a:gd name="T60" fmla="*/ 32 w 181"/>
                <a:gd name="T61" fmla="*/ 104 h 270"/>
                <a:gd name="T62" fmla="*/ 32 w 181"/>
                <a:gd name="T63" fmla="*/ 48 h 270"/>
                <a:gd name="T64" fmla="*/ 31 w 181"/>
                <a:gd name="T65" fmla="*/ 26 h 270"/>
                <a:gd name="T66" fmla="*/ 28 w 181"/>
                <a:gd name="T67" fmla="*/ 13 h 270"/>
                <a:gd name="T68" fmla="*/ 16 w 181"/>
                <a:gd name="T69" fmla="*/ 6 h 270"/>
                <a:gd name="T70" fmla="*/ 3 w 181"/>
                <a:gd name="T71" fmla="*/ 6 h 270"/>
                <a:gd name="T72" fmla="*/ 2 w 181"/>
                <a:gd name="T73" fmla="*/ 4 h 270"/>
                <a:gd name="T74" fmla="*/ 0 w 181"/>
                <a:gd name="T75" fmla="*/ 3 h 270"/>
                <a:gd name="T76" fmla="*/ 6 w 181"/>
                <a:gd name="T77" fmla="*/ 0 h 270"/>
                <a:gd name="T78" fmla="*/ 48 w 181"/>
                <a:gd name="T79" fmla="*/ 0 h 270"/>
                <a:gd name="T80" fmla="*/ 89 w 181"/>
                <a:gd name="T81" fmla="*/ 0 h 270"/>
                <a:gd name="T82" fmla="*/ 94 w 181"/>
                <a:gd name="T83" fmla="*/ 0 h 270"/>
                <a:gd name="T84" fmla="*/ 95 w 181"/>
                <a:gd name="T85" fmla="*/ 3 h 270"/>
                <a:gd name="T86" fmla="*/ 94 w 181"/>
                <a:gd name="T87" fmla="*/ 4 h 270"/>
                <a:gd name="T88" fmla="*/ 92 w 181"/>
                <a:gd name="T89" fmla="*/ 6 h 270"/>
                <a:gd name="T90" fmla="*/ 79 w 181"/>
                <a:gd name="T91" fmla="*/ 6 h 270"/>
                <a:gd name="T92" fmla="*/ 69 w 181"/>
                <a:gd name="T93" fmla="*/ 11 h 270"/>
                <a:gd name="T94" fmla="*/ 66 w 181"/>
                <a:gd name="T95" fmla="*/ 26 h 270"/>
                <a:gd name="T96" fmla="*/ 66 w 181"/>
                <a:gd name="T97" fmla="*/ 10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1" h="270">
                  <a:moveTo>
                    <a:pt x="66" y="166"/>
                  </a:moveTo>
                  <a:lnTo>
                    <a:pt x="66" y="166"/>
                  </a:lnTo>
                  <a:lnTo>
                    <a:pt x="66" y="200"/>
                  </a:lnTo>
                  <a:lnTo>
                    <a:pt x="66" y="225"/>
                  </a:lnTo>
                  <a:lnTo>
                    <a:pt x="69" y="240"/>
                  </a:lnTo>
                  <a:lnTo>
                    <a:pt x="70" y="244"/>
                  </a:lnTo>
                  <a:lnTo>
                    <a:pt x="73" y="247"/>
                  </a:lnTo>
                  <a:lnTo>
                    <a:pt x="73" y="247"/>
                  </a:lnTo>
                  <a:lnTo>
                    <a:pt x="79" y="251"/>
                  </a:lnTo>
                  <a:lnTo>
                    <a:pt x="89" y="254"/>
                  </a:lnTo>
                  <a:lnTo>
                    <a:pt x="103" y="256"/>
                  </a:lnTo>
                  <a:lnTo>
                    <a:pt x="122" y="256"/>
                  </a:lnTo>
                  <a:lnTo>
                    <a:pt x="122" y="256"/>
                  </a:lnTo>
                  <a:lnTo>
                    <a:pt x="136" y="256"/>
                  </a:lnTo>
                  <a:lnTo>
                    <a:pt x="148" y="254"/>
                  </a:lnTo>
                  <a:lnTo>
                    <a:pt x="158" y="251"/>
                  </a:lnTo>
                  <a:lnTo>
                    <a:pt x="162" y="248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73" y="235"/>
                  </a:lnTo>
                  <a:lnTo>
                    <a:pt x="176" y="225"/>
                  </a:lnTo>
                  <a:lnTo>
                    <a:pt x="176" y="225"/>
                  </a:lnTo>
                  <a:lnTo>
                    <a:pt x="177" y="222"/>
                  </a:lnTo>
                  <a:lnTo>
                    <a:pt x="180" y="221"/>
                  </a:lnTo>
                  <a:lnTo>
                    <a:pt x="180" y="221"/>
                  </a:lnTo>
                  <a:lnTo>
                    <a:pt x="181" y="221"/>
                  </a:lnTo>
                  <a:lnTo>
                    <a:pt x="181" y="225"/>
                  </a:lnTo>
                  <a:lnTo>
                    <a:pt x="181" y="225"/>
                  </a:lnTo>
                  <a:lnTo>
                    <a:pt x="180" y="241"/>
                  </a:lnTo>
                  <a:lnTo>
                    <a:pt x="177" y="261"/>
                  </a:lnTo>
                  <a:lnTo>
                    <a:pt x="177" y="261"/>
                  </a:lnTo>
                  <a:lnTo>
                    <a:pt x="174" y="266"/>
                  </a:lnTo>
                  <a:lnTo>
                    <a:pt x="171" y="269"/>
                  </a:lnTo>
                  <a:lnTo>
                    <a:pt x="164" y="270"/>
                  </a:lnTo>
                  <a:lnTo>
                    <a:pt x="152" y="270"/>
                  </a:lnTo>
                  <a:lnTo>
                    <a:pt x="152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48" y="269"/>
                  </a:lnTo>
                  <a:lnTo>
                    <a:pt x="48" y="269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12" y="270"/>
                  </a:lnTo>
                  <a:lnTo>
                    <a:pt x="12" y="270"/>
                  </a:lnTo>
                  <a:lnTo>
                    <a:pt x="8" y="269"/>
                  </a:lnTo>
                  <a:lnTo>
                    <a:pt x="6" y="269"/>
                  </a:lnTo>
                  <a:lnTo>
                    <a:pt x="6" y="267"/>
                  </a:lnTo>
                  <a:lnTo>
                    <a:pt x="6" y="267"/>
                  </a:lnTo>
                  <a:lnTo>
                    <a:pt x="6" y="264"/>
                  </a:lnTo>
                  <a:lnTo>
                    <a:pt x="9" y="264"/>
                  </a:lnTo>
                  <a:lnTo>
                    <a:pt x="9" y="264"/>
                  </a:lnTo>
                  <a:lnTo>
                    <a:pt x="21" y="263"/>
                  </a:lnTo>
                  <a:lnTo>
                    <a:pt x="21" y="263"/>
                  </a:lnTo>
                  <a:lnTo>
                    <a:pt x="24" y="260"/>
                  </a:lnTo>
                  <a:lnTo>
                    <a:pt x="27" y="256"/>
                  </a:lnTo>
                  <a:lnTo>
                    <a:pt x="28" y="251"/>
                  </a:lnTo>
                  <a:lnTo>
                    <a:pt x="30" y="244"/>
                  </a:lnTo>
                  <a:lnTo>
                    <a:pt x="30" y="244"/>
                  </a:lnTo>
                  <a:lnTo>
                    <a:pt x="31" y="229"/>
                  </a:lnTo>
                  <a:lnTo>
                    <a:pt x="31" y="212"/>
                  </a:lnTo>
                  <a:lnTo>
                    <a:pt x="32" y="166"/>
                  </a:lnTo>
                  <a:lnTo>
                    <a:pt x="32" y="104"/>
                  </a:lnTo>
                  <a:lnTo>
                    <a:pt x="32" y="104"/>
                  </a:lnTo>
                  <a:lnTo>
                    <a:pt x="32" y="48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0" y="19"/>
                  </a:lnTo>
                  <a:lnTo>
                    <a:pt x="28" y="13"/>
                  </a:lnTo>
                  <a:lnTo>
                    <a:pt x="24" y="9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4" y="1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4" y="4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3" y="9"/>
                  </a:lnTo>
                  <a:lnTo>
                    <a:pt x="69" y="11"/>
                  </a:lnTo>
                  <a:lnTo>
                    <a:pt x="67" y="17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104"/>
                  </a:lnTo>
                  <a:lnTo>
                    <a:pt x="66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9" name="Freeform 12">
              <a:extLst>
                <a:ext uri="{FF2B5EF4-FFF2-40B4-BE49-F238E27FC236}">
                  <a16:creationId xmlns="" xmlns:a16="http://schemas.microsoft.com/office/drawing/2014/main" id="{2C40CCA2-7929-405C-8950-5F2F5C292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5641" y="5401469"/>
              <a:ext cx="134937" cy="217489"/>
            </a:xfrm>
            <a:custGeom>
              <a:avLst/>
              <a:gdLst>
                <a:gd name="T0" fmla="*/ 31 w 169"/>
                <a:gd name="T1" fmla="*/ 51 h 273"/>
                <a:gd name="T2" fmla="*/ 29 w 169"/>
                <a:gd name="T3" fmla="*/ 22 h 273"/>
                <a:gd name="T4" fmla="*/ 16 w 169"/>
                <a:gd name="T5" fmla="*/ 9 h 273"/>
                <a:gd name="T6" fmla="*/ 3 w 169"/>
                <a:gd name="T7" fmla="*/ 9 h 273"/>
                <a:gd name="T8" fmla="*/ 0 w 169"/>
                <a:gd name="T9" fmla="*/ 6 h 273"/>
                <a:gd name="T10" fmla="*/ 6 w 169"/>
                <a:gd name="T11" fmla="*/ 3 h 273"/>
                <a:gd name="T12" fmla="*/ 137 w 169"/>
                <a:gd name="T13" fmla="*/ 3 h 273"/>
                <a:gd name="T14" fmla="*/ 153 w 169"/>
                <a:gd name="T15" fmla="*/ 1 h 273"/>
                <a:gd name="T16" fmla="*/ 161 w 169"/>
                <a:gd name="T17" fmla="*/ 1 h 273"/>
                <a:gd name="T18" fmla="*/ 159 w 169"/>
                <a:gd name="T19" fmla="*/ 9 h 273"/>
                <a:gd name="T20" fmla="*/ 155 w 169"/>
                <a:gd name="T21" fmla="*/ 44 h 273"/>
                <a:gd name="T22" fmla="*/ 152 w 169"/>
                <a:gd name="T23" fmla="*/ 47 h 273"/>
                <a:gd name="T24" fmla="*/ 149 w 169"/>
                <a:gd name="T25" fmla="*/ 42 h 273"/>
                <a:gd name="T26" fmla="*/ 147 w 169"/>
                <a:gd name="T27" fmla="*/ 31 h 273"/>
                <a:gd name="T28" fmla="*/ 140 w 169"/>
                <a:gd name="T29" fmla="*/ 23 h 273"/>
                <a:gd name="T30" fmla="*/ 120 w 169"/>
                <a:gd name="T31" fmla="*/ 19 h 273"/>
                <a:gd name="T32" fmla="*/ 67 w 169"/>
                <a:gd name="T33" fmla="*/ 17 h 273"/>
                <a:gd name="T34" fmla="*/ 66 w 169"/>
                <a:gd name="T35" fmla="*/ 118 h 273"/>
                <a:gd name="T36" fmla="*/ 67 w 169"/>
                <a:gd name="T37" fmla="*/ 123 h 273"/>
                <a:gd name="T38" fmla="*/ 128 w 169"/>
                <a:gd name="T39" fmla="*/ 121 h 273"/>
                <a:gd name="T40" fmla="*/ 143 w 169"/>
                <a:gd name="T41" fmla="*/ 118 h 273"/>
                <a:gd name="T42" fmla="*/ 150 w 169"/>
                <a:gd name="T43" fmla="*/ 114 h 273"/>
                <a:gd name="T44" fmla="*/ 153 w 169"/>
                <a:gd name="T45" fmla="*/ 112 h 273"/>
                <a:gd name="T46" fmla="*/ 153 w 169"/>
                <a:gd name="T47" fmla="*/ 121 h 273"/>
                <a:gd name="T48" fmla="*/ 150 w 169"/>
                <a:gd name="T49" fmla="*/ 158 h 273"/>
                <a:gd name="T50" fmla="*/ 147 w 169"/>
                <a:gd name="T51" fmla="*/ 164 h 273"/>
                <a:gd name="T52" fmla="*/ 145 w 169"/>
                <a:gd name="T53" fmla="*/ 164 h 273"/>
                <a:gd name="T54" fmla="*/ 143 w 169"/>
                <a:gd name="T55" fmla="*/ 156 h 273"/>
                <a:gd name="T56" fmla="*/ 140 w 169"/>
                <a:gd name="T57" fmla="*/ 146 h 273"/>
                <a:gd name="T58" fmla="*/ 123 w 169"/>
                <a:gd name="T59" fmla="*/ 139 h 273"/>
                <a:gd name="T60" fmla="*/ 67 w 169"/>
                <a:gd name="T61" fmla="*/ 137 h 273"/>
                <a:gd name="T62" fmla="*/ 66 w 169"/>
                <a:gd name="T63" fmla="*/ 139 h 273"/>
                <a:gd name="T64" fmla="*/ 66 w 169"/>
                <a:gd name="T65" fmla="*/ 229 h 273"/>
                <a:gd name="T66" fmla="*/ 67 w 169"/>
                <a:gd name="T67" fmla="*/ 244 h 273"/>
                <a:gd name="T68" fmla="*/ 79 w 169"/>
                <a:gd name="T69" fmla="*/ 256 h 273"/>
                <a:gd name="T70" fmla="*/ 109 w 169"/>
                <a:gd name="T71" fmla="*/ 259 h 273"/>
                <a:gd name="T72" fmla="*/ 146 w 169"/>
                <a:gd name="T73" fmla="*/ 254 h 273"/>
                <a:gd name="T74" fmla="*/ 158 w 169"/>
                <a:gd name="T75" fmla="*/ 247 h 273"/>
                <a:gd name="T76" fmla="*/ 162 w 169"/>
                <a:gd name="T77" fmla="*/ 229 h 273"/>
                <a:gd name="T78" fmla="*/ 166 w 169"/>
                <a:gd name="T79" fmla="*/ 225 h 273"/>
                <a:gd name="T80" fmla="*/ 169 w 169"/>
                <a:gd name="T81" fmla="*/ 229 h 273"/>
                <a:gd name="T82" fmla="*/ 163 w 169"/>
                <a:gd name="T83" fmla="*/ 264 h 273"/>
                <a:gd name="T84" fmla="*/ 158 w 169"/>
                <a:gd name="T85" fmla="*/ 273 h 273"/>
                <a:gd name="T86" fmla="*/ 143 w 169"/>
                <a:gd name="T87" fmla="*/ 273 h 273"/>
                <a:gd name="T88" fmla="*/ 48 w 169"/>
                <a:gd name="T89" fmla="*/ 272 h 273"/>
                <a:gd name="T90" fmla="*/ 32 w 169"/>
                <a:gd name="T91" fmla="*/ 272 h 273"/>
                <a:gd name="T92" fmla="*/ 7 w 169"/>
                <a:gd name="T93" fmla="*/ 272 h 273"/>
                <a:gd name="T94" fmla="*/ 6 w 169"/>
                <a:gd name="T95" fmla="*/ 270 h 273"/>
                <a:gd name="T96" fmla="*/ 9 w 169"/>
                <a:gd name="T97" fmla="*/ 267 h 273"/>
                <a:gd name="T98" fmla="*/ 23 w 169"/>
                <a:gd name="T99" fmla="*/ 263 h 273"/>
                <a:gd name="T100" fmla="*/ 29 w 169"/>
                <a:gd name="T101" fmla="*/ 247 h 273"/>
                <a:gd name="T102" fmla="*/ 31 w 169"/>
                <a:gd name="T103" fmla="*/ 21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273">
                  <a:moveTo>
                    <a:pt x="31" y="107"/>
                  </a:moveTo>
                  <a:lnTo>
                    <a:pt x="31" y="107"/>
                  </a:lnTo>
                  <a:lnTo>
                    <a:pt x="31" y="51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29" y="22"/>
                  </a:lnTo>
                  <a:lnTo>
                    <a:pt x="28" y="16"/>
                  </a:lnTo>
                  <a:lnTo>
                    <a:pt x="23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137" y="3"/>
                  </a:lnTo>
                  <a:lnTo>
                    <a:pt x="137" y="3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1" y="1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59" y="9"/>
                  </a:lnTo>
                  <a:lnTo>
                    <a:pt x="158" y="20"/>
                  </a:lnTo>
                  <a:lnTo>
                    <a:pt x="158" y="20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3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49" y="47"/>
                  </a:lnTo>
                  <a:lnTo>
                    <a:pt x="149" y="42"/>
                  </a:lnTo>
                  <a:lnTo>
                    <a:pt x="149" y="42"/>
                  </a:lnTo>
                  <a:lnTo>
                    <a:pt x="149" y="36"/>
                  </a:lnTo>
                  <a:lnTo>
                    <a:pt x="147" y="31"/>
                  </a:lnTo>
                  <a:lnTo>
                    <a:pt x="147" y="31"/>
                  </a:lnTo>
                  <a:lnTo>
                    <a:pt x="145" y="26"/>
                  </a:lnTo>
                  <a:lnTo>
                    <a:pt x="140" y="23"/>
                  </a:lnTo>
                  <a:lnTo>
                    <a:pt x="133" y="20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93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6" y="19"/>
                  </a:lnTo>
                  <a:lnTo>
                    <a:pt x="66" y="22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96" y="123"/>
                  </a:lnTo>
                  <a:lnTo>
                    <a:pt x="128" y="121"/>
                  </a:lnTo>
                  <a:lnTo>
                    <a:pt x="128" y="121"/>
                  </a:lnTo>
                  <a:lnTo>
                    <a:pt x="140" y="120"/>
                  </a:lnTo>
                  <a:lnTo>
                    <a:pt x="143" y="118"/>
                  </a:lnTo>
                  <a:lnTo>
                    <a:pt x="147" y="117"/>
                  </a:lnTo>
                  <a:lnTo>
                    <a:pt x="147" y="117"/>
                  </a:lnTo>
                  <a:lnTo>
                    <a:pt x="150" y="114"/>
                  </a:lnTo>
                  <a:lnTo>
                    <a:pt x="152" y="112"/>
                  </a:lnTo>
                  <a:lnTo>
                    <a:pt x="152" y="112"/>
                  </a:lnTo>
                  <a:lnTo>
                    <a:pt x="153" y="112"/>
                  </a:lnTo>
                  <a:lnTo>
                    <a:pt x="155" y="115"/>
                  </a:lnTo>
                  <a:lnTo>
                    <a:pt x="155" y="115"/>
                  </a:lnTo>
                  <a:lnTo>
                    <a:pt x="153" y="121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49" y="162"/>
                  </a:lnTo>
                  <a:lnTo>
                    <a:pt x="147" y="164"/>
                  </a:lnTo>
                  <a:lnTo>
                    <a:pt x="146" y="165"/>
                  </a:lnTo>
                  <a:lnTo>
                    <a:pt x="146" y="165"/>
                  </a:lnTo>
                  <a:lnTo>
                    <a:pt x="145" y="164"/>
                  </a:lnTo>
                  <a:lnTo>
                    <a:pt x="145" y="161"/>
                  </a:lnTo>
                  <a:lnTo>
                    <a:pt x="145" y="161"/>
                  </a:lnTo>
                  <a:lnTo>
                    <a:pt x="143" y="156"/>
                  </a:lnTo>
                  <a:lnTo>
                    <a:pt x="142" y="149"/>
                  </a:lnTo>
                  <a:lnTo>
                    <a:pt x="142" y="149"/>
                  </a:lnTo>
                  <a:lnTo>
                    <a:pt x="140" y="146"/>
                  </a:lnTo>
                  <a:lnTo>
                    <a:pt x="137" y="143"/>
                  </a:lnTo>
                  <a:lnTo>
                    <a:pt x="131" y="140"/>
                  </a:lnTo>
                  <a:lnTo>
                    <a:pt x="123" y="139"/>
                  </a:lnTo>
                  <a:lnTo>
                    <a:pt x="123" y="139"/>
                  </a:lnTo>
                  <a:lnTo>
                    <a:pt x="93" y="137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6" y="137"/>
                  </a:lnTo>
                  <a:lnTo>
                    <a:pt x="66" y="139"/>
                  </a:lnTo>
                  <a:lnTo>
                    <a:pt x="66" y="169"/>
                  </a:lnTo>
                  <a:lnTo>
                    <a:pt x="66" y="169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6" y="238"/>
                  </a:lnTo>
                  <a:lnTo>
                    <a:pt x="67" y="244"/>
                  </a:lnTo>
                  <a:lnTo>
                    <a:pt x="70" y="250"/>
                  </a:lnTo>
                  <a:lnTo>
                    <a:pt x="73" y="253"/>
                  </a:lnTo>
                  <a:lnTo>
                    <a:pt x="79" y="256"/>
                  </a:lnTo>
                  <a:lnTo>
                    <a:pt x="86" y="257"/>
                  </a:lnTo>
                  <a:lnTo>
                    <a:pt x="109" y="259"/>
                  </a:lnTo>
                  <a:lnTo>
                    <a:pt x="109" y="259"/>
                  </a:lnTo>
                  <a:lnTo>
                    <a:pt x="127" y="259"/>
                  </a:lnTo>
                  <a:lnTo>
                    <a:pt x="137" y="257"/>
                  </a:lnTo>
                  <a:lnTo>
                    <a:pt x="146" y="254"/>
                  </a:lnTo>
                  <a:lnTo>
                    <a:pt x="146" y="254"/>
                  </a:lnTo>
                  <a:lnTo>
                    <a:pt x="152" y="251"/>
                  </a:lnTo>
                  <a:lnTo>
                    <a:pt x="158" y="247"/>
                  </a:lnTo>
                  <a:lnTo>
                    <a:pt x="161" y="240"/>
                  </a:lnTo>
                  <a:lnTo>
                    <a:pt x="162" y="229"/>
                  </a:lnTo>
                  <a:lnTo>
                    <a:pt x="162" y="229"/>
                  </a:lnTo>
                  <a:lnTo>
                    <a:pt x="163" y="226"/>
                  </a:lnTo>
                  <a:lnTo>
                    <a:pt x="166" y="225"/>
                  </a:lnTo>
                  <a:lnTo>
                    <a:pt x="166" y="225"/>
                  </a:lnTo>
                  <a:lnTo>
                    <a:pt x="168" y="225"/>
                  </a:lnTo>
                  <a:lnTo>
                    <a:pt x="168" y="226"/>
                  </a:lnTo>
                  <a:lnTo>
                    <a:pt x="169" y="229"/>
                  </a:lnTo>
                  <a:lnTo>
                    <a:pt x="169" y="229"/>
                  </a:lnTo>
                  <a:lnTo>
                    <a:pt x="168" y="245"/>
                  </a:lnTo>
                  <a:lnTo>
                    <a:pt x="163" y="264"/>
                  </a:lnTo>
                  <a:lnTo>
                    <a:pt x="163" y="264"/>
                  </a:lnTo>
                  <a:lnTo>
                    <a:pt x="162" y="270"/>
                  </a:lnTo>
                  <a:lnTo>
                    <a:pt x="158" y="273"/>
                  </a:lnTo>
                  <a:lnTo>
                    <a:pt x="152" y="273"/>
                  </a:lnTo>
                  <a:lnTo>
                    <a:pt x="143" y="273"/>
                  </a:lnTo>
                  <a:lnTo>
                    <a:pt x="143" y="273"/>
                  </a:lnTo>
                  <a:lnTo>
                    <a:pt x="79" y="273"/>
                  </a:lnTo>
                  <a:lnTo>
                    <a:pt x="79" y="273"/>
                  </a:lnTo>
                  <a:lnTo>
                    <a:pt x="48" y="272"/>
                  </a:lnTo>
                  <a:lnTo>
                    <a:pt x="48" y="272"/>
                  </a:lnTo>
                  <a:lnTo>
                    <a:pt x="32" y="272"/>
                  </a:lnTo>
                  <a:lnTo>
                    <a:pt x="32" y="272"/>
                  </a:lnTo>
                  <a:lnTo>
                    <a:pt x="12" y="273"/>
                  </a:lnTo>
                  <a:lnTo>
                    <a:pt x="12" y="273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6" y="267"/>
                  </a:lnTo>
                  <a:lnTo>
                    <a:pt x="9" y="267"/>
                  </a:lnTo>
                  <a:lnTo>
                    <a:pt x="9" y="267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23" y="263"/>
                  </a:lnTo>
                  <a:lnTo>
                    <a:pt x="26" y="260"/>
                  </a:lnTo>
                  <a:lnTo>
                    <a:pt x="28" y="254"/>
                  </a:lnTo>
                  <a:lnTo>
                    <a:pt x="29" y="247"/>
                  </a:lnTo>
                  <a:lnTo>
                    <a:pt x="29" y="247"/>
                  </a:lnTo>
                  <a:lnTo>
                    <a:pt x="31" y="232"/>
                  </a:lnTo>
                  <a:lnTo>
                    <a:pt x="31" y="215"/>
                  </a:lnTo>
                  <a:lnTo>
                    <a:pt x="31" y="169"/>
                  </a:lnTo>
                  <a:lnTo>
                    <a:pt x="31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0" name="Freeform 13">
              <a:extLst>
                <a:ext uri="{FF2B5EF4-FFF2-40B4-BE49-F238E27FC236}">
                  <a16:creationId xmlns="" xmlns:a16="http://schemas.microsoft.com/office/drawing/2014/main" id="{342BFD79-79B8-4C05-BC90-244298AA25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677" y="5399881"/>
              <a:ext cx="219074" cy="222251"/>
            </a:xfrm>
            <a:custGeom>
              <a:avLst/>
              <a:gdLst>
                <a:gd name="T0" fmla="*/ 216 w 276"/>
                <a:gd name="T1" fmla="*/ 167 h 281"/>
                <a:gd name="T2" fmla="*/ 208 w 276"/>
                <a:gd name="T3" fmla="*/ 152 h 281"/>
                <a:gd name="T4" fmla="*/ 188 w 276"/>
                <a:gd name="T5" fmla="*/ 148 h 281"/>
                <a:gd name="T6" fmla="*/ 185 w 276"/>
                <a:gd name="T7" fmla="*/ 145 h 281"/>
                <a:gd name="T8" fmla="*/ 185 w 276"/>
                <a:gd name="T9" fmla="*/ 142 h 281"/>
                <a:gd name="T10" fmla="*/ 235 w 276"/>
                <a:gd name="T11" fmla="*/ 143 h 281"/>
                <a:gd name="T12" fmla="*/ 270 w 276"/>
                <a:gd name="T13" fmla="*/ 142 h 281"/>
                <a:gd name="T14" fmla="*/ 276 w 276"/>
                <a:gd name="T15" fmla="*/ 145 h 281"/>
                <a:gd name="T16" fmla="*/ 273 w 276"/>
                <a:gd name="T17" fmla="*/ 148 h 281"/>
                <a:gd name="T18" fmla="*/ 264 w 276"/>
                <a:gd name="T19" fmla="*/ 149 h 281"/>
                <a:gd name="T20" fmla="*/ 251 w 276"/>
                <a:gd name="T21" fmla="*/ 161 h 281"/>
                <a:gd name="T22" fmla="*/ 249 w 276"/>
                <a:gd name="T23" fmla="*/ 206 h 281"/>
                <a:gd name="T24" fmla="*/ 249 w 276"/>
                <a:gd name="T25" fmla="*/ 260 h 281"/>
                <a:gd name="T26" fmla="*/ 245 w 276"/>
                <a:gd name="T27" fmla="*/ 265 h 281"/>
                <a:gd name="T28" fmla="*/ 204 w 276"/>
                <a:gd name="T29" fmla="*/ 278 h 281"/>
                <a:gd name="T30" fmla="*/ 166 w 276"/>
                <a:gd name="T31" fmla="*/ 281 h 281"/>
                <a:gd name="T32" fmla="*/ 110 w 276"/>
                <a:gd name="T33" fmla="*/ 275 h 281"/>
                <a:gd name="T34" fmla="*/ 59 w 276"/>
                <a:gd name="T35" fmla="*/ 254 h 281"/>
                <a:gd name="T36" fmla="*/ 36 w 276"/>
                <a:gd name="T37" fmla="*/ 234 h 281"/>
                <a:gd name="T38" fmla="*/ 14 w 276"/>
                <a:gd name="T39" fmla="*/ 202 h 281"/>
                <a:gd name="T40" fmla="*/ 1 w 276"/>
                <a:gd name="T41" fmla="*/ 156 h 281"/>
                <a:gd name="T42" fmla="*/ 1 w 276"/>
                <a:gd name="T43" fmla="*/ 120 h 281"/>
                <a:gd name="T44" fmla="*/ 19 w 276"/>
                <a:gd name="T45" fmla="*/ 67 h 281"/>
                <a:gd name="T46" fmla="*/ 49 w 276"/>
                <a:gd name="T47" fmla="*/ 32 h 281"/>
                <a:gd name="T48" fmla="*/ 74 w 276"/>
                <a:gd name="T49" fmla="*/ 16 h 281"/>
                <a:gd name="T50" fmla="*/ 113 w 276"/>
                <a:gd name="T51" fmla="*/ 4 h 281"/>
                <a:gd name="T52" fmla="*/ 160 w 276"/>
                <a:gd name="T53" fmla="*/ 0 h 281"/>
                <a:gd name="T54" fmla="*/ 217 w 276"/>
                <a:gd name="T55" fmla="*/ 6 h 281"/>
                <a:gd name="T56" fmla="*/ 246 w 276"/>
                <a:gd name="T57" fmla="*/ 10 h 281"/>
                <a:gd name="T58" fmla="*/ 251 w 276"/>
                <a:gd name="T59" fmla="*/ 13 h 281"/>
                <a:gd name="T60" fmla="*/ 249 w 276"/>
                <a:gd name="T61" fmla="*/ 64 h 281"/>
                <a:gd name="T62" fmla="*/ 246 w 276"/>
                <a:gd name="T63" fmla="*/ 72 h 281"/>
                <a:gd name="T64" fmla="*/ 243 w 276"/>
                <a:gd name="T65" fmla="*/ 72 h 281"/>
                <a:gd name="T66" fmla="*/ 242 w 276"/>
                <a:gd name="T67" fmla="*/ 66 h 281"/>
                <a:gd name="T68" fmla="*/ 235 w 276"/>
                <a:gd name="T69" fmla="*/ 42 h 281"/>
                <a:gd name="T70" fmla="*/ 223 w 276"/>
                <a:gd name="T71" fmla="*/ 32 h 281"/>
                <a:gd name="T72" fmla="*/ 194 w 276"/>
                <a:gd name="T73" fmla="*/ 20 h 281"/>
                <a:gd name="T74" fmla="*/ 148 w 276"/>
                <a:gd name="T75" fmla="*/ 15 h 281"/>
                <a:gd name="T76" fmla="*/ 112 w 276"/>
                <a:gd name="T77" fmla="*/ 19 h 281"/>
                <a:gd name="T78" fmla="*/ 81 w 276"/>
                <a:gd name="T79" fmla="*/ 31 h 281"/>
                <a:gd name="T80" fmla="*/ 64 w 276"/>
                <a:gd name="T81" fmla="*/ 45 h 281"/>
                <a:gd name="T82" fmla="*/ 45 w 276"/>
                <a:gd name="T83" fmla="*/ 73 h 281"/>
                <a:gd name="T84" fmla="*/ 36 w 276"/>
                <a:gd name="T85" fmla="*/ 112 h 281"/>
                <a:gd name="T86" fmla="*/ 36 w 276"/>
                <a:gd name="T87" fmla="*/ 146 h 281"/>
                <a:gd name="T88" fmla="*/ 49 w 276"/>
                <a:gd name="T89" fmla="*/ 191 h 281"/>
                <a:gd name="T90" fmla="*/ 68 w 276"/>
                <a:gd name="T91" fmla="*/ 221 h 281"/>
                <a:gd name="T92" fmla="*/ 86 w 276"/>
                <a:gd name="T93" fmla="*/ 237 h 281"/>
                <a:gd name="T94" fmla="*/ 119 w 276"/>
                <a:gd name="T95" fmla="*/ 256 h 281"/>
                <a:gd name="T96" fmla="*/ 156 w 276"/>
                <a:gd name="T97" fmla="*/ 263 h 281"/>
                <a:gd name="T98" fmla="*/ 189 w 276"/>
                <a:gd name="T99" fmla="*/ 263 h 281"/>
                <a:gd name="T100" fmla="*/ 208 w 276"/>
                <a:gd name="T101" fmla="*/ 257 h 281"/>
                <a:gd name="T102" fmla="*/ 216 w 276"/>
                <a:gd name="T103" fmla="*/ 24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6" h="281">
                  <a:moveTo>
                    <a:pt x="216" y="184"/>
                  </a:moveTo>
                  <a:lnTo>
                    <a:pt x="216" y="184"/>
                  </a:lnTo>
                  <a:lnTo>
                    <a:pt x="216" y="167"/>
                  </a:lnTo>
                  <a:lnTo>
                    <a:pt x="214" y="156"/>
                  </a:lnTo>
                  <a:lnTo>
                    <a:pt x="211" y="153"/>
                  </a:lnTo>
                  <a:lnTo>
                    <a:pt x="208" y="152"/>
                  </a:lnTo>
                  <a:lnTo>
                    <a:pt x="200" y="149"/>
                  </a:lnTo>
                  <a:lnTo>
                    <a:pt x="200" y="149"/>
                  </a:lnTo>
                  <a:lnTo>
                    <a:pt x="188" y="148"/>
                  </a:lnTo>
                  <a:lnTo>
                    <a:pt x="188" y="148"/>
                  </a:lnTo>
                  <a:lnTo>
                    <a:pt x="185" y="146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5" y="143"/>
                  </a:lnTo>
                  <a:lnTo>
                    <a:pt x="185" y="142"/>
                  </a:lnTo>
                  <a:lnTo>
                    <a:pt x="191" y="142"/>
                  </a:lnTo>
                  <a:lnTo>
                    <a:pt x="191" y="142"/>
                  </a:lnTo>
                  <a:lnTo>
                    <a:pt x="235" y="143"/>
                  </a:lnTo>
                  <a:lnTo>
                    <a:pt x="235" y="143"/>
                  </a:lnTo>
                  <a:lnTo>
                    <a:pt x="270" y="142"/>
                  </a:lnTo>
                  <a:lnTo>
                    <a:pt x="270" y="142"/>
                  </a:lnTo>
                  <a:lnTo>
                    <a:pt x="274" y="142"/>
                  </a:lnTo>
                  <a:lnTo>
                    <a:pt x="276" y="143"/>
                  </a:lnTo>
                  <a:lnTo>
                    <a:pt x="276" y="145"/>
                  </a:lnTo>
                  <a:lnTo>
                    <a:pt x="276" y="145"/>
                  </a:lnTo>
                  <a:lnTo>
                    <a:pt x="276" y="146"/>
                  </a:lnTo>
                  <a:lnTo>
                    <a:pt x="273" y="148"/>
                  </a:lnTo>
                  <a:lnTo>
                    <a:pt x="273" y="148"/>
                  </a:lnTo>
                  <a:lnTo>
                    <a:pt x="264" y="149"/>
                  </a:lnTo>
                  <a:lnTo>
                    <a:pt x="264" y="149"/>
                  </a:lnTo>
                  <a:lnTo>
                    <a:pt x="258" y="150"/>
                  </a:lnTo>
                  <a:lnTo>
                    <a:pt x="254" y="155"/>
                  </a:lnTo>
                  <a:lnTo>
                    <a:pt x="251" y="161"/>
                  </a:lnTo>
                  <a:lnTo>
                    <a:pt x="249" y="168"/>
                  </a:lnTo>
                  <a:lnTo>
                    <a:pt x="249" y="168"/>
                  </a:lnTo>
                  <a:lnTo>
                    <a:pt x="249" y="206"/>
                  </a:lnTo>
                  <a:lnTo>
                    <a:pt x="249" y="246"/>
                  </a:lnTo>
                  <a:lnTo>
                    <a:pt x="249" y="246"/>
                  </a:lnTo>
                  <a:lnTo>
                    <a:pt x="249" y="260"/>
                  </a:lnTo>
                  <a:lnTo>
                    <a:pt x="248" y="263"/>
                  </a:lnTo>
                  <a:lnTo>
                    <a:pt x="245" y="265"/>
                  </a:lnTo>
                  <a:lnTo>
                    <a:pt x="245" y="265"/>
                  </a:lnTo>
                  <a:lnTo>
                    <a:pt x="235" y="269"/>
                  </a:lnTo>
                  <a:lnTo>
                    <a:pt x="226" y="272"/>
                  </a:lnTo>
                  <a:lnTo>
                    <a:pt x="204" y="278"/>
                  </a:lnTo>
                  <a:lnTo>
                    <a:pt x="184" y="279"/>
                  </a:lnTo>
                  <a:lnTo>
                    <a:pt x="166" y="281"/>
                  </a:lnTo>
                  <a:lnTo>
                    <a:pt x="166" y="281"/>
                  </a:lnTo>
                  <a:lnTo>
                    <a:pt x="141" y="279"/>
                  </a:lnTo>
                  <a:lnTo>
                    <a:pt x="125" y="278"/>
                  </a:lnTo>
                  <a:lnTo>
                    <a:pt x="110" y="275"/>
                  </a:lnTo>
                  <a:lnTo>
                    <a:pt x="93" y="270"/>
                  </a:lnTo>
                  <a:lnTo>
                    <a:pt x="77" y="263"/>
                  </a:lnTo>
                  <a:lnTo>
                    <a:pt x="59" y="254"/>
                  </a:lnTo>
                  <a:lnTo>
                    <a:pt x="43" y="243"/>
                  </a:lnTo>
                  <a:lnTo>
                    <a:pt x="43" y="243"/>
                  </a:lnTo>
                  <a:lnTo>
                    <a:pt x="36" y="234"/>
                  </a:lnTo>
                  <a:lnTo>
                    <a:pt x="27" y="225"/>
                  </a:lnTo>
                  <a:lnTo>
                    <a:pt x="20" y="213"/>
                  </a:lnTo>
                  <a:lnTo>
                    <a:pt x="14" y="202"/>
                  </a:lnTo>
                  <a:lnTo>
                    <a:pt x="8" y="187"/>
                  </a:lnTo>
                  <a:lnTo>
                    <a:pt x="4" y="172"/>
                  </a:lnTo>
                  <a:lnTo>
                    <a:pt x="1" y="15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" y="120"/>
                  </a:lnTo>
                  <a:lnTo>
                    <a:pt x="5" y="101"/>
                  </a:lnTo>
                  <a:lnTo>
                    <a:pt x="11" y="83"/>
                  </a:lnTo>
                  <a:lnTo>
                    <a:pt x="19" y="67"/>
                  </a:lnTo>
                  <a:lnTo>
                    <a:pt x="27" y="54"/>
                  </a:lnTo>
                  <a:lnTo>
                    <a:pt x="39" y="42"/>
                  </a:lnTo>
                  <a:lnTo>
                    <a:pt x="49" y="32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74" y="16"/>
                  </a:lnTo>
                  <a:lnTo>
                    <a:pt x="87" y="12"/>
                  </a:lnTo>
                  <a:lnTo>
                    <a:pt x="100" y="7"/>
                  </a:lnTo>
                  <a:lnTo>
                    <a:pt x="113" y="4"/>
                  </a:lnTo>
                  <a:lnTo>
                    <a:pt x="137" y="1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8" y="1"/>
                  </a:lnTo>
                  <a:lnTo>
                    <a:pt x="195" y="3"/>
                  </a:lnTo>
                  <a:lnTo>
                    <a:pt x="217" y="6"/>
                  </a:lnTo>
                  <a:lnTo>
                    <a:pt x="217" y="6"/>
                  </a:lnTo>
                  <a:lnTo>
                    <a:pt x="230" y="9"/>
                  </a:lnTo>
                  <a:lnTo>
                    <a:pt x="246" y="10"/>
                  </a:lnTo>
                  <a:lnTo>
                    <a:pt x="246" y="10"/>
                  </a:lnTo>
                  <a:lnTo>
                    <a:pt x="251" y="12"/>
                  </a:lnTo>
                  <a:lnTo>
                    <a:pt x="251" y="13"/>
                  </a:lnTo>
                  <a:lnTo>
                    <a:pt x="251" y="13"/>
                  </a:lnTo>
                  <a:lnTo>
                    <a:pt x="251" y="28"/>
                  </a:lnTo>
                  <a:lnTo>
                    <a:pt x="249" y="64"/>
                  </a:lnTo>
                  <a:lnTo>
                    <a:pt x="249" y="64"/>
                  </a:lnTo>
                  <a:lnTo>
                    <a:pt x="248" y="70"/>
                  </a:lnTo>
                  <a:lnTo>
                    <a:pt x="246" y="72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3" y="72"/>
                  </a:lnTo>
                  <a:lnTo>
                    <a:pt x="243" y="70"/>
                  </a:lnTo>
                  <a:lnTo>
                    <a:pt x="242" y="66"/>
                  </a:lnTo>
                  <a:lnTo>
                    <a:pt x="242" y="66"/>
                  </a:lnTo>
                  <a:lnTo>
                    <a:pt x="240" y="55"/>
                  </a:lnTo>
                  <a:lnTo>
                    <a:pt x="238" y="50"/>
                  </a:lnTo>
                  <a:lnTo>
                    <a:pt x="235" y="42"/>
                  </a:lnTo>
                  <a:lnTo>
                    <a:pt x="235" y="42"/>
                  </a:lnTo>
                  <a:lnTo>
                    <a:pt x="230" y="38"/>
                  </a:lnTo>
                  <a:lnTo>
                    <a:pt x="223" y="32"/>
                  </a:lnTo>
                  <a:lnTo>
                    <a:pt x="216" y="28"/>
                  </a:lnTo>
                  <a:lnTo>
                    <a:pt x="205" y="23"/>
                  </a:lnTo>
                  <a:lnTo>
                    <a:pt x="194" y="20"/>
                  </a:lnTo>
                  <a:lnTo>
                    <a:pt x="181" y="17"/>
                  </a:lnTo>
                  <a:lnTo>
                    <a:pt x="166" y="16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31" y="16"/>
                  </a:lnTo>
                  <a:lnTo>
                    <a:pt x="112" y="19"/>
                  </a:lnTo>
                  <a:lnTo>
                    <a:pt x="102" y="22"/>
                  </a:lnTo>
                  <a:lnTo>
                    <a:pt x="92" y="25"/>
                  </a:lnTo>
                  <a:lnTo>
                    <a:pt x="81" y="31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64" y="45"/>
                  </a:lnTo>
                  <a:lnTo>
                    <a:pt x="56" y="53"/>
                  </a:lnTo>
                  <a:lnTo>
                    <a:pt x="51" y="63"/>
                  </a:lnTo>
                  <a:lnTo>
                    <a:pt x="45" y="73"/>
                  </a:lnTo>
                  <a:lnTo>
                    <a:pt x="40" y="86"/>
                  </a:lnTo>
                  <a:lnTo>
                    <a:pt x="37" y="99"/>
                  </a:lnTo>
                  <a:lnTo>
                    <a:pt x="36" y="112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6" y="146"/>
                  </a:lnTo>
                  <a:lnTo>
                    <a:pt x="39" y="164"/>
                  </a:lnTo>
                  <a:lnTo>
                    <a:pt x="43" y="178"/>
                  </a:lnTo>
                  <a:lnTo>
                    <a:pt x="49" y="191"/>
                  </a:lnTo>
                  <a:lnTo>
                    <a:pt x="56" y="203"/>
                  </a:lnTo>
                  <a:lnTo>
                    <a:pt x="62" y="213"/>
                  </a:lnTo>
                  <a:lnTo>
                    <a:pt x="68" y="221"/>
                  </a:lnTo>
                  <a:lnTo>
                    <a:pt x="74" y="227"/>
                  </a:lnTo>
                  <a:lnTo>
                    <a:pt x="74" y="227"/>
                  </a:lnTo>
                  <a:lnTo>
                    <a:pt x="86" y="237"/>
                  </a:lnTo>
                  <a:lnTo>
                    <a:pt x="96" y="244"/>
                  </a:lnTo>
                  <a:lnTo>
                    <a:pt x="108" y="250"/>
                  </a:lnTo>
                  <a:lnTo>
                    <a:pt x="119" y="256"/>
                  </a:lnTo>
                  <a:lnTo>
                    <a:pt x="131" y="260"/>
                  </a:lnTo>
                  <a:lnTo>
                    <a:pt x="144" y="262"/>
                  </a:lnTo>
                  <a:lnTo>
                    <a:pt x="156" y="263"/>
                  </a:lnTo>
                  <a:lnTo>
                    <a:pt x="169" y="265"/>
                  </a:lnTo>
                  <a:lnTo>
                    <a:pt x="169" y="265"/>
                  </a:lnTo>
                  <a:lnTo>
                    <a:pt x="189" y="263"/>
                  </a:lnTo>
                  <a:lnTo>
                    <a:pt x="200" y="260"/>
                  </a:lnTo>
                  <a:lnTo>
                    <a:pt x="208" y="257"/>
                  </a:lnTo>
                  <a:lnTo>
                    <a:pt x="208" y="257"/>
                  </a:lnTo>
                  <a:lnTo>
                    <a:pt x="214" y="254"/>
                  </a:lnTo>
                  <a:lnTo>
                    <a:pt x="216" y="251"/>
                  </a:lnTo>
                  <a:lnTo>
                    <a:pt x="216" y="247"/>
                  </a:lnTo>
                  <a:lnTo>
                    <a:pt x="216" y="1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1" name="Freeform 14">
              <a:extLst>
                <a:ext uri="{FF2B5EF4-FFF2-40B4-BE49-F238E27FC236}">
                  <a16:creationId xmlns="" xmlns:a16="http://schemas.microsoft.com/office/drawing/2014/main" id="{EC067DAA-157E-400E-B9DF-DA43CD817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4576" y="5404644"/>
              <a:ext cx="212724" cy="214314"/>
            </a:xfrm>
            <a:custGeom>
              <a:avLst/>
              <a:gdLst>
                <a:gd name="T0" fmla="*/ 116 w 267"/>
                <a:gd name="T1" fmla="*/ 177 h 270"/>
                <a:gd name="T2" fmla="*/ 115 w 267"/>
                <a:gd name="T3" fmla="*/ 155 h 270"/>
                <a:gd name="T4" fmla="*/ 109 w 267"/>
                <a:gd name="T5" fmla="*/ 140 h 270"/>
                <a:gd name="T6" fmla="*/ 43 w 267"/>
                <a:gd name="T7" fmla="*/ 36 h 270"/>
                <a:gd name="T8" fmla="*/ 38 w 267"/>
                <a:gd name="T9" fmla="*/ 28 h 270"/>
                <a:gd name="T10" fmla="*/ 19 w 267"/>
                <a:gd name="T11" fmla="*/ 10 h 270"/>
                <a:gd name="T12" fmla="*/ 10 w 267"/>
                <a:gd name="T13" fmla="*/ 7 h 270"/>
                <a:gd name="T14" fmla="*/ 4 w 267"/>
                <a:gd name="T15" fmla="*/ 6 h 270"/>
                <a:gd name="T16" fmla="*/ 0 w 267"/>
                <a:gd name="T17" fmla="*/ 3 h 270"/>
                <a:gd name="T18" fmla="*/ 1 w 267"/>
                <a:gd name="T19" fmla="*/ 0 h 270"/>
                <a:gd name="T20" fmla="*/ 4 w 267"/>
                <a:gd name="T21" fmla="*/ 0 h 270"/>
                <a:gd name="T22" fmla="*/ 40 w 267"/>
                <a:gd name="T23" fmla="*/ 0 h 270"/>
                <a:gd name="T24" fmla="*/ 73 w 267"/>
                <a:gd name="T25" fmla="*/ 0 h 270"/>
                <a:gd name="T26" fmla="*/ 78 w 267"/>
                <a:gd name="T27" fmla="*/ 3 h 270"/>
                <a:gd name="T28" fmla="*/ 76 w 267"/>
                <a:gd name="T29" fmla="*/ 4 h 270"/>
                <a:gd name="T30" fmla="*/ 73 w 267"/>
                <a:gd name="T31" fmla="*/ 6 h 270"/>
                <a:gd name="T32" fmla="*/ 67 w 267"/>
                <a:gd name="T33" fmla="*/ 11 h 270"/>
                <a:gd name="T34" fmla="*/ 68 w 267"/>
                <a:gd name="T35" fmla="*/ 19 h 270"/>
                <a:gd name="T36" fmla="*/ 140 w 267"/>
                <a:gd name="T37" fmla="*/ 137 h 270"/>
                <a:gd name="T38" fmla="*/ 170 w 267"/>
                <a:gd name="T39" fmla="*/ 85 h 270"/>
                <a:gd name="T40" fmla="*/ 200 w 267"/>
                <a:gd name="T41" fmla="*/ 33 h 270"/>
                <a:gd name="T42" fmla="*/ 207 w 267"/>
                <a:gd name="T43" fmla="*/ 16 h 270"/>
                <a:gd name="T44" fmla="*/ 205 w 267"/>
                <a:gd name="T45" fmla="*/ 11 h 270"/>
                <a:gd name="T46" fmla="*/ 203 w 267"/>
                <a:gd name="T47" fmla="*/ 7 h 270"/>
                <a:gd name="T48" fmla="*/ 201 w 267"/>
                <a:gd name="T49" fmla="*/ 6 h 270"/>
                <a:gd name="T50" fmla="*/ 195 w 267"/>
                <a:gd name="T51" fmla="*/ 1 h 270"/>
                <a:gd name="T52" fmla="*/ 197 w 267"/>
                <a:gd name="T53" fmla="*/ 0 h 270"/>
                <a:gd name="T54" fmla="*/ 201 w 267"/>
                <a:gd name="T55" fmla="*/ 0 h 270"/>
                <a:gd name="T56" fmla="*/ 226 w 267"/>
                <a:gd name="T57" fmla="*/ 0 h 270"/>
                <a:gd name="T58" fmla="*/ 262 w 267"/>
                <a:gd name="T59" fmla="*/ 0 h 270"/>
                <a:gd name="T60" fmla="*/ 267 w 267"/>
                <a:gd name="T61" fmla="*/ 1 h 270"/>
                <a:gd name="T62" fmla="*/ 265 w 267"/>
                <a:gd name="T63" fmla="*/ 4 h 270"/>
                <a:gd name="T64" fmla="*/ 262 w 267"/>
                <a:gd name="T65" fmla="*/ 6 h 270"/>
                <a:gd name="T66" fmla="*/ 245 w 267"/>
                <a:gd name="T67" fmla="*/ 10 h 270"/>
                <a:gd name="T68" fmla="*/ 236 w 267"/>
                <a:gd name="T69" fmla="*/ 17 h 270"/>
                <a:gd name="T70" fmla="*/ 227 w 267"/>
                <a:gd name="T71" fmla="*/ 28 h 270"/>
                <a:gd name="T72" fmla="*/ 189 w 267"/>
                <a:gd name="T73" fmla="*/ 85 h 270"/>
                <a:gd name="T74" fmla="*/ 156 w 267"/>
                <a:gd name="T75" fmla="*/ 142 h 270"/>
                <a:gd name="T76" fmla="*/ 151 w 267"/>
                <a:gd name="T77" fmla="*/ 150 h 270"/>
                <a:gd name="T78" fmla="*/ 150 w 267"/>
                <a:gd name="T79" fmla="*/ 177 h 270"/>
                <a:gd name="T80" fmla="*/ 150 w 267"/>
                <a:gd name="T81" fmla="*/ 207 h 270"/>
                <a:gd name="T82" fmla="*/ 151 w 267"/>
                <a:gd name="T83" fmla="*/ 244 h 270"/>
                <a:gd name="T84" fmla="*/ 153 w 267"/>
                <a:gd name="T85" fmla="*/ 251 h 270"/>
                <a:gd name="T86" fmla="*/ 159 w 267"/>
                <a:gd name="T87" fmla="*/ 260 h 270"/>
                <a:gd name="T88" fmla="*/ 166 w 267"/>
                <a:gd name="T89" fmla="*/ 263 h 270"/>
                <a:gd name="T90" fmla="*/ 182 w 267"/>
                <a:gd name="T91" fmla="*/ 264 h 270"/>
                <a:gd name="T92" fmla="*/ 186 w 267"/>
                <a:gd name="T93" fmla="*/ 267 h 270"/>
                <a:gd name="T94" fmla="*/ 184 w 267"/>
                <a:gd name="T95" fmla="*/ 269 h 270"/>
                <a:gd name="T96" fmla="*/ 179 w 267"/>
                <a:gd name="T97" fmla="*/ 270 h 270"/>
                <a:gd name="T98" fmla="*/ 134 w 267"/>
                <a:gd name="T99" fmla="*/ 269 h 270"/>
                <a:gd name="T100" fmla="*/ 97 w 267"/>
                <a:gd name="T101" fmla="*/ 270 h 270"/>
                <a:gd name="T102" fmla="*/ 92 w 267"/>
                <a:gd name="T103" fmla="*/ 267 h 270"/>
                <a:gd name="T104" fmla="*/ 92 w 267"/>
                <a:gd name="T105" fmla="*/ 264 h 270"/>
                <a:gd name="T106" fmla="*/ 94 w 267"/>
                <a:gd name="T107" fmla="*/ 264 h 270"/>
                <a:gd name="T108" fmla="*/ 105 w 267"/>
                <a:gd name="T109" fmla="*/ 263 h 270"/>
                <a:gd name="T110" fmla="*/ 113 w 267"/>
                <a:gd name="T111" fmla="*/ 256 h 270"/>
                <a:gd name="T112" fmla="*/ 116 w 267"/>
                <a:gd name="T113" fmla="*/ 244 h 270"/>
                <a:gd name="T114" fmla="*/ 116 w 267"/>
                <a:gd name="T115" fmla="*/ 20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7" h="270">
                  <a:moveTo>
                    <a:pt x="116" y="177"/>
                  </a:moveTo>
                  <a:lnTo>
                    <a:pt x="116" y="177"/>
                  </a:lnTo>
                  <a:lnTo>
                    <a:pt x="116" y="165"/>
                  </a:lnTo>
                  <a:lnTo>
                    <a:pt x="115" y="155"/>
                  </a:lnTo>
                  <a:lnTo>
                    <a:pt x="112" y="147"/>
                  </a:lnTo>
                  <a:lnTo>
                    <a:pt x="109" y="140"/>
                  </a:lnTo>
                  <a:lnTo>
                    <a:pt x="109" y="140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38" y="28"/>
                  </a:lnTo>
                  <a:lnTo>
                    <a:pt x="30" y="2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6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68" y="9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8" y="19"/>
                  </a:lnTo>
                  <a:lnTo>
                    <a:pt x="73" y="26"/>
                  </a:lnTo>
                  <a:lnTo>
                    <a:pt x="140" y="137"/>
                  </a:lnTo>
                  <a:lnTo>
                    <a:pt x="140" y="137"/>
                  </a:lnTo>
                  <a:lnTo>
                    <a:pt x="170" y="85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5" y="23"/>
                  </a:lnTo>
                  <a:lnTo>
                    <a:pt x="207" y="16"/>
                  </a:lnTo>
                  <a:lnTo>
                    <a:pt x="207" y="16"/>
                  </a:lnTo>
                  <a:lnTo>
                    <a:pt x="205" y="11"/>
                  </a:lnTo>
                  <a:lnTo>
                    <a:pt x="205" y="9"/>
                  </a:lnTo>
                  <a:lnTo>
                    <a:pt x="203" y="7"/>
                  </a:lnTo>
                  <a:lnTo>
                    <a:pt x="201" y="6"/>
                  </a:lnTo>
                  <a:lnTo>
                    <a:pt x="201" y="6"/>
                  </a:lnTo>
                  <a:lnTo>
                    <a:pt x="197" y="4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5" y="0"/>
                  </a:lnTo>
                  <a:lnTo>
                    <a:pt x="267" y="1"/>
                  </a:lnTo>
                  <a:lnTo>
                    <a:pt x="267" y="1"/>
                  </a:lnTo>
                  <a:lnTo>
                    <a:pt x="265" y="4"/>
                  </a:lnTo>
                  <a:lnTo>
                    <a:pt x="262" y="6"/>
                  </a:lnTo>
                  <a:lnTo>
                    <a:pt x="262" y="6"/>
                  </a:lnTo>
                  <a:lnTo>
                    <a:pt x="255" y="7"/>
                  </a:lnTo>
                  <a:lnTo>
                    <a:pt x="245" y="10"/>
                  </a:lnTo>
                  <a:lnTo>
                    <a:pt x="245" y="10"/>
                  </a:lnTo>
                  <a:lnTo>
                    <a:pt x="236" y="17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11" y="49"/>
                  </a:lnTo>
                  <a:lnTo>
                    <a:pt x="189" y="85"/>
                  </a:lnTo>
                  <a:lnTo>
                    <a:pt x="168" y="120"/>
                  </a:lnTo>
                  <a:lnTo>
                    <a:pt x="156" y="142"/>
                  </a:lnTo>
                  <a:lnTo>
                    <a:pt x="156" y="142"/>
                  </a:lnTo>
                  <a:lnTo>
                    <a:pt x="151" y="150"/>
                  </a:lnTo>
                  <a:lnTo>
                    <a:pt x="150" y="159"/>
                  </a:lnTo>
                  <a:lnTo>
                    <a:pt x="150" y="177"/>
                  </a:lnTo>
                  <a:lnTo>
                    <a:pt x="150" y="207"/>
                  </a:lnTo>
                  <a:lnTo>
                    <a:pt x="150" y="207"/>
                  </a:lnTo>
                  <a:lnTo>
                    <a:pt x="150" y="222"/>
                  </a:lnTo>
                  <a:lnTo>
                    <a:pt x="151" y="244"/>
                  </a:lnTo>
                  <a:lnTo>
                    <a:pt x="151" y="244"/>
                  </a:lnTo>
                  <a:lnTo>
                    <a:pt x="153" y="251"/>
                  </a:lnTo>
                  <a:lnTo>
                    <a:pt x="156" y="256"/>
                  </a:lnTo>
                  <a:lnTo>
                    <a:pt x="159" y="260"/>
                  </a:lnTo>
                  <a:lnTo>
                    <a:pt x="166" y="263"/>
                  </a:lnTo>
                  <a:lnTo>
                    <a:pt x="166" y="263"/>
                  </a:lnTo>
                  <a:lnTo>
                    <a:pt x="182" y="264"/>
                  </a:lnTo>
                  <a:lnTo>
                    <a:pt x="182" y="264"/>
                  </a:lnTo>
                  <a:lnTo>
                    <a:pt x="185" y="264"/>
                  </a:lnTo>
                  <a:lnTo>
                    <a:pt x="186" y="267"/>
                  </a:lnTo>
                  <a:lnTo>
                    <a:pt x="186" y="267"/>
                  </a:lnTo>
                  <a:lnTo>
                    <a:pt x="184" y="269"/>
                  </a:lnTo>
                  <a:lnTo>
                    <a:pt x="179" y="270"/>
                  </a:lnTo>
                  <a:lnTo>
                    <a:pt x="179" y="270"/>
                  </a:lnTo>
                  <a:lnTo>
                    <a:pt x="134" y="269"/>
                  </a:lnTo>
                  <a:lnTo>
                    <a:pt x="134" y="269"/>
                  </a:lnTo>
                  <a:lnTo>
                    <a:pt x="97" y="270"/>
                  </a:lnTo>
                  <a:lnTo>
                    <a:pt x="97" y="270"/>
                  </a:lnTo>
                  <a:lnTo>
                    <a:pt x="93" y="269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92" y="264"/>
                  </a:lnTo>
                  <a:lnTo>
                    <a:pt x="94" y="264"/>
                  </a:lnTo>
                  <a:lnTo>
                    <a:pt x="94" y="264"/>
                  </a:lnTo>
                  <a:lnTo>
                    <a:pt x="105" y="263"/>
                  </a:lnTo>
                  <a:lnTo>
                    <a:pt x="105" y="263"/>
                  </a:lnTo>
                  <a:lnTo>
                    <a:pt x="111" y="260"/>
                  </a:lnTo>
                  <a:lnTo>
                    <a:pt x="113" y="256"/>
                  </a:lnTo>
                  <a:lnTo>
                    <a:pt x="115" y="251"/>
                  </a:lnTo>
                  <a:lnTo>
                    <a:pt x="116" y="244"/>
                  </a:lnTo>
                  <a:lnTo>
                    <a:pt x="116" y="244"/>
                  </a:lnTo>
                  <a:lnTo>
                    <a:pt x="116" y="207"/>
                  </a:lnTo>
                  <a:lnTo>
                    <a:pt x="116" y="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2" name="Freeform 15">
              <a:extLst>
                <a:ext uri="{FF2B5EF4-FFF2-40B4-BE49-F238E27FC236}">
                  <a16:creationId xmlns="" xmlns:a16="http://schemas.microsoft.com/office/drawing/2014/main" id="{39D9A028-2CEA-4912-A66A-01460B95D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55087" y="5488782"/>
              <a:ext cx="80962" cy="130176"/>
            </a:xfrm>
            <a:custGeom>
              <a:avLst/>
              <a:gdLst>
                <a:gd name="T0" fmla="*/ 19 w 102"/>
                <a:gd name="T1" fmla="*/ 18 h 165"/>
                <a:gd name="T2" fmla="*/ 16 w 102"/>
                <a:gd name="T3" fmla="*/ 9 h 165"/>
                <a:gd name="T4" fmla="*/ 10 w 102"/>
                <a:gd name="T5" fmla="*/ 6 h 165"/>
                <a:gd name="T6" fmla="*/ 0 w 102"/>
                <a:gd name="T7" fmla="*/ 3 h 165"/>
                <a:gd name="T8" fmla="*/ 4 w 102"/>
                <a:gd name="T9" fmla="*/ 1 h 165"/>
                <a:gd name="T10" fmla="*/ 29 w 102"/>
                <a:gd name="T11" fmla="*/ 1 h 165"/>
                <a:gd name="T12" fmla="*/ 93 w 102"/>
                <a:gd name="T13" fmla="*/ 0 h 165"/>
                <a:gd name="T14" fmla="*/ 96 w 102"/>
                <a:gd name="T15" fmla="*/ 0 h 165"/>
                <a:gd name="T16" fmla="*/ 97 w 102"/>
                <a:gd name="T17" fmla="*/ 1 h 165"/>
                <a:gd name="T18" fmla="*/ 93 w 102"/>
                <a:gd name="T19" fmla="*/ 26 h 165"/>
                <a:gd name="T20" fmla="*/ 92 w 102"/>
                <a:gd name="T21" fmla="*/ 28 h 165"/>
                <a:gd name="T22" fmla="*/ 90 w 102"/>
                <a:gd name="T23" fmla="*/ 25 h 165"/>
                <a:gd name="T24" fmla="*/ 89 w 102"/>
                <a:gd name="T25" fmla="*/ 18 h 165"/>
                <a:gd name="T26" fmla="*/ 73 w 102"/>
                <a:gd name="T27" fmla="*/ 12 h 165"/>
                <a:gd name="T28" fmla="*/ 41 w 102"/>
                <a:gd name="T29" fmla="*/ 10 h 165"/>
                <a:gd name="T30" fmla="*/ 39 w 102"/>
                <a:gd name="T31" fmla="*/ 72 h 165"/>
                <a:gd name="T32" fmla="*/ 41 w 102"/>
                <a:gd name="T33" fmla="*/ 75 h 165"/>
                <a:gd name="T34" fmla="*/ 77 w 102"/>
                <a:gd name="T35" fmla="*/ 73 h 165"/>
                <a:gd name="T36" fmla="*/ 89 w 102"/>
                <a:gd name="T37" fmla="*/ 70 h 165"/>
                <a:gd name="T38" fmla="*/ 93 w 102"/>
                <a:gd name="T39" fmla="*/ 67 h 165"/>
                <a:gd name="T40" fmla="*/ 92 w 102"/>
                <a:gd name="T41" fmla="*/ 82 h 165"/>
                <a:gd name="T42" fmla="*/ 90 w 102"/>
                <a:gd name="T43" fmla="*/ 95 h 165"/>
                <a:gd name="T44" fmla="*/ 89 w 102"/>
                <a:gd name="T45" fmla="*/ 99 h 165"/>
                <a:gd name="T46" fmla="*/ 87 w 102"/>
                <a:gd name="T47" fmla="*/ 98 h 165"/>
                <a:gd name="T48" fmla="*/ 86 w 102"/>
                <a:gd name="T49" fmla="*/ 91 h 165"/>
                <a:gd name="T50" fmla="*/ 80 w 102"/>
                <a:gd name="T51" fmla="*/ 85 h 165"/>
                <a:gd name="T52" fmla="*/ 57 w 102"/>
                <a:gd name="T53" fmla="*/ 83 h 165"/>
                <a:gd name="T54" fmla="*/ 39 w 102"/>
                <a:gd name="T55" fmla="*/ 83 h 165"/>
                <a:gd name="T56" fmla="*/ 39 w 102"/>
                <a:gd name="T57" fmla="*/ 102 h 165"/>
                <a:gd name="T58" fmla="*/ 41 w 102"/>
                <a:gd name="T59" fmla="*/ 148 h 165"/>
                <a:gd name="T60" fmla="*/ 48 w 102"/>
                <a:gd name="T61" fmla="*/ 155 h 165"/>
                <a:gd name="T62" fmla="*/ 65 w 102"/>
                <a:gd name="T63" fmla="*/ 156 h 165"/>
                <a:gd name="T64" fmla="*/ 89 w 102"/>
                <a:gd name="T65" fmla="*/ 154 h 165"/>
                <a:gd name="T66" fmla="*/ 95 w 102"/>
                <a:gd name="T67" fmla="*/ 149 h 165"/>
                <a:gd name="T68" fmla="*/ 99 w 102"/>
                <a:gd name="T69" fmla="*/ 139 h 165"/>
                <a:gd name="T70" fmla="*/ 100 w 102"/>
                <a:gd name="T71" fmla="*/ 136 h 165"/>
                <a:gd name="T72" fmla="*/ 102 w 102"/>
                <a:gd name="T73" fmla="*/ 139 h 165"/>
                <a:gd name="T74" fmla="*/ 99 w 102"/>
                <a:gd name="T75" fmla="*/ 159 h 165"/>
                <a:gd name="T76" fmla="*/ 87 w 102"/>
                <a:gd name="T77" fmla="*/ 165 h 165"/>
                <a:gd name="T78" fmla="*/ 48 w 102"/>
                <a:gd name="T79" fmla="*/ 165 h 165"/>
                <a:gd name="T80" fmla="*/ 20 w 102"/>
                <a:gd name="T81" fmla="*/ 164 h 165"/>
                <a:gd name="T82" fmla="*/ 7 w 102"/>
                <a:gd name="T83" fmla="*/ 165 h 165"/>
                <a:gd name="T84" fmla="*/ 3 w 102"/>
                <a:gd name="T85" fmla="*/ 164 h 165"/>
                <a:gd name="T86" fmla="*/ 5 w 102"/>
                <a:gd name="T87" fmla="*/ 161 h 165"/>
                <a:gd name="T88" fmla="*/ 14 w 102"/>
                <a:gd name="T89" fmla="*/ 159 h 165"/>
                <a:gd name="T90" fmla="*/ 17 w 102"/>
                <a:gd name="T91" fmla="*/ 149 h 165"/>
                <a:gd name="T92" fmla="*/ 19 w 102"/>
                <a:gd name="T93" fmla="*/ 6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65">
                  <a:moveTo>
                    <a:pt x="19" y="64"/>
                  </a:moveTo>
                  <a:lnTo>
                    <a:pt x="19" y="64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7" y="13"/>
                  </a:lnTo>
                  <a:lnTo>
                    <a:pt x="16" y="9"/>
                  </a:lnTo>
                  <a:lnTo>
                    <a:pt x="14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8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8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7" y="16"/>
                  </a:lnTo>
                  <a:lnTo>
                    <a:pt x="84" y="13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3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84" y="73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3" y="67"/>
                  </a:lnTo>
                  <a:lnTo>
                    <a:pt x="93" y="69"/>
                  </a:lnTo>
                  <a:lnTo>
                    <a:pt x="93" y="69"/>
                  </a:lnTo>
                  <a:lnTo>
                    <a:pt x="92" y="82"/>
                  </a:lnTo>
                  <a:lnTo>
                    <a:pt x="92" y="82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90" y="98"/>
                  </a:lnTo>
                  <a:lnTo>
                    <a:pt x="89" y="99"/>
                  </a:lnTo>
                  <a:lnTo>
                    <a:pt x="89" y="99"/>
                  </a:lnTo>
                  <a:lnTo>
                    <a:pt x="87" y="99"/>
                  </a:lnTo>
                  <a:lnTo>
                    <a:pt x="87" y="98"/>
                  </a:lnTo>
                  <a:lnTo>
                    <a:pt x="87" y="98"/>
                  </a:lnTo>
                  <a:lnTo>
                    <a:pt x="87" y="94"/>
                  </a:lnTo>
                  <a:lnTo>
                    <a:pt x="86" y="91"/>
                  </a:lnTo>
                  <a:lnTo>
                    <a:pt x="86" y="91"/>
                  </a:lnTo>
                  <a:lnTo>
                    <a:pt x="84" y="88"/>
                  </a:lnTo>
                  <a:lnTo>
                    <a:pt x="83" y="86"/>
                  </a:lnTo>
                  <a:lnTo>
                    <a:pt x="80" y="85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57" y="83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39"/>
                  </a:lnTo>
                  <a:lnTo>
                    <a:pt x="39" y="139"/>
                  </a:lnTo>
                  <a:lnTo>
                    <a:pt x="41" y="148"/>
                  </a:lnTo>
                  <a:lnTo>
                    <a:pt x="42" y="151"/>
                  </a:lnTo>
                  <a:lnTo>
                    <a:pt x="45" y="154"/>
                  </a:lnTo>
                  <a:lnTo>
                    <a:pt x="48" y="155"/>
                  </a:lnTo>
                  <a:lnTo>
                    <a:pt x="52" y="155"/>
                  </a:lnTo>
                  <a:lnTo>
                    <a:pt x="65" y="156"/>
                  </a:lnTo>
                  <a:lnTo>
                    <a:pt x="65" y="156"/>
                  </a:lnTo>
                  <a:lnTo>
                    <a:pt x="77" y="156"/>
                  </a:lnTo>
                  <a:lnTo>
                    <a:pt x="83" y="155"/>
                  </a:lnTo>
                  <a:lnTo>
                    <a:pt x="89" y="154"/>
                  </a:lnTo>
                  <a:lnTo>
                    <a:pt x="89" y="154"/>
                  </a:lnTo>
                  <a:lnTo>
                    <a:pt x="92" y="152"/>
                  </a:lnTo>
                  <a:lnTo>
                    <a:pt x="95" y="149"/>
                  </a:lnTo>
                  <a:lnTo>
                    <a:pt x="97" y="145"/>
                  </a:lnTo>
                  <a:lnTo>
                    <a:pt x="99" y="139"/>
                  </a:lnTo>
                  <a:lnTo>
                    <a:pt x="99" y="139"/>
                  </a:lnTo>
                  <a:lnTo>
                    <a:pt x="99" y="136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2" y="136"/>
                  </a:lnTo>
                  <a:lnTo>
                    <a:pt x="102" y="139"/>
                  </a:lnTo>
                  <a:lnTo>
                    <a:pt x="102" y="139"/>
                  </a:lnTo>
                  <a:lnTo>
                    <a:pt x="100" y="148"/>
                  </a:lnTo>
                  <a:lnTo>
                    <a:pt x="99" y="159"/>
                  </a:lnTo>
                  <a:lnTo>
                    <a:pt x="99" y="159"/>
                  </a:lnTo>
                  <a:lnTo>
                    <a:pt x="97" y="162"/>
                  </a:lnTo>
                  <a:lnTo>
                    <a:pt x="96" y="165"/>
                  </a:lnTo>
                  <a:lnTo>
                    <a:pt x="87" y="165"/>
                  </a:lnTo>
                  <a:lnTo>
                    <a:pt x="87" y="165"/>
                  </a:lnTo>
                  <a:lnTo>
                    <a:pt x="48" y="165"/>
                  </a:lnTo>
                  <a:lnTo>
                    <a:pt x="48" y="165"/>
                  </a:lnTo>
                  <a:lnTo>
                    <a:pt x="29" y="164"/>
                  </a:lnTo>
                  <a:lnTo>
                    <a:pt x="29" y="16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7" y="165"/>
                  </a:lnTo>
                  <a:lnTo>
                    <a:pt x="7" y="165"/>
                  </a:lnTo>
                  <a:lnTo>
                    <a:pt x="4" y="164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4" y="162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11" y="161"/>
                  </a:lnTo>
                  <a:lnTo>
                    <a:pt x="11" y="161"/>
                  </a:lnTo>
                  <a:lnTo>
                    <a:pt x="14" y="159"/>
                  </a:lnTo>
                  <a:lnTo>
                    <a:pt x="16" y="156"/>
                  </a:lnTo>
                  <a:lnTo>
                    <a:pt x="17" y="149"/>
                  </a:lnTo>
                  <a:lnTo>
                    <a:pt x="17" y="149"/>
                  </a:lnTo>
                  <a:lnTo>
                    <a:pt x="19" y="130"/>
                  </a:lnTo>
                  <a:lnTo>
                    <a:pt x="19" y="102"/>
                  </a:lnTo>
                  <a:lnTo>
                    <a:pt x="19" y="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="" xmlns:a16="http://schemas.microsoft.com/office/drawing/2014/main" id="{2BCD0437-02DA-4E0F-968F-EE007F47C8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67798" y="5488782"/>
              <a:ext cx="87312" cy="130176"/>
            </a:xfrm>
            <a:custGeom>
              <a:avLst/>
              <a:gdLst>
                <a:gd name="T0" fmla="*/ 39 w 109"/>
                <a:gd name="T1" fmla="*/ 101 h 164"/>
                <a:gd name="T2" fmla="*/ 41 w 109"/>
                <a:gd name="T3" fmla="*/ 145 h 164"/>
                <a:gd name="T4" fmla="*/ 44 w 109"/>
                <a:gd name="T5" fmla="*/ 150 h 164"/>
                <a:gd name="T6" fmla="*/ 52 w 109"/>
                <a:gd name="T7" fmla="*/ 154 h 164"/>
                <a:gd name="T8" fmla="*/ 73 w 109"/>
                <a:gd name="T9" fmla="*/ 155 h 164"/>
                <a:gd name="T10" fmla="*/ 89 w 109"/>
                <a:gd name="T11" fmla="*/ 154 h 164"/>
                <a:gd name="T12" fmla="*/ 99 w 109"/>
                <a:gd name="T13" fmla="*/ 148 h 164"/>
                <a:gd name="T14" fmla="*/ 103 w 109"/>
                <a:gd name="T15" fmla="*/ 142 h 164"/>
                <a:gd name="T16" fmla="*/ 105 w 109"/>
                <a:gd name="T17" fmla="*/ 136 h 164"/>
                <a:gd name="T18" fmla="*/ 108 w 109"/>
                <a:gd name="T19" fmla="*/ 134 h 164"/>
                <a:gd name="T20" fmla="*/ 108 w 109"/>
                <a:gd name="T21" fmla="*/ 135 h 164"/>
                <a:gd name="T22" fmla="*/ 109 w 109"/>
                <a:gd name="T23" fmla="*/ 136 h 164"/>
                <a:gd name="T24" fmla="*/ 105 w 109"/>
                <a:gd name="T25" fmla="*/ 158 h 164"/>
                <a:gd name="T26" fmla="*/ 105 w 109"/>
                <a:gd name="T27" fmla="*/ 161 h 164"/>
                <a:gd name="T28" fmla="*/ 99 w 109"/>
                <a:gd name="T29" fmla="*/ 164 h 164"/>
                <a:gd name="T30" fmla="*/ 92 w 109"/>
                <a:gd name="T31" fmla="*/ 164 h 164"/>
                <a:gd name="T32" fmla="*/ 52 w 109"/>
                <a:gd name="T33" fmla="*/ 164 h 164"/>
                <a:gd name="T34" fmla="*/ 27 w 109"/>
                <a:gd name="T35" fmla="*/ 163 h 164"/>
                <a:gd name="T36" fmla="*/ 19 w 109"/>
                <a:gd name="T37" fmla="*/ 163 h 164"/>
                <a:gd name="T38" fmla="*/ 6 w 109"/>
                <a:gd name="T39" fmla="*/ 164 h 164"/>
                <a:gd name="T40" fmla="*/ 3 w 109"/>
                <a:gd name="T41" fmla="*/ 163 h 164"/>
                <a:gd name="T42" fmla="*/ 3 w 109"/>
                <a:gd name="T43" fmla="*/ 161 h 164"/>
                <a:gd name="T44" fmla="*/ 4 w 109"/>
                <a:gd name="T45" fmla="*/ 160 h 164"/>
                <a:gd name="T46" fmla="*/ 11 w 109"/>
                <a:gd name="T47" fmla="*/ 160 h 164"/>
                <a:gd name="T48" fmla="*/ 16 w 109"/>
                <a:gd name="T49" fmla="*/ 155 h 164"/>
                <a:gd name="T50" fmla="*/ 17 w 109"/>
                <a:gd name="T51" fmla="*/ 148 h 164"/>
                <a:gd name="T52" fmla="*/ 19 w 109"/>
                <a:gd name="T53" fmla="*/ 101 h 164"/>
                <a:gd name="T54" fmla="*/ 19 w 109"/>
                <a:gd name="T55" fmla="*/ 63 h 164"/>
                <a:gd name="T56" fmla="*/ 17 w 109"/>
                <a:gd name="T57" fmla="*/ 17 h 164"/>
                <a:gd name="T58" fmla="*/ 16 w 109"/>
                <a:gd name="T59" fmla="*/ 8 h 164"/>
                <a:gd name="T60" fmla="*/ 8 w 109"/>
                <a:gd name="T61" fmla="*/ 5 h 164"/>
                <a:gd name="T62" fmla="*/ 1 w 109"/>
                <a:gd name="T63" fmla="*/ 3 h 164"/>
                <a:gd name="T64" fmla="*/ 0 w 109"/>
                <a:gd name="T65" fmla="*/ 2 h 164"/>
                <a:gd name="T66" fmla="*/ 0 w 109"/>
                <a:gd name="T67" fmla="*/ 0 h 164"/>
                <a:gd name="T68" fmla="*/ 3 w 109"/>
                <a:gd name="T69" fmla="*/ 0 h 164"/>
                <a:gd name="T70" fmla="*/ 27 w 109"/>
                <a:gd name="T71" fmla="*/ 0 h 164"/>
                <a:gd name="T72" fmla="*/ 52 w 109"/>
                <a:gd name="T73" fmla="*/ 0 h 164"/>
                <a:gd name="T74" fmla="*/ 57 w 109"/>
                <a:gd name="T75" fmla="*/ 2 h 164"/>
                <a:gd name="T76" fmla="*/ 55 w 109"/>
                <a:gd name="T77" fmla="*/ 3 h 164"/>
                <a:gd name="T78" fmla="*/ 46 w 109"/>
                <a:gd name="T79" fmla="*/ 5 h 164"/>
                <a:gd name="T80" fmla="*/ 44 w 109"/>
                <a:gd name="T81" fmla="*/ 6 h 164"/>
                <a:gd name="T82" fmla="*/ 39 w 109"/>
                <a:gd name="T83" fmla="*/ 12 h 164"/>
                <a:gd name="T84" fmla="*/ 39 w 109"/>
                <a:gd name="T85" fmla="*/ 17 h 164"/>
                <a:gd name="T86" fmla="*/ 39 w 109"/>
                <a:gd name="T87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9" h="164">
                  <a:moveTo>
                    <a:pt x="39" y="101"/>
                  </a:moveTo>
                  <a:lnTo>
                    <a:pt x="39" y="101"/>
                  </a:lnTo>
                  <a:lnTo>
                    <a:pt x="39" y="136"/>
                  </a:lnTo>
                  <a:lnTo>
                    <a:pt x="41" y="145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6" y="153"/>
                  </a:lnTo>
                  <a:lnTo>
                    <a:pt x="52" y="154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82" y="155"/>
                  </a:lnTo>
                  <a:lnTo>
                    <a:pt x="89" y="154"/>
                  </a:lnTo>
                  <a:lnTo>
                    <a:pt x="95" y="153"/>
                  </a:lnTo>
                  <a:lnTo>
                    <a:pt x="99" y="148"/>
                  </a:lnTo>
                  <a:lnTo>
                    <a:pt x="99" y="148"/>
                  </a:lnTo>
                  <a:lnTo>
                    <a:pt x="103" y="142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06" y="135"/>
                  </a:lnTo>
                  <a:lnTo>
                    <a:pt x="108" y="134"/>
                  </a:lnTo>
                  <a:lnTo>
                    <a:pt x="108" y="134"/>
                  </a:lnTo>
                  <a:lnTo>
                    <a:pt x="108" y="135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8" y="147"/>
                  </a:lnTo>
                  <a:lnTo>
                    <a:pt x="105" y="158"/>
                  </a:lnTo>
                  <a:lnTo>
                    <a:pt x="105" y="158"/>
                  </a:lnTo>
                  <a:lnTo>
                    <a:pt x="105" y="161"/>
                  </a:lnTo>
                  <a:lnTo>
                    <a:pt x="102" y="163"/>
                  </a:lnTo>
                  <a:lnTo>
                    <a:pt x="99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6" y="164"/>
                  </a:lnTo>
                  <a:lnTo>
                    <a:pt x="6" y="164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4" y="6"/>
                  </a:lnTo>
                  <a:lnTo>
                    <a:pt x="41" y="8"/>
                  </a:lnTo>
                  <a:lnTo>
                    <a:pt x="39" y="1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63"/>
                  </a:lnTo>
                  <a:lnTo>
                    <a:pt x="39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4" name="Freeform 17">
              <a:extLst>
                <a:ext uri="{FF2B5EF4-FFF2-40B4-BE49-F238E27FC236}">
                  <a16:creationId xmlns="" xmlns:a16="http://schemas.microsoft.com/office/drawing/2014/main" id="{85FEE9ED-956A-4BFA-A0AA-AEEFCBCAED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74160" y="5488782"/>
              <a:ext cx="87312" cy="130176"/>
            </a:xfrm>
            <a:custGeom>
              <a:avLst/>
              <a:gdLst>
                <a:gd name="T0" fmla="*/ 39 w 109"/>
                <a:gd name="T1" fmla="*/ 101 h 164"/>
                <a:gd name="T2" fmla="*/ 40 w 109"/>
                <a:gd name="T3" fmla="*/ 145 h 164"/>
                <a:gd name="T4" fmla="*/ 43 w 109"/>
                <a:gd name="T5" fmla="*/ 150 h 164"/>
                <a:gd name="T6" fmla="*/ 54 w 109"/>
                <a:gd name="T7" fmla="*/ 154 h 164"/>
                <a:gd name="T8" fmla="*/ 73 w 109"/>
                <a:gd name="T9" fmla="*/ 155 h 164"/>
                <a:gd name="T10" fmla="*/ 89 w 109"/>
                <a:gd name="T11" fmla="*/ 154 h 164"/>
                <a:gd name="T12" fmla="*/ 100 w 109"/>
                <a:gd name="T13" fmla="*/ 148 h 164"/>
                <a:gd name="T14" fmla="*/ 103 w 109"/>
                <a:gd name="T15" fmla="*/ 142 h 164"/>
                <a:gd name="T16" fmla="*/ 105 w 109"/>
                <a:gd name="T17" fmla="*/ 136 h 164"/>
                <a:gd name="T18" fmla="*/ 108 w 109"/>
                <a:gd name="T19" fmla="*/ 134 h 164"/>
                <a:gd name="T20" fmla="*/ 109 w 109"/>
                <a:gd name="T21" fmla="*/ 135 h 164"/>
                <a:gd name="T22" fmla="*/ 109 w 109"/>
                <a:gd name="T23" fmla="*/ 136 h 164"/>
                <a:gd name="T24" fmla="*/ 106 w 109"/>
                <a:gd name="T25" fmla="*/ 158 h 164"/>
                <a:gd name="T26" fmla="*/ 105 w 109"/>
                <a:gd name="T27" fmla="*/ 161 h 164"/>
                <a:gd name="T28" fmla="*/ 99 w 109"/>
                <a:gd name="T29" fmla="*/ 164 h 164"/>
                <a:gd name="T30" fmla="*/ 92 w 109"/>
                <a:gd name="T31" fmla="*/ 164 h 164"/>
                <a:gd name="T32" fmla="*/ 52 w 109"/>
                <a:gd name="T33" fmla="*/ 164 h 164"/>
                <a:gd name="T34" fmla="*/ 29 w 109"/>
                <a:gd name="T35" fmla="*/ 163 h 164"/>
                <a:gd name="T36" fmla="*/ 19 w 109"/>
                <a:gd name="T37" fmla="*/ 163 h 164"/>
                <a:gd name="T38" fmla="*/ 7 w 109"/>
                <a:gd name="T39" fmla="*/ 164 h 164"/>
                <a:gd name="T40" fmla="*/ 3 w 109"/>
                <a:gd name="T41" fmla="*/ 163 h 164"/>
                <a:gd name="T42" fmla="*/ 3 w 109"/>
                <a:gd name="T43" fmla="*/ 161 h 164"/>
                <a:gd name="T44" fmla="*/ 4 w 109"/>
                <a:gd name="T45" fmla="*/ 160 h 164"/>
                <a:gd name="T46" fmla="*/ 11 w 109"/>
                <a:gd name="T47" fmla="*/ 160 h 164"/>
                <a:gd name="T48" fmla="*/ 16 w 109"/>
                <a:gd name="T49" fmla="*/ 155 h 164"/>
                <a:gd name="T50" fmla="*/ 17 w 109"/>
                <a:gd name="T51" fmla="*/ 148 h 164"/>
                <a:gd name="T52" fmla="*/ 19 w 109"/>
                <a:gd name="T53" fmla="*/ 101 h 164"/>
                <a:gd name="T54" fmla="*/ 19 w 109"/>
                <a:gd name="T55" fmla="*/ 63 h 164"/>
                <a:gd name="T56" fmla="*/ 19 w 109"/>
                <a:gd name="T57" fmla="*/ 17 h 164"/>
                <a:gd name="T58" fmla="*/ 16 w 109"/>
                <a:gd name="T59" fmla="*/ 8 h 164"/>
                <a:gd name="T60" fmla="*/ 8 w 109"/>
                <a:gd name="T61" fmla="*/ 5 h 164"/>
                <a:gd name="T62" fmla="*/ 1 w 109"/>
                <a:gd name="T63" fmla="*/ 3 h 164"/>
                <a:gd name="T64" fmla="*/ 0 w 109"/>
                <a:gd name="T65" fmla="*/ 2 h 164"/>
                <a:gd name="T66" fmla="*/ 0 w 109"/>
                <a:gd name="T67" fmla="*/ 0 h 164"/>
                <a:gd name="T68" fmla="*/ 3 w 109"/>
                <a:gd name="T69" fmla="*/ 0 h 164"/>
                <a:gd name="T70" fmla="*/ 29 w 109"/>
                <a:gd name="T71" fmla="*/ 0 h 164"/>
                <a:gd name="T72" fmla="*/ 54 w 109"/>
                <a:gd name="T73" fmla="*/ 0 h 164"/>
                <a:gd name="T74" fmla="*/ 57 w 109"/>
                <a:gd name="T75" fmla="*/ 2 h 164"/>
                <a:gd name="T76" fmla="*/ 55 w 109"/>
                <a:gd name="T77" fmla="*/ 3 h 164"/>
                <a:gd name="T78" fmla="*/ 48 w 109"/>
                <a:gd name="T79" fmla="*/ 5 h 164"/>
                <a:gd name="T80" fmla="*/ 43 w 109"/>
                <a:gd name="T81" fmla="*/ 6 h 164"/>
                <a:gd name="T82" fmla="*/ 39 w 109"/>
                <a:gd name="T83" fmla="*/ 12 h 164"/>
                <a:gd name="T84" fmla="*/ 39 w 109"/>
                <a:gd name="T85" fmla="*/ 17 h 164"/>
                <a:gd name="T86" fmla="*/ 39 w 109"/>
                <a:gd name="T87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9" h="164">
                  <a:moveTo>
                    <a:pt x="39" y="101"/>
                  </a:moveTo>
                  <a:lnTo>
                    <a:pt x="39" y="101"/>
                  </a:lnTo>
                  <a:lnTo>
                    <a:pt x="39" y="136"/>
                  </a:lnTo>
                  <a:lnTo>
                    <a:pt x="40" y="145"/>
                  </a:lnTo>
                  <a:lnTo>
                    <a:pt x="43" y="150"/>
                  </a:lnTo>
                  <a:lnTo>
                    <a:pt x="43" y="150"/>
                  </a:lnTo>
                  <a:lnTo>
                    <a:pt x="46" y="153"/>
                  </a:lnTo>
                  <a:lnTo>
                    <a:pt x="54" y="154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81" y="155"/>
                  </a:lnTo>
                  <a:lnTo>
                    <a:pt x="89" y="154"/>
                  </a:lnTo>
                  <a:lnTo>
                    <a:pt x="95" y="153"/>
                  </a:lnTo>
                  <a:lnTo>
                    <a:pt x="100" y="148"/>
                  </a:lnTo>
                  <a:lnTo>
                    <a:pt x="100" y="148"/>
                  </a:lnTo>
                  <a:lnTo>
                    <a:pt x="103" y="142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06" y="135"/>
                  </a:lnTo>
                  <a:lnTo>
                    <a:pt x="108" y="134"/>
                  </a:lnTo>
                  <a:lnTo>
                    <a:pt x="108" y="134"/>
                  </a:lnTo>
                  <a:lnTo>
                    <a:pt x="109" y="135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8" y="147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5" y="161"/>
                  </a:lnTo>
                  <a:lnTo>
                    <a:pt x="102" y="163"/>
                  </a:lnTo>
                  <a:lnTo>
                    <a:pt x="99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4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3" y="6"/>
                  </a:lnTo>
                  <a:lnTo>
                    <a:pt x="40" y="8"/>
                  </a:lnTo>
                  <a:lnTo>
                    <a:pt x="39" y="1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63"/>
                  </a:lnTo>
                  <a:lnTo>
                    <a:pt x="39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5" name="Freeform 18">
              <a:extLst>
                <a:ext uri="{FF2B5EF4-FFF2-40B4-BE49-F238E27FC236}">
                  <a16:creationId xmlns="" xmlns:a16="http://schemas.microsoft.com/office/drawing/2014/main" id="{3D109743-4FB8-4F31-9410-9EE9ADCA15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3697" y="5488782"/>
              <a:ext cx="46037" cy="130176"/>
            </a:xfrm>
            <a:custGeom>
              <a:avLst/>
              <a:gdLst>
                <a:gd name="T0" fmla="*/ 37 w 57"/>
                <a:gd name="T1" fmla="*/ 101 h 164"/>
                <a:gd name="T2" fmla="*/ 37 w 57"/>
                <a:gd name="T3" fmla="*/ 148 h 164"/>
                <a:gd name="T4" fmla="*/ 38 w 57"/>
                <a:gd name="T5" fmla="*/ 153 h 164"/>
                <a:gd name="T6" fmla="*/ 41 w 57"/>
                <a:gd name="T7" fmla="*/ 158 h 164"/>
                <a:gd name="T8" fmla="*/ 46 w 57"/>
                <a:gd name="T9" fmla="*/ 160 h 164"/>
                <a:gd name="T10" fmla="*/ 56 w 57"/>
                <a:gd name="T11" fmla="*/ 160 h 164"/>
                <a:gd name="T12" fmla="*/ 57 w 57"/>
                <a:gd name="T13" fmla="*/ 163 h 164"/>
                <a:gd name="T14" fmla="*/ 57 w 57"/>
                <a:gd name="T15" fmla="*/ 163 h 164"/>
                <a:gd name="T16" fmla="*/ 54 w 57"/>
                <a:gd name="T17" fmla="*/ 164 h 164"/>
                <a:gd name="T18" fmla="*/ 27 w 57"/>
                <a:gd name="T19" fmla="*/ 163 h 164"/>
                <a:gd name="T20" fmla="*/ 5 w 57"/>
                <a:gd name="T21" fmla="*/ 164 h 164"/>
                <a:gd name="T22" fmla="*/ 0 w 57"/>
                <a:gd name="T23" fmla="*/ 163 h 164"/>
                <a:gd name="T24" fmla="*/ 0 w 57"/>
                <a:gd name="T25" fmla="*/ 161 h 164"/>
                <a:gd name="T26" fmla="*/ 2 w 57"/>
                <a:gd name="T27" fmla="*/ 160 h 164"/>
                <a:gd name="T28" fmla="*/ 9 w 57"/>
                <a:gd name="T29" fmla="*/ 160 h 164"/>
                <a:gd name="T30" fmla="*/ 13 w 57"/>
                <a:gd name="T31" fmla="*/ 155 h 164"/>
                <a:gd name="T32" fmla="*/ 15 w 57"/>
                <a:gd name="T33" fmla="*/ 148 h 164"/>
                <a:gd name="T34" fmla="*/ 16 w 57"/>
                <a:gd name="T35" fmla="*/ 101 h 164"/>
                <a:gd name="T36" fmla="*/ 16 w 57"/>
                <a:gd name="T37" fmla="*/ 63 h 164"/>
                <a:gd name="T38" fmla="*/ 16 w 57"/>
                <a:gd name="T39" fmla="*/ 17 h 164"/>
                <a:gd name="T40" fmla="*/ 13 w 57"/>
                <a:gd name="T41" fmla="*/ 8 h 164"/>
                <a:gd name="T42" fmla="*/ 9 w 57"/>
                <a:gd name="T43" fmla="*/ 5 h 164"/>
                <a:gd name="T44" fmla="*/ 2 w 57"/>
                <a:gd name="T45" fmla="*/ 3 h 164"/>
                <a:gd name="T46" fmla="*/ 0 w 57"/>
                <a:gd name="T47" fmla="*/ 3 h 164"/>
                <a:gd name="T48" fmla="*/ 0 w 57"/>
                <a:gd name="T49" fmla="*/ 2 h 164"/>
                <a:gd name="T50" fmla="*/ 3 w 57"/>
                <a:gd name="T51" fmla="*/ 0 h 164"/>
                <a:gd name="T52" fmla="*/ 27 w 57"/>
                <a:gd name="T53" fmla="*/ 0 h 164"/>
                <a:gd name="T54" fmla="*/ 49 w 57"/>
                <a:gd name="T55" fmla="*/ 0 h 164"/>
                <a:gd name="T56" fmla="*/ 51 w 57"/>
                <a:gd name="T57" fmla="*/ 0 h 164"/>
                <a:gd name="T58" fmla="*/ 51 w 57"/>
                <a:gd name="T59" fmla="*/ 2 h 164"/>
                <a:gd name="T60" fmla="*/ 50 w 57"/>
                <a:gd name="T61" fmla="*/ 3 h 164"/>
                <a:gd name="T62" fmla="*/ 44 w 57"/>
                <a:gd name="T63" fmla="*/ 5 h 164"/>
                <a:gd name="T64" fmla="*/ 38 w 57"/>
                <a:gd name="T65" fmla="*/ 8 h 164"/>
                <a:gd name="T66" fmla="*/ 37 w 57"/>
                <a:gd name="T67" fmla="*/ 17 h 164"/>
                <a:gd name="T68" fmla="*/ 37 w 57"/>
                <a:gd name="T69" fmla="*/ 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164">
                  <a:moveTo>
                    <a:pt x="37" y="101"/>
                  </a:moveTo>
                  <a:lnTo>
                    <a:pt x="37" y="101"/>
                  </a:lnTo>
                  <a:lnTo>
                    <a:pt x="37" y="129"/>
                  </a:lnTo>
                  <a:lnTo>
                    <a:pt x="37" y="148"/>
                  </a:lnTo>
                  <a:lnTo>
                    <a:pt x="37" y="148"/>
                  </a:lnTo>
                  <a:lnTo>
                    <a:pt x="38" y="153"/>
                  </a:lnTo>
                  <a:lnTo>
                    <a:pt x="40" y="155"/>
                  </a:lnTo>
                  <a:lnTo>
                    <a:pt x="41" y="158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56" y="160"/>
                  </a:lnTo>
                  <a:lnTo>
                    <a:pt x="56" y="160"/>
                  </a:lnTo>
                  <a:lnTo>
                    <a:pt x="57" y="161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4" y="164"/>
                  </a:lnTo>
                  <a:lnTo>
                    <a:pt x="54" y="164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5" y="164"/>
                  </a:lnTo>
                  <a:lnTo>
                    <a:pt x="5" y="164"/>
                  </a:lnTo>
                  <a:lnTo>
                    <a:pt x="2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1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9" y="160"/>
                  </a:lnTo>
                  <a:lnTo>
                    <a:pt x="9" y="160"/>
                  </a:lnTo>
                  <a:lnTo>
                    <a:pt x="12" y="158"/>
                  </a:lnTo>
                  <a:lnTo>
                    <a:pt x="13" y="155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6" y="129"/>
                  </a:lnTo>
                  <a:lnTo>
                    <a:pt x="16" y="101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2"/>
                  </a:lnTo>
                  <a:lnTo>
                    <a:pt x="13" y="8"/>
                  </a:lnTo>
                  <a:lnTo>
                    <a:pt x="12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1" y="6"/>
                  </a:lnTo>
                  <a:lnTo>
                    <a:pt x="38" y="8"/>
                  </a:lnTo>
                  <a:lnTo>
                    <a:pt x="37" y="12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63"/>
                  </a:lnTo>
                  <a:lnTo>
                    <a:pt x="37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6" name="Freeform 19">
              <a:extLst>
                <a:ext uri="{FF2B5EF4-FFF2-40B4-BE49-F238E27FC236}">
                  <a16:creationId xmlns="" xmlns:a16="http://schemas.microsoft.com/office/drawing/2014/main" id="{D8CC4BE5-38C5-4B9F-85E3-3EB5A50BAF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5134" y="5488782"/>
              <a:ext cx="92074" cy="130176"/>
            </a:xfrm>
            <a:custGeom>
              <a:avLst/>
              <a:gdLst>
                <a:gd name="T0" fmla="*/ 19 w 115"/>
                <a:gd name="T1" fmla="*/ 63 h 164"/>
                <a:gd name="T2" fmla="*/ 19 w 115"/>
                <a:gd name="T3" fmla="*/ 17 h 164"/>
                <a:gd name="T4" fmla="*/ 16 w 115"/>
                <a:gd name="T5" fmla="*/ 8 h 164"/>
                <a:gd name="T6" fmla="*/ 9 w 115"/>
                <a:gd name="T7" fmla="*/ 5 h 164"/>
                <a:gd name="T8" fmla="*/ 1 w 115"/>
                <a:gd name="T9" fmla="*/ 3 h 164"/>
                <a:gd name="T10" fmla="*/ 0 w 115"/>
                <a:gd name="T11" fmla="*/ 2 h 164"/>
                <a:gd name="T12" fmla="*/ 1 w 115"/>
                <a:gd name="T13" fmla="*/ 0 h 164"/>
                <a:gd name="T14" fmla="*/ 3 w 115"/>
                <a:gd name="T15" fmla="*/ 0 h 164"/>
                <a:gd name="T16" fmla="*/ 29 w 115"/>
                <a:gd name="T17" fmla="*/ 0 h 164"/>
                <a:gd name="T18" fmla="*/ 61 w 115"/>
                <a:gd name="T19" fmla="*/ 0 h 164"/>
                <a:gd name="T20" fmla="*/ 92 w 115"/>
                <a:gd name="T21" fmla="*/ 5 h 164"/>
                <a:gd name="T22" fmla="*/ 104 w 115"/>
                <a:gd name="T23" fmla="*/ 12 h 164"/>
                <a:gd name="T24" fmla="*/ 108 w 115"/>
                <a:gd name="T25" fmla="*/ 17 h 164"/>
                <a:gd name="T26" fmla="*/ 114 w 115"/>
                <a:gd name="T27" fmla="*/ 30 h 164"/>
                <a:gd name="T28" fmla="*/ 115 w 115"/>
                <a:gd name="T29" fmla="*/ 38 h 164"/>
                <a:gd name="T30" fmla="*/ 111 w 115"/>
                <a:gd name="T31" fmla="*/ 60 h 164"/>
                <a:gd name="T32" fmla="*/ 99 w 115"/>
                <a:gd name="T33" fmla="*/ 77 h 164"/>
                <a:gd name="T34" fmla="*/ 80 w 115"/>
                <a:gd name="T35" fmla="*/ 87 h 164"/>
                <a:gd name="T36" fmla="*/ 57 w 115"/>
                <a:gd name="T37" fmla="*/ 90 h 164"/>
                <a:gd name="T38" fmla="*/ 51 w 115"/>
                <a:gd name="T39" fmla="*/ 90 h 164"/>
                <a:gd name="T40" fmla="*/ 50 w 115"/>
                <a:gd name="T41" fmla="*/ 90 h 164"/>
                <a:gd name="T42" fmla="*/ 48 w 115"/>
                <a:gd name="T43" fmla="*/ 88 h 164"/>
                <a:gd name="T44" fmla="*/ 54 w 115"/>
                <a:gd name="T45" fmla="*/ 85 h 164"/>
                <a:gd name="T46" fmla="*/ 63 w 115"/>
                <a:gd name="T47" fmla="*/ 85 h 164"/>
                <a:gd name="T48" fmla="*/ 79 w 115"/>
                <a:gd name="T49" fmla="*/ 79 h 164"/>
                <a:gd name="T50" fmla="*/ 89 w 115"/>
                <a:gd name="T51" fmla="*/ 71 h 164"/>
                <a:gd name="T52" fmla="*/ 95 w 115"/>
                <a:gd name="T53" fmla="*/ 58 h 164"/>
                <a:gd name="T54" fmla="*/ 96 w 115"/>
                <a:gd name="T55" fmla="*/ 50 h 164"/>
                <a:gd name="T56" fmla="*/ 93 w 115"/>
                <a:gd name="T57" fmla="*/ 36 h 164"/>
                <a:gd name="T58" fmla="*/ 83 w 115"/>
                <a:gd name="T59" fmla="*/ 18 h 164"/>
                <a:gd name="T60" fmla="*/ 79 w 115"/>
                <a:gd name="T61" fmla="*/ 14 h 164"/>
                <a:gd name="T62" fmla="*/ 66 w 115"/>
                <a:gd name="T63" fmla="*/ 8 h 164"/>
                <a:gd name="T64" fmla="*/ 52 w 115"/>
                <a:gd name="T65" fmla="*/ 8 h 164"/>
                <a:gd name="T66" fmla="*/ 41 w 115"/>
                <a:gd name="T67" fmla="*/ 9 h 164"/>
                <a:gd name="T68" fmla="*/ 39 w 115"/>
                <a:gd name="T69" fmla="*/ 11 h 164"/>
                <a:gd name="T70" fmla="*/ 39 w 115"/>
                <a:gd name="T71" fmla="*/ 101 h 164"/>
                <a:gd name="T72" fmla="*/ 39 w 115"/>
                <a:gd name="T73" fmla="*/ 129 h 164"/>
                <a:gd name="T74" fmla="*/ 39 w 115"/>
                <a:gd name="T75" fmla="*/ 148 h 164"/>
                <a:gd name="T76" fmla="*/ 42 w 115"/>
                <a:gd name="T77" fmla="*/ 155 h 164"/>
                <a:gd name="T78" fmla="*/ 48 w 115"/>
                <a:gd name="T79" fmla="*/ 160 h 164"/>
                <a:gd name="T80" fmla="*/ 58 w 115"/>
                <a:gd name="T81" fmla="*/ 160 h 164"/>
                <a:gd name="T82" fmla="*/ 60 w 115"/>
                <a:gd name="T83" fmla="*/ 161 h 164"/>
                <a:gd name="T84" fmla="*/ 60 w 115"/>
                <a:gd name="T85" fmla="*/ 163 h 164"/>
                <a:gd name="T86" fmla="*/ 57 w 115"/>
                <a:gd name="T87" fmla="*/ 164 h 164"/>
                <a:gd name="T88" fmla="*/ 29 w 115"/>
                <a:gd name="T89" fmla="*/ 163 h 164"/>
                <a:gd name="T90" fmla="*/ 7 w 115"/>
                <a:gd name="T91" fmla="*/ 164 h 164"/>
                <a:gd name="T92" fmla="*/ 4 w 115"/>
                <a:gd name="T93" fmla="*/ 163 h 164"/>
                <a:gd name="T94" fmla="*/ 3 w 115"/>
                <a:gd name="T95" fmla="*/ 163 h 164"/>
                <a:gd name="T96" fmla="*/ 4 w 115"/>
                <a:gd name="T97" fmla="*/ 160 h 164"/>
                <a:gd name="T98" fmla="*/ 12 w 115"/>
                <a:gd name="T99" fmla="*/ 160 h 164"/>
                <a:gd name="T100" fmla="*/ 14 w 115"/>
                <a:gd name="T101" fmla="*/ 158 h 164"/>
                <a:gd name="T102" fmla="*/ 17 w 115"/>
                <a:gd name="T103" fmla="*/ 148 h 164"/>
                <a:gd name="T104" fmla="*/ 19 w 115"/>
                <a:gd name="T105" fmla="*/ 129 h 164"/>
                <a:gd name="T106" fmla="*/ 19 w 115"/>
                <a:gd name="T107" fmla="*/ 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64">
                  <a:moveTo>
                    <a:pt x="19" y="63"/>
                  </a:moveTo>
                  <a:lnTo>
                    <a:pt x="19" y="63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79" y="2"/>
                  </a:lnTo>
                  <a:lnTo>
                    <a:pt x="92" y="5"/>
                  </a:lnTo>
                  <a:lnTo>
                    <a:pt x="99" y="9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8" y="17"/>
                  </a:lnTo>
                  <a:lnTo>
                    <a:pt x="111" y="22"/>
                  </a:lnTo>
                  <a:lnTo>
                    <a:pt x="114" y="30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4" y="50"/>
                  </a:lnTo>
                  <a:lnTo>
                    <a:pt x="111" y="60"/>
                  </a:lnTo>
                  <a:lnTo>
                    <a:pt x="105" y="69"/>
                  </a:lnTo>
                  <a:lnTo>
                    <a:pt x="99" y="77"/>
                  </a:lnTo>
                  <a:lnTo>
                    <a:pt x="90" y="82"/>
                  </a:lnTo>
                  <a:lnTo>
                    <a:pt x="80" y="87"/>
                  </a:lnTo>
                  <a:lnTo>
                    <a:pt x="70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0" y="90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50" y="87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63" y="85"/>
                  </a:lnTo>
                  <a:lnTo>
                    <a:pt x="71" y="82"/>
                  </a:lnTo>
                  <a:lnTo>
                    <a:pt x="79" y="79"/>
                  </a:lnTo>
                  <a:lnTo>
                    <a:pt x="85" y="75"/>
                  </a:lnTo>
                  <a:lnTo>
                    <a:pt x="89" y="71"/>
                  </a:lnTo>
                  <a:lnTo>
                    <a:pt x="93" y="65"/>
                  </a:lnTo>
                  <a:lnTo>
                    <a:pt x="95" y="58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5" y="44"/>
                  </a:lnTo>
                  <a:lnTo>
                    <a:pt x="93" y="36"/>
                  </a:lnTo>
                  <a:lnTo>
                    <a:pt x="90" y="27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79" y="14"/>
                  </a:lnTo>
                  <a:lnTo>
                    <a:pt x="74" y="11"/>
                  </a:lnTo>
                  <a:lnTo>
                    <a:pt x="66" y="8"/>
                  </a:lnTo>
                  <a:lnTo>
                    <a:pt x="5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9" y="11"/>
                  </a:lnTo>
                  <a:lnTo>
                    <a:pt x="39" y="14"/>
                  </a:lnTo>
                  <a:lnTo>
                    <a:pt x="39" y="101"/>
                  </a:lnTo>
                  <a:lnTo>
                    <a:pt x="39" y="101"/>
                  </a:lnTo>
                  <a:lnTo>
                    <a:pt x="39" y="129"/>
                  </a:lnTo>
                  <a:lnTo>
                    <a:pt x="39" y="148"/>
                  </a:lnTo>
                  <a:lnTo>
                    <a:pt x="39" y="148"/>
                  </a:lnTo>
                  <a:lnTo>
                    <a:pt x="41" y="153"/>
                  </a:lnTo>
                  <a:lnTo>
                    <a:pt x="42" y="155"/>
                  </a:lnTo>
                  <a:lnTo>
                    <a:pt x="44" y="158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58" y="160"/>
                  </a:lnTo>
                  <a:lnTo>
                    <a:pt x="58" y="160"/>
                  </a:lnTo>
                  <a:lnTo>
                    <a:pt x="60" y="161"/>
                  </a:lnTo>
                  <a:lnTo>
                    <a:pt x="60" y="163"/>
                  </a:lnTo>
                  <a:lnTo>
                    <a:pt x="60" y="163"/>
                  </a:lnTo>
                  <a:lnTo>
                    <a:pt x="60" y="163"/>
                  </a:lnTo>
                  <a:lnTo>
                    <a:pt x="57" y="164"/>
                  </a:lnTo>
                  <a:lnTo>
                    <a:pt x="57" y="164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4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4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7" name="Freeform 20">
              <a:extLst>
                <a:ext uri="{FF2B5EF4-FFF2-40B4-BE49-F238E27FC236}">
                  <a16:creationId xmlns="" xmlns:a16="http://schemas.microsoft.com/office/drawing/2014/main" id="{D66E5F86-6262-4651-9F58-A9A5EB4AFB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63083" y="5487194"/>
              <a:ext cx="107949" cy="131763"/>
            </a:xfrm>
            <a:custGeom>
              <a:avLst/>
              <a:gdLst>
                <a:gd name="T0" fmla="*/ 82 w 137"/>
                <a:gd name="T1" fmla="*/ 103 h 166"/>
                <a:gd name="T2" fmla="*/ 83 w 137"/>
                <a:gd name="T3" fmla="*/ 150 h 166"/>
                <a:gd name="T4" fmla="*/ 83 w 137"/>
                <a:gd name="T5" fmla="*/ 155 h 166"/>
                <a:gd name="T6" fmla="*/ 88 w 137"/>
                <a:gd name="T7" fmla="*/ 160 h 166"/>
                <a:gd name="T8" fmla="*/ 92 w 137"/>
                <a:gd name="T9" fmla="*/ 162 h 166"/>
                <a:gd name="T10" fmla="*/ 102 w 137"/>
                <a:gd name="T11" fmla="*/ 162 h 166"/>
                <a:gd name="T12" fmla="*/ 104 w 137"/>
                <a:gd name="T13" fmla="*/ 165 h 166"/>
                <a:gd name="T14" fmla="*/ 102 w 137"/>
                <a:gd name="T15" fmla="*/ 165 h 166"/>
                <a:gd name="T16" fmla="*/ 101 w 137"/>
                <a:gd name="T17" fmla="*/ 166 h 166"/>
                <a:gd name="T18" fmla="*/ 73 w 137"/>
                <a:gd name="T19" fmla="*/ 165 h 166"/>
                <a:gd name="T20" fmla="*/ 50 w 137"/>
                <a:gd name="T21" fmla="*/ 166 h 166"/>
                <a:gd name="T22" fmla="*/ 45 w 137"/>
                <a:gd name="T23" fmla="*/ 165 h 166"/>
                <a:gd name="T24" fmla="*/ 47 w 137"/>
                <a:gd name="T25" fmla="*/ 163 h 166"/>
                <a:gd name="T26" fmla="*/ 48 w 137"/>
                <a:gd name="T27" fmla="*/ 163 h 166"/>
                <a:gd name="T28" fmla="*/ 54 w 137"/>
                <a:gd name="T29" fmla="*/ 162 h 166"/>
                <a:gd name="T30" fmla="*/ 59 w 137"/>
                <a:gd name="T31" fmla="*/ 157 h 166"/>
                <a:gd name="T32" fmla="*/ 62 w 137"/>
                <a:gd name="T33" fmla="*/ 150 h 166"/>
                <a:gd name="T34" fmla="*/ 62 w 137"/>
                <a:gd name="T35" fmla="*/ 103 h 166"/>
                <a:gd name="T36" fmla="*/ 29 w 137"/>
                <a:gd name="T37" fmla="*/ 13 h 166"/>
                <a:gd name="T38" fmla="*/ 21 w 137"/>
                <a:gd name="T39" fmla="*/ 13 h 166"/>
                <a:gd name="T40" fmla="*/ 10 w 137"/>
                <a:gd name="T41" fmla="*/ 17 h 166"/>
                <a:gd name="T42" fmla="*/ 7 w 137"/>
                <a:gd name="T43" fmla="*/ 20 h 166"/>
                <a:gd name="T44" fmla="*/ 3 w 137"/>
                <a:gd name="T45" fmla="*/ 27 h 166"/>
                <a:gd name="T46" fmla="*/ 2 w 137"/>
                <a:gd name="T47" fmla="*/ 29 h 166"/>
                <a:gd name="T48" fmla="*/ 0 w 137"/>
                <a:gd name="T49" fmla="*/ 29 h 166"/>
                <a:gd name="T50" fmla="*/ 0 w 137"/>
                <a:gd name="T51" fmla="*/ 27 h 166"/>
                <a:gd name="T52" fmla="*/ 5 w 137"/>
                <a:gd name="T53" fmla="*/ 4 h 166"/>
                <a:gd name="T54" fmla="*/ 7 w 137"/>
                <a:gd name="T55" fmla="*/ 0 h 166"/>
                <a:gd name="T56" fmla="*/ 10 w 137"/>
                <a:gd name="T57" fmla="*/ 1 h 166"/>
                <a:gd name="T58" fmla="*/ 16 w 137"/>
                <a:gd name="T59" fmla="*/ 2 h 166"/>
                <a:gd name="T60" fmla="*/ 114 w 137"/>
                <a:gd name="T61" fmla="*/ 2 h 166"/>
                <a:gd name="T62" fmla="*/ 130 w 137"/>
                <a:gd name="T63" fmla="*/ 2 h 166"/>
                <a:gd name="T64" fmla="*/ 137 w 137"/>
                <a:gd name="T65" fmla="*/ 1 h 166"/>
                <a:gd name="T66" fmla="*/ 137 w 137"/>
                <a:gd name="T67" fmla="*/ 1 h 166"/>
                <a:gd name="T68" fmla="*/ 137 w 137"/>
                <a:gd name="T69" fmla="*/ 4 h 166"/>
                <a:gd name="T70" fmla="*/ 137 w 137"/>
                <a:gd name="T71" fmla="*/ 29 h 166"/>
                <a:gd name="T72" fmla="*/ 135 w 137"/>
                <a:gd name="T73" fmla="*/ 30 h 166"/>
                <a:gd name="T74" fmla="*/ 135 w 137"/>
                <a:gd name="T75" fmla="*/ 30 h 166"/>
                <a:gd name="T76" fmla="*/ 133 w 137"/>
                <a:gd name="T77" fmla="*/ 24 h 166"/>
                <a:gd name="T78" fmla="*/ 132 w 137"/>
                <a:gd name="T79" fmla="*/ 20 h 166"/>
                <a:gd name="T80" fmla="*/ 120 w 137"/>
                <a:gd name="T81" fmla="*/ 14 h 166"/>
                <a:gd name="T82" fmla="*/ 82 w 137"/>
                <a:gd name="T83" fmla="*/ 1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7" h="166">
                  <a:moveTo>
                    <a:pt x="82" y="103"/>
                  </a:moveTo>
                  <a:lnTo>
                    <a:pt x="82" y="103"/>
                  </a:lnTo>
                  <a:lnTo>
                    <a:pt x="82" y="131"/>
                  </a:lnTo>
                  <a:lnTo>
                    <a:pt x="83" y="150"/>
                  </a:lnTo>
                  <a:lnTo>
                    <a:pt x="83" y="150"/>
                  </a:lnTo>
                  <a:lnTo>
                    <a:pt x="83" y="155"/>
                  </a:lnTo>
                  <a:lnTo>
                    <a:pt x="85" y="157"/>
                  </a:lnTo>
                  <a:lnTo>
                    <a:pt x="88" y="160"/>
                  </a:lnTo>
                  <a:lnTo>
                    <a:pt x="92" y="162"/>
                  </a:lnTo>
                  <a:lnTo>
                    <a:pt x="92" y="162"/>
                  </a:lnTo>
                  <a:lnTo>
                    <a:pt x="102" y="162"/>
                  </a:lnTo>
                  <a:lnTo>
                    <a:pt x="102" y="162"/>
                  </a:lnTo>
                  <a:lnTo>
                    <a:pt x="104" y="163"/>
                  </a:lnTo>
                  <a:lnTo>
                    <a:pt x="104" y="165"/>
                  </a:lnTo>
                  <a:lnTo>
                    <a:pt x="104" y="165"/>
                  </a:lnTo>
                  <a:lnTo>
                    <a:pt x="102" y="165"/>
                  </a:lnTo>
                  <a:lnTo>
                    <a:pt x="101" y="166"/>
                  </a:lnTo>
                  <a:lnTo>
                    <a:pt x="101" y="16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0" y="166"/>
                  </a:lnTo>
                  <a:lnTo>
                    <a:pt x="50" y="166"/>
                  </a:lnTo>
                  <a:lnTo>
                    <a:pt x="47" y="165"/>
                  </a:lnTo>
                  <a:lnTo>
                    <a:pt x="45" y="165"/>
                  </a:lnTo>
                  <a:lnTo>
                    <a:pt x="45" y="165"/>
                  </a:lnTo>
                  <a:lnTo>
                    <a:pt x="47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57" y="160"/>
                  </a:lnTo>
                  <a:lnTo>
                    <a:pt x="59" y="157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2" y="131"/>
                  </a:lnTo>
                  <a:lnTo>
                    <a:pt x="62" y="103"/>
                  </a:lnTo>
                  <a:lnTo>
                    <a:pt x="62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1" y="13"/>
                  </a:lnTo>
                  <a:lnTo>
                    <a:pt x="15" y="14"/>
                  </a:lnTo>
                  <a:lnTo>
                    <a:pt x="10" y="17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3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29"/>
                  </a:lnTo>
                  <a:lnTo>
                    <a:pt x="137" y="29"/>
                  </a:lnTo>
                  <a:lnTo>
                    <a:pt x="136" y="30"/>
                  </a:lnTo>
                  <a:lnTo>
                    <a:pt x="135" y="30"/>
                  </a:lnTo>
                  <a:lnTo>
                    <a:pt x="135" y="30"/>
                  </a:lnTo>
                  <a:lnTo>
                    <a:pt x="135" y="30"/>
                  </a:lnTo>
                  <a:lnTo>
                    <a:pt x="133" y="27"/>
                  </a:lnTo>
                  <a:lnTo>
                    <a:pt x="133" y="24"/>
                  </a:lnTo>
                  <a:lnTo>
                    <a:pt x="133" y="24"/>
                  </a:lnTo>
                  <a:lnTo>
                    <a:pt x="132" y="20"/>
                  </a:lnTo>
                  <a:lnTo>
                    <a:pt x="127" y="17"/>
                  </a:lnTo>
                  <a:lnTo>
                    <a:pt x="120" y="14"/>
                  </a:lnTo>
                  <a:lnTo>
                    <a:pt x="107" y="13"/>
                  </a:lnTo>
                  <a:lnTo>
                    <a:pt x="82" y="13"/>
                  </a:lnTo>
                  <a:lnTo>
                    <a:pt x="82" y="1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8" name="Freeform 21">
              <a:extLst>
                <a:ext uri="{FF2B5EF4-FFF2-40B4-BE49-F238E27FC236}">
                  <a16:creationId xmlns="" xmlns:a16="http://schemas.microsoft.com/office/drawing/2014/main" id="{D1C80CA0-047A-44EE-BFD2-11C470D281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61508" y="5485607"/>
              <a:ext cx="139699" cy="133351"/>
            </a:xfrm>
            <a:custGeom>
              <a:avLst/>
              <a:gdLst>
                <a:gd name="T0" fmla="*/ 80 w 175"/>
                <a:gd name="T1" fmla="*/ 9 h 168"/>
                <a:gd name="T2" fmla="*/ 84 w 175"/>
                <a:gd name="T3" fmla="*/ 0 h 168"/>
                <a:gd name="T4" fmla="*/ 86 w 175"/>
                <a:gd name="T5" fmla="*/ 2 h 168"/>
                <a:gd name="T6" fmla="*/ 90 w 175"/>
                <a:gd name="T7" fmla="*/ 9 h 168"/>
                <a:gd name="T8" fmla="*/ 144 w 175"/>
                <a:gd name="T9" fmla="*/ 139 h 168"/>
                <a:gd name="T10" fmla="*/ 149 w 175"/>
                <a:gd name="T11" fmla="*/ 151 h 168"/>
                <a:gd name="T12" fmla="*/ 159 w 175"/>
                <a:gd name="T13" fmla="*/ 161 h 168"/>
                <a:gd name="T14" fmla="*/ 163 w 175"/>
                <a:gd name="T15" fmla="*/ 162 h 168"/>
                <a:gd name="T16" fmla="*/ 172 w 175"/>
                <a:gd name="T17" fmla="*/ 164 h 168"/>
                <a:gd name="T18" fmla="*/ 175 w 175"/>
                <a:gd name="T19" fmla="*/ 167 h 168"/>
                <a:gd name="T20" fmla="*/ 172 w 175"/>
                <a:gd name="T21" fmla="*/ 167 h 168"/>
                <a:gd name="T22" fmla="*/ 169 w 175"/>
                <a:gd name="T23" fmla="*/ 168 h 168"/>
                <a:gd name="T24" fmla="*/ 134 w 175"/>
                <a:gd name="T25" fmla="*/ 167 h 168"/>
                <a:gd name="T26" fmla="*/ 127 w 175"/>
                <a:gd name="T27" fmla="*/ 165 h 168"/>
                <a:gd name="T28" fmla="*/ 127 w 175"/>
                <a:gd name="T29" fmla="*/ 165 h 168"/>
                <a:gd name="T30" fmla="*/ 128 w 175"/>
                <a:gd name="T31" fmla="*/ 164 h 168"/>
                <a:gd name="T32" fmla="*/ 130 w 175"/>
                <a:gd name="T33" fmla="*/ 161 h 168"/>
                <a:gd name="T34" fmla="*/ 109 w 175"/>
                <a:gd name="T35" fmla="*/ 108 h 168"/>
                <a:gd name="T36" fmla="*/ 109 w 175"/>
                <a:gd name="T37" fmla="*/ 108 h 168"/>
                <a:gd name="T38" fmla="*/ 57 w 175"/>
                <a:gd name="T39" fmla="*/ 108 h 168"/>
                <a:gd name="T40" fmla="*/ 55 w 175"/>
                <a:gd name="T41" fmla="*/ 108 h 168"/>
                <a:gd name="T42" fmla="*/ 41 w 175"/>
                <a:gd name="T43" fmla="*/ 143 h 168"/>
                <a:gd name="T44" fmla="*/ 39 w 175"/>
                <a:gd name="T45" fmla="*/ 152 h 168"/>
                <a:gd name="T46" fmla="*/ 38 w 175"/>
                <a:gd name="T47" fmla="*/ 158 h 168"/>
                <a:gd name="T48" fmla="*/ 41 w 175"/>
                <a:gd name="T49" fmla="*/ 162 h 168"/>
                <a:gd name="T50" fmla="*/ 48 w 175"/>
                <a:gd name="T51" fmla="*/ 164 h 168"/>
                <a:gd name="T52" fmla="*/ 49 w 175"/>
                <a:gd name="T53" fmla="*/ 165 h 168"/>
                <a:gd name="T54" fmla="*/ 49 w 175"/>
                <a:gd name="T55" fmla="*/ 167 h 168"/>
                <a:gd name="T56" fmla="*/ 47 w 175"/>
                <a:gd name="T57" fmla="*/ 168 h 168"/>
                <a:gd name="T58" fmla="*/ 26 w 175"/>
                <a:gd name="T59" fmla="*/ 167 h 168"/>
                <a:gd name="T60" fmla="*/ 4 w 175"/>
                <a:gd name="T61" fmla="*/ 168 h 168"/>
                <a:gd name="T62" fmla="*/ 1 w 175"/>
                <a:gd name="T63" fmla="*/ 167 h 168"/>
                <a:gd name="T64" fmla="*/ 0 w 175"/>
                <a:gd name="T65" fmla="*/ 167 h 168"/>
                <a:gd name="T66" fmla="*/ 1 w 175"/>
                <a:gd name="T67" fmla="*/ 164 h 168"/>
                <a:gd name="T68" fmla="*/ 9 w 175"/>
                <a:gd name="T69" fmla="*/ 164 h 168"/>
                <a:gd name="T70" fmla="*/ 14 w 175"/>
                <a:gd name="T71" fmla="*/ 162 h 168"/>
                <a:gd name="T72" fmla="*/ 23 w 175"/>
                <a:gd name="T73" fmla="*/ 152 h 168"/>
                <a:gd name="T74" fmla="*/ 80 w 175"/>
                <a:gd name="T75" fmla="*/ 9 h 168"/>
                <a:gd name="T76" fmla="*/ 105 w 175"/>
                <a:gd name="T77" fmla="*/ 98 h 168"/>
                <a:gd name="T78" fmla="*/ 105 w 175"/>
                <a:gd name="T79" fmla="*/ 97 h 168"/>
                <a:gd name="T80" fmla="*/ 83 w 175"/>
                <a:gd name="T81" fmla="*/ 38 h 168"/>
                <a:gd name="T82" fmla="*/ 79 w 175"/>
                <a:gd name="T83" fmla="*/ 38 h 168"/>
                <a:gd name="T84" fmla="*/ 58 w 175"/>
                <a:gd name="T85" fmla="*/ 97 h 168"/>
                <a:gd name="T86" fmla="*/ 60 w 175"/>
                <a:gd name="T87" fmla="*/ 9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5" h="168">
                  <a:moveTo>
                    <a:pt x="80" y="9"/>
                  </a:moveTo>
                  <a:lnTo>
                    <a:pt x="80" y="9"/>
                  </a:lnTo>
                  <a:lnTo>
                    <a:pt x="83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144" y="139"/>
                  </a:lnTo>
                  <a:lnTo>
                    <a:pt x="144" y="139"/>
                  </a:lnTo>
                  <a:lnTo>
                    <a:pt x="149" y="151"/>
                  </a:lnTo>
                  <a:lnTo>
                    <a:pt x="155" y="158"/>
                  </a:lnTo>
                  <a:lnTo>
                    <a:pt x="159" y="161"/>
                  </a:lnTo>
                  <a:lnTo>
                    <a:pt x="163" y="162"/>
                  </a:lnTo>
                  <a:lnTo>
                    <a:pt x="163" y="162"/>
                  </a:lnTo>
                  <a:lnTo>
                    <a:pt x="172" y="164"/>
                  </a:lnTo>
                  <a:lnTo>
                    <a:pt x="172" y="164"/>
                  </a:lnTo>
                  <a:lnTo>
                    <a:pt x="174" y="165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2" y="167"/>
                  </a:lnTo>
                  <a:lnTo>
                    <a:pt x="169" y="168"/>
                  </a:lnTo>
                  <a:lnTo>
                    <a:pt x="169" y="168"/>
                  </a:lnTo>
                  <a:lnTo>
                    <a:pt x="134" y="167"/>
                  </a:lnTo>
                  <a:lnTo>
                    <a:pt x="134" y="167"/>
                  </a:lnTo>
                  <a:lnTo>
                    <a:pt x="128" y="167"/>
                  </a:lnTo>
                  <a:lnTo>
                    <a:pt x="127" y="165"/>
                  </a:lnTo>
                  <a:lnTo>
                    <a:pt x="127" y="165"/>
                  </a:lnTo>
                  <a:lnTo>
                    <a:pt x="127" y="165"/>
                  </a:lnTo>
                  <a:lnTo>
                    <a:pt x="128" y="164"/>
                  </a:lnTo>
                  <a:lnTo>
                    <a:pt x="128" y="164"/>
                  </a:lnTo>
                  <a:lnTo>
                    <a:pt x="130" y="162"/>
                  </a:lnTo>
                  <a:lnTo>
                    <a:pt x="130" y="161"/>
                  </a:lnTo>
                  <a:lnTo>
                    <a:pt x="130" y="158"/>
                  </a:lnTo>
                  <a:lnTo>
                    <a:pt x="109" y="108"/>
                  </a:lnTo>
                  <a:lnTo>
                    <a:pt x="109" y="108"/>
                  </a:lnTo>
                  <a:lnTo>
                    <a:pt x="109" y="108"/>
                  </a:lnTo>
                  <a:lnTo>
                    <a:pt x="108" y="108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5" y="108"/>
                  </a:lnTo>
                  <a:lnTo>
                    <a:pt x="54" y="110"/>
                  </a:lnTo>
                  <a:lnTo>
                    <a:pt x="41" y="143"/>
                  </a:lnTo>
                  <a:lnTo>
                    <a:pt x="41" y="143"/>
                  </a:lnTo>
                  <a:lnTo>
                    <a:pt x="39" y="152"/>
                  </a:lnTo>
                  <a:lnTo>
                    <a:pt x="38" y="158"/>
                  </a:lnTo>
                  <a:lnTo>
                    <a:pt x="38" y="158"/>
                  </a:lnTo>
                  <a:lnTo>
                    <a:pt x="38" y="161"/>
                  </a:lnTo>
                  <a:lnTo>
                    <a:pt x="41" y="162"/>
                  </a:lnTo>
                  <a:lnTo>
                    <a:pt x="45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9" y="165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1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5"/>
                  </a:lnTo>
                  <a:lnTo>
                    <a:pt x="1" y="164"/>
                  </a:lnTo>
                  <a:lnTo>
                    <a:pt x="1" y="164"/>
                  </a:lnTo>
                  <a:lnTo>
                    <a:pt x="9" y="164"/>
                  </a:lnTo>
                  <a:lnTo>
                    <a:pt x="9" y="164"/>
                  </a:lnTo>
                  <a:lnTo>
                    <a:pt x="14" y="162"/>
                  </a:lnTo>
                  <a:lnTo>
                    <a:pt x="20" y="158"/>
                  </a:lnTo>
                  <a:lnTo>
                    <a:pt x="23" y="152"/>
                  </a:lnTo>
                  <a:lnTo>
                    <a:pt x="28" y="143"/>
                  </a:lnTo>
                  <a:lnTo>
                    <a:pt x="80" y="9"/>
                  </a:lnTo>
                  <a:close/>
                  <a:moveTo>
                    <a:pt x="105" y="98"/>
                  </a:moveTo>
                  <a:lnTo>
                    <a:pt x="105" y="98"/>
                  </a:lnTo>
                  <a:lnTo>
                    <a:pt x="105" y="98"/>
                  </a:lnTo>
                  <a:lnTo>
                    <a:pt x="105" y="97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2" y="35"/>
                  </a:lnTo>
                  <a:lnTo>
                    <a:pt x="79" y="38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58" y="98"/>
                  </a:lnTo>
                  <a:lnTo>
                    <a:pt x="60" y="98"/>
                  </a:lnTo>
                  <a:lnTo>
                    <a:pt x="105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9" name="Freeform 22">
              <a:extLst>
                <a:ext uri="{FF2B5EF4-FFF2-40B4-BE49-F238E27FC236}">
                  <a16:creationId xmlns="" xmlns:a16="http://schemas.microsoft.com/office/drawing/2014/main" id="{D58BD802-6DC2-4671-824E-0CF0C15500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7482" y="5406231"/>
              <a:ext cx="460372" cy="295277"/>
            </a:xfrm>
            <a:custGeom>
              <a:avLst/>
              <a:gdLst>
                <a:gd name="T0" fmla="*/ 160 w 580"/>
                <a:gd name="T1" fmla="*/ 192 h 373"/>
                <a:gd name="T2" fmla="*/ 138 w 580"/>
                <a:gd name="T3" fmla="*/ 148 h 373"/>
                <a:gd name="T4" fmla="*/ 152 w 580"/>
                <a:gd name="T5" fmla="*/ 138 h 373"/>
                <a:gd name="T6" fmla="*/ 171 w 580"/>
                <a:gd name="T7" fmla="*/ 119 h 373"/>
                <a:gd name="T8" fmla="*/ 184 w 580"/>
                <a:gd name="T9" fmla="*/ 89 h 373"/>
                <a:gd name="T10" fmla="*/ 187 w 580"/>
                <a:gd name="T11" fmla="*/ 66 h 373"/>
                <a:gd name="T12" fmla="*/ 184 w 580"/>
                <a:gd name="T13" fmla="*/ 47 h 373"/>
                <a:gd name="T14" fmla="*/ 170 w 580"/>
                <a:gd name="T15" fmla="*/ 22 h 373"/>
                <a:gd name="T16" fmla="*/ 155 w 580"/>
                <a:gd name="T17" fmla="*/ 10 h 373"/>
                <a:gd name="T18" fmla="*/ 111 w 580"/>
                <a:gd name="T19" fmla="*/ 0 h 373"/>
                <a:gd name="T20" fmla="*/ 50 w 580"/>
                <a:gd name="T21" fmla="*/ 2 h 373"/>
                <a:gd name="T22" fmla="*/ 6 w 580"/>
                <a:gd name="T23" fmla="*/ 0 h 373"/>
                <a:gd name="T24" fmla="*/ 0 w 580"/>
                <a:gd name="T25" fmla="*/ 3 h 373"/>
                <a:gd name="T26" fmla="*/ 5 w 580"/>
                <a:gd name="T27" fmla="*/ 5 h 373"/>
                <a:gd name="T28" fmla="*/ 24 w 580"/>
                <a:gd name="T29" fmla="*/ 9 h 373"/>
                <a:gd name="T30" fmla="*/ 33 w 580"/>
                <a:gd name="T31" fmla="*/ 27 h 373"/>
                <a:gd name="T32" fmla="*/ 33 w 580"/>
                <a:gd name="T33" fmla="*/ 103 h 373"/>
                <a:gd name="T34" fmla="*/ 33 w 580"/>
                <a:gd name="T35" fmla="*/ 212 h 373"/>
                <a:gd name="T36" fmla="*/ 31 w 580"/>
                <a:gd name="T37" fmla="*/ 246 h 373"/>
                <a:gd name="T38" fmla="*/ 25 w 580"/>
                <a:gd name="T39" fmla="*/ 260 h 373"/>
                <a:gd name="T40" fmla="*/ 11 w 580"/>
                <a:gd name="T41" fmla="*/ 263 h 373"/>
                <a:gd name="T42" fmla="*/ 6 w 580"/>
                <a:gd name="T43" fmla="*/ 265 h 373"/>
                <a:gd name="T44" fmla="*/ 8 w 580"/>
                <a:gd name="T45" fmla="*/ 268 h 373"/>
                <a:gd name="T46" fmla="*/ 49 w 580"/>
                <a:gd name="T47" fmla="*/ 268 h 373"/>
                <a:gd name="T48" fmla="*/ 95 w 580"/>
                <a:gd name="T49" fmla="*/ 269 h 373"/>
                <a:gd name="T50" fmla="*/ 101 w 580"/>
                <a:gd name="T51" fmla="*/ 265 h 373"/>
                <a:gd name="T52" fmla="*/ 95 w 580"/>
                <a:gd name="T53" fmla="*/ 263 h 373"/>
                <a:gd name="T54" fmla="*/ 75 w 580"/>
                <a:gd name="T55" fmla="*/ 259 h 373"/>
                <a:gd name="T56" fmla="*/ 68 w 580"/>
                <a:gd name="T57" fmla="*/ 249 h 373"/>
                <a:gd name="T58" fmla="*/ 66 w 580"/>
                <a:gd name="T59" fmla="*/ 228 h 373"/>
                <a:gd name="T60" fmla="*/ 65 w 580"/>
                <a:gd name="T61" fmla="*/ 157 h 373"/>
                <a:gd name="T62" fmla="*/ 68 w 580"/>
                <a:gd name="T63" fmla="*/ 155 h 373"/>
                <a:gd name="T64" fmla="*/ 138 w 580"/>
                <a:gd name="T65" fmla="*/ 218 h 373"/>
                <a:gd name="T66" fmla="*/ 149 w 580"/>
                <a:gd name="T67" fmla="*/ 239 h 373"/>
                <a:gd name="T68" fmla="*/ 149 w 580"/>
                <a:gd name="T69" fmla="*/ 239 h 373"/>
                <a:gd name="T70" fmla="*/ 173 w 580"/>
                <a:gd name="T71" fmla="*/ 271 h 373"/>
                <a:gd name="T72" fmla="*/ 202 w 580"/>
                <a:gd name="T73" fmla="*/ 300 h 373"/>
                <a:gd name="T74" fmla="*/ 247 w 580"/>
                <a:gd name="T75" fmla="*/ 334 h 373"/>
                <a:gd name="T76" fmla="*/ 297 w 580"/>
                <a:gd name="T77" fmla="*/ 355 h 373"/>
                <a:gd name="T78" fmla="*/ 365 w 580"/>
                <a:gd name="T79" fmla="*/ 370 h 373"/>
                <a:gd name="T80" fmla="*/ 460 w 580"/>
                <a:gd name="T81" fmla="*/ 370 h 373"/>
                <a:gd name="T82" fmla="*/ 536 w 580"/>
                <a:gd name="T83" fmla="*/ 357 h 373"/>
                <a:gd name="T84" fmla="*/ 580 w 580"/>
                <a:gd name="T85" fmla="*/ 344 h 373"/>
                <a:gd name="T86" fmla="*/ 511 w 580"/>
                <a:gd name="T87" fmla="*/ 357 h 373"/>
                <a:gd name="T88" fmla="*/ 424 w 580"/>
                <a:gd name="T89" fmla="*/ 361 h 373"/>
                <a:gd name="T90" fmla="*/ 342 w 580"/>
                <a:gd name="T91" fmla="*/ 350 h 373"/>
                <a:gd name="T92" fmla="*/ 292 w 580"/>
                <a:gd name="T93" fmla="*/ 332 h 373"/>
                <a:gd name="T94" fmla="*/ 246 w 580"/>
                <a:gd name="T95" fmla="*/ 304 h 373"/>
                <a:gd name="T96" fmla="*/ 205 w 580"/>
                <a:gd name="T97" fmla="*/ 265 h 373"/>
                <a:gd name="T98" fmla="*/ 68 w 580"/>
                <a:gd name="T99" fmla="*/ 138 h 373"/>
                <a:gd name="T100" fmla="*/ 65 w 580"/>
                <a:gd name="T101" fmla="*/ 132 h 373"/>
                <a:gd name="T102" fmla="*/ 66 w 580"/>
                <a:gd name="T103" fmla="*/ 16 h 373"/>
                <a:gd name="T104" fmla="*/ 78 w 580"/>
                <a:gd name="T105" fmla="*/ 13 h 373"/>
                <a:gd name="T106" fmla="*/ 106 w 580"/>
                <a:gd name="T107" fmla="*/ 13 h 373"/>
                <a:gd name="T108" fmla="*/ 136 w 580"/>
                <a:gd name="T109" fmla="*/ 31 h 373"/>
                <a:gd name="T110" fmla="*/ 152 w 580"/>
                <a:gd name="T111" fmla="*/ 67 h 373"/>
                <a:gd name="T112" fmla="*/ 151 w 580"/>
                <a:gd name="T113" fmla="*/ 103 h 373"/>
                <a:gd name="T114" fmla="*/ 141 w 580"/>
                <a:gd name="T115" fmla="*/ 129 h 373"/>
                <a:gd name="T116" fmla="*/ 132 w 580"/>
                <a:gd name="T117" fmla="*/ 136 h 373"/>
                <a:gd name="T118" fmla="*/ 104 w 580"/>
                <a:gd name="T119" fmla="*/ 143 h 373"/>
                <a:gd name="T120" fmla="*/ 73 w 580"/>
                <a:gd name="T121" fmla="*/ 13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0" h="373">
                  <a:moveTo>
                    <a:pt x="180" y="230"/>
                  </a:moveTo>
                  <a:lnTo>
                    <a:pt x="180" y="230"/>
                  </a:lnTo>
                  <a:lnTo>
                    <a:pt x="160" y="192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45" y="143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63" y="129"/>
                  </a:lnTo>
                  <a:lnTo>
                    <a:pt x="171" y="119"/>
                  </a:lnTo>
                  <a:lnTo>
                    <a:pt x="171" y="119"/>
                  </a:lnTo>
                  <a:lnTo>
                    <a:pt x="177" y="110"/>
                  </a:lnTo>
                  <a:lnTo>
                    <a:pt x="181" y="100"/>
                  </a:lnTo>
                  <a:lnTo>
                    <a:pt x="184" y="8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7" y="66"/>
                  </a:lnTo>
                  <a:lnTo>
                    <a:pt x="187" y="66"/>
                  </a:lnTo>
                  <a:lnTo>
                    <a:pt x="186" y="57"/>
                  </a:lnTo>
                  <a:lnTo>
                    <a:pt x="184" y="47"/>
                  </a:lnTo>
                  <a:lnTo>
                    <a:pt x="181" y="40"/>
                  </a:lnTo>
                  <a:lnTo>
                    <a:pt x="177" y="32"/>
                  </a:lnTo>
                  <a:lnTo>
                    <a:pt x="170" y="22"/>
                  </a:lnTo>
                  <a:lnTo>
                    <a:pt x="163" y="16"/>
                  </a:lnTo>
                  <a:lnTo>
                    <a:pt x="163" y="16"/>
                  </a:lnTo>
                  <a:lnTo>
                    <a:pt x="155" y="10"/>
                  </a:lnTo>
                  <a:lnTo>
                    <a:pt x="146" y="8"/>
                  </a:lnTo>
                  <a:lnTo>
                    <a:pt x="129" y="3"/>
                  </a:lnTo>
                  <a:lnTo>
                    <a:pt x="111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24" y="9"/>
                  </a:lnTo>
                  <a:lnTo>
                    <a:pt x="28" y="13"/>
                  </a:lnTo>
                  <a:lnTo>
                    <a:pt x="31" y="19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3" y="48"/>
                  </a:lnTo>
                  <a:lnTo>
                    <a:pt x="33" y="103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33" y="212"/>
                  </a:lnTo>
                  <a:lnTo>
                    <a:pt x="33" y="231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30" y="253"/>
                  </a:lnTo>
                  <a:lnTo>
                    <a:pt x="28" y="258"/>
                  </a:lnTo>
                  <a:lnTo>
                    <a:pt x="25" y="260"/>
                  </a:lnTo>
                  <a:lnTo>
                    <a:pt x="21" y="262"/>
                  </a:lnTo>
                  <a:lnTo>
                    <a:pt x="21" y="262"/>
                  </a:lnTo>
                  <a:lnTo>
                    <a:pt x="11" y="263"/>
                  </a:lnTo>
                  <a:lnTo>
                    <a:pt x="11" y="263"/>
                  </a:lnTo>
                  <a:lnTo>
                    <a:pt x="8" y="263"/>
                  </a:lnTo>
                  <a:lnTo>
                    <a:pt x="6" y="265"/>
                  </a:lnTo>
                  <a:lnTo>
                    <a:pt x="6" y="265"/>
                  </a:lnTo>
                  <a:lnTo>
                    <a:pt x="6" y="266"/>
                  </a:lnTo>
                  <a:lnTo>
                    <a:pt x="8" y="268"/>
                  </a:lnTo>
                  <a:lnTo>
                    <a:pt x="12" y="269"/>
                  </a:lnTo>
                  <a:lnTo>
                    <a:pt x="12" y="269"/>
                  </a:lnTo>
                  <a:lnTo>
                    <a:pt x="49" y="268"/>
                  </a:lnTo>
                  <a:lnTo>
                    <a:pt x="49" y="268"/>
                  </a:lnTo>
                  <a:lnTo>
                    <a:pt x="95" y="269"/>
                  </a:lnTo>
                  <a:lnTo>
                    <a:pt x="95" y="269"/>
                  </a:lnTo>
                  <a:lnTo>
                    <a:pt x="100" y="268"/>
                  </a:lnTo>
                  <a:lnTo>
                    <a:pt x="101" y="265"/>
                  </a:lnTo>
                  <a:lnTo>
                    <a:pt x="101" y="265"/>
                  </a:lnTo>
                  <a:lnTo>
                    <a:pt x="100" y="263"/>
                  </a:lnTo>
                  <a:lnTo>
                    <a:pt x="95" y="263"/>
                  </a:lnTo>
                  <a:lnTo>
                    <a:pt x="95" y="263"/>
                  </a:lnTo>
                  <a:lnTo>
                    <a:pt x="84" y="262"/>
                  </a:lnTo>
                  <a:lnTo>
                    <a:pt x="84" y="262"/>
                  </a:lnTo>
                  <a:lnTo>
                    <a:pt x="75" y="259"/>
                  </a:lnTo>
                  <a:lnTo>
                    <a:pt x="72" y="258"/>
                  </a:lnTo>
                  <a:lnTo>
                    <a:pt x="71" y="255"/>
                  </a:lnTo>
                  <a:lnTo>
                    <a:pt x="68" y="249"/>
                  </a:lnTo>
                  <a:lnTo>
                    <a:pt x="68" y="241"/>
                  </a:lnTo>
                  <a:lnTo>
                    <a:pt x="68" y="241"/>
                  </a:lnTo>
                  <a:lnTo>
                    <a:pt x="66" y="228"/>
                  </a:lnTo>
                  <a:lnTo>
                    <a:pt x="65" y="209"/>
                  </a:lnTo>
                  <a:lnTo>
                    <a:pt x="65" y="163"/>
                  </a:lnTo>
                  <a:lnTo>
                    <a:pt x="65" y="157"/>
                  </a:lnTo>
                  <a:lnTo>
                    <a:pt x="65" y="157"/>
                  </a:lnTo>
                  <a:lnTo>
                    <a:pt x="65" y="155"/>
                  </a:lnTo>
                  <a:lnTo>
                    <a:pt x="68" y="155"/>
                  </a:lnTo>
                  <a:lnTo>
                    <a:pt x="107" y="155"/>
                  </a:lnTo>
                  <a:lnTo>
                    <a:pt x="107" y="155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63" y="258"/>
                  </a:lnTo>
                  <a:lnTo>
                    <a:pt x="173" y="272"/>
                  </a:lnTo>
                  <a:lnTo>
                    <a:pt x="173" y="271"/>
                  </a:lnTo>
                  <a:lnTo>
                    <a:pt x="173" y="271"/>
                  </a:lnTo>
                  <a:lnTo>
                    <a:pt x="187" y="287"/>
                  </a:lnTo>
                  <a:lnTo>
                    <a:pt x="202" y="300"/>
                  </a:lnTo>
                  <a:lnTo>
                    <a:pt x="217" y="313"/>
                  </a:lnTo>
                  <a:lnTo>
                    <a:pt x="233" y="323"/>
                  </a:lnTo>
                  <a:lnTo>
                    <a:pt x="247" y="334"/>
                  </a:lnTo>
                  <a:lnTo>
                    <a:pt x="265" y="342"/>
                  </a:lnTo>
                  <a:lnTo>
                    <a:pt x="281" y="350"/>
                  </a:lnTo>
                  <a:lnTo>
                    <a:pt x="297" y="355"/>
                  </a:lnTo>
                  <a:lnTo>
                    <a:pt x="314" y="361"/>
                  </a:lnTo>
                  <a:lnTo>
                    <a:pt x="330" y="364"/>
                  </a:lnTo>
                  <a:lnTo>
                    <a:pt x="365" y="370"/>
                  </a:lnTo>
                  <a:lnTo>
                    <a:pt x="398" y="373"/>
                  </a:lnTo>
                  <a:lnTo>
                    <a:pt x="430" y="373"/>
                  </a:lnTo>
                  <a:lnTo>
                    <a:pt x="460" y="370"/>
                  </a:lnTo>
                  <a:lnTo>
                    <a:pt x="490" y="367"/>
                  </a:lnTo>
                  <a:lnTo>
                    <a:pt x="514" y="363"/>
                  </a:lnTo>
                  <a:lnTo>
                    <a:pt x="536" y="357"/>
                  </a:lnTo>
                  <a:lnTo>
                    <a:pt x="568" y="348"/>
                  </a:lnTo>
                  <a:lnTo>
                    <a:pt x="580" y="344"/>
                  </a:lnTo>
                  <a:lnTo>
                    <a:pt x="580" y="344"/>
                  </a:lnTo>
                  <a:lnTo>
                    <a:pt x="567" y="347"/>
                  </a:lnTo>
                  <a:lnTo>
                    <a:pt x="533" y="354"/>
                  </a:lnTo>
                  <a:lnTo>
                    <a:pt x="511" y="357"/>
                  </a:lnTo>
                  <a:lnTo>
                    <a:pt x="485" y="360"/>
                  </a:lnTo>
                  <a:lnTo>
                    <a:pt x="456" y="361"/>
                  </a:lnTo>
                  <a:lnTo>
                    <a:pt x="424" y="361"/>
                  </a:lnTo>
                  <a:lnTo>
                    <a:pt x="392" y="360"/>
                  </a:lnTo>
                  <a:lnTo>
                    <a:pt x="358" y="354"/>
                  </a:lnTo>
                  <a:lnTo>
                    <a:pt x="342" y="350"/>
                  </a:lnTo>
                  <a:lnTo>
                    <a:pt x="325" y="345"/>
                  </a:lnTo>
                  <a:lnTo>
                    <a:pt x="309" y="339"/>
                  </a:lnTo>
                  <a:lnTo>
                    <a:pt x="292" y="332"/>
                  </a:lnTo>
                  <a:lnTo>
                    <a:pt x="276" y="325"/>
                  </a:lnTo>
                  <a:lnTo>
                    <a:pt x="262" y="315"/>
                  </a:lnTo>
                  <a:lnTo>
                    <a:pt x="246" y="304"/>
                  </a:lnTo>
                  <a:lnTo>
                    <a:pt x="231" y="293"/>
                  </a:lnTo>
                  <a:lnTo>
                    <a:pt x="218" y="279"/>
                  </a:lnTo>
                  <a:lnTo>
                    <a:pt x="205" y="265"/>
                  </a:lnTo>
                  <a:lnTo>
                    <a:pt x="192" y="249"/>
                  </a:lnTo>
                  <a:lnTo>
                    <a:pt x="180" y="230"/>
                  </a:lnTo>
                  <a:close/>
                  <a:moveTo>
                    <a:pt x="68" y="138"/>
                  </a:moveTo>
                  <a:lnTo>
                    <a:pt x="68" y="138"/>
                  </a:lnTo>
                  <a:lnTo>
                    <a:pt x="65" y="135"/>
                  </a:lnTo>
                  <a:lnTo>
                    <a:pt x="65" y="132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6" y="16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78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106" y="13"/>
                  </a:lnTo>
                  <a:lnTo>
                    <a:pt x="117" y="18"/>
                  </a:lnTo>
                  <a:lnTo>
                    <a:pt x="127" y="24"/>
                  </a:lnTo>
                  <a:lnTo>
                    <a:pt x="136" y="31"/>
                  </a:lnTo>
                  <a:lnTo>
                    <a:pt x="144" y="41"/>
                  </a:lnTo>
                  <a:lnTo>
                    <a:pt x="149" y="53"/>
                  </a:lnTo>
                  <a:lnTo>
                    <a:pt x="152" y="67"/>
                  </a:lnTo>
                  <a:lnTo>
                    <a:pt x="154" y="84"/>
                  </a:lnTo>
                  <a:lnTo>
                    <a:pt x="154" y="84"/>
                  </a:lnTo>
                  <a:lnTo>
                    <a:pt x="151" y="103"/>
                  </a:lnTo>
                  <a:lnTo>
                    <a:pt x="148" y="117"/>
                  </a:lnTo>
                  <a:lnTo>
                    <a:pt x="145" y="123"/>
                  </a:lnTo>
                  <a:lnTo>
                    <a:pt x="141" y="129"/>
                  </a:lnTo>
                  <a:lnTo>
                    <a:pt x="136" y="133"/>
                  </a:lnTo>
                  <a:lnTo>
                    <a:pt x="132" y="136"/>
                  </a:lnTo>
                  <a:lnTo>
                    <a:pt x="132" y="136"/>
                  </a:lnTo>
                  <a:lnTo>
                    <a:pt x="126" y="141"/>
                  </a:lnTo>
                  <a:lnTo>
                    <a:pt x="119" y="142"/>
                  </a:lnTo>
                  <a:lnTo>
                    <a:pt x="104" y="143"/>
                  </a:lnTo>
                  <a:lnTo>
                    <a:pt x="104" y="143"/>
                  </a:lnTo>
                  <a:lnTo>
                    <a:pt x="82" y="141"/>
                  </a:lnTo>
                  <a:lnTo>
                    <a:pt x="73" y="139"/>
                  </a:lnTo>
                  <a:lnTo>
                    <a:pt x="6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2440356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786">
          <p15:clr>
            <a:srgbClr val="FBAE40"/>
          </p15:clr>
        </p15:guide>
        <p15:guide id="2" pos="284">
          <p15:clr>
            <a:srgbClr val="FBAE40"/>
          </p15:clr>
        </p15:guide>
        <p15:guide id="3" orient="horz" pos="3624">
          <p15:clr>
            <a:srgbClr val="FBAE40"/>
          </p15:clr>
        </p15:guide>
        <p15:guide id="4" pos="5478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ctrTitle"/>
          </p:nvPr>
        </p:nvSpPr>
        <p:spPr>
          <a:xfrm>
            <a:off x="453392" y="392374"/>
            <a:ext cx="8237220" cy="230832"/>
          </a:xfrm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53391" y="1062833"/>
            <a:ext cx="823722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3392" y="716975"/>
            <a:ext cx="8237220" cy="30055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0">
                <a:solidFill>
                  <a:schemeClr val="bg2"/>
                </a:solidFill>
                <a:latin typeface="+mj-lt"/>
              </a:defRPr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-1" y="6341067"/>
            <a:ext cx="9144001" cy="5169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26" name="Rectangle 25"/>
          <p:cNvSpPr/>
          <p:nvPr userDrawn="1"/>
        </p:nvSpPr>
        <p:spPr>
          <a:xfrm flipV="1">
            <a:off x="1" y="6272243"/>
            <a:ext cx="9144001" cy="6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idx="1"/>
          </p:nvPr>
        </p:nvSpPr>
        <p:spPr>
          <a:xfrm>
            <a:off x="453392" y="1252871"/>
            <a:ext cx="8237221" cy="38386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5740" indent="-20574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2"/>
              </a:buBlip>
              <a:defRPr lang="en-US" sz="105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11480" indent="-20574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2"/>
              </a:buBlip>
              <a:defRPr lang="en-US" sz="105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17220" indent="-20574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2"/>
              </a:buBlip>
              <a:defRPr lang="en-US" sz="105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22960" indent="-20574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2"/>
              </a:buBlip>
              <a:defRPr lang="en-US" sz="105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28700" indent="-20574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2"/>
              </a:buBlip>
              <a:defRPr lang="en-US" sz="105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2" name="Footer Placeholder 1"/>
          <p:cNvSpPr txBox="1">
            <a:spLocks/>
          </p:cNvSpPr>
          <p:nvPr userDrawn="1"/>
        </p:nvSpPr>
        <p:spPr>
          <a:xfrm>
            <a:off x="733512" y="6416972"/>
            <a:ext cx="5737399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</a:rPr>
              <a:t>Confidential - For GSK Internal Training Only. These Materials May Not be Shown to Customers. </a:t>
            </a:r>
          </a:p>
        </p:txBody>
      </p:sp>
      <p:sp>
        <p:nvSpPr>
          <p:cNvPr id="54" name="Slide Number Placeholder 5"/>
          <p:cNvSpPr txBox="1">
            <a:spLocks/>
          </p:cNvSpPr>
          <p:nvPr userDrawn="1"/>
        </p:nvSpPr>
        <p:spPr>
          <a:xfrm>
            <a:off x="-1" y="6416972"/>
            <a:ext cx="568142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07063A-B1A5-4118-9EBF-F4518BE7B37C}" type="slidenum">
              <a:rPr lang="en-US" sz="750" smtClean="0"/>
              <a:pPr algn="r"/>
              <a:t>‹#›</a:t>
            </a:fld>
            <a:endParaRPr lang="en-US" sz="750" dirty="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650826" y="6539195"/>
            <a:ext cx="0" cy="12067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Half Frame 48"/>
          <p:cNvSpPr/>
          <p:nvPr userDrawn="1"/>
        </p:nvSpPr>
        <p:spPr>
          <a:xfrm flipH="1" flipV="1">
            <a:off x="8134983" y="5255906"/>
            <a:ext cx="708817" cy="708817"/>
          </a:xfrm>
          <a:prstGeom prst="halfFrame">
            <a:avLst>
              <a:gd name="adj1" fmla="val 29302"/>
              <a:gd name="adj2" fmla="val 2896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721556"/>
            <a:ext cx="7677781" cy="123111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600" baseline="0">
                <a:solidFill>
                  <a:schemeClr val="bg2"/>
                </a:solidFill>
              </a:defRPr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D19D556E-EB88-437E-B0F7-A9C3BF8DD21D}"/>
              </a:ext>
            </a:extLst>
          </p:cNvPr>
          <p:cNvGrpSpPr/>
          <p:nvPr userDrawn="1"/>
        </p:nvGrpSpPr>
        <p:grpSpPr>
          <a:xfrm>
            <a:off x="7523971" y="6494707"/>
            <a:ext cx="1319829" cy="209650"/>
            <a:chOff x="6102533" y="5352256"/>
            <a:chExt cx="2198674" cy="349252"/>
          </a:xfrm>
        </p:grpSpPr>
        <p:sp>
          <p:nvSpPr>
            <p:cNvPr id="57" name="Freeform 9">
              <a:extLst>
                <a:ext uri="{FF2B5EF4-FFF2-40B4-BE49-F238E27FC236}">
                  <a16:creationId xmlns="" xmlns:a16="http://schemas.microsoft.com/office/drawing/2014/main" id="{EE7EB14A-3E95-4EFD-B84D-BEC2C897F0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533" y="5352256"/>
              <a:ext cx="219074" cy="266702"/>
            </a:xfrm>
            <a:custGeom>
              <a:avLst/>
              <a:gdLst>
                <a:gd name="T0" fmla="*/ 159 w 276"/>
                <a:gd name="T1" fmla="*/ 209 h 336"/>
                <a:gd name="T2" fmla="*/ 161 w 276"/>
                <a:gd name="T3" fmla="*/ 288 h 336"/>
                <a:gd name="T4" fmla="*/ 161 w 276"/>
                <a:gd name="T5" fmla="*/ 304 h 336"/>
                <a:gd name="T6" fmla="*/ 165 w 276"/>
                <a:gd name="T7" fmla="*/ 320 h 336"/>
                <a:gd name="T8" fmla="*/ 171 w 276"/>
                <a:gd name="T9" fmla="*/ 325 h 336"/>
                <a:gd name="T10" fmla="*/ 178 w 276"/>
                <a:gd name="T11" fmla="*/ 327 h 336"/>
                <a:gd name="T12" fmla="*/ 197 w 276"/>
                <a:gd name="T13" fmla="*/ 330 h 336"/>
                <a:gd name="T14" fmla="*/ 200 w 276"/>
                <a:gd name="T15" fmla="*/ 330 h 336"/>
                <a:gd name="T16" fmla="*/ 202 w 276"/>
                <a:gd name="T17" fmla="*/ 332 h 336"/>
                <a:gd name="T18" fmla="*/ 200 w 276"/>
                <a:gd name="T19" fmla="*/ 335 h 336"/>
                <a:gd name="T20" fmla="*/ 194 w 276"/>
                <a:gd name="T21" fmla="*/ 336 h 336"/>
                <a:gd name="T22" fmla="*/ 140 w 276"/>
                <a:gd name="T23" fmla="*/ 335 h 336"/>
                <a:gd name="T24" fmla="*/ 98 w 276"/>
                <a:gd name="T25" fmla="*/ 336 h 336"/>
                <a:gd name="T26" fmla="*/ 92 w 276"/>
                <a:gd name="T27" fmla="*/ 335 h 336"/>
                <a:gd name="T28" fmla="*/ 91 w 276"/>
                <a:gd name="T29" fmla="*/ 332 h 336"/>
                <a:gd name="T30" fmla="*/ 92 w 276"/>
                <a:gd name="T31" fmla="*/ 330 h 336"/>
                <a:gd name="T32" fmla="*/ 95 w 276"/>
                <a:gd name="T33" fmla="*/ 330 h 336"/>
                <a:gd name="T34" fmla="*/ 108 w 276"/>
                <a:gd name="T35" fmla="*/ 327 h 336"/>
                <a:gd name="T36" fmla="*/ 112 w 276"/>
                <a:gd name="T37" fmla="*/ 325 h 336"/>
                <a:gd name="T38" fmla="*/ 118 w 276"/>
                <a:gd name="T39" fmla="*/ 313 h 336"/>
                <a:gd name="T40" fmla="*/ 120 w 276"/>
                <a:gd name="T41" fmla="*/ 304 h 336"/>
                <a:gd name="T42" fmla="*/ 123 w 276"/>
                <a:gd name="T43" fmla="*/ 266 h 336"/>
                <a:gd name="T44" fmla="*/ 123 w 276"/>
                <a:gd name="T45" fmla="*/ 25 h 336"/>
                <a:gd name="T46" fmla="*/ 58 w 276"/>
                <a:gd name="T47" fmla="*/ 25 h 336"/>
                <a:gd name="T48" fmla="*/ 28 w 276"/>
                <a:gd name="T49" fmla="*/ 29 h 336"/>
                <a:gd name="T50" fmla="*/ 13 w 276"/>
                <a:gd name="T51" fmla="*/ 39 h 336"/>
                <a:gd name="T52" fmla="*/ 9 w 276"/>
                <a:gd name="T53" fmla="*/ 48 h 336"/>
                <a:gd name="T54" fmla="*/ 6 w 276"/>
                <a:gd name="T55" fmla="*/ 53 h 336"/>
                <a:gd name="T56" fmla="*/ 1 w 276"/>
                <a:gd name="T57" fmla="*/ 57 h 336"/>
                <a:gd name="T58" fmla="*/ 0 w 276"/>
                <a:gd name="T59" fmla="*/ 57 h 336"/>
                <a:gd name="T60" fmla="*/ 0 w 276"/>
                <a:gd name="T61" fmla="*/ 54 h 336"/>
                <a:gd name="T62" fmla="*/ 9 w 276"/>
                <a:gd name="T63" fmla="*/ 9 h 336"/>
                <a:gd name="T64" fmla="*/ 10 w 276"/>
                <a:gd name="T65" fmla="*/ 3 h 336"/>
                <a:gd name="T66" fmla="*/ 13 w 276"/>
                <a:gd name="T67" fmla="*/ 0 h 336"/>
                <a:gd name="T68" fmla="*/ 20 w 276"/>
                <a:gd name="T69" fmla="*/ 1 h 336"/>
                <a:gd name="T70" fmla="*/ 32 w 276"/>
                <a:gd name="T71" fmla="*/ 4 h 336"/>
                <a:gd name="T72" fmla="*/ 67 w 276"/>
                <a:gd name="T73" fmla="*/ 7 h 336"/>
                <a:gd name="T74" fmla="*/ 231 w 276"/>
                <a:gd name="T75" fmla="*/ 7 h 336"/>
                <a:gd name="T76" fmla="*/ 261 w 276"/>
                <a:gd name="T77" fmla="*/ 4 h 336"/>
                <a:gd name="T78" fmla="*/ 273 w 276"/>
                <a:gd name="T79" fmla="*/ 3 h 336"/>
                <a:gd name="T80" fmla="*/ 275 w 276"/>
                <a:gd name="T81" fmla="*/ 3 h 336"/>
                <a:gd name="T82" fmla="*/ 276 w 276"/>
                <a:gd name="T83" fmla="*/ 9 h 336"/>
                <a:gd name="T84" fmla="*/ 275 w 276"/>
                <a:gd name="T85" fmla="*/ 56 h 336"/>
                <a:gd name="T86" fmla="*/ 273 w 276"/>
                <a:gd name="T87" fmla="*/ 60 h 336"/>
                <a:gd name="T88" fmla="*/ 272 w 276"/>
                <a:gd name="T89" fmla="*/ 61 h 336"/>
                <a:gd name="T90" fmla="*/ 269 w 276"/>
                <a:gd name="T91" fmla="*/ 60 h 336"/>
                <a:gd name="T92" fmla="*/ 267 w 276"/>
                <a:gd name="T93" fmla="*/ 50 h 336"/>
                <a:gd name="T94" fmla="*/ 267 w 276"/>
                <a:gd name="T95" fmla="*/ 45 h 336"/>
                <a:gd name="T96" fmla="*/ 261 w 276"/>
                <a:gd name="T97" fmla="*/ 37 h 336"/>
                <a:gd name="T98" fmla="*/ 248 w 276"/>
                <a:gd name="T99" fmla="*/ 31 h 336"/>
                <a:gd name="T100" fmla="*/ 228 w 276"/>
                <a:gd name="T101" fmla="*/ 26 h 336"/>
                <a:gd name="T102" fmla="*/ 159 w 276"/>
                <a:gd name="T103" fmla="*/ 2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6" h="336">
                  <a:moveTo>
                    <a:pt x="159" y="209"/>
                  </a:moveTo>
                  <a:lnTo>
                    <a:pt x="159" y="209"/>
                  </a:lnTo>
                  <a:lnTo>
                    <a:pt x="159" y="266"/>
                  </a:lnTo>
                  <a:lnTo>
                    <a:pt x="161" y="288"/>
                  </a:lnTo>
                  <a:lnTo>
                    <a:pt x="161" y="304"/>
                  </a:lnTo>
                  <a:lnTo>
                    <a:pt x="161" y="304"/>
                  </a:lnTo>
                  <a:lnTo>
                    <a:pt x="162" y="313"/>
                  </a:lnTo>
                  <a:lnTo>
                    <a:pt x="165" y="320"/>
                  </a:lnTo>
                  <a:lnTo>
                    <a:pt x="168" y="323"/>
                  </a:lnTo>
                  <a:lnTo>
                    <a:pt x="171" y="325"/>
                  </a:lnTo>
                  <a:lnTo>
                    <a:pt x="174" y="327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97" y="330"/>
                  </a:lnTo>
                  <a:lnTo>
                    <a:pt x="197" y="330"/>
                  </a:lnTo>
                  <a:lnTo>
                    <a:pt x="200" y="330"/>
                  </a:lnTo>
                  <a:lnTo>
                    <a:pt x="202" y="332"/>
                  </a:lnTo>
                  <a:lnTo>
                    <a:pt x="202" y="332"/>
                  </a:lnTo>
                  <a:lnTo>
                    <a:pt x="202" y="333"/>
                  </a:lnTo>
                  <a:lnTo>
                    <a:pt x="200" y="335"/>
                  </a:lnTo>
                  <a:lnTo>
                    <a:pt x="194" y="336"/>
                  </a:lnTo>
                  <a:lnTo>
                    <a:pt x="194" y="336"/>
                  </a:lnTo>
                  <a:lnTo>
                    <a:pt x="159" y="335"/>
                  </a:lnTo>
                  <a:lnTo>
                    <a:pt x="140" y="335"/>
                  </a:lnTo>
                  <a:lnTo>
                    <a:pt x="140" y="335"/>
                  </a:lnTo>
                  <a:lnTo>
                    <a:pt x="98" y="336"/>
                  </a:lnTo>
                  <a:lnTo>
                    <a:pt x="98" y="336"/>
                  </a:lnTo>
                  <a:lnTo>
                    <a:pt x="92" y="335"/>
                  </a:lnTo>
                  <a:lnTo>
                    <a:pt x="92" y="333"/>
                  </a:lnTo>
                  <a:lnTo>
                    <a:pt x="91" y="332"/>
                  </a:lnTo>
                  <a:lnTo>
                    <a:pt x="91" y="332"/>
                  </a:lnTo>
                  <a:lnTo>
                    <a:pt x="92" y="330"/>
                  </a:lnTo>
                  <a:lnTo>
                    <a:pt x="95" y="330"/>
                  </a:lnTo>
                  <a:lnTo>
                    <a:pt x="95" y="330"/>
                  </a:lnTo>
                  <a:lnTo>
                    <a:pt x="108" y="327"/>
                  </a:lnTo>
                  <a:lnTo>
                    <a:pt x="108" y="327"/>
                  </a:lnTo>
                  <a:lnTo>
                    <a:pt x="111" y="327"/>
                  </a:lnTo>
                  <a:lnTo>
                    <a:pt x="112" y="325"/>
                  </a:lnTo>
                  <a:lnTo>
                    <a:pt x="117" y="320"/>
                  </a:lnTo>
                  <a:lnTo>
                    <a:pt x="118" y="313"/>
                  </a:lnTo>
                  <a:lnTo>
                    <a:pt x="120" y="304"/>
                  </a:lnTo>
                  <a:lnTo>
                    <a:pt x="120" y="304"/>
                  </a:lnTo>
                  <a:lnTo>
                    <a:pt x="121" y="288"/>
                  </a:lnTo>
                  <a:lnTo>
                    <a:pt x="123" y="266"/>
                  </a:lnTo>
                  <a:lnTo>
                    <a:pt x="123" y="209"/>
                  </a:lnTo>
                  <a:lnTo>
                    <a:pt x="123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41" y="26"/>
                  </a:lnTo>
                  <a:lnTo>
                    <a:pt x="28" y="29"/>
                  </a:lnTo>
                  <a:lnTo>
                    <a:pt x="19" y="34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9" y="48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4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4" y="31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3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67" y="7"/>
                  </a:lnTo>
                  <a:lnTo>
                    <a:pt x="231" y="7"/>
                  </a:lnTo>
                  <a:lnTo>
                    <a:pt x="231" y="7"/>
                  </a:lnTo>
                  <a:lnTo>
                    <a:pt x="248" y="7"/>
                  </a:lnTo>
                  <a:lnTo>
                    <a:pt x="261" y="4"/>
                  </a:lnTo>
                  <a:lnTo>
                    <a:pt x="261" y="4"/>
                  </a:lnTo>
                  <a:lnTo>
                    <a:pt x="273" y="3"/>
                  </a:lnTo>
                  <a:lnTo>
                    <a:pt x="273" y="3"/>
                  </a:lnTo>
                  <a:lnTo>
                    <a:pt x="275" y="3"/>
                  </a:lnTo>
                  <a:lnTo>
                    <a:pt x="276" y="4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73" y="60"/>
                  </a:lnTo>
                  <a:lnTo>
                    <a:pt x="272" y="61"/>
                  </a:lnTo>
                  <a:lnTo>
                    <a:pt x="272" y="61"/>
                  </a:lnTo>
                  <a:lnTo>
                    <a:pt x="270" y="61"/>
                  </a:lnTo>
                  <a:lnTo>
                    <a:pt x="269" y="60"/>
                  </a:lnTo>
                  <a:lnTo>
                    <a:pt x="269" y="54"/>
                  </a:lnTo>
                  <a:lnTo>
                    <a:pt x="267" y="50"/>
                  </a:lnTo>
                  <a:lnTo>
                    <a:pt x="267" y="50"/>
                  </a:lnTo>
                  <a:lnTo>
                    <a:pt x="267" y="45"/>
                  </a:lnTo>
                  <a:lnTo>
                    <a:pt x="264" y="41"/>
                  </a:lnTo>
                  <a:lnTo>
                    <a:pt x="261" y="37"/>
                  </a:lnTo>
                  <a:lnTo>
                    <a:pt x="256" y="34"/>
                  </a:lnTo>
                  <a:lnTo>
                    <a:pt x="248" y="31"/>
                  </a:lnTo>
                  <a:lnTo>
                    <a:pt x="239" y="28"/>
                  </a:lnTo>
                  <a:lnTo>
                    <a:pt x="228" y="26"/>
                  </a:lnTo>
                  <a:lnTo>
                    <a:pt x="213" y="25"/>
                  </a:lnTo>
                  <a:lnTo>
                    <a:pt x="159" y="25"/>
                  </a:lnTo>
                  <a:lnTo>
                    <a:pt x="159" y="2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="" xmlns:a16="http://schemas.microsoft.com/office/drawing/2014/main" id="{D5CE79F1-3077-428D-8407-B2515CC1C5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155" y="5401469"/>
              <a:ext cx="134937" cy="217489"/>
            </a:xfrm>
            <a:custGeom>
              <a:avLst/>
              <a:gdLst>
                <a:gd name="T0" fmla="*/ 32 w 170"/>
                <a:gd name="T1" fmla="*/ 51 h 273"/>
                <a:gd name="T2" fmla="*/ 31 w 170"/>
                <a:gd name="T3" fmla="*/ 22 h 273"/>
                <a:gd name="T4" fmla="*/ 16 w 170"/>
                <a:gd name="T5" fmla="*/ 9 h 273"/>
                <a:gd name="T6" fmla="*/ 3 w 170"/>
                <a:gd name="T7" fmla="*/ 9 h 273"/>
                <a:gd name="T8" fmla="*/ 0 w 170"/>
                <a:gd name="T9" fmla="*/ 6 h 273"/>
                <a:gd name="T10" fmla="*/ 8 w 170"/>
                <a:gd name="T11" fmla="*/ 3 h 273"/>
                <a:gd name="T12" fmla="*/ 138 w 170"/>
                <a:gd name="T13" fmla="*/ 3 h 273"/>
                <a:gd name="T14" fmla="*/ 155 w 170"/>
                <a:gd name="T15" fmla="*/ 1 h 273"/>
                <a:gd name="T16" fmla="*/ 161 w 170"/>
                <a:gd name="T17" fmla="*/ 1 h 273"/>
                <a:gd name="T18" fmla="*/ 161 w 170"/>
                <a:gd name="T19" fmla="*/ 9 h 273"/>
                <a:gd name="T20" fmla="*/ 157 w 170"/>
                <a:gd name="T21" fmla="*/ 44 h 273"/>
                <a:gd name="T22" fmla="*/ 154 w 170"/>
                <a:gd name="T23" fmla="*/ 47 h 273"/>
                <a:gd name="T24" fmla="*/ 151 w 170"/>
                <a:gd name="T25" fmla="*/ 42 h 273"/>
                <a:gd name="T26" fmla="*/ 148 w 170"/>
                <a:gd name="T27" fmla="*/ 31 h 273"/>
                <a:gd name="T28" fmla="*/ 142 w 170"/>
                <a:gd name="T29" fmla="*/ 23 h 273"/>
                <a:gd name="T30" fmla="*/ 121 w 170"/>
                <a:gd name="T31" fmla="*/ 19 h 273"/>
                <a:gd name="T32" fmla="*/ 67 w 170"/>
                <a:gd name="T33" fmla="*/ 17 h 273"/>
                <a:gd name="T34" fmla="*/ 66 w 170"/>
                <a:gd name="T35" fmla="*/ 118 h 273"/>
                <a:gd name="T36" fmla="*/ 67 w 170"/>
                <a:gd name="T37" fmla="*/ 123 h 273"/>
                <a:gd name="T38" fmla="*/ 130 w 170"/>
                <a:gd name="T39" fmla="*/ 121 h 273"/>
                <a:gd name="T40" fmla="*/ 145 w 170"/>
                <a:gd name="T41" fmla="*/ 118 h 273"/>
                <a:gd name="T42" fmla="*/ 151 w 170"/>
                <a:gd name="T43" fmla="*/ 114 h 273"/>
                <a:gd name="T44" fmla="*/ 155 w 170"/>
                <a:gd name="T45" fmla="*/ 112 h 273"/>
                <a:gd name="T46" fmla="*/ 155 w 170"/>
                <a:gd name="T47" fmla="*/ 121 h 273"/>
                <a:gd name="T48" fmla="*/ 151 w 170"/>
                <a:gd name="T49" fmla="*/ 158 h 273"/>
                <a:gd name="T50" fmla="*/ 149 w 170"/>
                <a:gd name="T51" fmla="*/ 164 h 273"/>
                <a:gd name="T52" fmla="*/ 146 w 170"/>
                <a:gd name="T53" fmla="*/ 164 h 273"/>
                <a:gd name="T54" fmla="*/ 145 w 170"/>
                <a:gd name="T55" fmla="*/ 156 h 273"/>
                <a:gd name="T56" fmla="*/ 142 w 170"/>
                <a:gd name="T57" fmla="*/ 146 h 273"/>
                <a:gd name="T58" fmla="*/ 124 w 170"/>
                <a:gd name="T59" fmla="*/ 139 h 273"/>
                <a:gd name="T60" fmla="*/ 69 w 170"/>
                <a:gd name="T61" fmla="*/ 137 h 273"/>
                <a:gd name="T62" fmla="*/ 66 w 170"/>
                <a:gd name="T63" fmla="*/ 139 h 273"/>
                <a:gd name="T64" fmla="*/ 66 w 170"/>
                <a:gd name="T65" fmla="*/ 229 h 273"/>
                <a:gd name="T66" fmla="*/ 69 w 170"/>
                <a:gd name="T67" fmla="*/ 244 h 273"/>
                <a:gd name="T68" fmla="*/ 81 w 170"/>
                <a:gd name="T69" fmla="*/ 256 h 273"/>
                <a:gd name="T70" fmla="*/ 110 w 170"/>
                <a:gd name="T71" fmla="*/ 259 h 273"/>
                <a:gd name="T72" fmla="*/ 148 w 170"/>
                <a:gd name="T73" fmla="*/ 254 h 273"/>
                <a:gd name="T74" fmla="*/ 158 w 170"/>
                <a:gd name="T75" fmla="*/ 247 h 273"/>
                <a:gd name="T76" fmla="*/ 164 w 170"/>
                <a:gd name="T77" fmla="*/ 229 h 273"/>
                <a:gd name="T78" fmla="*/ 168 w 170"/>
                <a:gd name="T79" fmla="*/ 225 h 273"/>
                <a:gd name="T80" fmla="*/ 170 w 170"/>
                <a:gd name="T81" fmla="*/ 229 h 273"/>
                <a:gd name="T82" fmla="*/ 165 w 170"/>
                <a:gd name="T83" fmla="*/ 264 h 273"/>
                <a:gd name="T84" fmla="*/ 159 w 170"/>
                <a:gd name="T85" fmla="*/ 273 h 273"/>
                <a:gd name="T86" fmla="*/ 145 w 170"/>
                <a:gd name="T87" fmla="*/ 273 h 273"/>
                <a:gd name="T88" fmla="*/ 50 w 170"/>
                <a:gd name="T89" fmla="*/ 272 h 273"/>
                <a:gd name="T90" fmla="*/ 34 w 170"/>
                <a:gd name="T91" fmla="*/ 272 h 273"/>
                <a:gd name="T92" fmla="*/ 8 w 170"/>
                <a:gd name="T93" fmla="*/ 272 h 273"/>
                <a:gd name="T94" fmla="*/ 6 w 170"/>
                <a:gd name="T95" fmla="*/ 270 h 273"/>
                <a:gd name="T96" fmla="*/ 9 w 170"/>
                <a:gd name="T97" fmla="*/ 267 h 273"/>
                <a:gd name="T98" fmla="*/ 25 w 170"/>
                <a:gd name="T99" fmla="*/ 263 h 273"/>
                <a:gd name="T100" fmla="*/ 31 w 170"/>
                <a:gd name="T101" fmla="*/ 247 h 273"/>
                <a:gd name="T102" fmla="*/ 32 w 170"/>
                <a:gd name="T103" fmla="*/ 21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0" h="273">
                  <a:moveTo>
                    <a:pt x="32" y="107"/>
                  </a:moveTo>
                  <a:lnTo>
                    <a:pt x="32" y="107"/>
                  </a:lnTo>
                  <a:lnTo>
                    <a:pt x="32" y="51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8" y="16"/>
                  </a:lnTo>
                  <a:lnTo>
                    <a:pt x="24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138" y="3"/>
                  </a:lnTo>
                  <a:lnTo>
                    <a:pt x="138" y="3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1" y="1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1" y="9"/>
                  </a:lnTo>
                  <a:lnTo>
                    <a:pt x="158" y="20"/>
                  </a:lnTo>
                  <a:lnTo>
                    <a:pt x="158" y="20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55" y="47"/>
                  </a:lnTo>
                  <a:lnTo>
                    <a:pt x="154" y="47"/>
                  </a:lnTo>
                  <a:lnTo>
                    <a:pt x="154" y="47"/>
                  </a:lnTo>
                  <a:lnTo>
                    <a:pt x="151" y="47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49" y="36"/>
                  </a:lnTo>
                  <a:lnTo>
                    <a:pt x="148" y="31"/>
                  </a:lnTo>
                  <a:lnTo>
                    <a:pt x="148" y="31"/>
                  </a:lnTo>
                  <a:lnTo>
                    <a:pt x="146" y="26"/>
                  </a:lnTo>
                  <a:lnTo>
                    <a:pt x="142" y="23"/>
                  </a:lnTo>
                  <a:lnTo>
                    <a:pt x="133" y="20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94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6" y="19"/>
                  </a:lnTo>
                  <a:lnTo>
                    <a:pt x="66" y="22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98" y="123"/>
                  </a:lnTo>
                  <a:lnTo>
                    <a:pt x="130" y="121"/>
                  </a:lnTo>
                  <a:lnTo>
                    <a:pt x="130" y="121"/>
                  </a:lnTo>
                  <a:lnTo>
                    <a:pt x="140" y="120"/>
                  </a:lnTo>
                  <a:lnTo>
                    <a:pt x="145" y="118"/>
                  </a:lnTo>
                  <a:lnTo>
                    <a:pt x="148" y="117"/>
                  </a:lnTo>
                  <a:lnTo>
                    <a:pt x="148" y="117"/>
                  </a:lnTo>
                  <a:lnTo>
                    <a:pt x="151" y="114"/>
                  </a:lnTo>
                  <a:lnTo>
                    <a:pt x="154" y="112"/>
                  </a:lnTo>
                  <a:lnTo>
                    <a:pt x="154" y="112"/>
                  </a:lnTo>
                  <a:lnTo>
                    <a:pt x="155" y="112"/>
                  </a:lnTo>
                  <a:lnTo>
                    <a:pt x="155" y="115"/>
                  </a:lnTo>
                  <a:lnTo>
                    <a:pt x="155" y="115"/>
                  </a:lnTo>
                  <a:lnTo>
                    <a:pt x="155" y="121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1" y="158"/>
                  </a:lnTo>
                  <a:lnTo>
                    <a:pt x="151" y="158"/>
                  </a:lnTo>
                  <a:lnTo>
                    <a:pt x="151" y="162"/>
                  </a:lnTo>
                  <a:lnTo>
                    <a:pt x="149" y="164"/>
                  </a:lnTo>
                  <a:lnTo>
                    <a:pt x="148" y="165"/>
                  </a:lnTo>
                  <a:lnTo>
                    <a:pt x="148" y="165"/>
                  </a:lnTo>
                  <a:lnTo>
                    <a:pt x="146" y="164"/>
                  </a:lnTo>
                  <a:lnTo>
                    <a:pt x="145" y="161"/>
                  </a:lnTo>
                  <a:lnTo>
                    <a:pt x="145" y="161"/>
                  </a:lnTo>
                  <a:lnTo>
                    <a:pt x="145" y="156"/>
                  </a:lnTo>
                  <a:lnTo>
                    <a:pt x="143" y="149"/>
                  </a:lnTo>
                  <a:lnTo>
                    <a:pt x="143" y="149"/>
                  </a:lnTo>
                  <a:lnTo>
                    <a:pt x="142" y="146"/>
                  </a:lnTo>
                  <a:lnTo>
                    <a:pt x="139" y="143"/>
                  </a:lnTo>
                  <a:lnTo>
                    <a:pt x="133" y="140"/>
                  </a:lnTo>
                  <a:lnTo>
                    <a:pt x="124" y="139"/>
                  </a:lnTo>
                  <a:lnTo>
                    <a:pt x="124" y="139"/>
                  </a:lnTo>
                  <a:lnTo>
                    <a:pt x="95" y="137"/>
                  </a:lnTo>
                  <a:lnTo>
                    <a:pt x="69" y="137"/>
                  </a:lnTo>
                  <a:lnTo>
                    <a:pt x="69" y="137"/>
                  </a:lnTo>
                  <a:lnTo>
                    <a:pt x="66" y="137"/>
                  </a:lnTo>
                  <a:lnTo>
                    <a:pt x="66" y="139"/>
                  </a:lnTo>
                  <a:lnTo>
                    <a:pt x="66" y="169"/>
                  </a:lnTo>
                  <a:lnTo>
                    <a:pt x="66" y="169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6" y="238"/>
                  </a:lnTo>
                  <a:lnTo>
                    <a:pt x="69" y="244"/>
                  </a:lnTo>
                  <a:lnTo>
                    <a:pt x="70" y="250"/>
                  </a:lnTo>
                  <a:lnTo>
                    <a:pt x="75" y="253"/>
                  </a:lnTo>
                  <a:lnTo>
                    <a:pt x="81" y="256"/>
                  </a:lnTo>
                  <a:lnTo>
                    <a:pt x="88" y="257"/>
                  </a:lnTo>
                  <a:lnTo>
                    <a:pt x="110" y="259"/>
                  </a:lnTo>
                  <a:lnTo>
                    <a:pt x="110" y="259"/>
                  </a:lnTo>
                  <a:lnTo>
                    <a:pt x="129" y="259"/>
                  </a:lnTo>
                  <a:lnTo>
                    <a:pt x="139" y="257"/>
                  </a:lnTo>
                  <a:lnTo>
                    <a:pt x="148" y="254"/>
                  </a:lnTo>
                  <a:lnTo>
                    <a:pt x="148" y="254"/>
                  </a:lnTo>
                  <a:lnTo>
                    <a:pt x="154" y="251"/>
                  </a:lnTo>
                  <a:lnTo>
                    <a:pt x="158" y="247"/>
                  </a:lnTo>
                  <a:lnTo>
                    <a:pt x="162" y="240"/>
                  </a:lnTo>
                  <a:lnTo>
                    <a:pt x="164" y="229"/>
                  </a:lnTo>
                  <a:lnTo>
                    <a:pt x="164" y="229"/>
                  </a:lnTo>
                  <a:lnTo>
                    <a:pt x="165" y="226"/>
                  </a:lnTo>
                  <a:lnTo>
                    <a:pt x="168" y="225"/>
                  </a:lnTo>
                  <a:lnTo>
                    <a:pt x="168" y="225"/>
                  </a:lnTo>
                  <a:lnTo>
                    <a:pt x="170" y="225"/>
                  </a:lnTo>
                  <a:lnTo>
                    <a:pt x="170" y="226"/>
                  </a:lnTo>
                  <a:lnTo>
                    <a:pt x="170" y="229"/>
                  </a:lnTo>
                  <a:lnTo>
                    <a:pt x="170" y="229"/>
                  </a:lnTo>
                  <a:lnTo>
                    <a:pt x="168" y="245"/>
                  </a:lnTo>
                  <a:lnTo>
                    <a:pt x="165" y="264"/>
                  </a:lnTo>
                  <a:lnTo>
                    <a:pt x="165" y="264"/>
                  </a:lnTo>
                  <a:lnTo>
                    <a:pt x="162" y="270"/>
                  </a:lnTo>
                  <a:lnTo>
                    <a:pt x="159" y="273"/>
                  </a:lnTo>
                  <a:lnTo>
                    <a:pt x="154" y="273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81" y="273"/>
                  </a:lnTo>
                  <a:lnTo>
                    <a:pt x="81" y="273"/>
                  </a:lnTo>
                  <a:lnTo>
                    <a:pt x="50" y="272"/>
                  </a:lnTo>
                  <a:lnTo>
                    <a:pt x="50" y="272"/>
                  </a:lnTo>
                  <a:lnTo>
                    <a:pt x="34" y="272"/>
                  </a:lnTo>
                  <a:lnTo>
                    <a:pt x="34" y="272"/>
                  </a:lnTo>
                  <a:lnTo>
                    <a:pt x="12" y="273"/>
                  </a:lnTo>
                  <a:lnTo>
                    <a:pt x="12" y="273"/>
                  </a:lnTo>
                  <a:lnTo>
                    <a:pt x="8" y="272"/>
                  </a:lnTo>
                  <a:lnTo>
                    <a:pt x="6" y="272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8" y="267"/>
                  </a:lnTo>
                  <a:lnTo>
                    <a:pt x="9" y="267"/>
                  </a:lnTo>
                  <a:lnTo>
                    <a:pt x="9" y="267"/>
                  </a:lnTo>
                  <a:lnTo>
                    <a:pt x="21" y="266"/>
                  </a:lnTo>
                  <a:lnTo>
                    <a:pt x="21" y="266"/>
                  </a:lnTo>
                  <a:lnTo>
                    <a:pt x="25" y="263"/>
                  </a:lnTo>
                  <a:lnTo>
                    <a:pt x="28" y="260"/>
                  </a:lnTo>
                  <a:lnTo>
                    <a:pt x="29" y="254"/>
                  </a:lnTo>
                  <a:lnTo>
                    <a:pt x="31" y="247"/>
                  </a:lnTo>
                  <a:lnTo>
                    <a:pt x="31" y="247"/>
                  </a:lnTo>
                  <a:lnTo>
                    <a:pt x="31" y="232"/>
                  </a:lnTo>
                  <a:lnTo>
                    <a:pt x="32" y="215"/>
                  </a:lnTo>
                  <a:lnTo>
                    <a:pt x="32" y="169"/>
                  </a:lnTo>
                  <a:lnTo>
                    <a:pt x="32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9" name="Freeform 11">
              <a:extLst>
                <a:ext uri="{FF2B5EF4-FFF2-40B4-BE49-F238E27FC236}">
                  <a16:creationId xmlns="" xmlns:a16="http://schemas.microsoft.com/office/drawing/2014/main" id="{ADDE0B30-E4AD-4B08-AC8B-5D60F3A82D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5779" y="5404644"/>
              <a:ext cx="142874" cy="214314"/>
            </a:xfrm>
            <a:custGeom>
              <a:avLst/>
              <a:gdLst>
                <a:gd name="T0" fmla="*/ 66 w 181"/>
                <a:gd name="T1" fmla="*/ 166 h 270"/>
                <a:gd name="T2" fmla="*/ 66 w 181"/>
                <a:gd name="T3" fmla="*/ 225 h 270"/>
                <a:gd name="T4" fmla="*/ 70 w 181"/>
                <a:gd name="T5" fmla="*/ 244 h 270"/>
                <a:gd name="T6" fmla="*/ 73 w 181"/>
                <a:gd name="T7" fmla="*/ 247 h 270"/>
                <a:gd name="T8" fmla="*/ 89 w 181"/>
                <a:gd name="T9" fmla="*/ 254 h 270"/>
                <a:gd name="T10" fmla="*/ 122 w 181"/>
                <a:gd name="T11" fmla="*/ 256 h 270"/>
                <a:gd name="T12" fmla="*/ 136 w 181"/>
                <a:gd name="T13" fmla="*/ 256 h 270"/>
                <a:gd name="T14" fmla="*/ 158 w 181"/>
                <a:gd name="T15" fmla="*/ 251 h 270"/>
                <a:gd name="T16" fmla="*/ 167 w 181"/>
                <a:gd name="T17" fmla="*/ 245 h 270"/>
                <a:gd name="T18" fmla="*/ 173 w 181"/>
                <a:gd name="T19" fmla="*/ 235 h 270"/>
                <a:gd name="T20" fmla="*/ 176 w 181"/>
                <a:gd name="T21" fmla="*/ 225 h 270"/>
                <a:gd name="T22" fmla="*/ 180 w 181"/>
                <a:gd name="T23" fmla="*/ 221 h 270"/>
                <a:gd name="T24" fmla="*/ 181 w 181"/>
                <a:gd name="T25" fmla="*/ 221 h 270"/>
                <a:gd name="T26" fmla="*/ 181 w 181"/>
                <a:gd name="T27" fmla="*/ 225 h 270"/>
                <a:gd name="T28" fmla="*/ 177 w 181"/>
                <a:gd name="T29" fmla="*/ 261 h 270"/>
                <a:gd name="T30" fmla="*/ 174 w 181"/>
                <a:gd name="T31" fmla="*/ 266 h 270"/>
                <a:gd name="T32" fmla="*/ 164 w 181"/>
                <a:gd name="T33" fmla="*/ 270 h 270"/>
                <a:gd name="T34" fmla="*/ 152 w 181"/>
                <a:gd name="T35" fmla="*/ 270 h 270"/>
                <a:gd name="T36" fmla="*/ 88 w 181"/>
                <a:gd name="T37" fmla="*/ 270 h 270"/>
                <a:gd name="T38" fmla="*/ 48 w 181"/>
                <a:gd name="T39" fmla="*/ 269 h 270"/>
                <a:gd name="T40" fmla="*/ 32 w 181"/>
                <a:gd name="T41" fmla="*/ 269 h 270"/>
                <a:gd name="T42" fmla="*/ 12 w 181"/>
                <a:gd name="T43" fmla="*/ 270 h 270"/>
                <a:gd name="T44" fmla="*/ 6 w 181"/>
                <a:gd name="T45" fmla="*/ 269 h 270"/>
                <a:gd name="T46" fmla="*/ 6 w 181"/>
                <a:gd name="T47" fmla="*/ 267 h 270"/>
                <a:gd name="T48" fmla="*/ 9 w 181"/>
                <a:gd name="T49" fmla="*/ 264 h 270"/>
                <a:gd name="T50" fmla="*/ 21 w 181"/>
                <a:gd name="T51" fmla="*/ 263 h 270"/>
                <a:gd name="T52" fmla="*/ 24 w 181"/>
                <a:gd name="T53" fmla="*/ 260 h 270"/>
                <a:gd name="T54" fmla="*/ 28 w 181"/>
                <a:gd name="T55" fmla="*/ 251 h 270"/>
                <a:gd name="T56" fmla="*/ 30 w 181"/>
                <a:gd name="T57" fmla="*/ 244 h 270"/>
                <a:gd name="T58" fmla="*/ 31 w 181"/>
                <a:gd name="T59" fmla="*/ 212 h 270"/>
                <a:gd name="T60" fmla="*/ 32 w 181"/>
                <a:gd name="T61" fmla="*/ 104 h 270"/>
                <a:gd name="T62" fmla="*/ 32 w 181"/>
                <a:gd name="T63" fmla="*/ 48 h 270"/>
                <a:gd name="T64" fmla="*/ 31 w 181"/>
                <a:gd name="T65" fmla="*/ 26 h 270"/>
                <a:gd name="T66" fmla="*/ 28 w 181"/>
                <a:gd name="T67" fmla="*/ 13 h 270"/>
                <a:gd name="T68" fmla="*/ 16 w 181"/>
                <a:gd name="T69" fmla="*/ 6 h 270"/>
                <a:gd name="T70" fmla="*/ 3 w 181"/>
                <a:gd name="T71" fmla="*/ 6 h 270"/>
                <a:gd name="T72" fmla="*/ 2 w 181"/>
                <a:gd name="T73" fmla="*/ 4 h 270"/>
                <a:gd name="T74" fmla="*/ 0 w 181"/>
                <a:gd name="T75" fmla="*/ 3 h 270"/>
                <a:gd name="T76" fmla="*/ 6 w 181"/>
                <a:gd name="T77" fmla="*/ 0 h 270"/>
                <a:gd name="T78" fmla="*/ 48 w 181"/>
                <a:gd name="T79" fmla="*/ 0 h 270"/>
                <a:gd name="T80" fmla="*/ 89 w 181"/>
                <a:gd name="T81" fmla="*/ 0 h 270"/>
                <a:gd name="T82" fmla="*/ 94 w 181"/>
                <a:gd name="T83" fmla="*/ 0 h 270"/>
                <a:gd name="T84" fmla="*/ 95 w 181"/>
                <a:gd name="T85" fmla="*/ 3 h 270"/>
                <a:gd name="T86" fmla="*/ 94 w 181"/>
                <a:gd name="T87" fmla="*/ 4 h 270"/>
                <a:gd name="T88" fmla="*/ 92 w 181"/>
                <a:gd name="T89" fmla="*/ 6 h 270"/>
                <a:gd name="T90" fmla="*/ 79 w 181"/>
                <a:gd name="T91" fmla="*/ 6 h 270"/>
                <a:gd name="T92" fmla="*/ 69 w 181"/>
                <a:gd name="T93" fmla="*/ 11 h 270"/>
                <a:gd name="T94" fmla="*/ 66 w 181"/>
                <a:gd name="T95" fmla="*/ 26 h 270"/>
                <a:gd name="T96" fmla="*/ 66 w 181"/>
                <a:gd name="T97" fmla="*/ 10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1" h="270">
                  <a:moveTo>
                    <a:pt x="66" y="166"/>
                  </a:moveTo>
                  <a:lnTo>
                    <a:pt x="66" y="166"/>
                  </a:lnTo>
                  <a:lnTo>
                    <a:pt x="66" y="200"/>
                  </a:lnTo>
                  <a:lnTo>
                    <a:pt x="66" y="225"/>
                  </a:lnTo>
                  <a:lnTo>
                    <a:pt x="69" y="240"/>
                  </a:lnTo>
                  <a:lnTo>
                    <a:pt x="70" y="244"/>
                  </a:lnTo>
                  <a:lnTo>
                    <a:pt x="73" y="247"/>
                  </a:lnTo>
                  <a:lnTo>
                    <a:pt x="73" y="247"/>
                  </a:lnTo>
                  <a:lnTo>
                    <a:pt x="79" y="251"/>
                  </a:lnTo>
                  <a:lnTo>
                    <a:pt x="89" y="254"/>
                  </a:lnTo>
                  <a:lnTo>
                    <a:pt x="103" y="256"/>
                  </a:lnTo>
                  <a:lnTo>
                    <a:pt x="122" y="256"/>
                  </a:lnTo>
                  <a:lnTo>
                    <a:pt x="122" y="256"/>
                  </a:lnTo>
                  <a:lnTo>
                    <a:pt x="136" y="256"/>
                  </a:lnTo>
                  <a:lnTo>
                    <a:pt x="148" y="254"/>
                  </a:lnTo>
                  <a:lnTo>
                    <a:pt x="158" y="251"/>
                  </a:lnTo>
                  <a:lnTo>
                    <a:pt x="162" y="248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73" y="235"/>
                  </a:lnTo>
                  <a:lnTo>
                    <a:pt x="176" y="225"/>
                  </a:lnTo>
                  <a:lnTo>
                    <a:pt x="176" y="225"/>
                  </a:lnTo>
                  <a:lnTo>
                    <a:pt x="177" y="222"/>
                  </a:lnTo>
                  <a:lnTo>
                    <a:pt x="180" y="221"/>
                  </a:lnTo>
                  <a:lnTo>
                    <a:pt x="180" y="221"/>
                  </a:lnTo>
                  <a:lnTo>
                    <a:pt x="181" y="221"/>
                  </a:lnTo>
                  <a:lnTo>
                    <a:pt x="181" y="225"/>
                  </a:lnTo>
                  <a:lnTo>
                    <a:pt x="181" y="225"/>
                  </a:lnTo>
                  <a:lnTo>
                    <a:pt x="180" y="241"/>
                  </a:lnTo>
                  <a:lnTo>
                    <a:pt x="177" y="261"/>
                  </a:lnTo>
                  <a:lnTo>
                    <a:pt x="177" y="261"/>
                  </a:lnTo>
                  <a:lnTo>
                    <a:pt x="174" y="266"/>
                  </a:lnTo>
                  <a:lnTo>
                    <a:pt x="171" y="269"/>
                  </a:lnTo>
                  <a:lnTo>
                    <a:pt x="164" y="270"/>
                  </a:lnTo>
                  <a:lnTo>
                    <a:pt x="152" y="270"/>
                  </a:lnTo>
                  <a:lnTo>
                    <a:pt x="152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48" y="269"/>
                  </a:lnTo>
                  <a:lnTo>
                    <a:pt x="48" y="269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12" y="270"/>
                  </a:lnTo>
                  <a:lnTo>
                    <a:pt x="12" y="270"/>
                  </a:lnTo>
                  <a:lnTo>
                    <a:pt x="8" y="269"/>
                  </a:lnTo>
                  <a:lnTo>
                    <a:pt x="6" y="269"/>
                  </a:lnTo>
                  <a:lnTo>
                    <a:pt x="6" y="267"/>
                  </a:lnTo>
                  <a:lnTo>
                    <a:pt x="6" y="267"/>
                  </a:lnTo>
                  <a:lnTo>
                    <a:pt x="6" y="264"/>
                  </a:lnTo>
                  <a:lnTo>
                    <a:pt x="9" y="264"/>
                  </a:lnTo>
                  <a:lnTo>
                    <a:pt x="9" y="264"/>
                  </a:lnTo>
                  <a:lnTo>
                    <a:pt x="21" y="263"/>
                  </a:lnTo>
                  <a:lnTo>
                    <a:pt x="21" y="263"/>
                  </a:lnTo>
                  <a:lnTo>
                    <a:pt x="24" y="260"/>
                  </a:lnTo>
                  <a:lnTo>
                    <a:pt x="27" y="256"/>
                  </a:lnTo>
                  <a:lnTo>
                    <a:pt x="28" y="251"/>
                  </a:lnTo>
                  <a:lnTo>
                    <a:pt x="30" y="244"/>
                  </a:lnTo>
                  <a:lnTo>
                    <a:pt x="30" y="244"/>
                  </a:lnTo>
                  <a:lnTo>
                    <a:pt x="31" y="229"/>
                  </a:lnTo>
                  <a:lnTo>
                    <a:pt x="31" y="212"/>
                  </a:lnTo>
                  <a:lnTo>
                    <a:pt x="32" y="166"/>
                  </a:lnTo>
                  <a:lnTo>
                    <a:pt x="32" y="104"/>
                  </a:lnTo>
                  <a:lnTo>
                    <a:pt x="32" y="104"/>
                  </a:lnTo>
                  <a:lnTo>
                    <a:pt x="32" y="48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0" y="19"/>
                  </a:lnTo>
                  <a:lnTo>
                    <a:pt x="28" y="13"/>
                  </a:lnTo>
                  <a:lnTo>
                    <a:pt x="24" y="9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4" y="1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4" y="4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3" y="9"/>
                  </a:lnTo>
                  <a:lnTo>
                    <a:pt x="69" y="11"/>
                  </a:lnTo>
                  <a:lnTo>
                    <a:pt x="67" y="17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104"/>
                  </a:lnTo>
                  <a:lnTo>
                    <a:pt x="66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0" name="Freeform 12">
              <a:extLst>
                <a:ext uri="{FF2B5EF4-FFF2-40B4-BE49-F238E27FC236}">
                  <a16:creationId xmlns="" xmlns:a16="http://schemas.microsoft.com/office/drawing/2014/main" id="{9F6C9FA0-281C-459D-ADBE-64D1665247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5641" y="5401469"/>
              <a:ext cx="134937" cy="217489"/>
            </a:xfrm>
            <a:custGeom>
              <a:avLst/>
              <a:gdLst>
                <a:gd name="T0" fmla="*/ 31 w 169"/>
                <a:gd name="T1" fmla="*/ 51 h 273"/>
                <a:gd name="T2" fmla="*/ 29 w 169"/>
                <a:gd name="T3" fmla="*/ 22 h 273"/>
                <a:gd name="T4" fmla="*/ 16 w 169"/>
                <a:gd name="T5" fmla="*/ 9 h 273"/>
                <a:gd name="T6" fmla="*/ 3 w 169"/>
                <a:gd name="T7" fmla="*/ 9 h 273"/>
                <a:gd name="T8" fmla="*/ 0 w 169"/>
                <a:gd name="T9" fmla="*/ 6 h 273"/>
                <a:gd name="T10" fmla="*/ 6 w 169"/>
                <a:gd name="T11" fmla="*/ 3 h 273"/>
                <a:gd name="T12" fmla="*/ 137 w 169"/>
                <a:gd name="T13" fmla="*/ 3 h 273"/>
                <a:gd name="T14" fmla="*/ 153 w 169"/>
                <a:gd name="T15" fmla="*/ 1 h 273"/>
                <a:gd name="T16" fmla="*/ 161 w 169"/>
                <a:gd name="T17" fmla="*/ 1 h 273"/>
                <a:gd name="T18" fmla="*/ 159 w 169"/>
                <a:gd name="T19" fmla="*/ 9 h 273"/>
                <a:gd name="T20" fmla="*/ 155 w 169"/>
                <a:gd name="T21" fmla="*/ 44 h 273"/>
                <a:gd name="T22" fmla="*/ 152 w 169"/>
                <a:gd name="T23" fmla="*/ 47 h 273"/>
                <a:gd name="T24" fmla="*/ 149 w 169"/>
                <a:gd name="T25" fmla="*/ 42 h 273"/>
                <a:gd name="T26" fmla="*/ 147 w 169"/>
                <a:gd name="T27" fmla="*/ 31 h 273"/>
                <a:gd name="T28" fmla="*/ 140 w 169"/>
                <a:gd name="T29" fmla="*/ 23 h 273"/>
                <a:gd name="T30" fmla="*/ 120 w 169"/>
                <a:gd name="T31" fmla="*/ 19 h 273"/>
                <a:gd name="T32" fmla="*/ 67 w 169"/>
                <a:gd name="T33" fmla="*/ 17 h 273"/>
                <a:gd name="T34" fmla="*/ 66 w 169"/>
                <a:gd name="T35" fmla="*/ 118 h 273"/>
                <a:gd name="T36" fmla="*/ 67 w 169"/>
                <a:gd name="T37" fmla="*/ 123 h 273"/>
                <a:gd name="T38" fmla="*/ 128 w 169"/>
                <a:gd name="T39" fmla="*/ 121 h 273"/>
                <a:gd name="T40" fmla="*/ 143 w 169"/>
                <a:gd name="T41" fmla="*/ 118 h 273"/>
                <a:gd name="T42" fmla="*/ 150 w 169"/>
                <a:gd name="T43" fmla="*/ 114 h 273"/>
                <a:gd name="T44" fmla="*/ 153 w 169"/>
                <a:gd name="T45" fmla="*/ 112 h 273"/>
                <a:gd name="T46" fmla="*/ 153 w 169"/>
                <a:gd name="T47" fmla="*/ 121 h 273"/>
                <a:gd name="T48" fmla="*/ 150 w 169"/>
                <a:gd name="T49" fmla="*/ 158 h 273"/>
                <a:gd name="T50" fmla="*/ 147 w 169"/>
                <a:gd name="T51" fmla="*/ 164 h 273"/>
                <a:gd name="T52" fmla="*/ 145 w 169"/>
                <a:gd name="T53" fmla="*/ 164 h 273"/>
                <a:gd name="T54" fmla="*/ 143 w 169"/>
                <a:gd name="T55" fmla="*/ 156 h 273"/>
                <a:gd name="T56" fmla="*/ 140 w 169"/>
                <a:gd name="T57" fmla="*/ 146 h 273"/>
                <a:gd name="T58" fmla="*/ 123 w 169"/>
                <a:gd name="T59" fmla="*/ 139 h 273"/>
                <a:gd name="T60" fmla="*/ 67 w 169"/>
                <a:gd name="T61" fmla="*/ 137 h 273"/>
                <a:gd name="T62" fmla="*/ 66 w 169"/>
                <a:gd name="T63" fmla="*/ 139 h 273"/>
                <a:gd name="T64" fmla="*/ 66 w 169"/>
                <a:gd name="T65" fmla="*/ 229 h 273"/>
                <a:gd name="T66" fmla="*/ 67 w 169"/>
                <a:gd name="T67" fmla="*/ 244 h 273"/>
                <a:gd name="T68" fmla="*/ 79 w 169"/>
                <a:gd name="T69" fmla="*/ 256 h 273"/>
                <a:gd name="T70" fmla="*/ 109 w 169"/>
                <a:gd name="T71" fmla="*/ 259 h 273"/>
                <a:gd name="T72" fmla="*/ 146 w 169"/>
                <a:gd name="T73" fmla="*/ 254 h 273"/>
                <a:gd name="T74" fmla="*/ 158 w 169"/>
                <a:gd name="T75" fmla="*/ 247 h 273"/>
                <a:gd name="T76" fmla="*/ 162 w 169"/>
                <a:gd name="T77" fmla="*/ 229 h 273"/>
                <a:gd name="T78" fmla="*/ 166 w 169"/>
                <a:gd name="T79" fmla="*/ 225 h 273"/>
                <a:gd name="T80" fmla="*/ 169 w 169"/>
                <a:gd name="T81" fmla="*/ 229 h 273"/>
                <a:gd name="T82" fmla="*/ 163 w 169"/>
                <a:gd name="T83" fmla="*/ 264 h 273"/>
                <a:gd name="T84" fmla="*/ 158 w 169"/>
                <a:gd name="T85" fmla="*/ 273 h 273"/>
                <a:gd name="T86" fmla="*/ 143 w 169"/>
                <a:gd name="T87" fmla="*/ 273 h 273"/>
                <a:gd name="T88" fmla="*/ 48 w 169"/>
                <a:gd name="T89" fmla="*/ 272 h 273"/>
                <a:gd name="T90" fmla="*/ 32 w 169"/>
                <a:gd name="T91" fmla="*/ 272 h 273"/>
                <a:gd name="T92" fmla="*/ 7 w 169"/>
                <a:gd name="T93" fmla="*/ 272 h 273"/>
                <a:gd name="T94" fmla="*/ 6 w 169"/>
                <a:gd name="T95" fmla="*/ 270 h 273"/>
                <a:gd name="T96" fmla="*/ 9 w 169"/>
                <a:gd name="T97" fmla="*/ 267 h 273"/>
                <a:gd name="T98" fmla="*/ 23 w 169"/>
                <a:gd name="T99" fmla="*/ 263 h 273"/>
                <a:gd name="T100" fmla="*/ 29 w 169"/>
                <a:gd name="T101" fmla="*/ 247 h 273"/>
                <a:gd name="T102" fmla="*/ 31 w 169"/>
                <a:gd name="T103" fmla="*/ 21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273">
                  <a:moveTo>
                    <a:pt x="31" y="107"/>
                  </a:moveTo>
                  <a:lnTo>
                    <a:pt x="31" y="107"/>
                  </a:lnTo>
                  <a:lnTo>
                    <a:pt x="31" y="51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29" y="22"/>
                  </a:lnTo>
                  <a:lnTo>
                    <a:pt x="28" y="16"/>
                  </a:lnTo>
                  <a:lnTo>
                    <a:pt x="23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137" y="3"/>
                  </a:lnTo>
                  <a:lnTo>
                    <a:pt x="137" y="3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1" y="1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59" y="9"/>
                  </a:lnTo>
                  <a:lnTo>
                    <a:pt x="158" y="20"/>
                  </a:lnTo>
                  <a:lnTo>
                    <a:pt x="158" y="20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3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49" y="47"/>
                  </a:lnTo>
                  <a:lnTo>
                    <a:pt x="149" y="42"/>
                  </a:lnTo>
                  <a:lnTo>
                    <a:pt x="149" y="42"/>
                  </a:lnTo>
                  <a:lnTo>
                    <a:pt x="149" y="36"/>
                  </a:lnTo>
                  <a:lnTo>
                    <a:pt x="147" y="31"/>
                  </a:lnTo>
                  <a:lnTo>
                    <a:pt x="147" y="31"/>
                  </a:lnTo>
                  <a:lnTo>
                    <a:pt x="145" y="26"/>
                  </a:lnTo>
                  <a:lnTo>
                    <a:pt x="140" y="23"/>
                  </a:lnTo>
                  <a:lnTo>
                    <a:pt x="133" y="20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93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6" y="19"/>
                  </a:lnTo>
                  <a:lnTo>
                    <a:pt x="66" y="22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96" y="123"/>
                  </a:lnTo>
                  <a:lnTo>
                    <a:pt x="128" y="121"/>
                  </a:lnTo>
                  <a:lnTo>
                    <a:pt x="128" y="121"/>
                  </a:lnTo>
                  <a:lnTo>
                    <a:pt x="140" y="120"/>
                  </a:lnTo>
                  <a:lnTo>
                    <a:pt x="143" y="118"/>
                  </a:lnTo>
                  <a:lnTo>
                    <a:pt x="147" y="117"/>
                  </a:lnTo>
                  <a:lnTo>
                    <a:pt x="147" y="117"/>
                  </a:lnTo>
                  <a:lnTo>
                    <a:pt x="150" y="114"/>
                  </a:lnTo>
                  <a:lnTo>
                    <a:pt x="152" y="112"/>
                  </a:lnTo>
                  <a:lnTo>
                    <a:pt x="152" y="112"/>
                  </a:lnTo>
                  <a:lnTo>
                    <a:pt x="153" y="112"/>
                  </a:lnTo>
                  <a:lnTo>
                    <a:pt x="155" y="115"/>
                  </a:lnTo>
                  <a:lnTo>
                    <a:pt x="155" y="115"/>
                  </a:lnTo>
                  <a:lnTo>
                    <a:pt x="153" y="121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49" y="162"/>
                  </a:lnTo>
                  <a:lnTo>
                    <a:pt x="147" y="164"/>
                  </a:lnTo>
                  <a:lnTo>
                    <a:pt x="146" y="165"/>
                  </a:lnTo>
                  <a:lnTo>
                    <a:pt x="146" y="165"/>
                  </a:lnTo>
                  <a:lnTo>
                    <a:pt x="145" y="164"/>
                  </a:lnTo>
                  <a:lnTo>
                    <a:pt x="145" y="161"/>
                  </a:lnTo>
                  <a:lnTo>
                    <a:pt x="145" y="161"/>
                  </a:lnTo>
                  <a:lnTo>
                    <a:pt x="143" y="156"/>
                  </a:lnTo>
                  <a:lnTo>
                    <a:pt x="142" y="149"/>
                  </a:lnTo>
                  <a:lnTo>
                    <a:pt x="142" y="149"/>
                  </a:lnTo>
                  <a:lnTo>
                    <a:pt x="140" y="146"/>
                  </a:lnTo>
                  <a:lnTo>
                    <a:pt x="137" y="143"/>
                  </a:lnTo>
                  <a:lnTo>
                    <a:pt x="131" y="140"/>
                  </a:lnTo>
                  <a:lnTo>
                    <a:pt x="123" y="139"/>
                  </a:lnTo>
                  <a:lnTo>
                    <a:pt x="123" y="139"/>
                  </a:lnTo>
                  <a:lnTo>
                    <a:pt x="93" y="137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6" y="137"/>
                  </a:lnTo>
                  <a:lnTo>
                    <a:pt x="66" y="139"/>
                  </a:lnTo>
                  <a:lnTo>
                    <a:pt x="66" y="169"/>
                  </a:lnTo>
                  <a:lnTo>
                    <a:pt x="66" y="169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6" y="238"/>
                  </a:lnTo>
                  <a:lnTo>
                    <a:pt x="67" y="244"/>
                  </a:lnTo>
                  <a:lnTo>
                    <a:pt x="70" y="250"/>
                  </a:lnTo>
                  <a:lnTo>
                    <a:pt x="73" y="253"/>
                  </a:lnTo>
                  <a:lnTo>
                    <a:pt x="79" y="256"/>
                  </a:lnTo>
                  <a:lnTo>
                    <a:pt x="86" y="257"/>
                  </a:lnTo>
                  <a:lnTo>
                    <a:pt x="109" y="259"/>
                  </a:lnTo>
                  <a:lnTo>
                    <a:pt x="109" y="259"/>
                  </a:lnTo>
                  <a:lnTo>
                    <a:pt x="127" y="259"/>
                  </a:lnTo>
                  <a:lnTo>
                    <a:pt x="137" y="257"/>
                  </a:lnTo>
                  <a:lnTo>
                    <a:pt x="146" y="254"/>
                  </a:lnTo>
                  <a:lnTo>
                    <a:pt x="146" y="254"/>
                  </a:lnTo>
                  <a:lnTo>
                    <a:pt x="152" y="251"/>
                  </a:lnTo>
                  <a:lnTo>
                    <a:pt x="158" y="247"/>
                  </a:lnTo>
                  <a:lnTo>
                    <a:pt x="161" y="240"/>
                  </a:lnTo>
                  <a:lnTo>
                    <a:pt x="162" y="229"/>
                  </a:lnTo>
                  <a:lnTo>
                    <a:pt x="162" y="229"/>
                  </a:lnTo>
                  <a:lnTo>
                    <a:pt x="163" y="226"/>
                  </a:lnTo>
                  <a:lnTo>
                    <a:pt x="166" y="225"/>
                  </a:lnTo>
                  <a:lnTo>
                    <a:pt x="166" y="225"/>
                  </a:lnTo>
                  <a:lnTo>
                    <a:pt x="168" y="225"/>
                  </a:lnTo>
                  <a:lnTo>
                    <a:pt x="168" y="226"/>
                  </a:lnTo>
                  <a:lnTo>
                    <a:pt x="169" y="229"/>
                  </a:lnTo>
                  <a:lnTo>
                    <a:pt x="169" y="229"/>
                  </a:lnTo>
                  <a:lnTo>
                    <a:pt x="168" y="245"/>
                  </a:lnTo>
                  <a:lnTo>
                    <a:pt x="163" y="264"/>
                  </a:lnTo>
                  <a:lnTo>
                    <a:pt x="163" y="264"/>
                  </a:lnTo>
                  <a:lnTo>
                    <a:pt x="162" y="270"/>
                  </a:lnTo>
                  <a:lnTo>
                    <a:pt x="158" y="273"/>
                  </a:lnTo>
                  <a:lnTo>
                    <a:pt x="152" y="273"/>
                  </a:lnTo>
                  <a:lnTo>
                    <a:pt x="143" y="273"/>
                  </a:lnTo>
                  <a:lnTo>
                    <a:pt x="143" y="273"/>
                  </a:lnTo>
                  <a:lnTo>
                    <a:pt x="79" y="273"/>
                  </a:lnTo>
                  <a:lnTo>
                    <a:pt x="79" y="273"/>
                  </a:lnTo>
                  <a:lnTo>
                    <a:pt x="48" y="272"/>
                  </a:lnTo>
                  <a:lnTo>
                    <a:pt x="48" y="272"/>
                  </a:lnTo>
                  <a:lnTo>
                    <a:pt x="32" y="272"/>
                  </a:lnTo>
                  <a:lnTo>
                    <a:pt x="32" y="272"/>
                  </a:lnTo>
                  <a:lnTo>
                    <a:pt x="12" y="273"/>
                  </a:lnTo>
                  <a:lnTo>
                    <a:pt x="12" y="273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6" y="267"/>
                  </a:lnTo>
                  <a:lnTo>
                    <a:pt x="9" y="267"/>
                  </a:lnTo>
                  <a:lnTo>
                    <a:pt x="9" y="267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23" y="263"/>
                  </a:lnTo>
                  <a:lnTo>
                    <a:pt x="26" y="260"/>
                  </a:lnTo>
                  <a:lnTo>
                    <a:pt x="28" y="254"/>
                  </a:lnTo>
                  <a:lnTo>
                    <a:pt x="29" y="247"/>
                  </a:lnTo>
                  <a:lnTo>
                    <a:pt x="29" y="247"/>
                  </a:lnTo>
                  <a:lnTo>
                    <a:pt x="31" y="232"/>
                  </a:lnTo>
                  <a:lnTo>
                    <a:pt x="31" y="215"/>
                  </a:lnTo>
                  <a:lnTo>
                    <a:pt x="31" y="169"/>
                  </a:lnTo>
                  <a:lnTo>
                    <a:pt x="31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1" name="Freeform 13">
              <a:extLst>
                <a:ext uri="{FF2B5EF4-FFF2-40B4-BE49-F238E27FC236}">
                  <a16:creationId xmlns="" xmlns:a16="http://schemas.microsoft.com/office/drawing/2014/main" id="{02F4252C-2071-4D64-9682-C393E087CA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677" y="5399881"/>
              <a:ext cx="219074" cy="222251"/>
            </a:xfrm>
            <a:custGeom>
              <a:avLst/>
              <a:gdLst>
                <a:gd name="T0" fmla="*/ 216 w 276"/>
                <a:gd name="T1" fmla="*/ 167 h 281"/>
                <a:gd name="T2" fmla="*/ 208 w 276"/>
                <a:gd name="T3" fmla="*/ 152 h 281"/>
                <a:gd name="T4" fmla="*/ 188 w 276"/>
                <a:gd name="T5" fmla="*/ 148 h 281"/>
                <a:gd name="T6" fmla="*/ 185 w 276"/>
                <a:gd name="T7" fmla="*/ 145 h 281"/>
                <a:gd name="T8" fmla="*/ 185 w 276"/>
                <a:gd name="T9" fmla="*/ 142 h 281"/>
                <a:gd name="T10" fmla="*/ 235 w 276"/>
                <a:gd name="T11" fmla="*/ 143 h 281"/>
                <a:gd name="T12" fmla="*/ 270 w 276"/>
                <a:gd name="T13" fmla="*/ 142 h 281"/>
                <a:gd name="T14" fmla="*/ 276 w 276"/>
                <a:gd name="T15" fmla="*/ 145 h 281"/>
                <a:gd name="T16" fmla="*/ 273 w 276"/>
                <a:gd name="T17" fmla="*/ 148 h 281"/>
                <a:gd name="T18" fmla="*/ 264 w 276"/>
                <a:gd name="T19" fmla="*/ 149 h 281"/>
                <a:gd name="T20" fmla="*/ 251 w 276"/>
                <a:gd name="T21" fmla="*/ 161 h 281"/>
                <a:gd name="T22" fmla="*/ 249 w 276"/>
                <a:gd name="T23" fmla="*/ 206 h 281"/>
                <a:gd name="T24" fmla="*/ 249 w 276"/>
                <a:gd name="T25" fmla="*/ 260 h 281"/>
                <a:gd name="T26" fmla="*/ 245 w 276"/>
                <a:gd name="T27" fmla="*/ 265 h 281"/>
                <a:gd name="T28" fmla="*/ 204 w 276"/>
                <a:gd name="T29" fmla="*/ 278 h 281"/>
                <a:gd name="T30" fmla="*/ 166 w 276"/>
                <a:gd name="T31" fmla="*/ 281 h 281"/>
                <a:gd name="T32" fmla="*/ 110 w 276"/>
                <a:gd name="T33" fmla="*/ 275 h 281"/>
                <a:gd name="T34" fmla="*/ 59 w 276"/>
                <a:gd name="T35" fmla="*/ 254 h 281"/>
                <a:gd name="T36" fmla="*/ 36 w 276"/>
                <a:gd name="T37" fmla="*/ 234 h 281"/>
                <a:gd name="T38" fmla="*/ 14 w 276"/>
                <a:gd name="T39" fmla="*/ 202 h 281"/>
                <a:gd name="T40" fmla="*/ 1 w 276"/>
                <a:gd name="T41" fmla="*/ 156 h 281"/>
                <a:gd name="T42" fmla="*/ 1 w 276"/>
                <a:gd name="T43" fmla="*/ 120 h 281"/>
                <a:gd name="T44" fmla="*/ 19 w 276"/>
                <a:gd name="T45" fmla="*/ 67 h 281"/>
                <a:gd name="T46" fmla="*/ 49 w 276"/>
                <a:gd name="T47" fmla="*/ 32 h 281"/>
                <a:gd name="T48" fmla="*/ 74 w 276"/>
                <a:gd name="T49" fmla="*/ 16 h 281"/>
                <a:gd name="T50" fmla="*/ 113 w 276"/>
                <a:gd name="T51" fmla="*/ 4 h 281"/>
                <a:gd name="T52" fmla="*/ 160 w 276"/>
                <a:gd name="T53" fmla="*/ 0 h 281"/>
                <a:gd name="T54" fmla="*/ 217 w 276"/>
                <a:gd name="T55" fmla="*/ 6 h 281"/>
                <a:gd name="T56" fmla="*/ 246 w 276"/>
                <a:gd name="T57" fmla="*/ 10 h 281"/>
                <a:gd name="T58" fmla="*/ 251 w 276"/>
                <a:gd name="T59" fmla="*/ 13 h 281"/>
                <a:gd name="T60" fmla="*/ 249 w 276"/>
                <a:gd name="T61" fmla="*/ 64 h 281"/>
                <a:gd name="T62" fmla="*/ 246 w 276"/>
                <a:gd name="T63" fmla="*/ 72 h 281"/>
                <a:gd name="T64" fmla="*/ 243 w 276"/>
                <a:gd name="T65" fmla="*/ 72 h 281"/>
                <a:gd name="T66" fmla="*/ 242 w 276"/>
                <a:gd name="T67" fmla="*/ 66 h 281"/>
                <a:gd name="T68" fmla="*/ 235 w 276"/>
                <a:gd name="T69" fmla="*/ 42 h 281"/>
                <a:gd name="T70" fmla="*/ 223 w 276"/>
                <a:gd name="T71" fmla="*/ 32 h 281"/>
                <a:gd name="T72" fmla="*/ 194 w 276"/>
                <a:gd name="T73" fmla="*/ 20 h 281"/>
                <a:gd name="T74" fmla="*/ 148 w 276"/>
                <a:gd name="T75" fmla="*/ 15 h 281"/>
                <a:gd name="T76" fmla="*/ 112 w 276"/>
                <a:gd name="T77" fmla="*/ 19 h 281"/>
                <a:gd name="T78" fmla="*/ 81 w 276"/>
                <a:gd name="T79" fmla="*/ 31 h 281"/>
                <a:gd name="T80" fmla="*/ 64 w 276"/>
                <a:gd name="T81" fmla="*/ 45 h 281"/>
                <a:gd name="T82" fmla="*/ 45 w 276"/>
                <a:gd name="T83" fmla="*/ 73 h 281"/>
                <a:gd name="T84" fmla="*/ 36 w 276"/>
                <a:gd name="T85" fmla="*/ 112 h 281"/>
                <a:gd name="T86" fmla="*/ 36 w 276"/>
                <a:gd name="T87" fmla="*/ 146 h 281"/>
                <a:gd name="T88" fmla="*/ 49 w 276"/>
                <a:gd name="T89" fmla="*/ 191 h 281"/>
                <a:gd name="T90" fmla="*/ 68 w 276"/>
                <a:gd name="T91" fmla="*/ 221 h 281"/>
                <a:gd name="T92" fmla="*/ 86 w 276"/>
                <a:gd name="T93" fmla="*/ 237 h 281"/>
                <a:gd name="T94" fmla="*/ 119 w 276"/>
                <a:gd name="T95" fmla="*/ 256 h 281"/>
                <a:gd name="T96" fmla="*/ 156 w 276"/>
                <a:gd name="T97" fmla="*/ 263 h 281"/>
                <a:gd name="T98" fmla="*/ 189 w 276"/>
                <a:gd name="T99" fmla="*/ 263 h 281"/>
                <a:gd name="T100" fmla="*/ 208 w 276"/>
                <a:gd name="T101" fmla="*/ 257 h 281"/>
                <a:gd name="T102" fmla="*/ 216 w 276"/>
                <a:gd name="T103" fmla="*/ 24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6" h="281">
                  <a:moveTo>
                    <a:pt x="216" y="184"/>
                  </a:moveTo>
                  <a:lnTo>
                    <a:pt x="216" y="184"/>
                  </a:lnTo>
                  <a:lnTo>
                    <a:pt x="216" y="167"/>
                  </a:lnTo>
                  <a:lnTo>
                    <a:pt x="214" y="156"/>
                  </a:lnTo>
                  <a:lnTo>
                    <a:pt x="211" y="153"/>
                  </a:lnTo>
                  <a:lnTo>
                    <a:pt x="208" y="152"/>
                  </a:lnTo>
                  <a:lnTo>
                    <a:pt x="200" y="149"/>
                  </a:lnTo>
                  <a:lnTo>
                    <a:pt x="200" y="149"/>
                  </a:lnTo>
                  <a:lnTo>
                    <a:pt x="188" y="148"/>
                  </a:lnTo>
                  <a:lnTo>
                    <a:pt x="188" y="148"/>
                  </a:lnTo>
                  <a:lnTo>
                    <a:pt x="185" y="146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5" y="143"/>
                  </a:lnTo>
                  <a:lnTo>
                    <a:pt x="185" y="142"/>
                  </a:lnTo>
                  <a:lnTo>
                    <a:pt x="191" y="142"/>
                  </a:lnTo>
                  <a:lnTo>
                    <a:pt x="191" y="142"/>
                  </a:lnTo>
                  <a:lnTo>
                    <a:pt x="235" y="143"/>
                  </a:lnTo>
                  <a:lnTo>
                    <a:pt x="235" y="143"/>
                  </a:lnTo>
                  <a:lnTo>
                    <a:pt x="270" y="142"/>
                  </a:lnTo>
                  <a:lnTo>
                    <a:pt x="270" y="142"/>
                  </a:lnTo>
                  <a:lnTo>
                    <a:pt x="274" y="142"/>
                  </a:lnTo>
                  <a:lnTo>
                    <a:pt x="276" y="143"/>
                  </a:lnTo>
                  <a:lnTo>
                    <a:pt x="276" y="145"/>
                  </a:lnTo>
                  <a:lnTo>
                    <a:pt x="276" y="145"/>
                  </a:lnTo>
                  <a:lnTo>
                    <a:pt x="276" y="146"/>
                  </a:lnTo>
                  <a:lnTo>
                    <a:pt x="273" y="148"/>
                  </a:lnTo>
                  <a:lnTo>
                    <a:pt x="273" y="148"/>
                  </a:lnTo>
                  <a:lnTo>
                    <a:pt x="264" y="149"/>
                  </a:lnTo>
                  <a:lnTo>
                    <a:pt x="264" y="149"/>
                  </a:lnTo>
                  <a:lnTo>
                    <a:pt x="258" y="150"/>
                  </a:lnTo>
                  <a:lnTo>
                    <a:pt x="254" y="155"/>
                  </a:lnTo>
                  <a:lnTo>
                    <a:pt x="251" y="161"/>
                  </a:lnTo>
                  <a:lnTo>
                    <a:pt x="249" y="168"/>
                  </a:lnTo>
                  <a:lnTo>
                    <a:pt x="249" y="168"/>
                  </a:lnTo>
                  <a:lnTo>
                    <a:pt x="249" y="206"/>
                  </a:lnTo>
                  <a:lnTo>
                    <a:pt x="249" y="246"/>
                  </a:lnTo>
                  <a:lnTo>
                    <a:pt x="249" y="246"/>
                  </a:lnTo>
                  <a:lnTo>
                    <a:pt x="249" y="260"/>
                  </a:lnTo>
                  <a:lnTo>
                    <a:pt x="248" y="263"/>
                  </a:lnTo>
                  <a:lnTo>
                    <a:pt x="245" y="265"/>
                  </a:lnTo>
                  <a:lnTo>
                    <a:pt x="245" y="265"/>
                  </a:lnTo>
                  <a:lnTo>
                    <a:pt x="235" y="269"/>
                  </a:lnTo>
                  <a:lnTo>
                    <a:pt x="226" y="272"/>
                  </a:lnTo>
                  <a:lnTo>
                    <a:pt x="204" y="278"/>
                  </a:lnTo>
                  <a:lnTo>
                    <a:pt x="184" y="279"/>
                  </a:lnTo>
                  <a:lnTo>
                    <a:pt x="166" y="281"/>
                  </a:lnTo>
                  <a:lnTo>
                    <a:pt x="166" y="281"/>
                  </a:lnTo>
                  <a:lnTo>
                    <a:pt x="141" y="279"/>
                  </a:lnTo>
                  <a:lnTo>
                    <a:pt x="125" y="278"/>
                  </a:lnTo>
                  <a:lnTo>
                    <a:pt x="110" y="275"/>
                  </a:lnTo>
                  <a:lnTo>
                    <a:pt x="93" y="270"/>
                  </a:lnTo>
                  <a:lnTo>
                    <a:pt x="77" y="263"/>
                  </a:lnTo>
                  <a:lnTo>
                    <a:pt x="59" y="254"/>
                  </a:lnTo>
                  <a:lnTo>
                    <a:pt x="43" y="243"/>
                  </a:lnTo>
                  <a:lnTo>
                    <a:pt x="43" y="243"/>
                  </a:lnTo>
                  <a:lnTo>
                    <a:pt x="36" y="234"/>
                  </a:lnTo>
                  <a:lnTo>
                    <a:pt x="27" y="225"/>
                  </a:lnTo>
                  <a:lnTo>
                    <a:pt x="20" y="213"/>
                  </a:lnTo>
                  <a:lnTo>
                    <a:pt x="14" y="202"/>
                  </a:lnTo>
                  <a:lnTo>
                    <a:pt x="8" y="187"/>
                  </a:lnTo>
                  <a:lnTo>
                    <a:pt x="4" y="172"/>
                  </a:lnTo>
                  <a:lnTo>
                    <a:pt x="1" y="15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" y="120"/>
                  </a:lnTo>
                  <a:lnTo>
                    <a:pt x="5" y="101"/>
                  </a:lnTo>
                  <a:lnTo>
                    <a:pt x="11" y="83"/>
                  </a:lnTo>
                  <a:lnTo>
                    <a:pt x="19" y="67"/>
                  </a:lnTo>
                  <a:lnTo>
                    <a:pt x="27" y="54"/>
                  </a:lnTo>
                  <a:lnTo>
                    <a:pt x="39" y="42"/>
                  </a:lnTo>
                  <a:lnTo>
                    <a:pt x="49" y="32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74" y="16"/>
                  </a:lnTo>
                  <a:lnTo>
                    <a:pt x="87" y="12"/>
                  </a:lnTo>
                  <a:lnTo>
                    <a:pt x="100" y="7"/>
                  </a:lnTo>
                  <a:lnTo>
                    <a:pt x="113" y="4"/>
                  </a:lnTo>
                  <a:lnTo>
                    <a:pt x="137" y="1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8" y="1"/>
                  </a:lnTo>
                  <a:lnTo>
                    <a:pt x="195" y="3"/>
                  </a:lnTo>
                  <a:lnTo>
                    <a:pt x="217" y="6"/>
                  </a:lnTo>
                  <a:lnTo>
                    <a:pt x="217" y="6"/>
                  </a:lnTo>
                  <a:lnTo>
                    <a:pt x="230" y="9"/>
                  </a:lnTo>
                  <a:lnTo>
                    <a:pt x="246" y="10"/>
                  </a:lnTo>
                  <a:lnTo>
                    <a:pt x="246" y="10"/>
                  </a:lnTo>
                  <a:lnTo>
                    <a:pt x="251" y="12"/>
                  </a:lnTo>
                  <a:lnTo>
                    <a:pt x="251" y="13"/>
                  </a:lnTo>
                  <a:lnTo>
                    <a:pt x="251" y="13"/>
                  </a:lnTo>
                  <a:lnTo>
                    <a:pt x="251" y="28"/>
                  </a:lnTo>
                  <a:lnTo>
                    <a:pt x="249" y="64"/>
                  </a:lnTo>
                  <a:lnTo>
                    <a:pt x="249" y="64"/>
                  </a:lnTo>
                  <a:lnTo>
                    <a:pt x="248" y="70"/>
                  </a:lnTo>
                  <a:lnTo>
                    <a:pt x="246" y="72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3" y="72"/>
                  </a:lnTo>
                  <a:lnTo>
                    <a:pt x="243" y="70"/>
                  </a:lnTo>
                  <a:lnTo>
                    <a:pt x="242" y="66"/>
                  </a:lnTo>
                  <a:lnTo>
                    <a:pt x="242" y="66"/>
                  </a:lnTo>
                  <a:lnTo>
                    <a:pt x="240" y="55"/>
                  </a:lnTo>
                  <a:lnTo>
                    <a:pt x="238" y="50"/>
                  </a:lnTo>
                  <a:lnTo>
                    <a:pt x="235" y="42"/>
                  </a:lnTo>
                  <a:lnTo>
                    <a:pt x="235" y="42"/>
                  </a:lnTo>
                  <a:lnTo>
                    <a:pt x="230" y="38"/>
                  </a:lnTo>
                  <a:lnTo>
                    <a:pt x="223" y="32"/>
                  </a:lnTo>
                  <a:lnTo>
                    <a:pt x="216" y="28"/>
                  </a:lnTo>
                  <a:lnTo>
                    <a:pt x="205" y="23"/>
                  </a:lnTo>
                  <a:lnTo>
                    <a:pt x="194" y="20"/>
                  </a:lnTo>
                  <a:lnTo>
                    <a:pt x="181" y="17"/>
                  </a:lnTo>
                  <a:lnTo>
                    <a:pt x="166" y="16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31" y="16"/>
                  </a:lnTo>
                  <a:lnTo>
                    <a:pt x="112" y="19"/>
                  </a:lnTo>
                  <a:lnTo>
                    <a:pt x="102" y="22"/>
                  </a:lnTo>
                  <a:lnTo>
                    <a:pt x="92" y="25"/>
                  </a:lnTo>
                  <a:lnTo>
                    <a:pt x="81" y="31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64" y="45"/>
                  </a:lnTo>
                  <a:lnTo>
                    <a:pt x="56" y="53"/>
                  </a:lnTo>
                  <a:lnTo>
                    <a:pt x="51" y="63"/>
                  </a:lnTo>
                  <a:lnTo>
                    <a:pt x="45" y="73"/>
                  </a:lnTo>
                  <a:lnTo>
                    <a:pt x="40" y="86"/>
                  </a:lnTo>
                  <a:lnTo>
                    <a:pt x="37" y="99"/>
                  </a:lnTo>
                  <a:lnTo>
                    <a:pt x="36" y="112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6" y="146"/>
                  </a:lnTo>
                  <a:lnTo>
                    <a:pt x="39" y="164"/>
                  </a:lnTo>
                  <a:lnTo>
                    <a:pt x="43" y="178"/>
                  </a:lnTo>
                  <a:lnTo>
                    <a:pt x="49" y="191"/>
                  </a:lnTo>
                  <a:lnTo>
                    <a:pt x="56" y="203"/>
                  </a:lnTo>
                  <a:lnTo>
                    <a:pt x="62" y="213"/>
                  </a:lnTo>
                  <a:lnTo>
                    <a:pt x="68" y="221"/>
                  </a:lnTo>
                  <a:lnTo>
                    <a:pt x="74" y="227"/>
                  </a:lnTo>
                  <a:lnTo>
                    <a:pt x="74" y="227"/>
                  </a:lnTo>
                  <a:lnTo>
                    <a:pt x="86" y="237"/>
                  </a:lnTo>
                  <a:lnTo>
                    <a:pt x="96" y="244"/>
                  </a:lnTo>
                  <a:lnTo>
                    <a:pt x="108" y="250"/>
                  </a:lnTo>
                  <a:lnTo>
                    <a:pt x="119" y="256"/>
                  </a:lnTo>
                  <a:lnTo>
                    <a:pt x="131" y="260"/>
                  </a:lnTo>
                  <a:lnTo>
                    <a:pt x="144" y="262"/>
                  </a:lnTo>
                  <a:lnTo>
                    <a:pt x="156" y="263"/>
                  </a:lnTo>
                  <a:lnTo>
                    <a:pt x="169" y="265"/>
                  </a:lnTo>
                  <a:lnTo>
                    <a:pt x="169" y="265"/>
                  </a:lnTo>
                  <a:lnTo>
                    <a:pt x="189" y="263"/>
                  </a:lnTo>
                  <a:lnTo>
                    <a:pt x="200" y="260"/>
                  </a:lnTo>
                  <a:lnTo>
                    <a:pt x="208" y="257"/>
                  </a:lnTo>
                  <a:lnTo>
                    <a:pt x="208" y="257"/>
                  </a:lnTo>
                  <a:lnTo>
                    <a:pt x="214" y="254"/>
                  </a:lnTo>
                  <a:lnTo>
                    <a:pt x="216" y="251"/>
                  </a:lnTo>
                  <a:lnTo>
                    <a:pt x="216" y="247"/>
                  </a:lnTo>
                  <a:lnTo>
                    <a:pt x="216" y="1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2" name="Freeform 14">
              <a:extLst>
                <a:ext uri="{FF2B5EF4-FFF2-40B4-BE49-F238E27FC236}">
                  <a16:creationId xmlns="" xmlns:a16="http://schemas.microsoft.com/office/drawing/2014/main" id="{526D70FC-BE82-474E-8E91-A5A770187C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4576" y="5404644"/>
              <a:ext cx="212724" cy="214314"/>
            </a:xfrm>
            <a:custGeom>
              <a:avLst/>
              <a:gdLst>
                <a:gd name="T0" fmla="*/ 116 w 267"/>
                <a:gd name="T1" fmla="*/ 177 h 270"/>
                <a:gd name="T2" fmla="*/ 115 w 267"/>
                <a:gd name="T3" fmla="*/ 155 h 270"/>
                <a:gd name="T4" fmla="*/ 109 w 267"/>
                <a:gd name="T5" fmla="*/ 140 h 270"/>
                <a:gd name="T6" fmla="*/ 43 w 267"/>
                <a:gd name="T7" fmla="*/ 36 h 270"/>
                <a:gd name="T8" fmla="*/ 38 w 267"/>
                <a:gd name="T9" fmla="*/ 28 h 270"/>
                <a:gd name="T10" fmla="*/ 19 w 267"/>
                <a:gd name="T11" fmla="*/ 10 h 270"/>
                <a:gd name="T12" fmla="*/ 10 w 267"/>
                <a:gd name="T13" fmla="*/ 7 h 270"/>
                <a:gd name="T14" fmla="*/ 4 w 267"/>
                <a:gd name="T15" fmla="*/ 6 h 270"/>
                <a:gd name="T16" fmla="*/ 0 w 267"/>
                <a:gd name="T17" fmla="*/ 3 h 270"/>
                <a:gd name="T18" fmla="*/ 1 w 267"/>
                <a:gd name="T19" fmla="*/ 0 h 270"/>
                <a:gd name="T20" fmla="*/ 4 w 267"/>
                <a:gd name="T21" fmla="*/ 0 h 270"/>
                <a:gd name="T22" fmla="*/ 40 w 267"/>
                <a:gd name="T23" fmla="*/ 0 h 270"/>
                <a:gd name="T24" fmla="*/ 73 w 267"/>
                <a:gd name="T25" fmla="*/ 0 h 270"/>
                <a:gd name="T26" fmla="*/ 78 w 267"/>
                <a:gd name="T27" fmla="*/ 3 h 270"/>
                <a:gd name="T28" fmla="*/ 76 w 267"/>
                <a:gd name="T29" fmla="*/ 4 h 270"/>
                <a:gd name="T30" fmla="*/ 73 w 267"/>
                <a:gd name="T31" fmla="*/ 6 h 270"/>
                <a:gd name="T32" fmla="*/ 67 w 267"/>
                <a:gd name="T33" fmla="*/ 11 h 270"/>
                <a:gd name="T34" fmla="*/ 68 w 267"/>
                <a:gd name="T35" fmla="*/ 19 h 270"/>
                <a:gd name="T36" fmla="*/ 140 w 267"/>
                <a:gd name="T37" fmla="*/ 137 h 270"/>
                <a:gd name="T38" fmla="*/ 170 w 267"/>
                <a:gd name="T39" fmla="*/ 85 h 270"/>
                <a:gd name="T40" fmla="*/ 200 w 267"/>
                <a:gd name="T41" fmla="*/ 33 h 270"/>
                <a:gd name="T42" fmla="*/ 207 w 267"/>
                <a:gd name="T43" fmla="*/ 16 h 270"/>
                <a:gd name="T44" fmla="*/ 205 w 267"/>
                <a:gd name="T45" fmla="*/ 11 h 270"/>
                <a:gd name="T46" fmla="*/ 203 w 267"/>
                <a:gd name="T47" fmla="*/ 7 h 270"/>
                <a:gd name="T48" fmla="*/ 201 w 267"/>
                <a:gd name="T49" fmla="*/ 6 h 270"/>
                <a:gd name="T50" fmla="*/ 195 w 267"/>
                <a:gd name="T51" fmla="*/ 1 h 270"/>
                <a:gd name="T52" fmla="*/ 197 w 267"/>
                <a:gd name="T53" fmla="*/ 0 h 270"/>
                <a:gd name="T54" fmla="*/ 201 w 267"/>
                <a:gd name="T55" fmla="*/ 0 h 270"/>
                <a:gd name="T56" fmla="*/ 226 w 267"/>
                <a:gd name="T57" fmla="*/ 0 h 270"/>
                <a:gd name="T58" fmla="*/ 262 w 267"/>
                <a:gd name="T59" fmla="*/ 0 h 270"/>
                <a:gd name="T60" fmla="*/ 267 w 267"/>
                <a:gd name="T61" fmla="*/ 1 h 270"/>
                <a:gd name="T62" fmla="*/ 265 w 267"/>
                <a:gd name="T63" fmla="*/ 4 h 270"/>
                <a:gd name="T64" fmla="*/ 262 w 267"/>
                <a:gd name="T65" fmla="*/ 6 h 270"/>
                <a:gd name="T66" fmla="*/ 245 w 267"/>
                <a:gd name="T67" fmla="*/ 10 h 270"/>
                <a:gd name="T68" fmla="*/ 236 w 267"/>
                <a:gd name="T69" fmla="*/ 17 h 270"/>
                <a:gd name="T70" fmla="*/ 227 w 267"/>
                <a:gd name="T71" fmla="*/ 28 h 270"/>
                <a:gd name="T72" fmla="*/ 189 w 267"/>
                <a:gd name="T73" fmla="*/ 85 h 270"/>
                <a:gd name="T74" fmla="*/ 156 w 267"/>
                <a:gd name="T75" fmla="*/ 142 h 270"/>
                <a:gd name="T76" fmla="*/ 151 w 267"/>
                <a:gd name="T77" fmla="*/ 150 h 270"/>
                <a:gd name="T78" fmla="*/ 150 w 267"/>
                <a:gd name="T79" fmla="*/ 177 h 270"/>
                <a:gd name="T80" fmla="*/ 150 w 267"/>
                <a:gd name="T81" fmla="*/ 207 h 270"/>
                <a:gd name="T82" fmla="*/ 151 w 267"/>
                <a:gd name="T83" fmla="*/ 244 h 270"/>
                <a:gd name="T84" fmla="*/ 153 w 267"/>
                <a:gd name="T85" fmla="*/ 251 h 270"/>
                <a:gd name="T86" fmla="*/ 159 w 267"/>
                <a:gd name="T87" fmla="*/ 260 h 270"/>
                <a:gd name="T88" fmla="*/ 166 w 267"/>
                <a:gd name="T89" fmla="*/ 263 h 270"/>
                <a:gd name="T90" fmla="*/ 182 w 267"/>
                <a:gd name="T91" fmla="*/ 264 h 270"/>
                <a:gd name="T92" fmla="*/ 186 w 267"/>
                <a:gd name="T93" fmla="*/ 267 h 270"/>
                <a:gd name="T94" fmla="*/ 184 w 267"/>
                <a:gd name="T95" fmla="*/ 269 h 270"/>
                <a:gd name="T96" fmla="*/ 179 w 267"/>
                <a:gd name="T97" fmla="*/ 270 h 270"/>
                <a:gd name="T98" fmla="*/ 134 w 267"/>
                <a:gd name="T99" fmla="*/ 269 h 270"/>
                <a:gd name="T100" fmla="*/ 97 w 267"/>
                <a:gd name="T101" fmla="*/ 270 h 270"/>
                <a:gd name="T102" fmla="*/ 92 w 267"/>
                <a:gd name="T103" fmla="*/ 267 h 270"/>
                <a:gd name="T104" fmla="*/ 92 w 267"/>
                <a:gd name="T105" fmla="*/ 264 h 270"/>
                <a:gd name="T106" fmla="*/ 94 w 267"/>
                <a:gd name="T107" fmla="*/ 264 h 270"/>
                <a:gd name="T108" fmla="*/ 105 w 267"/>
                <a:gd name="T109" fmla="*/ 263 h 270"/>
                <a:gd name="T110" fmla="*/ 113 w 267"/>
                <a:gd name="T111" fmla="*/ 256 h 270"/>
                <a:gd name="T112" fmla="*/ 116 w 267"/>
                <a:gd name="T113" fmla="*/ 244 h 270"/>
                <a:gd name="T114" fmla="*/ 116 w 267"/>
                <a:gd name="T115" fmla="*/ 20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7" h="270">
                  <a:moveTo>
                    <a:pt x="116" y="177"/>
                  </a:moveTo>
                  <a:lnTo>
                    <a:pt x="116" y="177"/>
                  </a:lnTo>
                  <a:lnTo>
                    <a:pt x="116" y="165"/>
                  </a:lnTo>
                  <a:lnTo>
                    <a:pt x="115" y="155"/>
                  </a:lnTo>
                  <a:lnTo>
                    <a:pt x="112" y="147"/>
                  </a:lnTo>
                  <a:lnTo>
                    <a:pt x="109" y="140"/>
                  </a:lnTo>
                  <a:lnTo>
                    <a:pt x="109" y="140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38" y="28"/>
                  </a:lnTo>
                  <a:lnTo>
                    <a:pt x="30" y="2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6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68" y="9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8" y="19"/>
                  </a:lnTo>
                  <a:lnTo>
                    <a:pt x="73" y="26"/>
                  </a:lnTo>
                  <a:lnTo>
                    <a:pt x="140" y="137"/>
                  </a:lnTo>
                  <a:lnTo>
                    <a:pt x="140" y="137"/>
                  </a:lnTo>
                  <a:lnTo>
                    <a:pt x="170" y="85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5" y="23"/>
                  </a:lnTo>
                  <a:lnTo>
                    <a:pt x="207" y="16"/>
                  </a:lnTo>
                  <a:lnTo>
                    <a:pt x="207" y="16"/>
                  </a:lnTo>
                  <a:lnTo>
                    <a:pt x="205" y="11"/>
                  </a:lnTo>
                  <a:lnTo>
                    <a:pt x="205" y="9"/>
                  </a:lnTo>
                  <a:lnTo>
                    <a:pt x="203" y="7"/>
                  </a:lnTo>
                  <a:lnTo>
                    <a:pt x="201" y="6"/>
                  </a:lnTo>
                  <a:lnTo>
                    <a:pt x="201" y="6"/>
                  </a:lnTo>
                  <a:lnTo>
                    <a:pt x="197" y="4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5" y="0"/>
                  </a:lnTo>
                  <a:lnTo>
                    <a:pt x="267" y="1"/>
                  </a:lnTo>
                  <a:lnTo>
                    <a:pt x="267" y="1"/>
                  </a:lnTo>
                  <a:lnTo>
                    <a:pt x="265" y="4"/>
                  </a:lnTo>
                  <a:lnTo>
                    <a:pt x="262" y="6"/>
                  </a:lnTo>
                  <a:lnTo>
                    <a:pt x="262" y="6"/>
                  </a:lnTo>
                  <a:lnTo>
                    <a:pt x="255" y="7"/>
                  </a:lnTo>
                  <a:lnTo>
                    <a:pt x="245" y="10"/>
                  </a:lnTo>
                  <a:lnTo>
                    <a:pt x="245" y="10"/>
                  </a:lnTo>
                  <a:lnTo>
                    <a:pt x="236" y="17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11" y="49"/>
                  </a:lnTo>
                  <a:lnTo>
                    <a:pt x="189" y="85"/>
                  </a:lnTo>
                  <a:lnTo>
                    <a:pt x="168" y="120"/>
                  </a:lnTo>
                  <a:lnTo>
                    <a:pt x="156" y="142"/>
                  </a:lnTo>
                  <a:lnTo>
                    <a:pt x="156" y="142"/>
                  </a:lnTo>
                  <a:lnTo>
                    <a:pt x="151" y="150"/>
                  </a:lnTo>
                  <a:lnTo>
                    <a:pt x="150" y="159"/>
                  </a:lnTo>
                  <a:lnTo>
                    <a:pt x="150" y="177"/>
                  </a:lnTo>
                  <a:lnTo>
                    <a:pt x="150" y="207"/>
                  </a:lnTo>
                  <a:lnTo>
                    <a:pt x="150" y="207"/>
                  </a:lnTo>
                  <a:lnTo>
                    <a:pt x="150" y="222"/>
                  </a:lnTo>
                  <a:lnTo>
                    <a:pt x="151" y="244"/>
                  </a:lnTo>
                  <a:lnTo>
                    <a:pt x="151" y="244"/>
                  </a:lnTo>
                  <a:lnTo>
                    <a:pt x="153" y="251"/>
                  </a:lnTo>
                  <a:lnTo>
                    <a:pt x="156" y="256"/>
                  </a:lnTo>
                  <a:lnTo>
                    <a:pt x="159" y="260"/>
                  </a:lnTo>
                  <a:lnTo>
                    <a:pt x="166" y="263"/>
                  </a:lnTo>
                  <a:lnTo>
                    <a:pt x="166" y="263"/>
                  </a:lnTo>
                  <a:lnTo>
                    <a:pt x="182" y="264"/>
                  </a:lnTo>
                  <a:lnTo>
                    <a:pt x="182" y="264"/>
                  </a:lnTo>
                  <a:lnTo>
                    <a:pt x="185" y="264"/>
                  </a:lnTo>
                  <a:lnTo>
                    <a:pt x="186" y="267"/>
                  </a:lnTo>
                  <a:lnTo>
                    <a:pt x="186" y="267"/>
                  </a:lnTo>
                  <a:lnTo>
                    <a:pt x="184" y="269"/>
                  </a:lnTo>
                  <a:lnTo>
                    <a:pt x="179" y="270"/>
                  </a:lnTo>
                  <a:lnTo>
                    <a:pt x="179" y="270"/>
                  </a:lnTo>
                  <a:lnTo>
                    <a:pt x="134" y="269"/>
                  </a:lnTo>
                  <a:lnTo>
                    <a:pt x="134" y="269"/>
                  </a:lnTo>
                  <a:lnTo>
                    <a:pt x="97" y="270"/>
                  </a:lnTo>
                  <a:lnTo>
                    <a:pt x="97" y="270"/>
                  </a:lnTo>
                  <a:lnTo>
                    <a:pt x="93" y="269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92" y="264"/>
                  </a:lnTo>
                  <a:lnTo>
                    <a:pt x="94" y="264"/>
                  </a:lnTo>
                  <a:lnTo>
                    <a:pt x="94" y="264"/>
                  </a:lnTo>
                  <a:lnTo>
                    <a:pt x="105" y="263"/>
                  </a:lnTo>
                  <a:lnTo>
                    <a:pt x="105" y="263"/>
                  </a:lnTo>
                  <a:lnTo>
                    <a:pt x="111" y="260"/>
                  </a:lnTo>
                  <a:lnTo>
                    <a:pt x="113" y="256"/>
                  </a:lnTo>
                  <a:lnTo>
                    <a:pt x="115" y="251"/>
                  </a:lnTo>
                  <a:lnTo>
                    <a:pt x="116" y="244"/>
                  </a:lnTo>
                  <a:lnTo>
                    <a:pt x="116" y="244"/>
                  </a:lnTo>
                  <a:lnTo>
                    <a:pt x="116" y="207"/>
                  </a:lnTo>
                  <a:lnTo>
                    <a:pt x="116" y="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3" name="Freeform 15">
              <a:extLst>
                <a:ext uri="{FF2B5EF4-FFF2-40B4-BE49-F238E27FC236}">
                  <a16:creationId xmlns="" xmlns:a16="http://schemas.microsoft.com/office/drawing/2014/main" id="{C328AF63-4F41-42D8-93C6-70290B270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55087" y="5488782"/>
              <a:ext cx="80962" cy="130176"/>
            </a:xfrm>
            <a:custGeom>
              <a:avLst/>
              <a:gdLst>
                <a:gd name="T0" fmla="*/ 19 w 102"/>
                <a:gd name="T1" fmla="*/ 18 h 165"/>
                <a:gd name="T2" fmla="*/ 16 w 102"/>
                <a:gd name="T3" fmla="*/ 9 h 165"/>
                <a:gd name="T4" fmla="*/ 10 w 102"/>
                <a:gd name="T5" fmla="*/ 6 h 165"/>
                <a:gd name="T6" fmla="*/ 0 w 102"/>
                <a:gd name="T7" fmla="*/ 3 h 165"/>
                <a:gd name="T8" fmla="*/ 4 w 102"/>
                <a:gd name="T9" fmla="*/ 1 h 165"/>
                <a:gd name="T10" fmla="*/ 29 w 102"/>
                <a:gd name="T11" fmla="*/ 1 h 165"/>
                <a:gd name="T12" fmla="*/ 93 w 102"/>
                <a:gd name="T13" fmla="*/ 0 h 165"/>
                <a:gd name="T14" fmla="*/ 96 w 102"/>
                <a:gd name="T15" fmla="*/ 0 h 165"/>
                <a:gd name="T16" fmla="*/ 97 w 102"/>
                <a:gd name="T17" fmla="*/ 1 h 165"/>
                <a:gd name="T18" fmla="*/ 93 w 102"/>
                <a:gd name="T19" fmla="*/ 26 h 165"/>
                <a:gd name="T20" fmla="*/ 92 w 102"/>
                <a:gd name="T21" fmla="*/ 28 h 165"/>
                <a:gd name="T22" fmla="*/ 90 w 102"/>
                <a:gd name="T23" fmla="*/ 25 h 165"/>
                <a:gd name="T24" fmla="*/ 89 w 102"/>
                <a:gd name="T25" fmla="*/ 18 h 165"/>
                <a:gd name="T26" fmla="*/ 73 w 102"/>
                <a:gd name="T27" fmla="*/ 12 h 165"/>
                <a:gd name="T28" fmla="*/ 41 w 102"/>
                <a:gd name="T29" fmla="*/ 10 h 165"/>
                <a:gd name="T30" fmla="*/ 39 w 102"/>
                <a:gd name="T31" fmla="*/ 72 h 165"/>
                <a:gd name="T32" fmla="*/ 41 w 102"/>
                <a:gd name="T33" fmla="*/ 75 h 165"/>
                <a:gd name="T34" fmla="*/ 77 w 102"/>
                <a:gd name="T35" fmla="*/ 73 h 165"/>
                <a:gd name="T36" fmla="*/ 89 w 102"/>
                <a:gd name="T37" fmla="*/ 70 h 165"/>
                <a:gd name="T38" fmla="*/ 93 w 102"/>
                <a:gd name="T39" fmla="*/ 67 h 165"/>
                <a:gd name="T40" fmla="*/ 92 w 102"/>
                <a:gd name="T41" fmla="*/ 82 h 165"/>
                <a:gd name="T42" fmla="*/ 90 w 102"/>
                <a:gd name="T43" fmla="*/ 95 h 165"/>
                <a:gd name="T44" fmla="*/ 89 w 102"/>
                <a:gd name="T45" fmla="*/ 99 h 165"/>
                <a:gd name="T46" fmla="*/ 87 w 102"/>
                <a:gd name="T47" fmla="*/ 98 h 165"/>
                <a:gd name="T48" fmla="*/ 86 w 102"/>
                <a:gd name="T49" fmla="*/ 91 h 165"/>
                <a:gd name="T50" fmla="*/ 80 w 102"/>
                <a:gd name="T51" fmla="*/ 85 h 165"/>
                <a:gd name="T52" fmla="*/ 57 w 102"/>
                <a:gd name="T53" fmla="*/ 83 h 165"/>
                <a:gd name="T54" fmla="*/ 39 w 102"/>
                <a:gd name="T55" fmla="*/ 83 h 165"/>
                <a:gd name="T56" fmla="*/ 39 w 102"/>
                <a:gd name="T57" fmla="*/ 102 h 165"/>
                <a:gd name="T58" fmla="*/ 41 w 102"/>
                <a:gd name="T59" fmla="*/ 148 h 165"/>
                <a:gd name="T60" fmla="*/ 48 w 102"/>
                <a:gd name="T61" fmla="*/ 155 h 165"/>
                <a:gd name="T62" fmla="*/ 65 w 102"/>
                <a:gd name="T63" fmla="*/ 156 h 165"/>
                <a:gd name="T64" fmla="*/ 89 w 102"/>
                <a:gd name="T65" fmla="*/ 154 h 165"/>
                <a:gd name="T66" fmla="*/ 95 w 102"/>
                <a:gd name="T67" fmla="*/ 149 h 165"/>
                <a:gd name="T68" fmla="*/ 99 w 102"/>
                <a:gd name="T69" fmla="*/ 139 h 165"/>
                <a:gd name="T70" fmla="*/ 100 w 102"/>
                <a:gd name="T71" fmla="*/ 136 h 165"/>
                <a:gd name="T72" fmla="*/ 102 w 102"/>
                <a:gd name="T73" fmla="*/ 139 h 165"/>
                <a:gd name="T74" fmla="*/ 99 w 102"/>
                <a:gd name="T75" fmla="*/ 159 h 165"/>
                <a:gd name="T76" fmla="*/ 87 w 102"/>
                <a:gd name="T77" fmla="*/ 165 h 165"/>
                <a:gd name="T78" fmla="*/ 48 w 102"/>
                <a:gd name="T79" fmla="*/ 165 h 165"/>
                <a:gd name="T80" fmla="*/ 20 w 102"/>
                <a:gd name="T81" fmla="*/ 164 h 165"/>
                <a:gd name="T82" fmla="*/ 7 w 102"/>
                <a:gd name="T83" fmla="*/ 165 h 165"/>
                <a:gd name="T84" fmla="*/ 3 w 102"/>
                <a:gd name="T85" fmla="*/ 164 h 165"/>
                <a:gd name="T86" fmla="*/ 5 w 102"/>
                <a:gd name="T87" fmla="*/ 161 h 165"/>
                <a:gd name="T88" fmla="*/ 14 w 102"/>
                <a:gd name="T89" fmla="*/ 159 h 165"/>
                <a:gd name="T90" fmla="*/ 17 w 102"/>
                <a:gd name="T91" fmla="*/ 149 h 165"/>
                <a:gd name="T92" fmla="*/ 19 w 102"/>
                <a:gd name="T93" fmla="*/ 6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65">
                  <a:moveTo>
                    <a:pt x="19" y="64"/>
                  </a:moveTo>
                  <a:lnTo>
                    <a:pt x="19" y="64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7" y="13"/>
                  </a:lnTo>
                  <a:lnTo>
                    <a:pt x="16" y="9"/>
                  </a:lnTo>
                  <a:lnTo>
                    <a:pt x="14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8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8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7" y="16"/>
                  </a:lnTo>
                  <a:lnTo>
                    <a:pt x="84" y="13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3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84" y="73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3" y="67"/>
                  </a:lnTo>
                  <a:lnTo>
                    <a:pt x="93" y="69"/>
                  </a:lnTo>
                  <a:lnTo>
                    <a:pt x="93" y="69"/>
                  </a:lnTo>
                  <a:lnTo>
                    <a:pt x="92" y="82"/>
                  </a:lnTo>
                  <a:lnTo>
                    <a:pt x="92" y="82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90" y="98"/>
                  </a:lnTo>
                  <a:lnTo>
                    <a:pt x="89" y="99"/>
                  </a:lnTo>
                  <a:lnTo>
                    <a:pt x="89" y="99"/>
                  </a:lnTo>
                  <a:lnTo>
                    <a:pt x="87" y="99"/>
                  </a:lnTo>
                  <a:lnTo>
                    <a:pt x="87" y="98"/>
                  </a:lnTo>
                  <a:lnTo>
                    <a:pt x="87" y="98"/>
                  </a:lnTo>
                  <a:lnTo>
                    <a:pt x="87" y="94"/>
                  </a:lnTo>
                  <a:lnTo>
                    <a:pt x="86" y="91"/>
                  </a:lnTo>
                  <a:lnTo>
                    <a:pt x="86" y="91"/>
                  </a:lnTo>
                  <a:lnTo>
                    <a:pt x="84" y="88"/>
                  </a:lnTo>
                  <a:lnTo>
                    <a:pt x="83" y="86"/>
                  </a:lnTo>
                  <a:lnTo>
                    <a:pt x="80" y="85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57" y="83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39"/>
                  </a:lnTo>
                  <a:lnTo>
                    <a:pt x="39" y="139"/>
                  </a:lnTo>
                  <a:lnTo>
                    <a:pt x="41" y="148"/>
                  </a:lnTo>
                  <a:lnTo>
                    <a:pt x="42" y="151"/>
                  </a:lnTo>
                  <a:lnTo>
                    <a:pt x="45" y="154"/>
                  </a:lnTo>
                  <a:lnTo>
                    <a:pt x="48" y="155"/>
                  </a:lnTo>
                  <a:lnTo>
                    <a:pt x="52" y="155"/>
                  </a:lnTo>
                  <a:lnTo>
                    <a:pt x="65" y="156"/>
                  </a:lnTo>
                  <a:lnTo>
                    <a:pt x="65" y="156"/>
                  </a:lnTo>
                  <a:lnTo>
                    <a:pt x="77" y="156"/>
                  </a:lnTo>
                  <a:lnTo>
                    <a:pt x="83" y="155"/>
                  </a:lnTo>
                  <a:lnTo>
                    <a:pt x="89" y="154"/>
                  </a:lnTo>
                  <a:lnTo>
                    <a:pt x="89" y="154"/>
                  </a:lnTo>
                  <a:lnTo>
                    <a:pt x="92" y="152"/>
                  </a:lnTo>
                  <a:lnTo>
                    <a:pt x="95" y="149"/>
                  </a:lnTo>
                  <a:lnTo>
                    <a:pt x="97" y="145"/>
                  </a:lnTo>
                  <a:lnTo>
                    <a:pt x="99" y="139"/>
                  </a:lnTo>
                  <a:lnTo>
                    <a:pt x="99" y="139"/>
                  </a:lnTo>
                  <a:lnTo>
                    <a:pt x="99" y="136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2" y="136"/>
                  </a:lnTo>
                  <a:lnTo>
                    <a:pt x="102" y="139"/>
                  </a:lnTo>
                  <a:lnTo>
                    <a:pt x="102" y="139"/>
                  </a:lnTo>
                  <a:lnTo>
                    <a:pt x="100" y="148"/>
                  </a:lnTo>
                  <a:lnTo>
                    <a:pt x="99" y="159"/>
                  </a:lnTo>
                  <a:lnTo>
                    <a:pt x="99" y="159"/>
                  </a:lnTo>
                  <a:lnTo>
                    <a:pt x="97" y="162"/>
                  </a:lnTo>
                  <a:lnTo>
                    <a:pt x="96" y="165"/>
                  </a:lnTo>
                  <a:lnTo>
                    <a:pt x="87" y="165"/>
                  </a:lnTo>
                  <a:lnTo>
                    <a:pt x="87" y="165"/>
                  </a:lnTo>
                  <a:lnTo>
                    <a:pt x="48" y="165"/>
                  </a:lnTo>
                  <a:lnTo>
                    <a:pt x="48" y="165"/>
                  </a:lnTo>
                  <a:lnTo>
                    <a:pt x="29" y="164"/>
                  </a:lnTo>
                  <a:lnTo>
                    <a:pt x="29" y="16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7" y="165"/>
                  </a:lnTo>
                  <a:lnTo>
                    <a:pt x="7" y="165"/>
                  </a:lnTo>
                  <a:lnTo>
                    <a:pt x="4" y="164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4" y="162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11" y="161"/>
                  </a:lnTo>
                  <a:lnTo>
                    <a:pt x="11" y="161"/>
                  </a:lnTo>
                  <a:lnTo>
                    <a:pt x="14" y="159"/>
                  </a:lnTo>
                  <a:lnTo>
                    <a:pt x="16" y="156"/>
                  </a:lnTo>
                  <a:lnTo>
                    <a:pt x="17" y="149"/>
                  </a:lnTo>
                  <a:lnTo>
                    <a:pt x="17" y="149"/>
                  </a:lnTo>
                  <a:lnTo>
                    <a:pt x="19" y="130"/>
                  </a:lnTo>
                  <a:lnTo>
                    <a:pt x="19" y="102"/>
                  </a:lnTo>
                  <a:lnTo>
                    <a:pt x="19" y="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="" xmlns:a16="http://schemas.microsoft.com/office/drawing/2014/main" id="{D0F902BA-316E-4616-A0BA-922CBAE62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67798" y="5488782"/>
              <a:ext cx="87312" cy="130176"/>
            </a:xfrm>
            <a:custGeom>
              <a:avLst/>
              <a:gdLst>
                <a:gd name="T0" fmla="*/ 39 w 109"/>
                <a:gd name="T1" fmla="*/ 101 h 164"/>
                <a:gd name="T2" fmla="*/ 41 w 109"/>
                <a:gd name="T3" fmla="*/ 145 h 164"/>
                <a:gd name="T4" fmla="*/ 44 w 109"/>
                <a:gd name="T5" fmla="*/ 150 h 164"/>
                <a:gd name="T6" fmla="*/ 52 w 109"/>
                <a:gd name="T7" fmla="*/ 154 h 164"/>
                <a:gd name="T8" fmla="*/ 73 w 109"/>
                <a:gd name="T9" fmla="*/ 155 h 164"/>
                <a:gd name="T10" fmla="*/ 89 w 109"/>
                <a:gd name="T11" fmla="*/ 154 h 164"/>
                <a:gd name="T12" fmla="*/ 99 w 109"/>
                <a:gd name="T13" fmla="*/ 148 h 164"/>
                <a:gd name="T14" fmla="*/ 103 w 109"/>
                <a:gd name="T15" fmla="*/ 142 h 164"/>
                <a:gd name="T16" fmla="*/ 105 w 109"/>
                <a:gd name="T17" fmla="*/ 136 h 164"/>
                <a:gd name="T18" fmla="*/ 108 w 109"/>
                <a:gd name="T19" fmla="*/ 134 h 164"/>
                <a:gd name="T20" fmla="*/ 108 w 109"/>
                <a:gd name="T21" fmla="*/ 135 h 164"/>
                <a:gd name="T22" fmla="*/ 109 w 109"/>
                <a:gd name="T23" fmla="*/ 136 h 164"/>
                <a:gd name="T24" fmla="*/ 105 w 109"/>
                <a:gd name="T25" fmla="*/ 158 h 164"/>
                <a:gd name="T26" fmla="*/ 105 w 109"/>
                <a:gd name="T27" fmla="*/ 161 h 164"/>
                <a:gd name="T28" fmla="*/ 99 w 109"/>
                <a:gd name="T29" fmla="*/ 164 h 164"/>
                <a:gd name="T30" fmla="*/ 92 w 109"/>
                <a:gd name="T31" fmla="*/ 164 h 164"/>
                <a:gd name="T32" fmla="*/ 52 w 109"/>
                <a:gd name="T33" fmla="*/ 164 h 164"/>
                <a:gd name="T34" fmla="*/ 27 w 109"/>
                <a:gd name="T35" fmla="*/ 163 h 164"/>
                <a:gd name="T36" fmla="*/ 19 w 109"/>
                <a:gd name="T37" fmla="*/ 163 h 164"/>
                <a:gd name="T38" fmla="*/ 6 w 109"/>
                <a:gd name="T39" fmla="*/ 164 h 164"/>
                <a:gd name="T40" fmla="*/ 3 w 109"/>
                <a:gd name="T41" fmla="*/ 163 h 164"/>
                <a:gd name="T42" fmla="*/ 3 w 109"/>
                <a:gd name="T43" fmla="*/ 161 h 164"/>
                <a:gd name="T44" fmla="*/ 4 w 109"/>
                <a:gd name="T45" fmla="*/ 160 h 164"/>
                <a:gd name="T46" fmla="*/ 11 w 109"/>
                <a:gd name="T47" fmla="*/ 160 h 164"/>
                <a:gd name="T48" fmla="*/ 16 w 109"/>
                <a:gd name="T49" fmla="*/ 155 h 164"/>
                <a:gd name="T50" fmla="*/ 17 w 109"/>
                <a:gd name="T51" fmla="*/ 148 h 164"/>
                <a:gd name="T52" fmla="*/ 19 w 109"/>
                <a:gd name="T53" fmla="*/ 101 h 164"/>
                <a:gd name="T54" fmla="*/ 19 w 109"/>
                <a:gd name="T55" fmla="*/ 63 h 164"/>
                <a:gd name="T56" fmla="*/ 17 w 109"/>
                <a:gd name="T57" fmla="*/ 17 h 164"/>
                <a:gd name="T58" fmla="*/ 16 w 109"/>
                <a:gd name="T59" fmla="*/ 8 h 164"/>
                <a:gd name="T60" fmla="*/ 8 w 109"/>
                <a:gd name="T61" fmla="*/ 5 h 164"/>
                <a:gd name="T62" fmla="*/ 1 w 109"/>
                <a:gd name="T63" fmla="*/ 3 h 164"/>
                <a:gd name="T64" fmla="*/ 0 w 109"/>
                <a:gd name="T65" fmla="*/ 2 h 164"/>
                <a:gd name="T66" fmla="*/ 0 w 109"/>
                <a:gd name="T67" fmla="*/ 0 h 164"/>
                <a:gd name="T68" fmla="*/ 3 w 109"/>
                <a:gd name="T69" fmla="*/ 0 h 164"/>
                <a:gd name="T70" fmla="*/ 27 w 109"/>
                <a:gd name="T71" fmla="*/ 0 h 164"/>
                <a:gd name="T72" fmla="*/ 52 w 109"/>
                <a:gd name="T73" fmla="*/ 0 h 164"/>
                <a:gd name="T74" fmla="*/ 57 w 109"/>
                <a:gd name="T75" fmla="*/ 2 h 164"/>
                <a:gd name="T76" fmla="*/ 55 w 109"/>
                <a:gd name="T77" fmla="*/ 3 h 164"/>
                <a:gd name="T78" fmla="*/ 46 w 109"/>
                <a:gd name="T79" fmla="*/ 5 h 164"/>
                <a:gd name="T80" fmla="*/ 44 w 109"/>
                <a:gd name="T81" fmla="*/ 6 h 164"/>
                <a:gd name="T82" fmla="*/ 39 w 109"/>
                <a:gd name="T83" fmla="*/ 12 h 164"/>
                <a:gd name="T84" fmla="*/ 39 w 109"/>
                <a:gd name="T85" fmla="*/ 17 h 164"/>
                <a:gd name="T86" fmla="*/ 39 w 109"/>
                <a:gd name="T87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9" h="164">
                  <a:moveTo>
                    <a:pt x="39" y="101"/>
                  </a:moveTo>
                  <a:lnTo>
                    <a:pt x="39" y="101"/>
                  </a:lnTo>
                  <a:lnTo>
                    <a:pt x="39" y="136"/>
                  </a:lnTo>
                  <a:lnTo>
                    <a:pt x="41" y="145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6" y="153"/>
                  </a:lnTo>
                  <a:lnTo>
                    <a:pt x="52" y="154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82" y="155"/>
                  </a:lnTo>
                  <a:lnTo>
                    <a:pt x="89" y="154"/>
                  </a:lnTo>
                  <a:lnTo>
                    <a:pt x="95" y="153"/>
                  </a:lnTo>
                  <a:lnTo>
                    <a:pt x="99" y="148"/>
                  </a:lnTo>
                  <a:lnTo>
                    <a:pt x="99" y="148"/>
                  </a:lnTo>
                  <a:lnTo>
                    <a:pt x="103" y="142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06" y="135"/>
                  </a:lnTo>
                  <a:lnTo>
                    <a:pt x="108" y="134"/>
                  </a:lnTo>
                  <a:lnTo>
                    <a:pt x="108" y="134"/>
                  </a:lnTo>
                  <a:lnTo>
                    <a:pt x="108" y="135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8" y="147"/>
                  </a:lnTo>
                  <a:lnTo>
                    <a:pt x="105" y="158"/>
                  </a:lnTo>
                  <a:lnTo>
                    <a:pt x="105" y="158"/>
                  </a:lnTo>
                  <a:lnTo>
                    <a:pt x="105" y="161"/>
                  </a:lnTo>
                  <a:lnTo>
                    <a:pt x="102" y="163"/>
                  </a:lnTo>
                  <a:lnTo>
                    <a:pt x="99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6" y="164"/>
                  </a:lnTo>
                  <a:lnTo>
                    <a:pt x="6" y="164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4" y="6"/>
                  </a:lnTo>
                  <a:lnTo>
                    <a:pt x="41" y="8"/>
                  </a:lnTo>
                  <a:lnTo>
                    <a:pt x="39" y="1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63"/>
                  </a:lnTo>
                  <a:lnTo>
                    <a:pt x="39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5" name="Freeform 17">
              <a:extLst>
                <a:ext uri="{FF2B5EF4-FFF2-40B4-BE49-F238E27FC236}">
                  <a16:creationId xmlns="" xmlns:a16="http://schemas.microsoft.com/office/drawing/2014/main" id="{B67EEB1D-4652-45A1-8C0D-DD7802CD95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74160" y="5488782"/>
              <a:ext cx="87312" cy="130176"/>
            </a:xfrm>
            <a:custGeom>
              <a:avLst/>
              <a:gdLst>
                <a:gd name="T0" fmla="*/ 39 w 109"/>
                <a:gd name="T1" fmla="*/ 101 h 164"/>
                <a:gd name="T2" fmla="*/ 40 w 109"/>
                <a:gd name="T3" fmla="*/ 145 h 164"/>
                <a:gd name="T4" fmla="*/ 43 w 109"/>
                <a:gd name="T5" fmla="*/ 150 h 164"/>
                <a:gd name="T6" fmla="*/ 54 w 109"/>
                <a:gd name="T7" fmla="*/ 154 h 164"/>
                <a:gd name="T8" fmla="*/ 73 w 109"/>
                <a:gd name="T9" fmla="*/ 155 h 164"/>
                <a:gd name="T10" fmla="*/ 89 w 109"/>
                <a:gd name="T11" fmla="*/ 154 h 164"/>
                <a:gd name="T12" fmla="*/ 100 w 109"/>
                <a:gd name="T13" fmla="*/ 148 h 164"/>
                <a:gd name="T14" fmla="*/ 103 w 109"/>
                <a:gd name="T15" fmla="*/ 142 h 164"/>
                <a:gd name="T16" fmla="*/ 105 w 109"/>
                <a:gd name="T17" fmla="*/ 136 h 164"/>
                <a:gd name="T18" fmla="*/ 108 w 109"/>
                <a:gd name="T19" fmla="*/ 134 h 164"/>
                <a:gd name="T20" fmla="*/ 109 w 109"/>
                <a:gd name="T21" fmla="*/ 135 h 164"/>
                <a:gd name="T22" fmla="*/ 109 w 109"/>
                <a:gd name="T23" fmla="*/ 136 h 164"/>
                <a:gd name="T24" fmla="*/ 106 w 109"/>
                <a:gd name="T25" fmla="*/ 158 h 164"/>
                <a:gd name="T26" fmla="*/ 105 w 109"/>
                <a:gd name="T27" fmla="*/ 161 h 164"/>
                <a:gd name="T28" fmla="*/ 99 w 109"/>
                <a:gd name="T29" fmla="*/ 164 h 164"/>
                <a:gd name="T30" fmla="*/ 92 w 109"/>
                <a:gd name="T31" fmla="*/ 164 h 164"/>
                <a:gd name="T32" fmla="*/ 52 w 109"/>
                <a:gd name="T33" fmla="*/ 164 h 164"/>
                <a:gd name="T34" fmla="*/ 29 w 109"/>
                <a:gd name="T35" fmla="*/ 163 h 164"/>
                <a:gd name="T36" fmla="*/ 19 w 109"/>
                <a:gd name="T37" fmla="*/ 163 h 164"/>
                <a:gd name="T38" fmla="*/ 7 w 109"/>
                <a:gd name="T39" fmla="*/ 164 h 164"/>
                <a:gd name="T40" fmla="*/ 3 w 109"/>
                <a:gd name="T41" fmla="*/ 163 h 164"/>
                <a:gd name="T42" fmla="*/ 3 w 109"/>
                <a:gd name="T43" fmla="*/ 161 h 164"/>
                <a:gd name="T44" fmla="*/ 4 w 109"/>
                <a:gd name="T45" fmla="*/ 160 h 164"/>
                <a:gd name="T46" fmla="*/ 11 w 109"/>
                <a:gd name="T47" fmla="*/ 160 h 164"/>
                <a:gd name="T48" fmla="*/ 16 w 109"/>
                <a:gd name="T49" fmla="*/ 155 h 164"/>
                <a:gd name="T50" fmla="*/ 17 w 109"/>
                <a:gd name="T51" fmla="*/ 148 h 164"/>
                <a:gd name="T52" fmla="*/ 19 w 109"/>
                <a:gd name="T53" fmla="*/ 101 h 164"/>
                <a:gd name="T54" fmla="*/ 19 w 109"/>
                <a:gd name="T55" fmla="*/ 63 h 164"/>
                <a:gd name="T56" fmla="*/ 19 w 109"/>
                <a:gd name="T57" fmla="*/ 17 h 164"/>
                <a:gd name="T58" fmla="*/ 16 w 109"/>
                <a:gd name="T59" fmla="*/ 8 h 164"/>
                <a:gd name="T60" fmla="*/ 8 w 109"/>
                <a:gd name="T61" fmla="*/ 5 h 164"/>
                <a:gd name="T62" fmla="*/ 1 w 109"/>
                <a:gd name="T63" fmla="*/ 3 h 164"/>
                <a:gd name="T64" fmla="*/ 0 w 109"/>
                <a:gd name="T65" fmla="*/ 2 h 164"/>
                <a:gd name="T66" fmla="*/ 0 w 109"/>
                <a:gd name="T67" fmla="*/ 0 h 164"/>
                <a:gd name="T68" fmla="*/ 3 w 109"/>
                <a:gd name="T69" fmla="*/ 0 h 164"/>
                <a:gd name="T70" fmla="*/ 29 w 109"/>
                <a:gd name="T71" fmla="*/ 0 h 164"/>
                <a:gd name="T72" fmla="*/ 54 w 109"/>
                <a:gd name="T73" fmla="*/ 0 h 164"/>
                <a:gd name="T74" fmla="*/ 57 w 109"/>
                <a:gd name="T75" fmla="*/ 2 h 164"/>
                <a:gd name="T76" fmla="*/ 55 w 109"/>
                <a:gd name="T77" fmla="*/ 3 h 164"/>
                <a:gd name="T78" fmla="*/ 48 w 109"/>
                <a:gd name="T79" fmla="*/ 5 h 164"/>
                <a:gd name="T80" fmla="*/ 43 w 109"/>
                <a:gd name="T81" fmla="*/ 6 h 164"/>
                <a:gd name="T82" fmla="*/ 39 w 109"/>
                <a:gd name="T83" fmla="*/ 12 h 164"/>
                <a:gd name="T84" fmla="*/ 39 w 109"/>
                <a:gd name="T85" fmla="*/ 17 h 164"/>
                <a:gd name="T86" fmla="*/ 39 w 109"/>
                <a:gd name="T87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9" h="164">
                  <a:moveTo>
                    <a:pt x="39" y="101"/>
                  </a:moveTo>
                  <a:lnTo>
                    <a:pt x="39" y="101"/>
                  </a:lnTo>
                  <a:lnTo>
                    <a:pt x="39" y="136"/>
                  </a:lnTo>
                  <a:lnTo>
                    <a:pt x="40" y="145"/>
                  </a:lnTo>
                  <a:lnTo>
                    <a:pt x="43" y="150"/>
                  </a:lnTo>
                  <a:lnTo>
                    <a:pt x="43" y="150"/>
                  </a:lnTo>
                  <a:lnTo>
                    <a:pt x="46" y="153"/>
                  </a:lnTo>
                  <a:lnTo>
                    <a:pt x="54" y="154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81" y="155"/>
                  </a:lnTo>
                  <a:lnTo>
                    <a:pt x="89" y="154"/>
                  </a:lnTo>
                  <a:lnTo>
                    <a:pt x="95" y="153"/>
                  </a:lnTo>
                  <a:lnTo>
                    <a:pt x="100" y="148"/>
                  </a:lnTo>
                  <a:lnTo>
                    <a:pt x="100" y="148"/>
                  </a:lnTo>
                  <a:lnTo>
                    <a:pt x="103" y="142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06" y="135"/>
                  </a:lnTo>
                  <a:lnTo>
                    <a:pt x="108" y="134"/>
                  </a:lnTo>
                  <a:lnTo>
                    <a:pt x="108" y="134"/>
                  </a:lnTo>
                  <a:lnTo>
                    <a:pt x="109" y="135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8" y="147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5" y="161"/>
                  </a:lnTo>
                  <a:lnTo>
                    <a:pt x="102" y="163"/>
                  </a:lnTo>
                  <a:lnTo>
                    <a:pt x="99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4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3" y="6"/>
                  </a:lnTo>
                  <a:lnTo>
                    <a:pt x="40" y="8"/>
                  </a:lnTo>
                  <a:lnTo>
                    <a:pt x="39" y="1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63"/>
                  </a:lnTo>
                  <a:lnTo>
                    <a:pt x="39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6" name="Freeform 18">
              <a:extLst>
                <a:ext uri="{FF2B5EF4-FFF2-40B4-BE49-F238E27FC236}">
                  <a16:creationId xmlns="" xmlns:a16="http://schemas.microsoft.com/office/drawing/2014/main" id="{1E9C315F-42FE-4286-B579-0F213F02D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3697" y="5488782"/>
              <a:ext cx="46037" cy="130176"/>
            </a:xfrm>
            <a:custGeom>
              <a:avLst/>
              <a:gdLst>
                <a:gd name="T0" fmla="*/ 37 w 57"/>
                <a:gd name="T1" fmla="*/ 101 h 164"/>
                <a:gd name="T2" fmla="*/ 37 w 57"/>
                <a:gd name="T3" fmla="*/ 148 h 164"/>
                <a:gd name="T4" fmla="*/ 38 w 57"/>
                <a:gd name="T5" fmla="*/ 153 h 164"/>
                <a:gd name="T6" fmla="*/ 41 w 57"/>
                <a:gd name="T7" fmla="*/ 158 h 164"/>
                <a:gd name="T8" fmla="*/ 46 w 57"/>
                <a:gd name="T9" fmla="*/ 160 h 164"/>
                <a:gd name="T10" fmla="*/ 56 w 57"/>
                <a:gd name="T11" fmla="*/ 160 h 164"/>
                <a:gd name="T12" fmla="*/ 57 w 57"/>
                <a:gd name="T13" fmla="*/ 163 h 164"/>
                <a:gd name="T14" fmla="*/ 57 w 57"/>
                <a:gd name="T15" fmla="*/ 163 h 164"/>
                <a:gd name="T16" fmla="*/ 54 w 57"/>
                <a:gd name="T17" fmla="*/ 164 h 164"/>
                <a:gd name="T18" fmla="*/ 27 w 57"/>
                <a:gd name="T19" fmla="*/ 163 h 164"/>
                <a:gd name="T20" fmla="*/ 5 w 57"/>
                <a:gd name="T21" fmla="*/ 164 h 164"/>
                <a:gd name="T22" fmla="*/ 0 w 57"/>
                <a:gd name="T23" fmla="*/ 163 h 164"/>
                <a:gd name="T24" fmla="*/ 0 w 57"/>
                <a:gd name="T25" fmla="*/ 161 h 164"/>
                <a:gd name="T26" fmla="*/ 2 w 57"/>
                <a:gd name="T27" fmla="*/ 160 h 164"/>
                <a:gd name="T28" fmla="*/ 9 w 57"/>
                <a:gd name="T29" fmla="*/ 160 h 164"/>
                <a:gd name="T30" fmla="*/ 13 w 57"/>
                <a:gd name="T31" fmla="*/ 155 h 164"/>
                <a:gd name="T32" fmla="*/ 15 w 57"/>
                <a:gd name="T33" fmla="*/ 148 h 164"/>
                <a:gd name="T34" fmla="*/ 16 w 57"/>
                <a:gd name="T35" fmla="*/ 101 h 164"/>
                <a:gd name="T36" fmla="*/ 16 w 57"/>
                <a:gd name="T37" fmla="*/ 63 h 164"/>
                <a:gd name="T38" fmla="*/ 16 w 57"/>
                <a:gd name="T39" fmla="*/ 17 h 164"/>
                <a:gd name="T40" fmla="*/ 13 w 57"/>
                <a:gd name="T41" fmla="*/ 8 h 164"/>
                <a:gd name="T42" fmla="*/ 9 w 57"/>
                <a:gd name="T43" fmla="*/ 5 h 164"/>
                <a:gd name="T44" fmla="*/ 2 w 57"/>
                <a:gd name="T45" fmla="*/ 3 h 164"/>
                <a:gd name="T46" fmla="*/ 0 w 57"/>
                <a:gd name="T47" fmla="*/ 3 h 164"/>
                <a:gd name="T48" fmla="*/ 0 w 57"/>
                <a:gd name="T49" fmla="*/ 2 h 164"/>
                <a:gd name="T50" fmla="*/ 3 w 57"/>
                <a:gd name="T51" fmla="*/ 0 h 164"/>
                <a:gd name="T52" fmla="*/ 27 w 57"/>
                <a:gd name="T53" fmla="*/ 0 h 164"/>
                <a:gd name="T54" fmla="*/ 49 w 57"/>
                <a:gd name="T55" fmla="*/ 0 h 164"/>
                <a:gd name="T56" fmla="*/ 51 w 57"/>
                <a:gd name="T57" fmla="*/ 0 h 164"/>
                <a:gd name="T58" fmla="*/ 51 w 57"/>
                <a:gd name="T59" fmla="*/ 2 h 164"/>
                <a:gd name="T60" fmla="*/ 50 w 57"/>
                <a:gd name="T61" fmla="*/ 3 h 164"/>
                <a:gd name="T62" fmla="*/ 44 w 57"/>
                <a:gd name="T63" fmla="*/ 5 h 164"/>
                <a:gd name="T64" fmla="*/ 38 w 57"/>
                <a:gd name="T65" fmla="*/ 8 h 164"/>
                <a:gd name="T66" fmla="*/ 37 w 57"/>
                <a:gd name="T67" fmla="*/ 17 h 164"/>
                <a:gd name="T68" fmla="*/ 37 w 57"/>
                <a:gd name="T69" fmla="*/ 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164">
                  <a:moveTo>
                    <a:pt x="37" y="101"/>
                  </a:moveTo>
                  <a:lnTo>
                    <a:pt x="37" y="101"/>
                  </a:lnTo>
                  <a:lnTo>
                    <a:pt x="37" y="129"/>
                  </a:lnTo>
                  <a:lnTo>
                    <a:pt x="37" y="148"/>
                  </a:lnTo>
                  <a:lnTo>
                    <a:pt x="37" y="148"/>
                  </a:lnTo>
                  <a:lnTo>
                    <a:pt x="38" y="153"/>
                  </a:lnTo>
                  <a:lnTo>
                    <a:pt x="40" y="155"/>
                  </a:lnTo>
                  <a:lnTo>
                    <a:pt x="41" y="158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56" y="160"/>
                  </a:lnTo>
                  <a:lnTo>
                    <a:pt x="56" y="160"/>
                  </a:lnTo>
                  <a:lnTo>
                    <a:pt x="57" y="161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4" y="164"/>
                  </a:lnTo>
                  <a:lnTo>
                    <a:pt x="54" y="164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5" y="164"/>
                  </a:lnTo>
                  <a:lnTo>
                    <a:pt x="5" y="164"/>
                  </a:lnTo>
                  <a:lnTo>
                    <a:pt x="2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1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9" y="160"/>
                  </a:lnTo>
                  <a:lnTo>
                    <a:pt x="9" y="160"/>
                  </a:lnTo>
                  <a:lnTo>
                    <a:pt x="12" y="158"/>
                  </a:lnTo>
                  <a:lnTo>
                    <a:pt x="13" y="155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6" y="129"/>
                  </a:lnTo>
                  <a:lnTo>
                    <a:pt x="16" y="101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2"/>
                  </a:lnTo>
                  <a:lnTo>
                    <a:pt x="13" y="8"/>
                  </a:lnTo>
                  <a:lnTo>
                    <a:pt x="12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1" y="6"/>
                  </a:lnTo>
                  <a:lnTo>
                    <a:pt x="38" y="8"/>
                  </a:lnTo>
                  <a:lnTo>
                    <a:pt x="37" y="12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63"/>
                  </a:lnTo>
                  <a:lnTo>
                    <a:pt x="37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7" name="Freeform 19">
              <a:extLst>
                <a:ext uri="{FF2B5EF4-FFF2-40B4-BE49-F238E27FC236}">
                  <a16:creationId xmlns="" xmlns:a16="http://schemas.microsoft.com/office/drawing/2014/main" id="{A8B8C67D-AF38-4169-8A68-7839DDB695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5134" y="5488782"/>
              <a:ext cx="92074" cy="130176"/>
            </a:xfrm>
            <a:custGeom>
              <a:avLst/>
              <a:gdLst>
                <a:gd name="T0" fmla="*/ 19 w 115"/>
                <a:gd name="T1" fmla="*/ 63 h 164"/>
                <a:gd name="T2" fmla="*/ 19 w 115"/>
                <a:gd name="T3" fmla="*/ 17 h 164"/>
                <a:gd name="T4" fmla="*/ 16 w 115"/>
                <a:gd name="T5" fmla="*/ 8 h 164"/>
                <a:gd name="T6" fmla="*/ 9 w 115"/>
                <a:gd name="T7" fmla="*/ 5 h 164"/>
                <a:gd name="T8" fmla="*/ 1 w 115"/>
                <a:gd name="T9" fmla="*/ 3 h 164"/>
                <a:gd name="T10" fmla="*/ 0 w 115"/>
                <a:gd name="T11" fmla="*/ 2 h 164"/>
                <a:gd name="T12" fmla="*/ 1 w 115"/>
                <a:gd name="T13" fmla="*/ 0 h 164"/>
                <a:gd name="T14" fmla="*/ 3 w 115"/>
                <a:gd name="T15" fmla="*/ 0 h 164"/>
                <a:gd name="T16" fmla="*/ 29 w 115"/>
                <a:gd name="T17" fmla="*/ 0 h 164"/>
                <a:gd name="T18" fmla="*/ 61 w 115"/>
                <a:gd name="T19" fmla="*/ 0 h 164"/>
                <a:gd name="T20" fmla="*/ 92 w 115"/>
                <a:gd name="T21" fmla="*/ 5 h 164"/>
                <a:gd name="T22" fmla="*/ 104 w 115"/>
                <a:gd name="T23" fmla="*/ 12 h 164"/>
                <a:gd name="T24" fmla="*/ 108 w 115"/>
                <a:gd name="T25" fmla="*/ 17 h 164"/>
                <a:gd name="T26" fmla="*/ 114 w 115"/>
                <a:gd name="T27" fmla="*/ 30 h 164"/>
                <a:gd name="T28" fmla="*/ 115 w 115"/>
                <a:gd name="T29" fmla="*/ 38 h 164"/>
                <a:gd name="T30" fmla="*/ 111 w 115"/>
                <a:gd name="T31" fmla="*/ 60 h 164"/>
                <a:gd name="T32" fmla="*/ 99 w 115"/>
                <a:gd name="T33" fmla="*/ 77 h 164"/>
                <a:gd name="T34" fmla="*/ 80 w 115"/>
                <a:gd name="T35" fmla="*/ 87 h 164"/>
                <a:gd name="T36" fmla="*/ 57 w 115"/>
                <a:gd name="T37" fmla="*/ 90 h 164"/>
                <a:gd name="T38" fmla="*/ 51 w 115"/>
                <a:gd name="T39" fmla="*/ 90 h 164"/>
                <a:gd name="T40" fmla="*/ 50 w 115"/>
                <a:gd name="T41" fmla="*/ 90 h 164"/>
                <a:gd name="T42" fmla="*/ 48 w 115"/>
                <a:gd name="T43" fmla="*/ 88 h 164"/>
                <a:gd name="T44" fmla="*/ 54 w 115"/>
                <a:gd name="T45" fmla="*/ 85 h 164"/>
                <a:gd name="T46" fmla="*/ 63 w 115"/>
                <a:gd name="T47" fmla="*/ 85 h 164"/>
                <a:gd name="T48" fmla="*/ 79 w 115"/>
                <a:gd name="T49" fmla="*/ 79 h 164"/>
                <a:gd name="T50" fmla="*/ 89 w 115"/>
                <a:gd name="T51" fmla="*/ 71 h 164"/>
                <a:gd name="T52" fmla="*/ 95 w 115"/>
                <a:gd name="T53" fmla="*/ 58 h 164"/>
                <a:gd name="T54" fmla="*/ 96 w 115"/>
                <a:gd name="T55" fmla="*/ 50 h 164"/>
                <a:gd name="T56" fmla="*/ 93 w 115"/>
                <a:gd name="T57" fmla="*/ 36 h 164"/>
                <a:gd name="T58" fmla="*/ 83 w 115"/>
                <a:gd name="T59" fmla="*/ 18 h 164"/>
                <a:gd name="T60" fmla="*/ 79 w 115"/>
                <a:gd name="T61" fmla="*/ 14 h 164"/>
                <a:gd name="T62" fmla="*/ 66 w 115"/>
                <a:gd name="T63" fmla="*/ 8 h 164"/>
                <a:gd name="T64" fmla="*/ 52 w 115"/>
                <a:gd name="T65" fmla="*/ 8 h 164"/>
                <a:gd name="T66" fmla="*/ 41 w 115"/>
                <a:gd name="T67" fmla="*/ 9 h 164"/>
                <a:gd name="T68" fmla="*/ 39 w 115"/>
                <a:gd name="T69" fmla="*/ 11 h 164"/>
                <a:gd name="T70" fmla="*/ 39 w 115"/>
                <a:gd name="T71" fmla="*/ 101 h 164"/>
                <a:gd name="T72" fmla="*/ 39 w 115"/>
                <a:gd name="T73" fmla="*/ 129 h 164"/>
                <a:gd name="T74" fmla="*/ 39 w 115"/>
                <a:gd name="T75" fmla="*/ 148 h 164"/>
                <a:gd name="T76" fmla="*/ 42 w 115"/>
                <a:gd name="T77" fmla="*/ 155 h 164"/>
                <a:gd name="T78" fmla="*/ 48 w 115"/>
                <a:gd name="T79" fmla="*/ 160 h 164"/>
                <a:gd name="T80" fmla="*/ 58 w 115"/>
                <a:gd name="T81" fmla="*/ 160 h 164"/>
                <a:gd name="T82" fmla="*/ 60 w 115"/>
                <a:gd name="T83" fmla="*/ 161 h 164"/>
                <a:gd name="T84" fmla="*/ 60 w 115"/>
                <a:gd name="T85" fmla="*/ 163 h 164"/>
                <a:gd name="T86" fmla="*/ 57 w 115"/>
                <a:gd name="T87" fmla="*/ 164 h 164"/>
                <a:gd name="T88" fmla="*/ 29 w 115"/>
                <a:gd name="T89" fmla="*/ 163 h 164"/>
                <a:gd name="T90" fmla="*/ 7 w 115"/>
                <a:gd name="T91" fmla="*/ 164 h 164"/>
                <a:gd name="T92" fmla="*/ 4 w 115"/>
                <a:gd name="T93" fmla="*/ 163 h 164"/>
                <a:gd name="T94" fmla="*/ 3 w 115"/>
                <a:gd name="T95" fmla="*/ 163 h 164"/>
                <a:gd name="T96" fmla="*/ 4 w 115"/>
                <a:gd name="T97" fmla="*/ 160 h 164"/>
                <a:gd name="T98" fmla="*/ 12 w 115"/>
                <a:gd name="T99" fmla="*/ 160 h 164"/>
                <a:gd name="T100" fmla="*/ 14 w 115"/>
                <a:gd name="T101" fmla="*/ 158 h 164"/>
                <a:gd name="T102" fmla="*/ 17 w 115"/>
                <a:gd name="T103" fmla="*/ 148 h 164"/>
                <a:gd name="T104" fmla="*/ 19 w 115"/>
                <a:gd name="T105" fmla="*/ 129 h 164"/>
                <a:gd name="T106" fmla="*/ 19 w 115"/>
                <a:gd name="T107" fmla="*/ 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64">
                  <a:moveTo>
                    <a:pt x="19" y="63"/>
                  </a:moveTo>
                  <a:lnTo>
                    <a:pt x="19" y="63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79" y="2"/>
                  </a:lnTo>
                  <a:lnTo>
                    <a:pt x="92" y="5"/>
                  </a:lnTo>
                  <a:lnTo>
                    <a:pt x="99" y="9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8" y="17"/>
                  </a:lnTo>
                  <a:lnTo>
                    <a:pt x="111" y="22"/>
                  </a:lnTo>
                  <a:lnTo>
                    <a:pt x="114" y="30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4" y="50"/>
                  </a:lnTo>
                  <a:lnTo>
                    <a:pt x="111" y="60"/>
                  </a:lnTo>
                  <a:lnTo>
                    <a:pt x="105" y="69"/>
                  </a:lnTo>
                  <a:lnTo>
                    <a:pt x="99" y="77"/>
                  </a:lnTo>
                  <a:lnTo>
                    <a:pt x="90" y="82"/>
                  </a:lnTo>
                  <a:lnTo>
                    <a:pt x="80" y="87"/>
                  </a:lnTo>
                  <a:lnTo>
                    <a:pt x="70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0" y="90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50" y="87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63" y="85"/>
                  </a:lnTo>
                  <a:lnTo>
                    <a:pt x="71" y="82"/>
                  </a:lnTo>
                  <a:lnTo>
                    <a:pt x="79" y="79"/>
                  </a:lnTo>
                  <a:lnTo>
                    <a:pt x="85" y="75"/>
                  </a:lnTo>
                  <a:lnTo>
                    <a:pt x="89" y="71"/>
                  </a:lnTo>
                  <a:lnTo>
                    <a:pt x="93" y="65"/>
                  </a:lnTo>
                  <a:lnTo>
                    <a:pt x="95" y="58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5" y="44"/>
                  </a:lnTo>
                  <a:lnTo>
                    <a:pt x="93" y="36"/>
                  </a:lnTo>
                  <a:lnTo>
                    <a:pt x="90" y="27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79" y="14"/>
                  </a:lnTo>
                  <a:lnTo>
                    <a:pt x="74" y="11"/>
                  </a:lnTo>
                  <a:lnTo>
                    <a:pt x="66" y="8"/>
                  </a:lnTo>
                  <a:lnTo>
                    <a:pt x="5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9" y="11"/>
                  </a:lnTo>
                  <a:lnTo>
                    <a:pt x="39" y="14"/>
                  </a:lnTo>
                  <a:lnTo>
                    <a:pt x="39" y="101"/>
                  </a:lnTo>
                  <a:lnTo>
                    <a:pt x="39" y="101"/>
                  </a:lnTo>
                  <a:lnTo>
                    <a:pt x="39" y="129"/>
                  </a:lnTo>
                  <a:lnTo>
                    <a:pt x="39" y="148"/>
                  </a:lnTo>
                  <a:lnTo>
                    <a:pt x="39" y="148"/>
                  </a:lnTo>
                  <a:lnTo>
                    <a:pt x="41" y="153"/>
                  </a:lnTo>
                  <a:lnTo>
                    <a:pt x="42" y="155"/>
                  </a:lnTo>
                  <a:lnTo>
                    <a:pt x="44" y="158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58" y="160"/>
                  </a:lnTo>
                  <a:lnTo>
                    <a:pt x="58" y="160"/>
                  </a:lnTo>
                  <a:lnTo>
                    <a:pt x="60" y="161"/>
                  </a:lnTo>
                  <a:lnTo>
                    <a:pt x="60" y="163"/>
                  </a:lnTo>
                  <a:lnTo>
                    <a:pt x="60" y="163"/>
                  </a:lnTo>
                  <a:lnTo>
                    <a:pt x="60" y="163"/>
                  </a:lnTo>
                  <a:lnTo>
                    <a:pt x="57" y="164"/>
                  </a:lnTo>
                  <a:lnTo>
                    <a:pt x="57" y="164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4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4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8" name="Freeform 20">
              <a:extLst>
                <a:ext uri="{FF2B5EF4-FFF2-40B4-BE49-F238E27FC236}">
                  <a16:creationId xmlns="" xmlns:a16="http://schemas.microsoft.com/office/drawing/2014/main" id="{2986FC92-7444-416C-8872-F781323261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63083" y="5487194"/>
              <a:ext cx="107949" cy="131763"/>
            </a:xfrm>
            <a:custGeom>
              <a:avLst/>
              <a:gdLst>
                <a:gd name="T0" fmla="*/ 82 w 137"/>
                <a:gd name="T1" fmla="*/ 103 h 166"/>
                <a:gd name="T2" fmla="*/ 83 w 137"/>
                <a:gd name="T3" fmla="*/ 150 h 166"/>
                <a:gd name="T4" fmla="*/ 83 w 137"/>
                <a:gd name="T5" fmla="*/ 155 h 166"/>
                <a:gd name="T6" fmla="*/ 88 w 137"/>
                <a:gd name="T7" fmla="*/ 160 h 166"/>
                <a:gd name="T8" fmla="*/ 92 w 137"/>
                <a:gd name="T9" fmla="*/ 162 h 166"/>
                <a:gd name="T10" fmla="*/ 102 w 137"/>
                <a:gd name="T11" fmla="*/ 162 h 166"/>
                <a:gd name="T12" fmla="*/ 104 w 137"/>
                <a:gd name="T13" fmla="*/ 165 h 166"/>
                <a:gd name="T14" fmla="*/ 102 w 137"/>
                <a:gd name="T15" fmla="*/ 165 h 166"/>
                <a:gd name="T16" fmla="*/ 101 w 137"/>
                <a:gd name="T17" fmla="*/ 166 h 166"/>
                <a:gd name="T18" fmla="*/ 73 w 137"/>
                <a:gd name="T19" fmla="*/ 165 h 166"/>
                <a:gd name="T20" fmla="*/ 50 w 137"/>
                <a:gd name="T21" fmla="*/ 166 h 166"/>
                <a:gd name="T22" fmla="*/ 45 w 137"/>
                <a:gd name="T23" fmla="*/ 165 h 166"/>
                <a:gd name="T24" fmla="*/ 47 w 137"/>
                <a:gd name="T25" fmla="*/ 163 h 166"/>
                <a:gd name="T26" fmla="*/ 48 w 137"/>
                <a:gd name="T27" fmla="*/ 163 h 166"/>
                <a:gd name="T28" fmla="*/ 54 w 137"/>
                <a:gd name="T29" fmla="*/ 162 h 166"/>
                <a:gd name="T30" fmla="*/ 59 w 137"/>
                <a:gd name="T31" fmla="*/ 157 h 166"/>
                <a:gd name="T32" fmla="*/ 62 w 137"/>
                <a:gd name="T33" fmla="*/ 150 h 166"/>
                <a:gd name="T34" fmla="*/ 62 w 137"/>
                <a:gd name="T35" fmla="*/ 103 h 166"/>
                <a:gd name="T36" fmla="*/ 29 w 137"/>
                <a:gd name="T37" fmla="*/ 13 h 166"/>
                <a:gd name="T38" fmla="*/ 21 w 137"/>
                <a:gd name="T39" fmla="*/ 13 h 166"/>
                <a:gd name="T40" fmla="*/ 10 w 137"/>
                <a:gd name="T41" fmla="*/ 17 h 166"/>
                <a:gd name="T42" fmla="*/ 7 w 137"/>
                <a:gd name="T43" fmla="*/ 20 h 166"/>
                <a:gd name="T44" fmla="*/ 3 w 137"/>
                <a:gd name="T45" fmla="*/ 27 h 166"/>
                <a:gd name="T46" fmla="*/ 2 w 137"/>
                <a:gd name="T47" fmla="*/ 29 h 166"/>
                <a:gd name="T48" fmla="*/ 0 w 137"/>
                <a:gd name="T49" fmla="*/ 29 h 166"/>
                <a:gd name="T50" fmla="*/ 0 w 137"/>
                <a:gd name="T51" fmla="*/ 27 h 166"/>
                <a:gd name="T52" fmla="*/ 5 w 137"/>
                <a:gd name="T53" fmla="*/ 4 h 166"/>
                <a:gd name="T54" fmla="*/ 7 w 137"/>
                <a:gd name="T55" fmla="*/ 0 h 166"/>
                <a:gd name="T56" fmla="*/ 10 w 137"/>
                <a:gd name="T57" fmla="*/ 1 h 166"/>
                <a:gd name="T58" fmla="*/ 16 w 137"/>
                <a:gd name="T59" fmla="*/ 2 h 166"/>
                <a:gd name="T60" fmla="*/ 114 w 137"/>
                <a:gd name="T61" fmla="*/ 2 h 166"/>
                <a:gd name="T62" fmla="*/ 130 w 137"/>
                <a:gd name="T63" fmla="*/ 2 h 166"/>
                <a:gd name="T64" fmla="*/ 137 w 137"/>
                <a:gd name="T65" fmla="*/ 1 h 166"/>
                <a:gd name="T66" fmla="*/ 137 w 137"/>
                <a:gd name="T67" fmla="*/ 1 h 166"/>
                <a:gd name="T68" fmla="*/ 137 w 137"/>
                <a:gd name="T69" fmla="*/ 4 h 166"/>
                <a:gd name="T70" fmla="*/ 137 w 137"/>
                <a:gd name="T71" fmla="*/ 29 h 166"/>
                <a:gd name="T72" fmla="*/ 135 w 137"/>
                <a:gd name="T73" fmla="*/ 30 h 166"/>
                <a:gd name="T74" fmla="*/ 135 w 137"/>
                <a:gd name="T75" fmla="*/ 30 h 166"/>
                <a:gd name="T76" fmla="*/ 133 w 137"/>
                <a:gd name="T77" fmla="*/ 24 h 166"/>
                <a:gd name="T78" fmla="*/ 132 w 137"/>
                <a:gd name="T79" fmla="*/ 20 h 166"/>
                <a:gd name="T80" fmla="*/ 120 w 137"/>
                <a:gd name="T81" fmla="*/ 14 h 166"/>
                <a:gd name="T82" fmla="*/ 82 w 137"/>
                <a:gd name="T83" fmla="*/ 1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7" h="166">
                  <a:moveTo>
                    <a:pt x="82" y="103"/>
                  </a:moveTo>
                  <a:lnTo>
                    <a:pt x="82" y="103"/>
                  </a:lnTo>
                  <a:lnTo>
                    <a:pt x="82" y="131"/>
                  </a:lnTo>
                  <a:lnTo>
                    <a:pt x="83" y="150"/>
                  </a:lnTo>
                  <a:lnTo>
                    <a:pt x="83" y="150"/>
                  </a:lnTo>
                  <a:lnTo>
                    <a:pt x="83" y="155"/>
                  </a:lnTo>
                  <a:lnTo>
                    <a:pt x="85" y="157"/>
                  </a:lnTo>
                  <a:lnTo>
                    <a:pt x="88" y="160"/>
                  </a:lnTo>
                  <a:lnTo>
                    <a:pt x="92" y="162"/>
                  </a:lnTo>
                  <a:lnTo>
                    <a:pt x="92" y="162"/>
                  </a:lnTo>
                  <a:lnTo>
                    <a:pt x="102" y="162"/>
                  </a:lnTo>
                  <a:lnTo>
                    <a:pt x="102" y="162"/>
                  </a:lnTo>
                  <a:lnTo>
                    <a:pt x="104" y="163"/>
                  </a:lnTo>
                  <a:lnTo>
                    <a:pt x="104" y="165"/>
                  </a:lnTo>
                  <a:lnTo>
                    <a:pt x="104" y="165"/>
                  </a:lnTo>
                  <a:lnTo>
                    <a:pt x="102" y="165"/>
                  </a:lnTo>
                  <a:lnTo>
                    <a:pt x="101" y="166"/>
                  </a:lnTo>
                  <a:lnTo>
                    <a:pt x="101" y="16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0" y="166"/>
                  </a:lnTo>
                  <a:lnTo>
                    <a:pt x="50" y="166"/>
                  </a:lnTo>
                  <a:lnTo>
                    <a:pt x="47" y="165"/>
                  </a:lnTo>
                  <a:lnTo>
                    <a:pt x="45" y="165"/>
                  </a:lnTo>
                  <a:lnTo>
                    <a:pt x="45" y="165"/>
                  </a:lnTo>
                  <a:lnTo>
                    <a:pt x="47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57" y="160"/>
                  </a:lnTo>
                  <a:lnTo>
                    <a:pt x="59" y="157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2" y="131"/>
                  </a:lnTo>
                  <a:lnTo>
                    <a:pt x="62" y="103"/>
                  </a:lnTo>
                  <a:lnTo>
                    <a:pt x="62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1" y="13"/>
                  </a:lnTo>
                  <a:lnTo>
                    <a:pt x="15" y="14"/>
                  </a:lnTo>
                  <a:lnTo>
                    <a:pt x="10" y="17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3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29"/>
                  </a:lnTo>
                  <a:lnTo>
                    <a:pt x="137" y="29"/>
                  </a:lnTo>
                  <a:lnTo>
                    <a:pt x="136" y="30"/>
                  </a:lnTo>
                  <a:lnTo>
                    <a:pt x="135" y="30"/>
                  </a:lnTo>
                  <a:lnTo>
                    <a:pt x="135" y="30"/>
                  </a:lnTo>
                  <a:lnTo>
                    <a:pt x="135" y="30"/>
                  </a:lnTo>
                  <a:lnTo>
                    <a:pt x="133" y="27"/>
                  </a:lnTo>
                  <a:lnTo>
                    <a:pt x="133" y="24"/>
                  </a:lnTo>
                  <a:lnTo>
                    <a:pt x="133" y="24"/>
                  </a:lnTo>
                  <a:lnTo>
                    <a:pt x="132" y="20"/>
                  </a:lnTo>
                  <a:lnTo>
                    <a:pt x="127" y="17"/>
                  </a:lnTo>
                  <a:lnTo>
                    <a:pt x="120" y="14"/>
                  </a:lnTo>
                  <a:lnTo>
                    <a:pt x="107" y="13"/>
                  </a:lnTo>
                  <a:lnTo>
                    <a:pt x="82" y="13"/>
                  </a:lnTo>
                  <a:lnTo>
                    <a:pt x="82" y="1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9" name="Freeform 21">
              <a:extLst>
                <a:ext uri="{FF2B5EF4-FFF2-40B4-BE49-F238E27FC236}">
                  <a16:creationId xmlns="" xmlns:a16="http://schemas.microsoft.com/office/drawing/2014/main" id="{7D9B01E6-E64F-4345-A45E-5EFEB862F7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61508" y="5485607"/>
              <a:ext cx="139699" cy="133351"/>
            </a:xfrm>
            <a:custGeom>
              <a:avLst/>
              <a:gdLst>
                <a:gd name="T0" fmla="*/ 80 w 175"/>
                <a:gd name="T1" fmla="*/ 9 h 168"/>
                <a:gd name="T2" fmla="*/ 84 w 175"/>
                <a:gd name="T3" fmla="*/ 0 h 168"/>
                <a:gd name="T4" fmla="*/ 86 w 175"/>
                <a:gd name="T5" fmla="*/ 2 h 168"/>
                <a:gd name="T6" fmla="*/ 90 w 175"/>
                <a:gd name="T7" fmla="*/ 9 h 168"/>
                <a:gd name="T8" fmla="*/ 144 w 175"/>
                <a:gd name="T9" fmla="*/ 139 h 168"/>
                <a:gd name="T10" fmla="*/ 149 w 175"/>
                <a:gd name="T11" fmla="*/ 151 h 168"/>
                <a:gd name="T12" fmla="*/ 159 w 175"/>
                <a:gd name="T13" fmla="*/ 161 h 168"/>
                <a:gd name="T14" fmla="*/ 163 w 175"/>
                <a:gd name="T15" fmla="*/ 162 h 168"/>
                <a:gd name="T16" fmla="*/ 172 w 175"/>
                <a:gd name="T17" fmla="*/ 164 h 168"/>
                <a:gd name="T18" fmla="*/ 175 w 175"/>
                <a:gd name="T19" fmla="*/ 167 h 168"/>
                <a:gd name="T20" fmla="*/ 172 w 175"/>
                <a:gd name="T21" fmla="*/ 167 h 168"/>
                <a:gd name="T22" fmla="*/ 169 w 175"/>
                <a:gd name="T23" fmla="*/ 168 h 168"/>
                <a:gd name="T24" fmla="*/ 134 w 175"/>
                <a:gd name="T25" fmla="*/ 167 h 168"/>
                <a:gd name="T26" fmla="*/ 127 w 175"/>
                <a:gd name="T27" fmla="*/ 165 h 168"/>
                <a:gd name="T28" fmla="*/ 127 w 175"/>
                <a:gd name="T29" fmla="*/ 165 h 168"/>
                <a:gd name="T30" fmla="*/ 128 w 175"/>
                <a:gd name="T31" fmla="*/ 164 h 168"/>
                <a:gd name="T32" fmla="*/ 130 w 175"/>
                <a:gd name="T33" fmla="*/ 161 h 168"/>
                <a:gd name="T34" fmla="*/ 109 w 175"/>
                <a:gd name="T35" fmla="*/ 108 h 168"/>
                <a:gd name="T36" fmla="*/ 109 w 175"/>
                <a:gd name="T37" fmla="*/ 108 h 168"/>
                <a:gd name="T38" fmla="*/ 57 w 175"/>
                <a:gd name="T39" fmla="*/ 108 h 168"/>
                <a:gd name="T40" fmla="*/ 55 w 175"/>
                <a:gd name="T41" fmla="*/ 108 h 168"/>
                <a:gd name="T42" fmla="*/ 41 w 175"/>
                <a:gd name="T43" fmla="*/ 143 h 168"/>
                <a:gd name="T44" fmla="*/ 39 w 175"/>
                <a:gd name="T45" fmla="*/ 152 h 168"/>
                <a:gd name="T46" fmla="*/ 38 w 175"/>
                <a:gd name="T47" fmla="*/ 158 h 168"/>
                <a:gd name="T48" fmla="*/ 41 w 175"/>
                <a:gd name="T49" fmla="*/ 162 h 168"/>
                <a:gd name="T50" fmla="*/ 48 w 175"/>
                <a:gd name="T51" fmla="*/ 164 h 168"/>
                <a:gd name="T52" fmla="*/ 49 w 175"/>
                <a:gd name="T53" fmla="*/ 165 h 168"/>
                <a:gd name="T54" fmla="*/ 49 w 175"/>
                <a:gd name="T55" fmla="*/ 167 h 168"/>
                <a:gd name="T56" fmla="*/ 47 w 175"/>
                <a:gd name="T57" fmla="*/ 168 h 168"/>
                <a:gd name="T58" fmla="*/ 26 w 175"/>
                <a:gd name="T59" fmla="*/ 167 h 168"/>
                <a:gd name="T60" fmla="*/ 4 w 175"/>
                <a:gd name="T61" fmla="*/ 168 h 168"/>
                <a:gd name="T62" fmla="*/ 1 w 175"/>
                <a:gd name="T63" fmla="*/ 167 h 168"/>
                <a:gd name="T64" fmla="*/ 0 w 175"/>
                <a:gd name="T65" fmla="*/ 167 h 168"/>
                <a:gd name="T66" fmla="*/ 1 w 175"/>
                <a:gd name="T67" fmla="*/ 164 h 168"/>
                <a:gd name="T68" fmla="*/ 9 w 175"/>
                <a:gd name="T69" fmla="*/ 164 h 168"/>
                <a:gd name="T70" fmla="*/ 14 w 175"/>
                <a:gd name="T71" fmla="*/ 162 h 168"/>
                <a:gd name="T72" fmla="*/ 23 w 175"/>
                <a:gd name="T73" fmla="*/ 152 h 168"/>
                <a:gd name="T74" fmla="*/ 80 w 175"/>
                <a:gd name="T75" fmla="*/ 9 h 168"/>
                <a:gd name="T76" fmla="*/ 105 w 175"/>
                <a:gd name="T77" fmla="*/ 98 h 168"/>
                <a:gd name="T78" fmla="*/ 105 w 175"/>
                <a:gd name="T79" fmla="*/ 97 h 168"/>
                <a:gd name="T80" fmla="*/ 83 w 175"/>
                <a:gd name="T81" fmla="*/ 38 h 168"/>
                <a:gd name="T82" fmla="*/ 79 w 175"/>
                <a:gd name="T83" fmla="*/ 38 h 168"/>
                <a:gd name="T84" fmla="*/ 58 w 175"/>
                <a:gd name="T85" fmla="*/ 97 h 168"/>
                <a:gd name="T86" fmla="*/ 60 w 175"/>
                <a:gd name="T87" fmla="*/ 9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5" h="168">
                  <a:moveTo>
                    <a:pt x="80" y="9"/>
                  </a:moveTo>
                  <a:lnTo>
                    <a:pt x="80" y="9"/>
                  </a:lnTo>
                  <a:lnTo>
                    <a:pt x="83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144" y="139"/>
                  </a:lnTo>
                  <a:lnTo>
                    <a:pt x="144" y="139"/>
                  </a:lnTo>
                  <a:lnTo>
                    <a:pt x="149" y="151"/>
                  </a:lnTo>
                  <a:lnTo>
                    <a:pt x="155" y="158"/>
                  </a:lnTo>
                  <a:lnTo>
                    <a:pt x="159" y="161"/>
                  </a:lnTo>
                  <a:lnTo>
                    <a:pt x="163" y="162"/>
                  </a:lnTo>
                  <a:lnTo>
                    <a:pt x="163" y="162"/>
                  </a:lnTo>
                  <a:lnTo>
                    <a:pt x="172" y="164"/>
                  </a:lnTo>
                  <a:lnTo>
                    <a:pt x="172" y="164"/>
                  </a:lnTo>
                  <a:lnTo>
                    <a:pt x="174" y="165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2" y="167"/>
                  </a:lnTo>
                  <a:lnTo>
                    <a:pt x="169" y="168"/>
                  </a:lnTo>
                  <a:lnTo>
                    <a:pt x="169" y="168"/>
                  </a:lnTo>
                  <a:lnTo>
                    <a:pt x="134" y="167"/>
                  </a:lnTo>
                  <a:lnTo>
                    <a:pt x="134" y="167"/>
                  </a:lnTo>
                  <a:lnTo>
                    <a:pt x="128" y="167"/>
                  </a:lnTo>
                  <a:lnTo>
                    <a:pt x="127" y="165"/>
                  </a:lnTo>
                  <a:lnTo>
                    <a:pt x="127" y="165"/>
                  </a:lnTo>
                  <a:lnTo>
                    <a:pt x="127" y="165"/>
                  </a:lnTo>
                  <a:lnTo>
                    <a:pt x="128" y="164"/>
                  </a:lnTo>
                  <a:lnTo>
                    <a:pt x="128" y="164"/>
                  </a:lnTo>
                  <a:lnTo>
                    <a:pt x="130" y="162"/>
                  </a:lnTo>
                  <a:lnTo>
                    <a:pt x="130" y="161"/>
                  </a:lnTo>
                  <a:lnTo>
                    <a:pt x="130" y="158"/>
                  </a:lnTo>
                  <a:lnTo>
                    <a:pt x="109" y="108"/>
                  </a:lnTo>
                  <a:lnTo>
                    <a:pt x="109" y="108"/>
                  </a:lnTo>
                  <a:lnTo>
                    <a:pt x="109" y="108"/>
                  </a:lnTo>
                  <a:lnTo>
                    <a:pt x="108" y="108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5" y="108"/>
                  </a:lnTo>
                  <a:lnTo>
                    <a:pt x="54" y="110"/>
                  </a:lnTo>
                  <a:lnTo>
                    <a:pt x="41" y="143"/>
                  </a:lnTo>
                  <a:lnTo>
                    <a:pt x="41" y="143"/>
                  </a:lnTo>
                  <a:lnTo>
                    <a:pt x="39" y="152"/>
                  </a:lnTo>
                  <a:lnTo>
                    <a:pt x="38" y="158"/>
                  </a:lnTo>
                  <a:lnTo>
                    <a:pt x="38" y="158"/>
                  </a:lnTo>
                  <a:lnTo>
                    <a:pt x="38" y="161"/>
                  </a:lnTo>
                  <a:lnTo>
                    <a:pt x="41" y="162"/>
                  </a:lnTo>
                  <a:lnTo>
                    <a:pt x="45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9" y="165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1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5"/>
                  </a:lnTo>
                  <a:lnTo>
                    <a:pt x="1" y="164"/>
                  </a:lnTo>
                  <a:lnTo>
                    <a:pt x="1" y="164"/>
                  </a:lnTo>
                  <a:lnTo>
                    <a:pt x="9" y="164"/>
                  </a:lnTo>
                  <a:lnTo>
                    <a:pt x="9" y="164"/>
                  </a:lnTo>
                  <a:lnTo>
                    <a:pt x="14" y="162"/>
                  </a:lnTo>
                  <a:lnTo>
                    <a:pt x="20" y="158"/>
                  </a:lnTo>
                  <a:lnTo>
                    <a:pt x="23" y="152"/>
                  </a:lnTo>
                  <a:lnTo>
                    <a:pt x="28" y="143"/>
                  </a:lnTo>
                  <a:lnTo>
                    <a:pt x="80" y="9"/>
                  </a:lnTo>
                  <a:close/>
                  <a:moveTo>
                    <a:pt x="105" y="98"/>
                  </a:moveTo>
                  <a:lnTo>
                    <a:pt x="105" y="98"/>
                  </a:lnTo>
                  <a:lnTo>
                    <a:pt x="105" y="98"/>
                  </a:lnTo>
                  <a:lnTo>
                    <a:pt x="105" y="97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2" y="35"/>
                  </a:lnTo>
                  <a:lnTo>
                    <a:pt x="79" y="38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58" y="98"/>
                  </a:lnTo>
                  <a:lnTo>
                    <a:pt x="60" y="98"/>
                  </a:lnTo>
                  <a:lnTo>
                    <a:pt x="105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0" name="Freeform 22">
              <a:extLst>
                <a:ext uri="{FF2B5EF4-FFF2-40B4-BE49-F238E27FC236}">
                  <a16:creationId xmlns="" xmlns:a16="http://schemas.microsoft.com/office/drawing/2014/main" id="{C4976EA7-B2EA-456C-A4DA-DAFD7B063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7482" y="5406231"/>
              <a:ext cx="460372" cy="295277"/>
            </a:xfrm>
            <a:custGeom>
              <a:avLst/>
              <a:gdLst>
                <a:gd name="T0" fmla="*/ 160 w 580"/>
                <a:gd name="T1" fmla="*/ 192 h 373"/>
                <a:gd name="T2" fmla="*/ 138 w 580"/>
                <a:gd name="T3" fmla="*/ 148 h 373"/>
                <a:gd name="T4" fmla="*/ 152 w 580"/>
                <a:gd name="T5" fmla="*/ 138 h 373"/>
                <a:gd name="T6" fmla="*/ 171 w 580"/>
                <a:gd name="T7" fmla="*/ 119 h 373"/>
                <a:gd name="T8" fmla="*/ 184 w 580"/>
                <a:gd name="T9" fmla="*/ 89 h 373"/>
                <a:gd name="T10" fmla="*/ 187 w 580"/>
                <a:gd name="T11" fmla="*/ 66 h 373"/>
                <a:gd name="T12" fmla="*/ 184 w 580"/>
                <a:gd name="T13" fmla="*/ 47 h 373"/>
                <a:gd name="T14" fmla="*/ 170 w 580"/>
                <a:gd name="T15" fmla="*/ 22 h 373"/>
                <a:gd name="T16" fmla="*/ 155 w 580"/>
                <a:gd name="T17" fmla="*/ 10 h 373"/>
                <a:gd name="T18" fmla="*/ 111 w 580"/>
                <a:gd name="T19" fmla="*/ 0 h 373"/>
                <a:gd name="T20" fmla="*/ 50 w 580"/>
                <a:gd name="T21" fmla="*/ 2 h 373"/>
                <a:gd name="T22" fmla="*/ 6 w 580"/>
                <a:gd name="T23" fmla="*/ 0 h 373"/>
                <a:gd name="T24" fmla="*/ 0 w 580"/>
                <a:gd name="T25" fmla="*/ 3 h 373"/>
                <a:gd name="T26" fmla="*/ 5 w 580"/>
                <a:gd name="T27" fmla="*/ 5 h 373"/>
                <a:gd name="T28" fmla="*/ 24 w 580"/>
                <a:gd name="T29" fmla="*/ 9 h 373"/>
                <a:gd name="T30" fmla="*/ 33 w 580"/>
                <a:gd name="T31" fmla="*/ 27 h 373"/>
                <a:gd name="T32" fmla="*/ 33 w 580"/>
                <a:gd name="T33" fmla="*/ 103 h 373"/>
                <a:gd name="T34" fmla="*/ 33 w 580"/>
                <a:gd name="T35" fmla="*/ 212 h 373"/>
                <a:gd name="T36" fmla="*/ 31 w 580"/>
                <a:gd name="T37" fmla="*/ 246 h 373"/>
                <a:gd name="T38" fmla="*/ 25 w 580"/>
                <a:gd name="T39" fmla="*/ 260 h 373"/>
                <a:gd name="T40" fmla="*/ 11 w 580"/>
                <a:gd name="T41" fmla="*/ 263 h 373"/>
                <a:gd name="T42" fmla="*/ 6 w 580"/>
                <a:gd name="T43" fmla="*/ 265 h 373"/>
                <a:gd name="T44" fmla="*/ 8 w 580"/>
                <a:gd name="T45" fmla="*/ 268 h 373"/>
                <a:gd name="T46" fmla="*/ 49 w 580"/>
                <a:gd name="T47" fmla="*/ 268 h 373"/>
                <a:gd name="T48" fmla="*/ 95 w 580"/>
                <a:gd name="T49" fmla="*/ 269 h 373"/>
                <a:gd name="T50" fmla="*/ 101 w 580"/>
                <a:gd name="T51" fmla="*/ 265 h 373"/>
                <a:gd name="T52" fmla="*/ 95 w 580"/>
                <a:gd name="T53" fmla="*/ 263 h 373"/>
                <a:gd name="T54" fmla="*/ 75 w 580"/>
                <a:gd name="T55" fmla="*/ 259 h 373"/>
                <a:gd name="T56" fmla="*/ 68 w 580"/>
                <a:gd name="T57" fmla="*/ 249 h 373"/>
                <a:gd name="T58" fmla="*/ 66 w 580"/>
                <a:gd name="T59" fmla="*/ 228 h 373"/>
                <a:gd name="T60" fmla="*/ 65 w 580"/>
                <a:gd name="T61" fmla="*/ 157 h 373"/>
                <a:gd name="T62" fmla="*/ 68 w 580"/>
                <a:gd name="T63" fmla="*/ 155 h 373"/>
                <a:gd name="T64" fmla="*/ 138 w 580"/>
                <a:gd name="T65" fmla="*/ 218 h 373"/>
                <a:gd name="T66" fmla="*/ 149 w 580"/>
                <a:gd name="T67" fmla="*/ 239 h 373"/>
                <a:gd name="T68" fmla="*/ 149 w 580"/>
                <a:gd name="T69" fmla="*/ 239 h 373"/>
                <a:gd name="T70" fmla="*/ 173 w 580"/>
                <a:gd name="T71" fmla="*/ 271 h 373"/>
                <a:gd name="T72" fmla="*/ 202 w 580"/>
                <a:gd name="T73" fmla="*/ 300 h 373"/>
                <a:gd name="T74" fmla="*/ 247 w 580"/>
                <a:gd name="T75" fmla="*/ 334 h 373"/>
                <a:gd name="T76" fmla="*/ 297 w 580"/>
                <a:gd name="T77" fmla="*/ 355 h 373"/>
                <a:gd name="T78" fmla="*/ 365 w 580"/>
                <a:gd name="T79" fmla="*/ 370 h 373"/>
                <a:gd name="T80" fmla="*/ 460 w 580"/>
                <a:gd name="T81" fmla="*/ 370 h 373"/>
                <a:gd name="T82" fmla="*/ 536 w 580"/>
                <a:gd name="T83" fmla="*/ 357 h 373"/>
                <a:gd name="T84" fmla="*/ 580 w 580"/>
                <a:gd name="T85" fmla="*/ 344 h 373"/>
                <a:gd name="T86" fmla="*/ 511 w 580"/>
                <a:gd name="T87" fmla="*/ 357 h 373"/>
                <a:gd name="T88" fmla="*/ 424 w 580"/>
                <a:gd name="T89" fmla="*/ 361 h 373"/>
                <a:gd name="T90" fmla="*/ 342 w 580"/>
                <a:gd name="T91" fmla="*/ 350 h 373"/>
                <a:gd name="T92" fmla="*/ 292 w 580"/>
                <a:gd name="T93" fmla="*/ 332 h 373"/>
                <a:gd name="T94" fmla="*/ 246 w 580"/>
                <a:gd name="T95" fmla="*/ 304 h 373"/>
                <a:gd name="T96" fmla="*/ 205 w 580"/>
                <a:gd name="T97" fmla="*/ 265 h 373"/>
                <a:gd name="T98" fmla="*/ 68 w 580"/>
                <a:gd name="T99" fmla="*/ 138 h 373"/>
                <a:gd name="T100" fmla="*/ 65 w 580"/>
                <a:gd name="T101" fmla="*/ 132 h 373"/>
                <a:gd name="T102" fmla="*/ 66 w 580"/>
                <a:gd name="T103" fmla="*/ 16 h 373"/>
                <a:gd name="T104" fmla="*/ 78 w 580"/>
                <a:gd name="T105" fmla="*/ 13 h 373"/>
                <a:gd name="T106" fmla="*/ 106 w 580"/>
                <a:gd name="T107" fmla="*/ 13 h 373"/>
                <a:gd name="T108" fmla="*/ 136 w 580"/>
                <a:gd name="T109" fmla="*/ 31 h 373"/>
                <a:gd name="T110" fmla="*/ 152 w 580"/>
                <a:gd name="T111" fmla="*/ 67 h 373"/>
                <a:gd name="T112" fmla="*/ 151 w 580"/>
                <a:gd name="T113" fmla="*/ 103 h 373"/>
                <a:gd name="T114" fmla="*/ 141 w 580"/>
                <a:gd name="T115" fmla="*/ 129 h 373"/>
                <a:gd name="T116" fmla="*/ 132 w 580"/>
                <a:gd name="T117" fmla="*/ 136 h 373"/>
                <a:gd name="T118" fmla="*/ 104 w 580"/>
                <a:gd name="T119" fmla="*/ 143 h 373"/>
                <a:gd name="T120" fmla="*/ 73 w 580"/>
                <a:gd name="T121" fmla="*/ 13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0" h="373">
                  <a:moveTo>
                    <a:pt x="180" y="230"/>
                  </a:moveTo>
                  <a:lnTo>
                    <a:pt x="180" y="230"/>
                  </a:lnTo>
                  <a:lnTo>
                    <a:pt x="160" y="192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45" y="143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63" y="129"/>
                  </a:lnTo>
                  <a:lnTo>
                    <a:pt x="171" y="119"/>
                  </a:lnTo>
                  <a:lnTo>
                    <a:pt x="171" y="119"/>
                  </a:lnTo>
                  <a:lnTo>
                    <a:pt x="177" y="110"/>
                  </a:lnTo>
                  <a:lnTo>
                    <a:pt x="181" y="100"/>
                  </a:lnTo>
                  <a:lnTo>
                    <a:pt x="184" y="8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7" y="66"/>
                  </a:lnTo>
                  <a:lnTo>
                    <a:pt x="187" y="66"/>
                  </a:lnTo>
                  <a:lnTo>
                    <a:pt x="186" y="57"/>
                  </a:lnTo>
                  <a:lnTo>
                    <a:pt x="184" y="47"/>
                  </a:lnTo>
                  <a:lnTo>
                    <a:pt x="181" y="40"/>
                  </a:lnTo>
                  <a:lnTo>
                    <a:pt x="177" y="32"/>
                  </a:lnTo>
                  <a:lnTo>
                    <a:pt x="170" y="22"/>
                  </a:lnTo>
                  <a:lnTo>
                    <a:pt x="163" y="16"/>
                  </a:lnTo>
                  <a:lnTo>
                    <a:pt x="163" y="16"/>
                  </a:lnTo>
                  <a:lnTo>
                    <a:pt x="155" y="10"/>
                  </a:lnTo>
                  <a:lnTo>
                    <a:pt x="146" y="8"/>
                  </a:lnTo>
                  <a:lnTo>
                    <a:pt x="129" y="3"/>
                  </a:lnTo>
                  <a:lnTo>
                    <a:pt x="111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24" y="9"/>
                  </a:lnTo>
                  <a:lnTo>
                    <a:pt x="28" y="13"/>
                  </a:lnTo>
                  <a:lnTo>
                    <a:pt x="31" y="19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3" y="48"/>
                  </a:lnTo>
                  <a:lnTo>
                    <a:pt x="33" y="103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33" y="212"/>
                  </a:lnTo>
                  <a:lnTo>
                    <a:pt x="33" y="231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30" y="253"/>
                  </a:lnTo>
                  <a:lnTo>
                    <a:pt x="28" y="258"/>
                  </a:lnTo>
                  <a:lnTo>
                    <a:pt x="25" y="260"/>
                  </a:lnTo>
                  <a:lnTo>
                    <a:pt x="21" y="262"/>
                  </a:lnTo>
                  <a:lnTo>
                    <a:pt x="21" y="262"/>
                  </a:lnTo>
                  <a:lnTo>
                    <a:pt x="11" y="263"/>
                  </a:lnTo>
                  <a:lnTo>
                    <a:pt x="11" y="263"/>
                  </a:lnTo>
                  <a:lnTo>
                    <a:pt x="8" y="263"/>
                  </a:lnTo>
                  <a:lnTo>
                    <a:pt x="6" y="265"/>
                  </a:lnTo>
                  <a:lnTo>
                    <a:pt x="6" y="265"/>
                  </a:lnTo>
                  <a:lnTo>
                    <a:pt x="6" y="266"/>
                  </a:lnTo>
                  <a:lnTo>
                    <a:pt x="8" y="268"/>
                  </a:lnTo>
                  <a:lnTo>
                    <a:pt x="12" y="269"/>
                  </a:lnTo>
                  <a:lnTo>
                    <a:pt x="12" y="269"/>
                  </a:lnTo>
                  <a:lnTo>
                    <a:pt x="49" y="268"/>
                  </a:lnTo>
                  <a:lnTo>
                    <a:pt x="49" y="268"/>
                  </a:lnTo>
                  <a:lnTo>
                    <a:pt x="95" y="269"/>
                  </a:lnTo>
                  <a:lnTo>
                    <a:pt x="95" y="269"/>
                  </a:lnTo>
                  <a:lnTo>
                    <a:pt x="100" y="268"/>
                  </a:lnTo>
                  <a:lnTo>
                    <a:pt x="101" y="265"/>
                  </a:lnTo>
                  <a:lnTo>
                    <a:pt x="101" y="265"/>
                  </a:lnTo>
                  <a:lnTo>
                    <a:pt x="100" y="263"/>
                  </a:lnTo>
                  <a:lnTo>
                    <a:pt x="95" y="263"/>
                  </a:lnTo>
                  <a:lnTo>
                    <a:pt x="95" y="263"/>
                  </a:lnTo>
                  <a:lnTo>
                    <a:pt x="84" y="262"/>
                  </a:lnTo>
                  <a:lnTo>
                    <a:pt x="84" y="262"/>
                  </a:lnTo>
                  <a:lnTo>
                    <a:pt x="75" y="259"/>
                  </a:lnTo>
                  <a:lnTo>
                    <a:pt x="72" y="258"/>
                  </a:lnTo>
                  <a:lnTo>
                    <a:pt x="71" y="255"/>
                  </a:lnTo>
                  <a:lnTo>
                    <a:pt x="68" y="249"/>
                  </a:lnTo>
                  <a:lnTo>
                    <a:pt x="68" y="241"/>
                  </a:lnTo>
                  <a:lnTo>
                    <a:pt x="68" y="241"/>
                  </a:lnTo>
                  <a:lnTo>
                    <a:pt x="66" y="228"/>
                  </a:lnTo>
                  <a:lnTo>
                    <a:pt x="65" y="209"/>
                  </a:lnTo>
                  <a:lnTo>
                    <a:pt x="65" y="163"/>
                  </a:lnTo>
                  <a:lnTo>
                    <a:pt x="65" y="157"/>
                  </a:lnTo>
                  <a:lnTo>
                    <a:pt x="65" y="157"/>
                  </a:lnTo>
                  <a:lnTo>
                    <a:pt x="65" y="155"/>
                  </a:lnTo>
                  <a:lnTo>
                    <a:pt x="68" y="155"/>
                  </a:lnTo>
                  <a:lnTo>
                    <a:pt x="107" y="155"/>
                  </a:lnTo>
                  <a:lnTo>
                    <a:pt x="107" y="155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63" y="258"/>
                  </a:lnTo>
                  <a:lnTo>
                    <a:pt x="173" y="272"/>
                  </a:lnTo>
                  <a:lnTo>
                    <a:pt x="173" y="271"/>
                  </a:lnTo>
                  <a:lnTo>
                    <a:pt x="173" y="271"/>
                  </a:lnTo>
                  <a:lnTo>
                    <a:pt x="187" y="287"/>
                  </a:lnTo>
                  <a:lnTo>
                    <a:pt x="202" y="300"/>
                  </a:lnTo>
                  <a:lnTo>
                    <a:pt x="217" y="313"/>
                  </a:lnTo>
                  <a:lnTo>
                    <a:pt x="233" y="323"/>
                  </a:lnTo>
                  <a:lnTo>
                    <a:pt x="247" y="334"/>
                  </a:lnTo>
                  <a:lnTo>
                    <a:pt x="265" y="342"/>
                  </a:lnTo>
                  <a:lnTo>
                    <a:pt x="281" y="350"/>
                  </a:lnTo>
                  <a:lnTo>
                    <a:pt x="297" y="355"/>
                  </a:lnTo>
                  <a:lnTo>
                    <a:pt x="314" y="361"/>
                  </a:lnTo>
                  <a:lnTo>
                    <a:pt x="330" y="364"/>
                  </a:lnTo>
                  <a:lnTo>
                    <a:pt x="365" y="370"/>
                  </a:lnTo>
                  <a:lnTo>
                    <a:pt x="398" y="373"/>
                  </a:lnTo>
                  <a:lnTo>
                    <a:pt x="430" y="373"/>
                  </a:lnTo>
                  <a:lnTo>
                    <a:pt x="460" y="370"/>
                  </a:lnTo>
                  <a:lnTo>
                    <a:pt x="490" y="367"/>
                  </a:lnTo>
                  <a:lnTo>
                    <a:pt x="514" y="363"/>
                  </a:lnTo>
                  <a:lnTo>
                    <a:pt x="536" y="357"/>
                  </a:lnTo>
                  <a:lnTo>
                    <a:pt x="568" y="348"/>
                  </a:lnTo>
                  <a:lnTo>
                    <a:pt x="580" y="344"/>
                  </a:lnTo>
                  <a:lnTo>
                    <a:pt x="580" y="344"/>
                  </a:lnTo>
                  <a:lnTo>
                    <a:pt x="567" y="347"/>
                  </a:lnTo>
                  <a:lnTo>
                    <a:pt x="533" y="354"/>
                  </a:lnTo>
                  <a:lnTo>
                    <a:pt x="511" y="357"/>
                  </a:lnTo>
                  <a:lnTo>
                    <a:pt x="485" y="360"/>
                  </a:lnTo>
                  <a:lnTo>
                    <a:pt x="456" y="361"/>
                  </a:lnTo>
                  <a:lnTo>
                    <a:pt x="424" y="361"/>
                  </a:lnTo>
                  <a:lnTo>
                    <a:pt x="392" y="360"/>
                  </a:lnTo>
                  <a:lnTo>
                    <a:pt x="358" y="354"/>
                  </a:lnTo>
                  <a:lnTo>
                    <a:pt x="342" y="350"/>
                  </a:lnTo>
                  <a:lnTo>
                    <a:pt x="325" y="345"/>
                  </a:lnTo>
                  <a:lnTo>
                    <a:pt x="309" y="339"/>
                  </a:lnTo>
                  <a:lnTo>
                    <a:pt x="292" y="332"/>
                  </a:lnTo>
                  <a:lnTo>
                    <a:pt x="276" y="325"/>
                  </a:lnTo>
                  <a:lnTo>
                    <a:pt x="262" y="315"/>
                  </a:lnTo>
                  <a:lnTo>
                    <a:pt x="246" y="304"/>
                  </a:lnTo>
                  <a:lnTo>
                    <a:pt x="231" y="293"/>
                  </a:lnTo>
                  <a:lnTo>
                    <a:pt x="218" y="279"/>
                  </a:lnTo>
                  <a:lnTo>
                    <a:pt x="205" y="265"/>
                  </a:lnTo>
                  <a:lnTo>
                    <a:pt x="192" y="249"/>
                  </a:lnTo>
                  <a:lnTo>
                    <a:pt x="180" y="230"/>
                  </a:lnTo>
                  <a:close/>
                  <a:moveTo>
                    <a:pt x="68" y="138"/>
                  </a:moveTo>
                  <a:lnTo>
                    <a:pt x="68" y="138"/>
                  </a:lnTo>
                  <a:lnTo>
                    <a:pt x="65" y="135"/>
                  </a:lnTo>
                  <a:lnTo>
                    <a:pt x="65" y="132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6" y="16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78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106" y="13"/>
                  </a:lnTo>
                  <a:lnTo>
                    <a:pt x="117" y="18"/>
                  </a:lnTo>
                  <a:lnTo>
                    <a:pt x="127" y="24"/>
                  </a:lnTo>
                  <a:lnTo>
                    <a:pt x="136" y="31"/>
                  </a:lnTo>
                  <a:lnTo>
                    <a:pt x="144" y="41"/>
                  </a:lnTo>
                  <a:lnTo>
                    <a:pt x="149" y="53"/>
                  </a:lnTo>
                  <a:lnTo>
                    <a:pt x="152" y="67"/>
                  </a:lnTo>
                  <a:lnTo>
                    <a:pt x="154" y="84"/>
                  </a:lnTo>
                  <a:lnTo>
                    <a:pt x="154" y="84"/>
                  </a:lnTo>
                  <a:lnTo>
                    <a:pt x="151" y="103"/>
                  </a:lnTo>
                  <a:lnTo>
                    <a:pt x="148" y="117"/>
                  </a:lnTo>
                  <a:lnTo>
                    <a:pt x="145" y="123"/>
                  </a:lnTo>
                  <a:lnTo>
                    <a:pt x="141" y="129"/>
                  </a:lnTo>
                  <a:lnTo>
                    <a:pt x="136" y="133"/>
                  </a:lnTo>
                  <a:lnTo>
                    <a:pt x="132" y="136"/>
                  </a:lnTo>
                  <a:lnTo>
                    <a:pt x="132" y="136"/>
                  </a:lnTo>
                  <a:lnTo>
                    <a:pt x="126" y="141"/>
                  </a:lnTo>
                  <a:lnTo>
                    <a:pt x="119" y="142"/>
                  </a:lnTo>
                  <a:lnTo>
                    <a:pt x="104" y="143"/>
                  </a:lnTo>
                  <a:lnTo>
                    <a:pt x="104" y="143"/>
                  </a:lnTo>
                  <a:lnTo>
                    <a:pt x="82" y="141"/>
                  </a:lnTo>
                  <a:lnTo>
                    <a:pt x="73" y="139"/>
                  </a:lnTo>
                  <a:lnTo>
                    <a:pt x="6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3921441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1" y="6341068"/>
            <a:ext cx="9144001" cy="5169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 dirty="0"/>
              <a:t> </a:t>
            </a:r>
          </a:p>
        </p:txBody>
      </p:sp>
      <p:sp>
        <p:nvSpPr>
          <p:cNvPr id="26" name="Rectangle 25"/>
          <p:cNvSpPr/>
          <p:nvPr userDrawn="1"/>
        </p:nvSpPr>
        <p:spPr>
          <a:xfrm flipV="1">
            <a:off x="3" y="6272243"/>
            <a:ext cx="9144001" cy="6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 dirty="0"/>
              <a:t> </a:t>
            </a:r>
          </a:p>
        </p:txBody>
      </p:sp>
      <p:sp>
        <p:nvSpPr>
          <p:cNvPr id="41" name="Title 1"/>
          <p:cNvSpPr>
            <a:spLocks noGrp="1"/>
          </p:cNvSpPr>
          <p:nvPr>
            <p:ph type="ctrTitle"/>
          </p:nvPr>
        </p:nvSpPr>
        <p:spPr>
          <a:xfrm>
            <a:off x="1421219" y="2093220"/>
            <a:ext cx="6499709" cy="155812"/>
          </a:xfr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75000"/>
              </a:lnSpc>
              <a:spcAft>
                <a:spcPts val="338"/>
              </a:spcAft>
              <a:defRPr sz="135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Subtitle 2"/>
          <p:cNvSpPr>
            <a:spLocks noGrp="1"/>
          </p:cNvSpPr>
          <p:nvPr>
            <p:ph type="subTitle" idx="1"/>
          </p:nvPr>
        </p:nvSpPr>
        <p:spPr>
          <a:xfrm>
            <a:off x="1421218" y="2534401"/>
            <a:ext cx="6486056" cy="285656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spcAft>
                <a:spcPts val="338"/>
              </a:spcAft>
              <a:buNone/>
              <a:defRPr sz="2475" b="1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4" name="Freeform 28"/>
          <p:cNvSpPr>
            <a:spLocks/>
          </p:cNvSpPr>
          <p:nvPr userDrawn="1"/>
        </p:nvSpPr>
        <p:spPr bwMode="auto">
          <a:xfrm>
            <a:off x="413703" y="1056135"/>
            <a:ext cx="2299018" cy="3305351"/>
          </a:xfrm>
          <a:custGeom>
            <a:avLst/>
            <a:gdLst>
              <a:gd name="T0" fmla="*/ 2529 w 2529"/>
              <a:gd name="T1" fmla="*/ 0 h 3636"/>
              <a:gd name="T2" fmla="*/ 0 w 2529"/>
              <a:gd name="T3" fmla="*/ 0 h 3636"/>
              <a:gd name="T4" fmla="*/ 0 w 2529"/>
              <a:gd name="T5" fmla="*/ 693 h 3636"/>
              <a:gd name="T6" fmla="*/ 0 w 2529"/>
              <a:gd name="T7" fmla="*/ 693 h 3636"/>
              <a:gd name="T8" fmla="*/ 0 w 2529"/>
              <a:gd name="T9" fmla="*/ 3636 h 3636"/>
              <a:gd name="T10" fmla="*/ 693 w 2529"/>
              <a:gd name="T11" fmla="*/ 2914 h 3636"/>
              <a:gd name="T12" fmla="*/ 693 w 2529"/>
              <a:gd name="T13" fmla="*/ 693 h 3636"/>
              <a:gd name="T14" fmla="*/ 1848 w 2529"/>
              <a:gd name="T15" fmla="*/ 693 h 3636"/>
              <a:gd name="T16" fmla="*/ 2529 w 2529"/>
              <a:gd name="T17" fmla="*/ 0 h 3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29" h="3636">
                <a:moveTo>
                  <a:pt x="2529" y="0"/>
                </a:moveTo>
                <a:lnTo>
                  <a:pt x="0" y="0"/>
                </a:lnTo>
                <a:lnTo>
                  <a:pt x="0" y="693"/>
                </a:lnTo>
                <a:lnTo>
                  <a:pt x="0" y="693"/>
                </a:lnTo>
                <a:lnTo>
                  <a:pt x="0" y="3636"/>
                </a:lnTo>
                <a:lnTo>
                  <a:pt x="693" y="2914"/>
                </a:lnTo>
                <a:lnTo>
                  <a:pt x="693" y="693"/>
                </a:lnTo>
                <a:lnTo>
                  <a:pt x="1848" y="693"/>
                </a:lnTo>
                <a:lnTo>
                  <a:pt x="2529" y="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760" dirty="0"/>
          </a:p>
        </p:txBody>
      </p:sp>
      <p:sp>
        <p:nvSpPr>
          <p:cNvPr id="50" name="Half Frame 49"/>
          <p:cNvSpPr/>
          <p:nvPr userDrawn="1"/>
        </p:nvSpPr>
        <p:spPr>
          <a:xfrm flipH="1" flipV="1">
            <a:off x="8134985" y="5255907"/>
            <a:ext cx="708817" cy="708817"/>
          </a:xfrm>
          <a:prstGeom prst="halfFrame">
            <a:avLst>
              <a:gd name="adj1" fmla="val 29302"/>
              <a:gd name="adj2" fmla="val 2896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>
              <a:solidFill>
                <a:schemeClr val="tx1"/>
              </a:solidFill>
            </a:endParaRPr>
          </a:p>
        </p:txBody>
      </p:sp>
      <p:sp>
        <p:nvSpPr>
          <p:cNvPr id="51" name="Footer Placeholder 1"/>
          <p:cNvSpPr txBox="1">
            <a:spLocks/>
          </p:cNvSpPr>
          <p:nvPr userDrawn="1"/>
        </p:nvSpPr>
        <p:spPr>
          <a:xfrm>
            <a:off x="733514" y="6416973"/>
            <a:ext cx="5737399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</a:rPr>
              <a:t>Confidential - For GSK Internal Training Only. These Materials May Not be Shown to Customers. </a:t>
            </a:r>
          </a:p>
        </p:txBody>
      </p:sp>
      <p:sp>
        <p:nvSpPr>
          <p:cNvPr id="52" name="Slide Number Placeholder 5"/>
          <p:cNvSpPr txBox="1">
            <a:spLocks/>
          </p:cNvSpPr>
          <p:nvPr userDrawn="1"/>
        </p:nvSpPr>
        <p:spPr>
          <a:xfrm>
            <a:off x="-1" y="6416973"/>
            <a:ext cx="568142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07063A-B1A5-4118-9EBF-F4518BE7B37C}" type="slidenum">
              <a:rPr lang="en-US" sz="563" smtClean="0"/>
              <a:pPr algn="r"/>
              <a:t>‹#›</a:t>
            </a:fld>
            <a:endParaRPr lang="en-US" sz="563" dirty="0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650826" y="6539196"/>
            <a:ext cx="0" cy="12067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493B437-5708-45A0-8305-1F81A2792C95}"/>
              </a:ext>
            </a:extLst>
          </p:cNvPr>
          <p:cNvGrpSpPr/>
          <p:nvPr userDrawn="1"/>
        </p:nvGrpSpPr>
        <p:grpSpPr>
          <a:xfrm>
            <a:off x="7523972" y="6494709"/>
            <a:ext cx="1319829" cy="209651"/>
            <a:chOff x="6102533" y="5352256"/>
            <a:chExt cx="2198674" cy="349252"/>
          </a:xfrm>
        </p:grpSpPr>
        <p:sp>
          <p:nvSpPr>
            <p:cNvPr id="47" name="Freeform 9">
              <a:extLst>
                <a:ext uri="{FF2B5EF4-FFF2-40B4-BE49-F238E27FC236}">
                  <a16:creationId xmlns="" xmlns:a16="http://schemas.microsoft.com/office/drawing/2014/main" id="{0F82CB80-9FE8-4653-A9AE-B4EDE7C219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533" y="5352256"/>
              <a:ext cx="219074" cy="266702"/>
            </a:xfrm>
            <a:custGeom>
              <a:avLst/>
              <a:gdLst>
                <a:gd name="T0" fmla="*/ 159 w 276"/>
                <a:gd name="T1" fmla="*/ 209 h 336"/>
                <a:gd name="T2" fmla="*/ 161 w 276"/>
                <a:gd name="T3" fmla="*/ 288 h 336"/>
                <a:gd name="T4" fmla="*/ 161 w 276"/>
                <a:gd name="T5" fmla="*/ 304 h 336"/>
                <a:gd name="T6" fmla="*/ 165 w 276"/>
                <a:gd name="T7" fmla="*/ 320 h 336"/>
                <a:gd name="T8" fmla="*/ 171 w 276"/>
                <a:gd name="T9" fmla="*/ 325 h 336"/>
                <a:gd name="T10" fmla="*/ 178 w 276"/>
                <a:gd name="T11" fmla="*/ 327 h 336"/>
                <a:gd name="T12" fmla="*/ 197 w 276"/>
                <a:gd name="T13" fmla="*/ 330 h 336"/>
                <a:gd name="T14" fmla="*/ 200 w 276"/>
                <a:gd name="T15" fmla="*/ 330 h 336"/>
                <a:gd name="T16" fmla="*/ 202 w 276"/>
                <a:gd name="T17" fmla="*/ 332 h 336"/>
                <a:gd name="T18" fmla="*/ 200 w 276"/>
                <a:gd name="T19" fmla="*/ 335 h 336"/>
                <a:gd name="T20" fmla="*/ 194 w 276"/>
                <a:gd name="T21" fmla="*/ 336 h 336"/>
                <a:gd name="T22" fmla="*/ 140 w 276"/>
                <a:gd name="T23" fmla="*/ 335 h 336"/>
                <a:gd name="T24" fmla="*/ 98 w 276"/>
                <a:gd name="T25" fmla="*/ 336 h 336"/>
                <a:gd name="T26" fmla="*/ 92 w 276"/>
                <a:gd name="T27" fmla="*/ 335 h 336"/>
                <a:gd name="T28" fmla="*/ 91 w 276"/>
                <a:gd name="T29" fmla="*/ 332 h 336"/>
                <a:gd name="T30" fmla="*/ 92 w 276"/>
                <a:gd name="T31" fmla="*/ 330 h 336"/>
                <a:gd name="T32" fmla="*/ 95 w 276"/>
                <a:gd name="T33" fmla="*/ 330 h 336"/>
                <a:gd name="T34" fmla="*/ 108 w 276"/>
                <a:gd name="T35" fmla="*/ 327 h 336"/>
                <a:gd name="T36" fmla="*/ 112 w 276"/>
                <a:gd name="T37" fmla="*/ 325 h 336"/>
                <a:gd name="T38" fmla="*/ 118 w 276"/>
                <a:gd name="T39" fmla="*/ 313 h 336"/>
                <a:gd name="T40" fmla="*/ 120 w 276"/>
                <a:gd name="T41" fmla="*/ 304 h 336"/>
                <a:gd name="T42" fmla="*/ 123 w 276"/>
                <a:gd name="T43" fmla="*/ 266 h 336"/>
                <a:gd name="T44" fmla="*/ 123 w 276"/>
                <a:gd name="T45" fmla="*/ 25 h 336"/>
                <a:gd name="T46" fmla="*/ 58 w 276"/>
                <a:gd name="T47" fmla="*/ 25 h 336"/>
                <a:gd name="T48" fmla="*/ 28 w 276"/>
                <a:gd name="T49" fmla="*/ 29 h 336"/>
                <a:gd name="T50" fmla="*/ 13 w 276"/>
                <a:gd name="T51" fmla="*/ 39 h 336"/>
                <a:gd name="T52" fmla="*/ 9 w 276"/>
                <a:gd name="T53" fmla="*/ 48 h 336"/>
                <a:gd name="T54" fmla="*/ 6 w 276"/>
                <a:gd name="T55" fmla="*/ 53 h 336"/>
                <a:gd name="T56" fmla="*/ 1 w 276"/>
                <a:gd name="T57" fmla="*/ 57 h 336"/>
                <a:gd name="T58" fmla="*/ 0 w 276"/>
                <a:gd name="T59" fmla="*/ 57 h 336"/>
                <a:gd name="T60" fmla="*/ 0 w 276"/>
                <a:gd name="T61" fmla="*/ 54 h 336"/>
                <a:gd name="T62" fmla="*/ 9 w 276"/>
                <a:gd name="T63" fmla="*/ 9 h 336"/>
                <a:gd name="T64" fmla="*/ 10 w 276"/>
                <a:gd name="T65" fmla="*/ 3 h 336"/>
                <a:gd name="T66" fmla="*/ 13 w 276"/>
                <a:gd name="T67" fmla="*/ 0 h 336"/>
                <a:gd name="T68" fmla="*/ 20 w 276"/>
                <a:gd name="T69" fmla="*/ 1 h 336"/>
                <a:gd name="T70" fmla="*/ 32 w 276"/>
                <a:gd name="T71" fmla="*/ 4 h 336"/>
                <a:gd name="T72" fmla="*/ 67 w 276"/>
                <a:gd name="T73" fmla="*/ 7 h 336"/>
                <a:gd name="T74" fmla="*/ 231 w 276"/>
                <a:gd name="T75" fmla="*/ 7 h 336"/>
                <a:gd name="T76" fmla="*/ 261 w 276"/>
                <a:gd name="T77" fmla="*/ 4 h 336"/>
                <a:gd name="T78" fmla="*/ 273 w 276"/>
                <a:gd name="T79" fmla="*/ 3 h 336"/>
                <a:gd name="T80" fmla="*/ 275 w 276"/>
                <a:gd name="T81" fmla="*/ 3 h 336"/>
                <a:gd name="T82" fmla="*/ 276 w 276"/>
                <a:gd name="T83" fmla="*/ 9 h 336"/>
                <a:gd name="T84" fmla="*/ 275 w 276"/>
                <a:gd name="T85" fmla="*/ 56 h 336"/>
                <a:gd name="T86" fmla="*/ 273 w 276"/>
                <a:gd name="T87" fmla="*/ 60 h 336"/>
                <a:gd name="T88" fmla="*/ 272 w 276"/>
                <a:gd name="T89" fmla="*/ 61 h 336"/>
                <a:gd name="T90" fmla="*/ 269 w 276"/>
                <a:gd name="T91" fmla="*/ 60 h 336"/>
                <a:gd name="T92" fmla="*/ 267 w 276"/>
                <a:gd name="T93" fmla="*/ 50 h 336"/>
                <a:gd name="T94" fmla="*/ 267 w 276"/>
                <a:gd name="T95" fmla="*/ 45 h 336"/>
                <a:gd name="T96" fmla="*/ 261 w 276"/>
                <a:gd name="T97" fmla="*/ 37 h 336"/>
                <a:gd name="T98" fmla="*/ 248 w 276"/>
                <a:gd name="T99" fmla="*/ 31 h 336"/>
                <a:gd name="T100" fmla="*/ 228 w 276"/>
                <a:gd name="T101" fmla="*/ 26 h 336"/>
                <a:gd name="T102" fmla="*/ 159 w 276"/>
                <a:gd name="T103" fmla="*/ 2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6" h="336">
                  <a:moveTo>
                    <a:pt x="159" y="209"/>
                  </a:moveTo>
                  <a:lnTo>
                    <a:pt x="159" y="209"/>
                  </a:lnTo>
                  <a:lnTo>
                    <a:pt x="159" y="266"/>
                  </a:lnTo>
                  <a:lnTo>
                    <a:pt x="161" y="288"/>
                  </a:lnTo>
                  <a:lnTo>
                    <a:pt x="161" y="304"/>
                  </a:lnTo>
                  <a:lnTo>
                    <a:pt x="161" y="304"/>
                  </a:lnTo>
                  <a:lnTo>
                    <a:pt x="162" y="313"/>
                  </a:lnTo>
                  <a:lnTo>
                    <a:pt x="165" y="320"/>
                  </a:lnTo>
                  <a:lnTo>
                    <a:pt x="168" y="323"/>
                  </a:lnTo>
                  <a:lnTo>
                    <a:pt x="171" y="325"/>
                  </a:lnTo>
                  <a:lnTo>
                    <a:pt x="174" y="327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97" y="330"/>
                  </a:lnTo>
                  <a:lnTo>
                    <a:pt x="197" y="330"/>
                  </a:lnTo>
                  <a:lnTo>
                    <a:pt x="200" y="330"/>
                  </a:lnTo>
                  <a:lnTo>
                    <a:pt x="202" y="332"/>
                  </a:lnTo>
                  <a:lnTo>
                    <a:pt x="202" y="332"/>
                  </a:lnTo>
                  <a:lnTo>
                    <a:pt x="202" y="333"/>
                  </a:lnTo>
                  <a:lnTo>
                    <a:pt x="200" y="335"/>
                  </a:lnTo>
                  <a:lnTo>
                    <a:pt x="194" y="336"/>
                  </a:lnTo>
                  <a:lnTo>
                    <a:pt x="194" y="336"/>
                  </a:lnTo>
                  <a:lnTo>
                    <a:pt x="159" y="335"/>
                  </a:lnTo>
                  <a:lnTo>
                    <a:pt x="140" y="335"/>
                  </a:lnTo>
                  <a:lnTo>
                    <a:pt x="140" y="335"/>
                  </a:lnTo>
                  <a:lnTo>
                    <a:pt x="98" y="336"/>
                  </a:lnTo>
                  <a:lnTo>
                    <a:pt x="98" y="336"/>
                  </a:lnTo>
                  <a:lnTo>
                    <a:pt x="92" y="335"/>
                  </a:lnTo>
                  <a:lnTo>
                    <a:pt x="92" y="333"/>
                  </a:lnTo>
                  <a:lnTo>
                    <a:pt x="91" y="332"/>
                  </a:lnTo>
                  <a:lnTo>
                    <a:pt x="91" y="332"/>
                  </a:lnTo>
                  <a:lnTo>
                    <a:pt x="92" y="330"/>
                  </a:lnTo>
                  <a:lnTo>
                    <a:pt x="95" y="330"/>
                  </a:lnTo>
                  <a:lnTo>
                    <a:pt x="95" y="330"/>
                  </a:lnTo>
                  <a:lnTo>
                    <a:pt x="108" y="327"/>
                  </a:lnTo>
                  <a:lnTo>
                    <a:pt x="108" y="327"/>
                  </a:lnTo>
                  <a:lnTo>
                    <a:pt x="111" y="327"/>
                  </a:lnTo>
                  <a:lnTo>
                    <a:pt x="112" y="325"/>
                  </a:lnTo>
                  <a:lnTo>
                    <a:pt x="117" y="320"/>
                  </a:lnTo>
                  <a:lnTo>
                    <a:pt x="118" y="313"/>
                  </a:lnTo>
                  <a:lnTo>
                    <a:pt x="120" y="304"/>
                  </a:lnTo>
                  <a:lnTo>
                    <a:pt x="120" y="304"/>
                  </a:lnTo>
                  <a:lnTo>
                    <a:pt x="121" y="288"/>
                  </a:lnTo>
                  <a:lnTo>
                    <a:pt x="123" y="266"/>
                  </a:lnTo>
                  <a:lnTo>
                    <a:pt x="123" y="209"/>
                  </a:lnTo>
                  <a:lnTo>
                    <a:pt x="123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41" y="26"/>
                  </a:lnTo>
                  <a:lnTo>
                    <a:pt x="28" y="29"/>
                  </a:lnTo>
                  <a:lnTo>
                    <a:pt x="19" y="34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9" y="48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4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4" y="31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3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67" y="7"/>
                  </a:lnTo>
                  <a:lnTo>
                    <a:pt x="231" y="7"/>
                  </a:lnTo>
                  <a:lnTo>
                    <a:pt x="231" y="7"/>
                  </a:lnTo>
                  <a:lnTo>
                    <a:pt x="248" y="7"/>
                  </a:lnTo>
                  <a:lnTo>
                    <a:pt x="261" y="4"/>
                  </a:lnTo>
                  <a:lnTo>
                    <a:pt x="261" y="4"/>
                  </a:lnTo>
                  <a:lnTo>
                    <a:pt x="273" y="3"/>
                  </a:lnTo>
                  <a:lnTo>
                    <a:pt x="273" y="3"/>
                  </a:lnTo>
                  <a:lnTo>
                    <a:pt x="275" y="3"/>
                  </a:lnTo>
                  <a:lnTo>
                    <a:pt x="276" y="4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73" y="60"/>
                  </a:lnTo>
                  <a:lnTo>
                    <a:pt x="272" y="61"/>
                  </a:lnTo>
                  <a:lnTo>
                    <a:pt x="272" y="61"/>
                  </a:lnTo>
                  <a:lnTo>
                    <a:pt x="270" y="61"/>
                  </a:lnTo>
                  <a:lnTo>
                    <a:pt x="269" y="60"/>
                  </a:lnTo>
                  <a:lnTo>
                    <a:pt x="269" y="54"/>
                  </a:lnTo>
                  <a:lnTo>
                    <a:pt x="267" y="50"/>
                  </a:lnTo>
                  <a:lnTo>
                    <a:pt x="267" y="50"/>
                  </a:lnTo>
                  <a:lnTo>
                    <a:pt x="267" y="45"/>
                  </a:lnTo>
                  <a:lnTo>
                    <a:pt x="264" y="41"/>
                  </a:lnTo>
                  <a:lnTo>
                    <a:pt x="261" y="37"/>
                  </a:lnTo>
                  <a:lnTo>
                    <a:pt x="256" y="34"/>
                  </a:lnTo>
                  <a:lnTo>
                    <a:pt x="248" y="31"/>
                  </a:lnTo>
                  <a:lnTo>
                    <a:pt x="239" y="28"/>
                  </a:lnTo>
                  <a:lnTo>
                    <a:pt x="228" y="26"/>
                  </a:lnTo>
                  <a:lnTo>
                    <a:pt x="213" y="25"/>
                  </a:lnTo>
                  <a:lnTo>
                    <a:pt x="159" y="25"/>
                  </a:lnTo>
                  <a:lnTo>
                    <a:pt x="159" y="2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48" name="Freeform 10">
              <a:extLst>
                <a:ext uri="{FF2B5EF4-FFF2-40B4-BE49-F238E27FC236}">
                  <a16:creationId xmlns="" xmlns:a16="http://schemas.microsoft.com/office/drawing/2014/main" id="{5D06DDEA-468C-426F-BC15-729F2E8682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155" y="5401469"/>
              <a:ext cx="134937" cy="217489"/>
            </a:xfrm>
            <a:custGeom>
              <a:avLst/>
              <a:gdLst>
                <a:gd name="T0" fmla="*/ 32 w 170"/>
                <a:gd name="T1" fmla="*/ 51 h 273"/>
                <a:gd name="T2" fmla="*/ 31 w 170"/>
                <a:gd name="T3" fmla="*/ 22 h 273"/>
                <a:gd name="T4" fmla="*/ 16 w 170"/>
                <a:gd name="T5" fmla="*/ 9 h 273"/>
                <a:gd name="T6" fmla="*/ 3 w 170"/>
                <a:gd name="T7" fmla="*/ 9 h 273"/>
                <a:gd name="T8" fmla="*/ 0 w 170"/>
                <a:gd name="T9" fmla="*/ 6 h 273"/>
                <a:gd name="T10" fmla="*/ 8 w 170"/>
                <a:gd name="T11" fmla="*/ 3 h 273"/>
                <a:gd name="T12" fmla="*/ 138 w 170"/>
                <a:gd name="T13" fmla="*/ 3 h 273"/>
                <a:gd name="T14" fmla="*/ 155 w 170"/>
                <a:gd name="T15" fmla="*/ 1 h 273"/>
                <a:gd name="T16" fmla="*/ 161 w 170"/>
                <a:gd name="T17" fmla="*/ 1 h 273"/>
                <a:gd name="T18" fmla="*/ 161 w 170"/>
                <a:gd name="T19" fmla="*/ 9 h 273"/>
                <a:gd name="T20" fmla="*/ 157 w 170"/>
                <a:gd name="T21" fmla="*/ 44 h 273"/>
                <a:gd name="T22" fmla="*/ 154 w 170"/>
                <a:gd name="T23" fmla="*/ 47 h 273"/>
                <a:gd name="T24" fmla="*/ 151 w 170"/>
                <a:gd name="T25" fmla="*/ 42 h 273"/>
                <a:gd name="T26" fmla="*/ 148 w 170"/>
                <a:gd name="T27" fmla="*/ 31 h 273"/>
                <a:gd name="T28" fmla="*/ 142 w 170"/>
                <a:gd name="T29" fmla="*/ 23 h 273"/>
                <a:gd name="T30" fmla="*/ 121 w 170"/>
                <a:gd name="T31" fmla="*/ 19 h 273"/>
                <a:gd name="T32" fmla="*/ 67 w 170"/>
                <a:gd name="T33" fmla="*/ 17 h 273"/>
                <a:gd name="T34" fmla="*/ 66 w 170"/>
                <a:gd name="T35" fmla="*/ 118 h 273"/>
                <a:gd name="T36" fmla="*/ 67 w 170"/>
                <a:gd name="T37" fmla="*/ 123 h 273"/>
                <a:gd name="T38" fmla="*/ 130 w 170"/>
                <a:gd name="T39" fmla="*/ 121 h 273"/>
                <a:gd name="T40" fmla="*/ 145 w 170"/>
                <a:gd name="T41" fmla="*/ 118 h 273"/>
                <a:gd name="T42" fmla="*/ 151 w 170"/>
                <a:gd name="T43" fmla="*/ 114 h 273"/>
                <a:gd name="T44" fmla="*/ 155 w 170"/>
                <a:gd name="T45" fmla="*/ 112 h 273"/>
                <a:gd name="T46" fmla="*/ 155 w 170"/>
                <a:gd name="T47" fmla="*/ 121 h 273"/>
                <a:gd name="T48" fmla="*/ 151 w 170"/>
                <a:gd name="T49" fmla="*/ 158 h 273"/>
                <a:gd name="T50" fmla="*/ 149 w 170"/>
                <a:gd name="T51" fmla="*/ 164 h 273"/>
                <a:gd name="T52" fmla="*/ 146 w 170"/>
                <a:gd name="T53" fmla="*/ 164 h 273"/>
                <a:gd name="T54" fmla="*/ 145 w 170"/>
                <a:gd name="T55" fmla="*/ 156 h 273"/>
                <a:gd name="T56" fmla="*/ 142 w 170"/>
                <a:gd name="T57" fmla="*/ 146 h 273"/>
                <a:gd name="T58" fmla="*/ 124 w 170"/>
                <a:gd name="T59" fmla="*/ 139 h 273"/>
                <a:gd name="T60" fmla="*/ 69 w 170"/>
                <a:gd name="T61" fmla="*/ 137 h 273"/>
                <a:gd name="T62" fmla="*/ 66 w 170"/>
                <a:gd name="T63" fmla="*/ 139 h 273"/>
                <a:gd name="T64" fmla="*/ 66 w 170"/>
                <a:gd name="T65" fmla="*/ 229 h 273"/>
                <a:gd name="T66" fmla="*/ 69 w 170"/>
                <a:gd name="T67" fmla="*/ 244 h 273"/>
                <a:gd name="T68" fmla="*/ 81 w 170"/>
                <a:gd name="T69" fmla="*/ 256 h 273"/>
                <a:gd name="T70" fmla="*/ 110 w 170"/>
                <a:gd name="T71" fmla="*/ 259 h 273"/>
                <a:gd name="T72" fmla="*/ 148 w 170"/>
                <a:gd name="T73" fmla="*/ 254 h 273"/>
                <a:gd name="T74" fmla="*/ 158 w 170"/>
                <a:gd name="T75" fmla="*/ 247 h 273"/>
                <a:gd name="T76" fmla="*/ 164 w 170"/>
                <a:gd name="T77" fmla="*/ 229 h 273"/>
                <a:gd name="T78" fmla="*/ 168 w 170"/>
                <a:gd name="T79" fmla="*/ 225 h 273"/>
                <a:gd name="T80" fmla="*/ 170 w 170"/>
                <a:gd name="T81" fmla="*/ 229 h 273"/>
                <a:gd name="T82" fmla="*/ 165 w 170"/>
                <a:gd name="T83" fmla="*/ 264 h 273"/>
                <a:gd name="T84" fmla="*/ 159 w 170"/>
                <a:gd name="T85" fmla="*/ 273 h 273"/>
                <a:gd name="T86" fmla="*/ 145 w 170"/>
                <a:gd name="T87" fmla="*/ 273 h 273"/>
                <a:gd name="T88" fmla="*/ 50 w 170"/>
                <a:gd name="T89" fmla="*/ 272 h 273"/>
                <a:gd name="T90" fmla="*/ 34 w 170"/>
                <a:gd name="T91" fmla="*/ 272 h 273"/>
                <a:gd name="T92" fmla="*/ 8 w 170"/>
                <a:gd name="T93" fmla="*/ 272 h 273"/>
                <a:gd name="T94" fmla="*/ 6 w 170"/>
                <a:gd name="T95" fmla="*/ 270 h 273"/>
                <a:gd name="T96" fmla="*/ 9 w 170"/>
                <a:gd name="T97" fmla="*/ 267 h 273"/>
                <a:gd name="T98" fmla="*/ 25 w 170"/>
                <a:gd name="T99" fmla="*/ 263 h 273"/>
                <a:gd name="T100" fmla="*/ 31 w 170"/>
                <a:gd name="T101" fmla="*/ 247 h 273"/>
                <a:gd name="T102" fmla="*/ 32 w 170"/>
                <a:gd name="T103" fmla="*/ 21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0" h="273">
                  <a:moveTo>
                    <a:pt x="32" y="107"/>
                  </a:moveTo>
                  <a:lnTo>
                    <a:pt x="32" y="107"/>
                  </a:lnTo>
                  <a:lnTo>
                    <a:pt x="32" y="51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8" y="16"/>
                  </a:lnTo>
                  <a:lnTo>
                    <a:pt x="24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138" y="3"/>
                  </a:lnTo>
                  <a:lnTo>
                    <a:pt x="138" y="3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1" y="1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1" y="9"/>
                  </a:lnTo>
                  <a:lnTo>
                    <a:pt x="158" y="20"/>
                  </a:lnTo>
                  <a:lnTo>
                    <a:pt x="158" y="20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55" y="47"/>
                  </a:lnTo>
                  <a:lnTo>
                    <a:pt x="154" y="47"/>
                  </a:lnTo>
                  <a:lnTo>
                    <a:pt x="154" y="47"/>
                  </a:lnTo>
                  <a:lnTo>
                    <a:pt x="151" y="47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49" y="36"/>
                  </a:lnTo>
                  <a:lnTo>
                    <a:pt x="148" y="31"/>
                  </a:lnTo>
                  <a:lnTo>
                    <a:pt x="148" y="31"/>
                  </a:lnTo>
                  <a:lnTo>
                    <a:pt x="146" y="26"/>
                  </a:lnTo>
                  <a:lnTo>
                    <a:pt x="142" y="23"/>
                  </a:lnTo>
                  <a:lnTo>
                    <a:pt x="133" y="20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94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6" y="19"/>
                  </a:lnTo>
                  <a:lnTo>
                    <a:pt x="66" y="22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98" y="123"/>
                  </a:lnTo>
                  <a:lnTo>
                    <a:pt x="130" y="121"/>
                  </a:lnTo>
                  <a:lnTo>
                    <a:pt x="130" y="121"/>
                  </a:lnTo>
                  <a:lnTo>
                    <a:pt x="140" y="120"/>
                  </a:lnTo>
                  <a:lnTo>
                    <a:pt x="145" y="118"/>
                  </a:lnTo>
                  <a:lnTo>
                    <a:pt x="148" y="117"/>
                  </a:lnTo>
                  <a:lnTo>
                    <a:pt x="148" y="117"/>
                  </a:lnTo>
                  <a:lnTo>
                    <a:pt x="151" y="114"/>
                  </a:lnTo>
                  <a:lnTo>
                    <a:pt x="154" y="112"/>
                  </a:lnTo>
                  <a:lnTo>
                    <a:pt x="154" y="112"/>
                  </a:lnTo>
                  <a:lnTo>
                    <a:pt x="155" y="112"/>
                  </a:lnTo>
                  <a:lnTo>
                    <a:pt x="155" y="115"/>
                  </a:lnTo>
                  <a:lnTo>
                    <a:pt x="155" y="115"/>
                  </a:lnTo>
                  <a:lnTo>
                    <a:pt x="155" y="121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1" y="158"/>
                  </a:lnTo>
                  <a:lnTo>
                    <a:pt x="151" y="158"/>
                  </a:lnTo>
                  <a:lnTo>
                    <a:pt x="151" y="162"/>
                  </a:lnTo>
                  <a:lnTo>
                    <a:pt x="149" y="164"/>
                  </a:lnTo>
                  <a:lnTo>
                    <a:pt x="148" y="165"/>
                  </a:lnTo>
                  <a:lnTo>
                    <a:pt x="148" y="165"/>
                  </a:lnTo>
                  <a:lnTo>
                    <a:pt x="146" y="164"/>
                  </a:lnTo>
                  <a:lnTo>
                    <a:pt x="145" y="161"/>
                  </a:lnTo>
                  <a:lnTo>
                    <a:pt x="145" y="161"/>
                  </a:lnTo>
                  <a:lnTo>
                    <a:pt x="145" y="156"/>
                  </a:lnTo>
                  <a:lnTo>
                    <a:pt x="143" y="149"/>
                  </a:lnTo>
                  <a:lnTo>
                    <a:pt x="143" y="149"/>
                  </a:lnTo>
                  <a:lnTo>
                    <a:pt x="142" y="146"/>
                  </a:lnTo>
                  <a:lnTo>
                    <a:pt x="139" y="143"/>
                  </a:lnTo>
                  <a:lnTo>
                    <a:pt x="133" y="140"/>
                  </a:lnTo>
                  <a:lnTo>
                    <a:pt x="124" y="139"/>
                  </a:lnTo>
                  <a:lnTo>
                    <a:pt x="124" y="139"/>
                  </a:lnTo>
                  <a:lnTo>
                    <a:pt x="95" y="137"/>
                  </a:lnTo>
                  <a:lnTo>
                    <a:pt x="69" y="137"/>
                  </a:lnTo>
                  <a:lnTo>
                    <a:pt x="69" y="137"/>
                  </a:lnTo>
                  <a:lnTo>
                    <a:pt x="66" y="137"/>
                  </a:lnTo>
                  <a:lnTo>
                    <a:pt x="66" y="139"/>
                  </a:lnTo>
                  <a:lnTo>
                    <a:pt x="66" y="169"/>
                  </a:lnTo>
                  <a:lnTo>
                    <a:pt x="66" y="169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6" y="238"/>
                  </a:lnTo>
                  <a:lnTo>
                    <a:pt x="69" y="244"/>
                  </a:lnTo>
                  <a:lnTo>
                    <a:pt x="70" y="250"/>
                  </a:lnTo>
                  <a:lnTo>
                    <a:pt x="75" y="253"/>
                  </a:lnTo>
                  <a:lnTo>
                    <a:pt x="81" y="256"/>
                  </a:lnTo>
                  <a:lnTo>
                    <a:pt x="88" y="257"/>
                  </a:lnTo>
                  <a:lnTo>
                    <a:pt x="110" y="259"/>
                  </a:lnTo>
                  <a:lnTo>
                    <a:pt x="110" y="259"/>
                  </a:lnTo>
                  <a:lnTo>
                    <a:pt x="129" y="259"/>
                  </a:lnTo>
                  <a:lnTo>
                    <a:pt x="139" y="257"/>
                  </a:lnTo>
                  <a:lnTo>
                    <a:pt x="148" y="254"/>
                  </a:lnTo>
                  <a:lnTo>
                    <a:pt x="148" y="254"/>
                  </a:lnTo>
                  <a:lnTo>
                    <a:pt x="154" y="251"/>
                  </a:lnTo>
                  <a:lnTo>
                    <a:pt x="158" y="247"/>
                  </a:lnTo>
                  <a:lnTo>
                    <a:pt x="162" y="240"/>
                  </a:lnTo>
                  <a:lnTo>
                    <a:pt x="164" y="229"/>
                  </a:lnTo>
                  <a:lnTo>
                    <a:pt x="164" y="229"/>
                  </a:lnTo>
                  <a:lnTo>
                    <a:pt x="165" y="226"/>
                  </a:lnTo>
                  <a:lnTo>
                    <a:pt x="168" y="225"/>
                  </a:lnTo>
                  <a:lnTo>
                    <a:pt x="168" y="225"/>
                  </a:lnTo>
                  <a:lnTo>
                    <a:pt x="170" y="225"/>
                  </a:lnTo>
                  <a:lnTo>
                    <a:pt x="170" y="226"/>
                  </a:lnTo>
                  <a:lnTo>
                    <a:pt x="170" y="229"/>
                  </a:lnTo>
                  <a:lnTo>
                    <a:pt x="170" y="229"/>
                  </a:lnTo>
                  <a:lnTo>
                    <a:pt x="168" y="245"/>
                  </a:lnTo>
                  <a:lnTo>
                    <a:pt x="165" y="264"/>
                  </a:lnTo>
                  <a:lnTo>
                    <a:pt x="165" y="264"/>
                  </a:lnTo>
                  <a:lnTo>
                    <a:pt x="162" y="270"/>
                  </a:lnTo>
                  <a:lnTo>
                    <a:pt x="159" y="273"/>
                  </a:lnTo>
                  <a:lnTo>
                    <a:pt x="154" y="273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81" y="273"/>
                  </a:lnTo>
                  <a:lnTo>
                    <a:pt x="81" y="273"/>
                  </a:lnTo>
                  <a:lnTo>
                    <a:pt x="50" y="272"/>
                  </a:lnTo>
                  <a:lnTo>
                    <a:pt x="50" y="272"/>
                  </a:lnTo>
                  <a:lnTo>
                    <a:pt x="34" y="272"/>
                  </a:lnTo>
                  <a:lnTo>
                    <a:pt x="34" y="272"/>
                  </a:lnTo>
                  <a:lnTo>
                    <a:pt x="12" y="273"/>
                  </a:lnTo>
                  <a:lnTo>
                    <a:pt x="12" y="273"/>
                  </a:lnTo>
                  <a:lnTo>
                    <a:pt x="8" y="272"/>
                  </a:lnTo>
                  <a:lnTo>
                    <a:pt x="6" y="272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8" y="267"/>
                  </a:lnTo>
                  <a:lnTo>
                    <a:pt x="9" y="267"/>
                  </a:lnTo>
                  <a:lnTo>
                    <a:pt x="9" y="267"/>
                  </a:lnTo>
                  <a:lnTo>
                    <a:pt x="21" y="266"/>
                  </a:lnTo>
                  <a:lnTo>
                    <a:pt x="21" y="266"/>
                  </a:lnTo>
                  <a:lnTo>
                    <a:pt x="25" y="263"/>
                  </a:lnTo>
                  <a:lnTo>
                    <a:pt x="28" y="260"/>
                  </a:lnTo>
                  <a:lnTo>
                    <a:pt x="29" y="254"/>
                  </a:lnTo>
                  <a:lnTo>
                    <a:pt x="31" y="247"/>
                  </a:lnTo>
                  <a:lnTo>
                    <a:pt x="31" y="247"/>
                  </a:lnTo>
                  <a:lnTo>
                    <a:pt x="31" y="232"/>
                  </a:lnTo>
                  <a:lnTo>
                    <a:pt x="32" y="215"/>
                  </a:lnTo>
                  <a:lnTo>
                    <a:pt x="32" y="169"/>
                  </a:lnTo>
                  <a:lnTo>
                    <a:pt x="32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49" name="Freeform 11">
              <a:extLst>
                <a:ext uri="{FF2B5EF4-FFF2-40B4-BE49-F238E27FC236}">
                  <a16:creationId xmlns="" xmlns:a16="http://schemas.microsoft.com/office/drawing/2014/main" id="{AD745799-D773-4BE2-87DA-23100C9129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5779" y="5404644"/>
              <a:ext cx="142874" cy="214314"/>
            </a:xfrm>
            <a:custGeom>
              <a:avLst/>
              <a:gdLst>
                <a:gd name="T0" fmla="*/ 66 w 181"/>
                <a:gd name="T1" fmla="*/ 166 h 270"/>
                <a:gd name="T2" fmla="*/ 66 w 181"/>
                <a:gd name="T3" fmla="*/ 225 h 270"/>
                <a:gd name="T4" fmla="*/ 70 w 181"/>
                <a:gd name="T5" fmla="*/ 244 h 270"/>
                <a:gd name="T6" fmla="*/ 73 w 181"/>
                <a:gd name="T7" fmla="*/ 247 h 270"/>
                <a:gd name="T8" fmla="*/ 89 w 181"/>
                <a:gd name="T9" fmla="*/ 254 h 270"/>
                <a:gd name="T10" fmla="*/ 122 w 181"/>
                <a:gd name="T11" fmla="*/ 256 h 270"/>
                <a:gd name="T12" fmla="*/ 136 w 181"/>
                <a:gd name="T13" fmla="*/ 256 h 270"/>
                <a:gd name="T14" fmla="*/ 158 w 181"/>
                <a:gd name="T15" fmla="*/ 251 h 270"/>
                <a:gd name="T16" fmla="*/ 167 w 181"/>
                <a:gd name="T17" fmla="*/ 245 h 270"/>
                <a:gd name="T18" fmla="*/ 173 w 181"/>
                <a:gd name="T19" fmla="*/ 235 h 270"/>
                <a:gd name="T20" fmla="*/ 176 w 181"/>
                <a:gd name="T21" fmla="*/ 225 h 270"/>
                <a:gd name="T22" fmla="*/ 180 w 181"/>
                <a:gd name="T23" fmla="*/ 221 h 270"/>
                <a:gd name="T24" fmla="*/ 181 w 181"/>
                <a:gd name="T25" fmla="*/ 221 h 270"/>
                <a:gd name="T26" fmla="*/ 181 w 181"/>
                <a:gd name="T27" fmla="*/ 225 h 270"/>
                <a:gd name="T28" fmla="*/ 177 w 181"/>
                <a:gd name="T29" fmla="*/ 261 h 270"/>
                <a:gd name="T30" fmla="*/ 174 w 181"/>
                <a:gd name="T31" fmla="*/ 266 h 270"/>
                <a:gd name="T32" fmla="*/ 164 w 181"/>
                <a:gd name="T33" fmla="*/ 270 h 270"/>
                <a:gd name="T34" fmla="*/ 152 w 181"/>
                <a:gd name="T35" fmla="*/ 270 h 270"/>
                <a:gd name="T36" fmla="*/ 88 w 181"/>
                <a:gd name="T37" fmla="*/ 270 h 270"/>
                <a:gd name="T38" fmla="*/ 48 w 181"/>
                <a:gd name="T39" fmla="*/ 269 h 270"/>
                <a:gd name="T40" fmla="*/ 32 w 181"/>
                <a:gd name="T41" fmla="*/ 269 h 270"/>
                <a:gd name="T42" fmla="*/ 12 w 181"/>
                <a:gd name="T43" fmla="*/ 270 h 270"/>
                <a:gd name="T44" fmla="*/ 6 w 181"/>
                <a:gd name="T45" fmla="*/ 269 h 270"/>
                <a:gd name="T46" fmla="*/ 6 w 181"/>
                <a:gd name="T47" fmla="*/ 267 h 270"/>
                <a:gd name="T48" fmla="*/ 9 w 181"/>
                <a:gd name="T49" fmla="*/ 264 h 270"/>
                <a:gd name="T50" fmla="*/ 21 w 181"/>
                <a:gd name="T51" fmla="*/ 263 h 270"/>
                <a:gd name="T52" fmla="*/ 24 w 181"/>
                <a:gd name="T53" fmla="*/ 260 h 270"/>
                <a:gd name="T54" fmla="*/ 28 w 181"/>
                <a:gd name="T55" fmla="*/ 251 h 270"/>
                <a:gd name="T56" fmla="*/ 30 w 181"/>
                <a:gd name="T57" fmla="*/ 244 h 270"/>
                <a:gd name="T58" fmla="*/ 31 w 181"/>
                <a:gd name="T59" fmla="*/ 212 h 270"/>
                <a:gd name="T60" fmla="*/ 32 w 181"/>
                <a:gd name="T61" fmla="*/ 104 h 270"/>
                <a:gd name="T62" fmla="*/ 32 w 181"/>
                <a:gd name="T63" fmla="*/ 48 h 270"/>
                <a:gd name="T64" fmla="*/ 31 w 181"/>
                <a:gd name="T65" fmla="*/ 26 h 270"/>
                <a:gd name="T66" fmla="*/ 28 w 181"/>
                <a:gd name="T67" fmla="*/ 13 h 270"/>
                <a:gd name="T68" fmla="*/ 16 w 181"/>
                <a:gd name="T69" fmla="*/ 6 h 270"/>
                <a:gd name="T70" fmla="*/ 3 w 181"/>
                <a:gd name="T71" fmla="*/ 6 h 270"/>
                <a:gd name="T72" fmla="*/ 2 w 181"/>
                <a:gd name="T73" fmla="*/ 4 h 270"/>
                <a:gd name="T74" fmla="*/ 0 w 181"/>
                <a:gd name="T75" fmla="*/ 3 h 270"/>
                <a:gd name="T76" fmla="*/ 6 w 181"/>
                <a:gd name="T77" fmla="*/ 0 h 270"/>
                <a:gd name="T78" fmla="*/ 48 w 181"/>
                <a:gd name="T79" fmla="*/ 0 h 270"/>
                <a:gd name="T80" fmla="*/ 89 w 181"/>
                <a:gd name="T81" fmla="*/ 0 h 270"/>
                <a:gd name="T82" fmla="*/ 94 w 181"/>
                <a:gd name="T83" fmla="*/ 0 h 270"/>
                <a:gd name="T84" fmla="*/ 95 w 181"/>
                <a:gd name="T85" fmla="*/ 3 h 270"/>
                <a:gd name="T86" fmla="*/ 94 w 181"/>
                <a:gd name="T87" fmla="*/ 4 h 270"/>
                <a:gd name="T88" fmla="*/ 92 w 181"/>
                <a:gd name="T89" fmla="*/ 6 h 270"/>
                <a:gd name="T90" fmla="*/ 79 w 181"/>
                <a:gd name="T91" fmla="*/ 6 h 270"/>
                <a:gd name="T92" fmla="*/ 69 w 181"/>
                <a:gd name="T93" fmla="*/ 11 h 270"/>
                <a:gd name="T94" fmla="*/ 66 w 181"/>
                <a:gd name="T95" fmla="*/ 26 h 270"/>
                <a:gd name="T96" fmla="*/ 66 w 181"/>
                <a:gd name="T97" fmla="*/ 10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1" h="270">
                  <a:moveTo>
                    <a:pt x="66" y="166"/>
                  </a:moveTo>
                  <a:lnTo>
                    <a:pt x="66" y="166"/>
                  </a:lnTo>
                  <a:lnTo>
                    <a:pt x="66" y="200"/>
                  </a:lnTo>
                  <a:lnTo>
                    <a:pt x="66" y="225"/>
                  </a:lnTo>
                  <a:lnTo>
                    <a:pt x="69" y="240"/>
                  </a:lnTo>
                  <a:lnTo>
                    <a:pt x="70" y="244"/>
                  </a:lnTo>
                  <a:lnTo>
                    <a:pt x="73" y="247"/>
                  </a:lnTo>
                  <a:lnTo>
                    <a:pt x="73" y="247"/>
                  </a:lnTo>
                  <a:lnTo>
                    <a:pt x="79" y="251"/>
                  </a:lnTo>
                  <a:lnTo>
                    <a:pt x="89" y="254"/>
                  </a:lnTo>
                  <a:lnTo>
                    <a:pt x="103" y="256"/>
                  </a:lnTo>
                  <a:lnTo>
                    <a:pt x="122" y="256"/>
                  </a:lnTo>
                  <a:lnTo>
                    <a:pt x="122" y="256"/>
                  </a:lnTo>
                  <a:lnTo>
                    <a:pt x="136" y="256"/>
                  </a:lnTo>
                  <a:lnTo>
                    <a:pt x="148" y="254"/>
                  </a:lnTo>
                  <a:lnTo>
                    <a:pt x="158" y="251"/>
                  </a:lnTo>
                  <a:lnTo>
                    <a:pt x="162" y="248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73" y="235"/>
                  </a:lnTo>
                  <a:lnTo>
                    <a:pt x="176" y="225"/>
                  </a:lnTo>
                  <a:lnTo>
                    <a:pt x="176" y="225"/>
                  </a:lnTo>
                  <a:lnTo>
                    <a:pt x="177" y="222"/>
                  </a:lnTo>
                  <a:lnTo>
                    <a:pt x="180" y="221"/>
                  </a:lnTo>
                  <a:lnTo>
                    <a:pt x="180" y="221"/>
                  </a:lnTo>
                  <a:lnTo>
                    <a:pt x="181" y="221"/>
                  </a:lnTo>
                  <a:lnTo>
                    <a:pt x="181" y="225"/>
                  </a:lnTo>
                  <a:lnTo>
                    <a:pt x="181" y="225"/>
                  </a:lnTo>
                  <a:lnTo>
                    <a:pt x="180" y="241"/>
                  </a:lnTo>
                  <a:lnTo>
                    <a:pt x="177" y="261"/>
                  </a:lnTo>
                  <a:lnTo>
                    <a:pt x="177" y="261"/>
                  </a:lnTo>
                  <a:lnTo>
                    <a:pt x="174" y="266"/>
                  </a:lnTo>
                  <a:lnTo>
                    <a:pt x="171" y="269"/>
                  </a:lnTo>
                  <a:lnTo>
                    <a:pt x="164" y="270"/>
                  </a:lnTo>
                  <a:lnTo>
                    <a:pt x="152" y="270"/>
                  </a:lnTo>
                  <a:lnTo>
                    <a:pt x="152" y="270"/>
                  </a:lnTo>
                  <a:lnTo>
                    <a:pt x="88" y="270"/>
                  </a:lnTo>
                  <a:lnTo>
                    <a:pt x="88" y="270"/>
                  </a:lnTo>
                  <a:lnTo>
                    <a:pt x="48" y="269"/>
                  </a:lnTo>
                  <a:lnTo>
                    <a:pt x="48" y="269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12" y="270"/>
                  </a:lnTo>
                  <a:lnTo>
                    <a:pt x="12" y="270"/>
                  </a:lnTo>
                  <a:lnTo>
                    <a:pt x="8" y="269"/>
                  </a:lnTo>
                  <a:lnTo>
                    <a:pt x="6" y="269"/>
                  </a:lnTo>
                  <a:lnTo>
                    <a:pt x="6" y="267"/>
                  </a:lnTo>
                  <a:lnTo>
                    <a:pt x="6" y="267"/>
                  </a:lnTo>
                  <a:lnTo>
                    <a:pt x="6" y="264"/>
                  </a:lnTo>
                  <a:lnTo>
                    <a:pt x="9" y="264"/>
                  </a:lnTo>
                  <a:lnTo>
                    <a:pt x="9" y="264"/>
                  </a:lnTo>
                  <a:lnTo>
                    <a:pt x="21" y="263"/>
                  </a:lnTo>
                  <a:lnTo>
                    <a:pt x="21" y="263"/>
                  </a:lnTo>
                  <a:lnTo>
                    <a:pt x="24" y="260"/>
                  </a:lnTo>
                  <a:lnTo>
                    <a:pt x="27" y="256"/>
                  </a:lnTo>
                  <a:lnTo>
                    <a:pt x="28" y="251"/>
                  </a:lnTo>
                  <a:lnTo>
                    <a:pt x="30" y="244"/>
                  </a:lnTo>
                  <a:lnTo>
                    <a:pt x="30" y="244"/>
                  </a:lnTo>
                  <a:lnTo>
                    <a:pt x="31" y="229"/>
                  </a:lnTo>
                  <a:lnTo>
                    <a:pt x="31" y="212"/>
                  </a:lnTo>
                  <a:lnTo>
                    <a:pt x="32" y="166"/>
                  </a:lnTo>
                  <a:lnTo>
                    <a:pt x="32" y="104"/>
                  </a:lnTo>
                  <a:lnTo>
                    <a:pt x="32" y="104"/>
                  </a:lnTo>
                  <a:lnTo>
                    <a:pt x="32" y="48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0" y="19"/>
                  </a:lnTo>
                  <a:lnTo>
                    <a:pt x="28" y="13"/>
                  </a:lnTo>
                  <a:lnTo>
                    <a:pt x="24" y="9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4" y="1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4" y="4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3" y="9"/>
                  </a:lnTo>
                  <a:lnTo>
                    <a:pt x="69" y="11"/>
                  </a:lnTo>
                  <a:lnTo>
                    <a:pt x="67" y="17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104"/>
                  </a:lnTo>
                  <a:lnTo>
                    <a:pt x="66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54" name="Freeform 12">
              <a:extLst>
                <a:ext uri="{FF2B5EF4-FFF2-40B4-BE49-F238E27FC236}">
                  <a16:creationId xmlns="" xmlns:a16="http://schemas.microsoft.com/office/drawing/2014/main" id="{BD8F10E1-9639-4E19-81C6-2739776379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5641" y="5401469"/>
              <a:ext cx="134937" cy="217489"/>
            </a:xfrm>
            <a:custGeom>
              <a:avLst/>
              <a:gdLst>
                <a:gd name="T0" fmla="*/ 31 w 169"/>
                <a:gd name="T1" fmla="*/ 51 h 273"/>
                <a:gd name="T2" fmla="*/ 29 w 169"/>
                <a:gd name="T3" fmla="*/ 22 h 273"/>
                <a:gd name="T4" fmla="*/ 16 w 169"/>
                <a:gd name="T5" fmla="*/ 9 h 273"/>
                <a:gd name="T6" fmla="*/ 3 w 169"/>
                <a:gd name="T7" fmla="*/ 9 h 273"/>
                <a:gd name="T8" fmla="*/ 0 w 169"/>
                <a:gd name="T9" fmla="*/ 6 h 273"/>
                <a:gd name="T10" fmla="*/ 6 w 169"/>
                <a:gd name="T11" fmla="*/ 3 h 273"/>
                <a:gd name="T12" fmla="*/ 137 w 169"/>
                <a:gd name="T13" fmla="*/ 3 h 273"/>
                <a:gd name="T14" fmla="*/ 153 w 169"/>
                <a:gd name="T15" fmla="*/ 1 h 273"/>
                <a:gd name="T16" fmla="*/ 161 w 169"/>
                <a:gd name="T17" fmla="*/ 1 h 273"/>
                <a:gd name="T18" fmla="*/ 159 w 169"/>
                <a:gd name="T19" fmla="*/ 9 h 273"/>
                <a:gd name="T20" fmla="*/ 155 w 169"/>
                <a:gd name="T21" fmla="*/ 44 h 273"/>
                <a:gd name="T22" fmla="*/ 152 w 169"/>
                <a:gd name="T23" fmla="*/ 47 h 273"/>
                <a:gd name="T24" fmla="*/ 149 w 169"/>
                <a:gd name="T25" fmla="*/ 42 h 273"/>
                <a:gd name="T26" fmla="*/ 147 w 169"/>
                <a:gd name="T27" fmla="*/ 31 h 273"/>
                <a:gd name="T28" fmla="*/ 140 w 169"/>
                <a:gd name="T29" fmla="*/ 23 h 273"/>
                <a:gd name="T30" fmla="*/ 120 w 169"/>
                <a:gd name="T31" fmla="*/ 19 h 273"/>
                <a:gd name="T32" fmla="*/ 67 w 169"/>
                <a:gd name="T33" fmla="*/ 17 h 273"/>
                <a:gd name="T34" fmla="*/ 66 w 169"/>
                <a:gd name="T35" fmla="*/ 118 h 273"/>
                <a:gd name="T36" fmla="*/ 67 w 169"/>
                <a:gd name="T37" fmla="*/ 123 h 273"/>
                <a:gd name="T38" fmla="*/ 128 w 169"/>
                <a:gd name="T39" fmla="*/ 121 h 273"/>
                <a:gd name="T40" fmla="*/ 143 w 169"/>
                <a:gd name="T41" fmla="*/ 118 h 273"/>
                <a:gd name="T42" fmla="*/ 150 w 169"/>
                <a:gd name="T43" fmla="*/ 114 h 273"/>
                <a:gd name="T44" fmla="*/ 153 w 169"/>
                <a:gd name="T45" fmla="*/ 112 h 273"/>
                <a:gd name="T46" fmla="*/ 153 w 169"/>
                <a:gd name="T47" fmla="*/ 121 h 273"/>
                <a:gd name="T48" fmla="*/ 150 w 169"/>
                <a:gd name="T49" fmla="*/ 158 h 273"/>
                <a:gd name="T50" fmla="*/ 147 w 169"/>
                <a:gd name="T51" fmla="*/ 164 h 273"/>
                <a:gd name="T52" fmla="*/ 145 w 169"/>
                <a:gd name="T53" fmla="*/ 164 h 273"/>
                <a:gd name="T54" fmla="*/ 143 w 169"/>
                <a:gd name="T55" fmla="*/ 156 h 273"/>
                <a:gd name="T56" fmla="*/ 140 w 169"/>
                <a:gd name="T57" fmla="*/ 146 h 273"/>
                <a:gd name="T58" fmla="*/ 123 w 169"/>
                <a:gd name="T59" fmla="*/ 139 h 273"/>
                <a:gd name="T60" fmla="*/ 67 w 169"/>
                <a:gd name="T61" fmla="*/ 137 h 273"/>
                <a:gd name="T62" fmla="*/ 66 w 169"/>
                <a:gd name="T63" fmla="*/ 139 h 273"/>
                <a:gd name="T64" fmla="*/ 66 w 169"/>
                <a:gd name="T65" fmla="*/ 229 h 273"/>
                <a:gd name="T66" fmla="*/ 67 w 169"/>
                <a:gd name="T67" fmla="*/ 244 h 273"/>
                <a:gd name="T68" fmla="*/ 79 w 169"/>
                <a:gd name="T69" fmla="*/ 256 h 273"/>
                <a:gd name="T70" fmla="*/ 109 w 169"/>
                <a:gd name="T71" fmla="*/ 259 h 273"/>
                <a:gd name="T72" fmla="*/ 146 w 169"/>
                <a:gd name="T73" fmla="*/ 254 h 273"/>
                <a:gd name="T74" fmla="*/ 158 w 169"/>
                <a:gd name="T75" fmla="*/ 247 h 273"/>
                <a:gd name="T76" fmla="*/ 162 w 169"/>
                <a:gd name="T77" fmla="*/ 229 h 273"/>
                <a:gd name="T78" fmla="*/ 166 w 169"/>
                <a:gd name="T79" fmla="*/ 225 h 273"/>
                <a:gd name="T80" fmla="*/ 169 w 169"/>
                <a:gd name="T81" fmla="*/ 229 h 273"/>
                <a:gd name="T82" fmla="*/ 163 w 169"/>
                <a:gd name="T83" fmla="*/ 264 h 273"/>
                <a:gd name="T84" fmla="*/ 158 w 169"/>
                <a:gd name="T85" fmla="*/ 273 h 273"/>
                <a:gd name="T86" fmla="*/ 143 w 169"/>
                <a:gd name="T87" fmla="*/ 273 h 273"/>
                <a:gd name="T88" fmla="*/ 48 w 169"/>
                <a:gd name="T89" fmla="*/ 272 h 273"/>
                <a:gd name="T90" fmla="*/ 32 w 169"/>
                <a:gd name="T91" fmla="*/ 272 h 273"/>
                <a:gd name="T92" fmla="*/ 7 w 169"/>
                <a:gd name="T93" fmla="*/ 272 h 273"/>
                <a:gd name="T94" fmla="*/ 6 w 169"/>
                <a:gd name="T95" fmla="*/ 270 h 273"/>
                <a:gd name="T96" fmla="*/ 9 w 169"/>
                <a:gd name="T97" fmla="*/ 267 h 273"/>
                <a:gd name="T98" fmla="*/ 23 w 169"/>
                <a:gd name="T99" fmla="*/ 263 h 273"/>
                <a:gd name="T100" fmla="*/ 29 w 169"/>
                <a:gd name="T101" fmla="*/ 247 h 273"/>
                <a:gd name="T102" fmla="*/ 31 w 169"/>
                <a:gd name="T103" fmla="*/ 21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273">
                  <a:moveTo>
                    <a:pt x="31" y="107"/>
                  </a:moveTo>
                  <a:lnTo>
                    <a:pt x="31" y="107"/>
                  </a:lnTo>
                  <a:lnTo>
                    <a:pt x="31" y="51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29" y="22"/>
                  </a:lnTo>
                  <a:lnTo>
                    <a:pt x="28" y="16"/>
                  </a:lnTo>
                  <a:lnTo>
                    <a:pt x="23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137" y="3"/>
                  </a:lnTo>
                  <a:lnTo>
                    <a:pt x="137" y="3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1" y="1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59" y="9"/>
                  </a:lnTo>
                  <a:lnTo>
                    <a:pt x="158" y="20"/>
                  </a:lnTo>
                  <a:lnTo>
                    <a:pt x="158" y="20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3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49" y="47"/>
                  </a:lnTo>
                  <a:lnTo>
                    <a:pt x="149" y="42"/>
                  </a:lnTo>
                  <a:lnTo>
                    <a:pt x="149" y="42"/>
                  </a:lnTo>
                  <a:lnTo>
                    <a:pt x="149" y="36"/>
                  </a:lnTo>
                  <a:lnTo>
                    <a:pt x="147" y="31"/>
                  </a:lnTo>
                  <a:lnTo>
                    <a:pt x="147" y="31"/>
                  </a:lnTo>
                  <a:lnTo>
                    <a:pt x="145" y="26"/>
                  </a:lnTo>
                  <a:lnTo>
                    <a:pt x="140" y="23"/>
                  </a:lnTo>
                  <a:lnTo>
                    <a:pt x="133" y="20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93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6" y="19"/>
                  </a:lnTo>
                  <a:lnTo>
                    <a:pt x="66" y="22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96" y="123"/>
                  </a:lnTo>
                  <a:lnTo>
                    <a:pt x="128" y="121"/>
                  </a:lnTo>
                  <a:lnTo>
                    <a:pt x="128" y="121"/>
                  </a:lnTo>
                  <a:lnTo>
                    <a:pt x="140" y="120"/>
                  </a:lnTo>
                  <a:lnTo>
                    <a:pt x="143" y="118"/>
                  </a:lnTo>
                  <a:lnTo>
                    <a:pt x="147" y="117"/>
                  </a:lnTo>
                  <a:lnTo>
                    <a:pt x="147" y="117"/>
                  </a:lnTo>
                  <a:lnTo>
                    <a:pt x="150" y="114"/>
                  </a:lnTo>
                  <a:lnTo>
                    <a:pt x="152" y="112"/>
                  </a:lnTo>
                  <a:lnTo>
                    <a:pt x="152" y="112"/>
                  </a:lnTo>
                  <a:lnTo>
                    <a:pt x="153" y="112"/>
                  </a:lnTo>
                  <a:lnTo>
                    <a:pt x="155" y="115"/>
                  </a:lnTo>
                  <a:lnTo>
                    <a:pt x="155" y="115"/>
                  </a:lnTo>
                  <a:lnTo>
                    <a:pt x="153" y="121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49" y="162"/>
                  </a:lnTo>
                  <a:lnTo>
                    <a:pt x="147" y="164"/>
                  </a:lnTo>
                  <a:lnTo>
                    <a:pt x="146" y="165"/>
                  </a:lnTo>
                  <a:lnTo>
                    <a:pt x="146" y="165"/>
                  </a:lnTo>
                  <a:lnTo>
                    <a:pt x="145" y="164"/>
                  </a:lnTo>
                  <a:lnTo>
                    <a:pt x="145" y="161"/>
                  </a:lnTo>
                  <a:lnTo>
                    <a:pt x="145" y="161"/>
                  </a:lnTo>
                  <a:lnTo>
                    <a:pt x="143" y="156"/>
                  </a:lnTo>
                  <a:lnTo>
                    <a:pt x="142" y="149"/>
                  </a:lnTo>
                  <a:lnTo>
                    <a:pt x="142" y="149"/>
                  </a:lnTo>
                  <a:lnTo>
                    <a:pt x="140" y="146"/>
                  </a:lnTo>
                  <a:lnTo>
                    <a:pt x="137" y="143"/>
                  </a:lnTo>
                  <a:lnTo>
                    <a:pt x="131" y="140"/>
                  </a:lnTo>
                  <a:lnTo>
                    <a:pt x="123" y="139"/>
                  </a:lnTo>
                  <a:lnTo>
                    <a:pt x="123" y="139"/>
                  </a:lnTo>
                  <a:lnTo>
                    <a:pt x="93" y="137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6" y="137"/>
                  </a:lnTo>
                  <a:lnTo>
                    <a:pt x="66" y="139"/>
                  </a:lnTo>
                  <a:lnTo>
                    <a:pt x="66" y="169"/>
                  </a:lnTo>
                  <a:lnTo>
                    <a:pt x="66" y="169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6" y="238"/>
                  </a:lnTo>
                  <a:lnTo>
                    <a:pt x="67" y="244"/>
                  </a:lnTo>
                  <a:lnTo>
                    <a:pt x="70" y="250"/>
                  </a:lnTo>
                  <a:lnTo>
                    <a:pt x="73" y="253"/>
                  </a:lnTo>
                  <a:lnTo>
                    <a:pt x="79" y="256"/>
                  </a:lnTo>
                  <a:lnTo>
                    <a:pt x="86" y="257"/>
                  </a:lnTo>
                  <a:lnTo>
                    <a:pt x="109" y="259"/>
                  </a:lnTo>
                  <a:lnTo>
                    <a:pt x="109" y="259"/>
                  </a:lnTo>
                  <a:lnTo>
                    <a:pt x="127" y="259"/>
                  </a:lnTo>
                  <a:lnTo>
                    <a:pt x="137" y="257"/>
                  </a:lnTo>
                  <a:lnTo>
                    <a:pt x="146" y="254"/>
                  </a:lnTo>
                  <a:lnTo>
                    <a:pt x="146" y="254"/>
                  </a:lnTo>
                  <a:lnTo>
                    <a:pt x="152" y="251"/>
                  </a:lnTo>
                  <a:lnTo>
                    <a:pt x="158" y="247"/>
                  </a:lnTo>
                  <a:lnTo>
                    <a:pt x="161" y="240"/>
                  </a:lnTo>
                  <a:lnTo>
                    <a:pt x="162" y="229"/>
                  </a:lnTo>
                  <a:lnTo>
                    <a:pt x="162" y="229"/>
                  </a:lnTo>
                  <a:lnTo>
                    <a:pt x="163" y="226"/>
                  </a:lnTo>
                  <a:lnTo>
                    <a:pt x="166" y="225"/>
                  </a:lnTo>
                  <a:lnTo>
                    <a:pt x="166" y="225"/>
                  </a:lnTo>
                  <a:lnTo>
                    <a:pt x="168" y="225"/>
                  </a:lnTo>
                  <a:lnTo>
                    <a:pt x="168" y="226"/>
                  </a:lnTo>
                  <a:lnTo>
                    <a:pt x="169" y="229"/>
                  </a:lnTo>
                  <a:lnTo>
                    <a:pt x="169" y="229"/>
                  </a:lnTo>
                  <a:lnTo>
                    <a:pt x="168" y="245"/>
                  </a:lnTo>
                  <a:lnTo>
                    <a:pt x="163" y="264"/>
                  </a:lnTo>
                  <a:lnTo>
                    <a:pt x="163" y="264"/>
                  </a:lnTo>
                  <a:lnTo>
                    <a:pt x="162" y="270"/>
                  </a:lnTo>
                  <a:lnTo>
                    <a:pt x="158" y="273"/>
                  </a:lnTo>
                  <a:lnTo>
                    <a:pt x="152" y="273"/>
                  </a:lnTo>
                  <a:lnTo>
                    <a:pt x="143" y="273"/>
                  </a:lnTo>
                  <a:lnTo>
                    <a:pt x="143" y="273"/>
                  </a:lnTo>
                  <a:lnTo>
                    <a:pt x="79" y="273"/>
                  </a:lnTo>
                  <a:lnTo>
                    <a:pt x="79" y="273"/>
                  </a:lnTo>
                  <a:lnTo>
                    <a:pt x="48" y="272"/>
                  </a:lnTo>
                  <a:lnTo>
                    <a:pt x="48" y="272"/>
                  </a:lnTo>
                  <a:lnTo>
                    <a:pt x="32" y="272"/>
                  </a:lnTo>
                  <a:lnTo>
                    <a:pt x="32" y="272"/>
                  </a:lnTo>
                  <a:lnTo>
                    <a:pt x="12" y="273"/>
                  </a:lnTo>
                  <a:lnTo>
                    <a:pt x="12" y="273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6" y="267"/>
                  </a:lnTo>
                  <a:lnTo>
                    <a:pt x="9" y="267"/>
                  </a:lnTo>
                  <a:lnTo>
                    <a:pt x="9" y="267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23" y="263"/>
                  </a:lnTo>
                  <a:lnTo>
                    <a:pt x="26" y="260"/>
                  </a:lnTo>
                  <a:lnTo>
                    <a:pt x="28" y="254"/>
                  </a:lnTo>
                  <a:lnTo>
                    <a:pt x="29" y="247"/>
                  </a:lnTo>
                  <a:lnTo>
                    <a:pt x="29" y="247"/>
                  </a:lnTo>
                  <a:lnTo>
                    <a:pt x="31" y="232"/>
                  </a:lnTo>
                  <a:lnTo>
                    <a:pt x="31" y="215"/>
                  </a:lnTo>
                  <a:lnTo>
                    <a:pt x="31" y="169"/>
                  </a:lnTo>
                  <a:lnTo>
                    <a:pt x="31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55" name="Freeform 13">
              <a:extLst>
                <a:ext uri="{FF2B5EF4-FFF2-40B4-BE49-F238E27FC236}">
                  <a16:creationId xmlns="" xmlns:a16="http://schemas.microsoft.com/office/drawing/2014/main" id="{8DEABA16-02B7-48B0-8E49-5C4578C88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677" y="5399881"/>
              <a:ext cx="219074" cy="222251"/>
            </a:xfrm>
            <a:custGeom>
              <a:avLst/>
              <a:gdLst>
                <a:gd name="T0" fmla="*/ 216 w 276"/>
                <a:gd name="T1" fmla="*/ 167 h 281"/>
                <a:gd name="T2" fmla="*/ 208 w 276"/>
                <a:gd name="T3" fmla="*/ 152 h 281"/>
                <a:gd name="T4" fmla="*/ 188 w 276"/>
                <a:gd name="T5" fmla="*/ 148 h 281"/>
                <a:gd name="T6" fmla="*/ 185 w 276"/>
                <a:gd name="T7" fmla="*/ 145 h 281"/>
                <a:gd name="T8" fmla="*/ 185 w 276"/>
                <a:gd name="T9" fmla="*/ 142 h 281"/>
                <a:gd name="T10" fmla="*/ 235 w 276"/>
                <a:gd name="T11" fmla="*/ 143 h 281"/>
                <a:gd name="T12" fmla="*/ 270 w 276"/>
                <a:gd name="T13" fmla="*/ 142 h 281"/>
                <a:gd name="T14" fmla="*/ 276 w 276"/>
                <a:gd name="T15" fmla="*/ 145 h 281"/>
                <a:gd name="T16" fmla="*/ 273 w 276"/>
                <a:gd name="T17" fmla="*/ 148 h 281"/>
                <a:gd name="T18" fmla="*/ 264 w 276"/>
                <a:gd name="T19" fmla="*/ 149 h 281"/>
                <a:gd name="T20" fmla="*/ 251 w 276"/>
                <a:gd name="T21" fmla="*/ 161 h 281"/>
                <a:gd name="T22" fmla="*/ 249 w 276"/>
                <a:gd name="T23" fmla="*/ 206 h 281"/>
                <a:gd name="T24" fmla="*/ 249 w 276"/>
                <a:gd name="T25" fmla="*/ 260 h 281"/>
                <a:gd name="T26" fmla="*/ 245 w 276"/>
                <a:gd name="T27" fmla="*/ 265 h 281"/>
                <a:gd name="T28" fmla="*/ 204 w 276"/>
                <a:gd name="T29" fmla="*/ 278 h 281"/>
                <a:gd name="T30" fmla="*/ 166 w 276"/>
                <a:gd name="T31" fmla="*/ 281 h 281"/>
                <a:gd name="T32" fmla="*/ 110 w 276"/>
                <a:gd name="T33" fmla="*/ 275 h 281"/>
                <a:gd name="T34" fmla="*/ 59 w 276"/>
                <a:gd name="T35" fmla="*/ 254 h 281"/>
                <a:gd name="T36" fmla="*/ 36 w 276"/>
                <a:gd name="T37" fmla="*/ 234 h 281"/>
                <a:gd name="T38" fmla="*/ 14 w 276"/>
                <a:gd name="T39" fmla="*/ 202 h 281"/>
                <a:gd name="T40" fmla="*/ 1 w 276"/>
                <a:gd name="T41" fmla="*/ 156 h 281"/>
                <a:gd name="T42" fmla="*/ 1 w 276"/>
                <a:gd name="T43" fmla="*/ 120 h 281"/>
                <a:gd name="T44" fmla="*/ 19 w 276"/>
                <a:gd name="T45" fmla="*/ 67 h 281"/>
                <a:gd name="T46" fmla="*/ 49 w 276"/>
                <a:gd name="T47" fmla="*/ 32 h 281"/>
                <a:gd name="T48" fmla="*/ 74 w 276"/>
                <a:gd name="T49" fmla="*/ 16 h 281"/>
                <a:gd name="T50" fmla="*/ 113 w 276"/>
                <a:gd name="T51" fmla="*/ 4 h 281"/>
                <a:gd name="T52" fmla="*/ 160 w 276"/>
                <a:gd name="T53" fmla="*/ 0 h 281"/>
                <a:gd name="T54" fmla="*/ 217 w 276"/>
                <a:gd name="T55" fmla="*/ 6 h 281"/>
                <a:gd name="T56" fmla="*/ 246 w 276"/>
                <a:gd name="T57" fmla="*/ 10 h 281"/>
                <a:gd name="T58" fmla="*/ 251 w 276"/>
                <a:gd name="T59" fmla="*/ 13 h 281"/>
                <a:gd name="T60" fmla="*/ 249 w 276"/>
                <a:gd name="T61" fmla="*/ 64 h 281"/>
                <a:gd name="T62" fmla="*/ 246 w 276"/>
                <a:gd name="T63" fmla="*/ 72 h 281"/>
                <a:gd name="T64" fmla="*/ 243 w 276"/>
                <a:gd name="T65" fmla="*/ 72 h 281"/>
                <a:gd name="T66" fmla="*/ 242 w 276"/>
                <a:gd name="T67" fmla="*/ 66 h 281"/>
                <a:gd name="T68" fmla="*/ 235 w 276"/>
                <a:gd name="T69" fmla="*/ 42 h 281"/>
                <a:gd name="T70" fmla="*/ 223 w 276"/>
                <a:gd name="T71" fmla="*/ 32 h 281"/>
                <a:gd name="T72" fmla="*/ 194 w 276"/>
                <a:gd name="T73" fmla="*/ 20 h 281"/>
                <a:gd name="T74" fmla="*/ 148 w 276"/>
                <a:gd name="T75" fmla="*/ 15 h 281"/>
                <a:gd name="T76" fmla="*/ 112 w 276"/>
                <a:gd name="T77" fmla="*/ 19 h 281"/>
                <a:gd name="T78" fmla="*/ 81 w 276"/>
                <a:gd name="T79" fmla="*/ 31 h 281"/>
                <a:gd name="T80" fmla="*/ 64 w 276"/>
                <a:gd name="T81" fmla="*/ 45 h 281"/>
                <a:gd name="T82" fmla="*/ 45 w 276"/>
                <a:gd name="T83" fmla="*/ 73 h 281"/>
                <a:gd name="T84" fmla="*/ 36 w 276"/>
                <a:gd name="T85" fmla="*/ 112 h 281"/>
                <a:gd name="T86" fmla="*/ 36 w 276"/>
                <a:gd name="T87" fmla="*/ 146 h 281"/>
                <a:gd name="T88" fmla="*/ 49 w 276"/>
                <a:gd name="T89" fmla="*/ 191 h 281"/>
                <a:gd name="T90" fmla="*/ 68 w 276"/>
                <a:gd name="T91" fmla="*/ 221 h 281"/>
                <a:gd name="T92" fmla="*/ 86 w 276"/>
                <a:gd name="T93" fmla="*/ 237 h 281"/>
                <a:gd name="T94" fmla="*/ 119 w 276"/>
                <a:gd name="T95" fmla="*/ 256 h 281"/>
                <a:gd name="T96" fmla="*/ 156 w 276"/>
                <a:gd name="T97" fmla="*/ 263 h 281"/>
                <a:gd name="T98" fmla="*/ 189 w 276"/>
                <a:gd name="T99" fmla="*/ 263 h 281"/>
                <a:gd name="T100" fmla="*/ 208 w 276"/>
                <a:gd name="T101" fmla="*/ 257 h 281"/>
                <a:gd name="T102" fmla="*/ 216 w 276"/>
                <a:gd name="T103" fmla="*/ 24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6" h="281">
                  <a:moveTo>
                    <a:pt x="216" y="184"/>
                  </a:moveTo>
                  <a:lnTo>
                    <a:pt x="216" y="184"/>
                  </a:lnTo>
                  <a:lnTo>
                    <a:pt x="216" y="167"/>
                  </a:lnTo>
                  <a:lnTo>
                    <a:pt x="214" y="156"/>
                  </a:lnTo>
                  <a:lnTo>
                    <a:pt x="211" y="153"/>
                  </a:lnTo>
                  <a:lnTo>
                    <a:pt x="208" y="152"/>
                  </a:lnTo>
                  <a:lnTo>
                    <a:pt x="200" y="149"/>
                  </a:lnTo>
                  <a:lnTo>
                    <a:pt x="200" y="149"/>
                  </a:lnTo>
                  <a:lnTo>
                    <a:pt x="188" y="148"/>
                  </a:lnTo>
                  <a:lnTo>
                    <a:pt x="188" y="148"/>
                  </a:lnTo>
                  <a:lnTo>
                    <a:pt x="185" y="146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5" y="143"/>
                  </a:lnTo>
                  <a:lnTo>
                    <a:pt x="185" y="142"/>
                  </a:lnTo>
                  <a:lnTo>
                    <a:pt x="191" y="142"/>
                  </a:lnTo>
                  <a:lnTo>
                    <a:pt x="191" y="142"/>
                  </a:lnTo>
                  <a:lnTo>
                    <a:pt x="235" y="143"/>
                  </a:lnTo>
                  <a:lnTo>
                    <a:pt x="235" y="143"/>
                  </a:lnTo>
                  <a:lnTo>
                    <a:pt x="270" y="142"/>
                  </a:lnTo>
                  <a:lnTo>
                    <a:pt x="270" y="142"/>
                  </a:lnTo>
                  <a:lnTo>
                    <a:pt x="274" y="142"/>
                  </a:lnTo>
                  <a:lnTo>
                    <a:pt x="276" y="143"/>
                  </a:lnTo>
                  <a:lnTo>
                    <a:pt x="276" y="145"/>
                  </a:lnTo>
                  <a:lnTo>
                    <a:pt x="276" y="145"/>
                  </a:lnTo>
                  <a:lnTo>
                    <a:pt x="276" y="146"/>
                  </a:lnTo>
                  <a:lnTo>
                    <a:pt x="273" y="148"/>
                  </a:lnTo>
                  <a:lnTo>
                    <a:pt x="273" y="148"/>
                  </a:lnTo>
                  <a:lnTo>
                    <a:pt x="264" y="149"/>
                  </a:lnTo>
                  <a:lnTo>
                    <a:pt x="264" y="149"/>
                  </a:lnTo>
                  <a:lnTo>
                    <a:pt x="258" y="150"/>
                  </a:lnTo>
                  <a:lnTo>
                    <a:pt x="254" y="155"/>
                  </a:lnTo>
                  <a:lnTo>
                    <a:pt x="251" y="161"/>
                  </a:lnTo>
                  <a:lnTo>
                    <a:pt x="249" y="168"/>
                  </a:lnTo>
                  <a:lnTo>
                    <a:pt x="249" y="168"/>
                  </a:lnTo>
                  <a:lnTo>
                    <a:pt x="249" y="206"/>
                  </a:lnTo>
                  <a:lnTo>
                    <a:pt x="249" y="246"/>
                  </a:lnTo>
                  <a:lnTo>
                    <a:pt x="249" y="246"/>
                  </a:lnTo>
                  <a:lnTo>
                    <a:pt x="249" y="260"/>
                  </a:lnTo>
                  <a:lnTo>
                    <a:pt x="248" y="263"/>
                  </a:lnTo>
                  <a:lnTo>
                    <a:pt x="245" y="265"/>
                  </a:lnTo>
                  <a:lnTo>
                    <a:pt x="245" y="265"/>
                  </a:lnTo>
                  <a:lnTo>
                    <a:pt x="235" y="269"/>
                  </a:lnTo>
                  <a:lnTo>
                    <a:pt x="226" y="272"/>
                  </a:lnTo>
                  <a:lnTo>
                    <a:pt x="204" y="278"/>
                  </a:lnTo>
                  <a:lnTo>
                    <a:pt x="184" y="279"/>
                  </a:lnTo>
                  <a:lnTo>
                    <a:pt x="166" y="281"/>
                  </a:lnTo>
                  <a:lnTo>
                    <a:pt x="166" y="281"/>
                  </a:lnTo>
                  <a:lnTo>
                    <a:pt x="141" y="279"/>
                  </a:lnTo>
                  <a:lnTo>
                    <a:pt x="125" y="278"/>
                  </a:lnTo>
                  <a:lnTo>
                    <a:pt x="110" y="275"/>
                  </a:lnTo>
                  <a:lnTo>
                    <a:pt x="93" y="270"/>
                  </a:lnTo>
                  <a:lnTo>
                    <a:pt x="77" y="263"/>
                  </a:lnTo>
                  <a:lnTo>
                    <a:pt x="59" y="254"/>
                  </a:lnTo>
                  <a:lnTo>
                    <a:pt x="43" y="243"/>
                  </a:lnTo>
                  <a:lnTo>
                    <a:pt x="43" y="243"/>
                  </a:lnTo>
                  <a:lnTo>
                    <a:pt x="36" y="234"/>
                  </a:lnTo>
                  <a:lnTo>
                    <a:pt x="27" y="225"/>
                  </a:lnTo>
                  <a:lnTo>
                    <a:pt x="20" y="213"/>
                  </a:lnTo>
                  <a:lnTo>
                    <a:pt x="14" y="202"/>
                  </a:lnTo>
                  <a:lnTo>
                    <a:pt x="8" y="187"/>
                  </a:lnTo>
                  <a:lnTo>
                    <a:pt x="4" y="172"/>
                  </a:lnTo>
                  <a:lnTo>
                    <a:pt x="1" y="15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" y="120"/>
                  </a:lnTo>
                  <a:lnTo>
                    <a:pt x="5" y="101"/>
                  </a:lnTo>
                  <a:lnTo>
                    <a:pt x="11" y="83"/>
                  </a:lnTo>
                  <a:lnTo>
                    <a:pt x="19" y="67"/>
                  </a:lnTo>
                  <a:lnTo>
                    <a:pt x="27" y="54"/>
                  </a:lnTo>
                  <a:lnTo>
                    <a:pt x="39" y="42"/>
                  </a:lnTo>
                  <a:lnTo>
                    <a:pt x="49" y="32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74" y="16"/>
                  </a:lnTo>
                  <a:lnTo>
                    <a:pt x="87" y="12"/>
                  </a:lnTo>
                  <a:lnTo>
                    <a:pt x="100" y="7"/>
                  </a:lnTo>
                  <a:lnTo>
                    <a:pt x="113" y="4"/>
                  </a:lnTo>
                  <a:lnTo>
                    <a:pt x="137" y="1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8" y="1"/>
                  </a:lnTo>
                  <a:lnTo>
                    <a:pt x="195" y="3"/>
                  </a:lnTo>
                  <a:lnTo>
                    <a:pt x="217" y="6"/>
                  </a:lnTo>
                  <a:lnTo>
                    <a:pt x="217" y="6"/>
                  </a:lnTo>
                  <a:lnTo>
                    <a:pt x="230" y="9"/>
                  </a:lnTo>
                  <a:lnTo>
                    <a:pt x="246" y="10"/>
                  </a:lnTo>
                  <a:lnTo>
                    <a:pt x="246" y="10"/>
                  </a:lnTo>
                  <a:lnTo>
                    <a:pt x="251" y="12"/>
                  </a:lnTo>
                  <a:lnTo>
                    <a:pt x="251" y="13"/>
                  </a:lnTo>
                  <a:lnTo>
                    <a:pt x="251" y="13"/>
                  </a:lnTo>
                  <a:lnTo>
                    <a:pt x="251" y="28"/>
                  </a:lnTo>
                  <a:lnTo>
                    <a:pt x="249" y="64"/>
                  </a:lnTo>
                  <a:lnTo>
                    <a:pt x="249" y="64"/>
                  </a:lnTo>
                  <a:lnTo>
                    <a:pt x="248" y="70"/>
                  </a:lnTo>
                  <a:lnTo>
                    <a:pt x="246" y="72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3" y="72"/>
                  </a:lnTo>
                  <a:lnTo>
                    <a:pt x="243" y="70"/>
                  </a:lnTo>
                  <a:lnTo>
                    <a:pt x="242" y="66"/>
                  </a:lnTo>
                  <a:lnTo>
                    <a:pt x="242" y="66"/>
                  </a:lnTo>
                  <a:lnTo>
                    <a:pt x="240" y="55"/>
                  </a:lnTo>
                  <a:lnTo>
                    <a:pt x="238" y="50"/>
                  </a:lnTo>
                  <a:lnTo>
                    <a:pt x="235" y="42"/>
                  </a:lnTo>
                  <a:lnTo>
                    <a:pt x="235" y="42"/>
                  </a:lnTo>
                  <a:lnTo>
                    <a:pt x="230" y="38"/>
                  </a:lnTo>
                  <a:lnTo>
                    <a:pt x="223" y="32"/>
                  </a:lnTo>
                  <a:lnTo>
                    <a:pt x="216" y="28"/>
                  </a:lnTo>
                  <a:lnTo>
                    <a:pt x="205" y="23"/>
                  </a:lnTo>
                  <a:lnTo>
                    <a:pt x="194" y="20"/>
                  </a:lnTo>
                  <a:lnTo>
                    <a:pt x="181" y="17"/>
                  </a:lnTo>
                  <a:lnTo>
                    <a:pt x="166" y="16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31" y="16"/>
                  </a:lnTo>
                  <a:lnTo>
                    <a:pt x="112" y="19"/>
                  </a:lnTo>
                  <a:lnTo>
                    <a:pt x="102" y="22"/>
                  </a:lnTo>
                  <a:lnTo>
                    <a:pt x="92" y="25"/>
                  </a:lnTo>
                  <a:lnTo>
                    <a:pt x="81" y="31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64" y="45"/>
                  </a:lnTo>
                  <a:lnTo>
                    <a:pt x="56" y="53"/>
                  </a:lnTo>
                  <a:lnTo>
                    <a:pt x="51" y="63"/>
                  </a:lnTo>
                  <a:lnTo>
                    <a:pt x="45" y="73"/>
                  </a:lnTo>
                  <a:lnTo>
                    <a:pt x="40" y="86"/>
                  </a:lnTo>
                  <a:lnTo>
                    <a:pt x="37" y="99"/>
                  </a:lnTo>
                  <a:lnTo>
                    <a:pt x="36" y="112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6" y="146"/>
                  </a:lnTo>
                  <a:lnTo>
                    <a:pt x="39" y="164"/>
                  </a:lnTo>
                  <a:lnTo>
                    <a:pt x="43" y="178"/>
                  </a:lnTo>
                  <a:lnTo>
                    <a:pt x="49" y="191"/>
                  </a:lnTo>
                  <a:lnTo>
                    <a:pt x="56" y="203"/>
                  </a:lnTo>
                  <a:lnTo>
                    <a:pt x="62" y="213"/>
                  </a:lnTo>
                  <a:lnTo>
                    <a:pt x="68" y="221"/>
                  </a:lnTo>
                  <a:lnTo>
                    <a:pt x="74" y="227"/>
                  </a:lnTo>
                  <a:lnTo>
                    <a:pt x="74" y="227"/>
                  </a:lnTo>
                  <a:lnTo>
                    <a:pt x="86" y="237"/>
                  </a:lnTo>
                  <a:lnTo>
                    <a:pt x="96" y="244"/>
                  </a:lnTo>
                  <a:lnTo>
                    <a:pt x="108" y="250"/>
                  </a:lnTo>
                  <a:lnTo>
                    <a:pt x="119" y="256"/>
                  </a:lnTo>
                  <a:lnTo>
                    <a:pt x="131" y="260"/>
                  </a:lnTo>
                  <a:lnTo>
                    <a:pt x="144" y="262"/>
                  </a:lnTo>
                  <a:lnTo>
                    <a:pt x="156" y="263"/>
                  </a:lnTo>
                  <a:lnTo>
                    <a:pt x="169" y="265"/>
                  </a:lnTo>
                  <a:lnTo>
                    <a:pt x="169" y="265"/>
                  </a:lnTo>
                  <a:lnTo>
                    <a:pt x="189" y="263"/>
                  </a:lnTo>
                  <a:lnTo>
                    <a:pt x="200" y="260"/>
                  </a:lnTo>
                  <a:lnTo>
                    <a:pt x="208" y="257"/>
                  </a:lnTo>
                  <a:lnTo>
                    <a:pt x="208" y="257"/>
                  </a:lnTo>
                  <a:lnTo>
                    <a:pt x="214" y="254"/>
                  </a:lnTo>
                  <a:lnTo>
                    <a:pt x="216" y="251"/>
                  </a:lnTo>
                  <a:lnTo>
                    <a:pt x="216" y="247"/>
                  </a:lnTo>
                  <a:lnTo>
                    <a:pt x="216" y="1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56" name="Freeform 14">
              <a:extLst>
                <a:ext uri="{FF2B5EF4-FFF2-40B4-BE49-F238E27FC236}">
                  <a16:creationId xmlns="" xmlns:a16="http://schemas.microsoft.com/office/drawing/2014/main" id="{0A25C181-F251-470B-A58B-094A88ED2C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4576" y="5404644"/>
              <a:ext cx="212724" cy="214314"/>
            </a:xfrm>
            <a:custGeom>
              <a:avLst/>
              <a:gdLst>
                <a:gd name="T0" fmla="*/ 116 w 267"/>
                <a:gd name="T1" fmla="*/ 177 h 270"/>
                <a:gd name="T2" fmla="*/ 115 w 267"/>
                <a:gd name="T3" fmla="*/ 155 h 270"/>
                <a:gd name="T4" fmla="*/ 109 w 267"/>
                <a:gd name="T5" fmla="*/ 140 h 270"/>
                <a:gd name="T6" fmla="*/ 43 w 267"/>
                <a:gd name="T7" fmla="*/ 36 h 270"/>
                <a:gd name="T8" fmla="*/ 38 w 267"/>
                <a:gd name="T9" fmla="*/ 28 h 270"/>
                <a:gd name="T10" fmla="*/ 19 w 267"/>
                <a:gd name="T11" fmla="*/ 10 h 270"/>
                <a:gd name="T12" fmla="*/ 10 w 267"/>
                <a:gd name="T13" fmla="*/ 7 h 270"/>
                <a:gd name="T14" fmla="*/ 4 w 267"/>
                <a:gd name="T15" fmla="*/ 6 h 270"/>
                <a:gd name="T16" fmla="*/ 0 w 267"/>
                <a:gd name="T17" fmla="*/ 3 h 270"/>
                <a:gd name="T18" fmla="*/ 1 w 267"/>
                <a:gd name="T19" fmla="*/ 0 h 270"/>
                <a:gd name="T20" fmla="*/ 4 w 267"/>
                <a:gd name="T21" fmla="*/ 0 h 270"/>
                <a:gd name="T22" fmla="*/ 40 w 267"/>
                <a:gd name="T23" fmla="*/ 0 h 270"/>
                <a:gd name="T24" fmla="*/ 73 w 267"/>
                <a:gd name="T25" fmla="*/ 0 h 270"/>
                <a:gd name="T26" fmla="*/ 78 w 267"/>
                <a:gd name="T27" fmla="*/ 3 h 270"/>
                <a:gd name="T28" fmla="*/ 76 w 267"/>
                <a:gd name="T29" fmla="*/ 4 h 270"/>
                <a:gd name="T30" fmla="*/ 73 w 267"/>
                <a:gd name="T31" fmla="*/ 6 h 270"/>
                <a:gd name="T32" fmla="*/ 67 w 267"/>
                <a:gd name="T33" fmla="*/ 11 h 270"/>
                <a:gd name="T34" fmla="*/ 68 w 267"/>
                <a:gd name="T35" fmla="*/ 19 h 270"/>
                <a:gd name="T36" fmla="*/ 140 w 267"/>
                <a:gd name="T37" fmla="*/ 137 h 270"/>
                <a:gd name="T38" fmla="*/ 170 w 267"/>
                <a:gd name="T39" fmla="*/ 85 h 270"/>
                <a:gd name="T40" fmla="*/ 200 w 267"/>
                <a:gd name="T41" fmla="*/ 33 h 270"/>
                <a:gd name="T42" fmla="*/ 207 w 267"/>
                <a:gd name="T43" fmla="*/ 16 h 270"/>
                <a:gd name="T44" fmla="*/ 205 w 267"/>
                <a:gd name="T45" fmla="*/ 11 h 270"/>
                <a:gd name="T46" fmla="*/ 203 w 267"/>
                <a:gd name="T47" fmla="*/ 7 h 270"/>
                <a:gd name="T48" fmla="*/ 201 w 267"/>
                <a:gd name="T49" fmla="*/ 6 h 270"/>
                <a:gd name="T50" fmla="*/ 195 w 267"/>
                <a:gd name="T51" fmla="*/ 1 h 270"/>
                <a:gd name="T52" fmla="*/ 197 w 267"/>
                <a:gd name="T53" fmla="*/ 0 h 270"/>
                <a:gd name="T54" fmla="*/ 201 w 267"/>
                <a:gd name="T55" fmla="*/ 0 h 270"/>
                <a:gd name="T56" fmla="*/ 226 w 267"/>
                <a:gd name="T57" fmla="*/ 0 h 270"/>
                <a:gd name="T58" fmla="*/ 262 w 267"/>
                <a:gd name="T59" fmla="*/ 0 h 270"/>
                <a:gd name="T60" fmla="*/ 267 w 267"/>
                <a:gd name="T61" fmla="*/ 1 h 270"/>
                <a:gd name="T62" fmla="*/ 265 w 267"/>
                <a:gd name="T63" fmla="*/ 4 h 270"/>
                <a:gd name="T64" fmla="*/ 262 w 267"/>
                <a:gd name="T65" fmla="*/ 6 h 270"/>
                <a:gd name="T66" fmla="*/ 245 w 267"/>
                <a:gd name="T67" fmla="*/ 10 h 270"/>
                <a:gd name="T68" fmla="*/ 236 w 267"/>
                <a:gd name="T69" fmla="*/ 17 h 270"/>
                <a:gd name="T70" fmla="*/ 227 w 267"/>
                <a:gd name="T71" fmla="*/ 28 h 270"/>
                <a:gd name="T72" fmla="*/ 189 w 267"/>
                <a:gd name="T73" fmla="*/ 85 h 270"/>
                <a:gd name="T74" fmla="*/ 156 w 267"/>
                <a:gd name="T75" fmla="*/ 142 h 270"/>
                <a:gd name="T76" fmla="*/ 151 w 267"/>
                <a:gd name="T77" fmla="*/ 150 h 270"/>
                <a:gd name="T78" fmla="*/ 150 w 267"/>
                <a:gd name="T79" fmla="*/ 177 h 270"/>
                <a:gd name="T80" fmla="*/ 150 w 267"/>
                <a:gd name="T81" fmla="*/ 207 h 270"/>
                <a:gd name="T82" fmla="*/ 151 w 267"/>
                <a:gd name="T83" fmla="*/ 244 h 270"/>
                <a:gd name="T84" fmla="*/ 153 w 267"/>
                <a:gd name="T85" fmla="*/ 251 h 270"/>
                <a:gd name="T86" fmla="*/ 159 w 267"/>
                <a:gd name="T87" fmla="*/ 260 h 270"/>
                <a:gd name="T88" fmla="*/ 166 w 267"/>
                <a:gd name="T89" fmla="*/ 263 h 270"/>
                <a:gd name="T90" fmla="*/ 182 w 267"/>
                <a:gd name="T91" fmla="*/ 264 h 270"/>
                <a:gd name="T92" fmla="*/ 186 w 267"/>
                <a:gd name="T93" fmla="*/ 267 h 270"/>
                <a:gd name="T94" fmla="*/ 184 w 267"/>
                <a:gd name="T95" fmla="*/ 269 h 270"/>
                <a:gd name="T96" fmla="*/ 179 w 267"/>
                <a:gd name="T97" fmla="*/ 270 h 270"/>
                <a:gd name="T98" fmla="*/ 134 w 267"/>
                <a:gd name="T99" fmla="*/ 269 h 270"/>
                <a:gd name="T100" fmla="*/ 97 w 267"/>
                <a:gd name="T101" fmla="*/ 270 h 270"/>
                <a:gd name="T102" fmla="*/ 92 w 267"/>
                <a:gd name="T103" fmla="*/ 267 h 270"/>
                <a:gd name="T104" fmla="*/ 92 w 267"/>
                <a:gd name="T105" fmla="*/ 264 h 270"/>
                <a:gd name="T106" fmla="*/ 94 w 267"/>
                <a:gd name="T107" fmla="*/ 264 h 270"/>
                <a:gd name="T108" fmla="*/ 105 w 267"/>
                <a:gd name="T109" fmla="*/ 263 h 270"/>
                <a:gd name="T110" fmla="*/ 113 w 267"/>
                <a:gd name="T111" fmla="*/ 256 h 270"/>
                <a:gd name="T112" fmla="*/ 116 w 267"/>
                <a:gd name="T113" fmla="*/ 244 h 270"/>
                <a:gd name="T114" fmla="*/ 116 w 267"/>
                <a:gd name="T115" fmla="*/ 20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7" h="270">
                  <a:moveTo>
                    <a:pt x="116" y="177"/>
                  </a:moveTo>
                  <a:lnTo>
                    <a:pt x="116" y="177"/>
                  </a:lnTo>
                  <a:lnTo>
                    <a:pt x="116" y="165"/>
                  </a:lnTo>
                  <a:lnTo>
                    <a:pt x="115" y="155"/>
                  </a:lnTo>
                  <a:lnTo>
                    <a:pt x="112" y="147"/>
                  </a:lnTo>
                  <a:lnTo>
                    <a:pt x="109" y="140"/>
                  </a:lnTo>
                  <a:lnTo>
                    <a:pt x="109" y="140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38" y="28"/>
                  </a:lnTo>
                  <a:lnTo>
                    <a:pt x="30" y="2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6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68" y="9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8" y="19"/>
                  </a:lnTo>
                  <a:lnTo>
                    <a:pt x="73" y="26"/>
                  </a:lnTo>
                  <a:lnTo>
                    <a:pt x="140" y="137"/>
                  </a:lnTo>
                  <a:lnTo>
                    <a:pt x="140" y="137"/>
                  </a:lnTo>
                  <a:lnTo>
                    <a:pt x="170" y="85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5" y="23"/>
                  </a:lnTo>
                  <a:lnTo>
                    <a:pt x="207" y="16"/>
                  </a:lnTo>
                  <a:lnTo>
                    <a:pt x="207" y="16"/>
                  </a:lnTo>
                  <a:lnTo>
                    <a:pt x="205" y="11"/>
                  </a:lnTo>
                  <a:lnTo>
                    <a:pt x="205" y="9"/>
                  </a:lnTo>
                  <a:lnTo>
                    <a:pt x="203" y="7"/>
                  </a:lnTo>
                  <a:lnTo>
                    <a:pt x="201" y="6"/>
                  </a:lnTo>
                  <a:lnTo>
                    <a:pt x="201" y="6"/>
                  </a:lnTo>
                  <a:lnTo>
                    <a:pt x="197" y="4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5" y="0"/>
                  </a:lnTo>
                  <a:lnTo>
                    <a:pt x="267" y="1"/>
                  </a:lnTo>
                  <a:lnTo>
                    <a:pt x="267" y="1"/>
                  </a:lnTo>
                  <a:lnTo>
                    <a:pt x="265" y="4"/>
                  </a:lnTo>
                  <a:lnTo>
                    <a:pt x="262" y="6"/>
                  </a:lnTo>
                  <a:lnTo>
                    <a:pt x="262" y="6"/>
                  </a:lnTo>
                  <a:lnTo>
                    <a:pt x="255" y="7"/>
                  </a:lnTo>
                  <a:lnTo>
                    <a:pt x="245" y="10"/>
                  </a:lnTo>
                  <a:lnTo>
                    <a:pt x="245" y="10"/>
                  </a:lnTo>
                  <a:lnTo>
                    <a:pt x="236" y="17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11" y="49"/>
                  </a:lnTo>
                  <a:lnTo>
                    <a:pt x="189" y="85"/>
                  </a:lnTo>
                  <a:lnTo>
                    <a:pt x="168" y="120"/>
                  </a:lnTo>
                  <a:lnTo>
                    <a:pt x="156" y="142"/>
                  </a:lnTo>
                  <a:lnTo>
                    <a:pt x="156" y="142"/>
                  </a:lnTo>
                  <a:lnTo>
                    <a:pt x="151" y="150"/>
                  </a:lnTo>
                  <a:lnTo>
                    <a:pt x="150" y="159"/>
                  </a:lnTo>
                  <a:lnTo>
                    <a:pt x="150" y="177"/>
                  </a:lnTo>
                  <a:lnTo>
                    <a:pt x="150" y="207"/>
                  </a:lnTo>
                  <a:lnTo>
                    <a:pt x="150" y="207"/>
                  </a:lnTo>
                  <a:lnTo>
                    <a:pt x="150" y="222"/>
                  </a:lnTo>
                  <a:lnTo>
                    <a:pt x="151" y="244"/>
                  </a:lnTo>
                  <a:lnTo>
                    <a:pt x="151" y="244"/>
                  </a:lnTo>
                  <a:lnTo>
                    <a:pt x="153" y="251"/>
                  </a:lnTo>
                  <a:lnTo>
                    <a:pt x="156" y="256"/>
                  </a:lnTo>
                  <a:lnTo>
                    <a:pt x="159" y="260"/>
                  </a:lnTo>
                  <a:lnTo>
                    <a:pt x="166" y="263"/>
                  </a:lnTo>
                  <a:lnTo>
                    <a:pt x="166" y="263"/>
                  </a:lnTo>
                  <a:lnTo>
                    <a:pt x="182" y="264"/>
                  </a:lnTo>
                  <a:lnTo>
                    <a:pt x="182" y="264"/>
                  </a:lnTo>
                  <a:lnTo>
                    <a:pt x="185" y="264"/>
                  </a:lnTo>
                  <a:lnTo>
                    <a:pt x="186" y="267"/>
                  </a:lnTo>
                  <a:lnTo>
                    <a:pt x="186" y="267"/>
                  </a:lnTo>
                  <a:lnTo>
                    <a:pt x="184" y="269"/>
                  </a:lnTo>
                  <a:lnTo>
                    <a:pt x="179" y="270"/>
                  </a:lnTo>
                  <a:lnTo>
                    <a:pt x="179" y="270"/>
                  </a:lnTo>
                  <a:lnTo>
                    <a:pt x="134" y="269"/>
                  </a:lnTo>
                  <a:lnTo>
                    <a:pt x="134" y="269"/>
                  </a:lnTo>
                  <a:lnTo>
                    <a:pt x="97" y="270"/>
                  </a:lnTo>
                  <a:lnTo>
                    <a:pt x="97" y="270"/>
                  </a:lnTo>
                  <a:lnTo>
                    <a:pt x="93" y="269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92" y="264"/>
                  </a:lnTo>
                  <a:lnTo>
                    <a:pt x="94" y="264"/>
                  </a:lnTo>
                  <a:lnTo>
                    <a:pt x="94" y="264"/>
                  </a:lnTo>
                  <a:lnTo>
                    <a:pt x="105" y="263"/>
                  </a:lnTo>
                  <a:lnTo>
                    <a:pt x="105" y="263"/>
                  </a:lnTo>
                  <a:lnTo>
                    <a:pt x="111" y="260"/>
                  </a:lnTo>
                  <a:lnTo>
                    <a:pt x="113" y="256"/>
                  </a:lnTo>
                  <a:lnTo>
                    <a:pt x="115" y="251"/>
                  </a:lnTo>
                  <a:lnTo>
                    <a:pt x="116" y="244"/>
                  </a:lnTo>
                  <a:lnTo>
                    <a:pt x="116" y="244"/>
                  </a:lnTo>
                  <a:lnTo>
                    <a:pt x="116" y="207"/>
                  </a:lnTo>
                  <a:lnTo>
                    <a:pt x="116" y="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57" name="Freeform 15">
              <a:extLst>
                <a:ext uri="{FF2B5EF4-FFF2-40B4-BE49-F238E27FC236}">
                  <a16:creationId xmlns="" xmlns:a16="http://schemas.microsoft.com/office/drawing/2014/main" id="{093BF5EE-488D-409A-9EA9-E99E8A7A83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55087" y="5488782"/>
              <a:ext cx="80962" cy="130176"/>
            </a:xfrm>
            <a:custGeom>
              <a:avLst/>
              <a:gdLst>
                <a:gd name="T0" fmla="*/ 19 w 102"/>
                <a:gd name="T1" fmla="*/ 18 h 165"/>
                <a:gd name="T2" fmla="*/ 16 w 102"/>
                <a:gd name="T3" fmla="*/ 9 h 165"/>
                <a:gd name="T4" fmla="*/ 10 w 102"/>
                <a:gd name="T5" fmla="*/ 6 h 165"/>
                <a:gd name="T6" fmla="*/ 0 w 102"/>
                <a:gd name="T7" fmla="*/ 3 h 165"/>
                <a:gd name="T8" fmla="*/ 4 w 102"/>
                <a:gd name="T9" fmla="*/ 1 h 165"/>
                <a:gd name="T10" fmla="*/ 29 w 102"/>
                <a:gd name="T11" fmla="*/ 1 h 165"/>
                <a:gd name="T12" fmla="*/ 93 w 102"/>
                <a:gd name="T13" fmla="*/ 0 h 165"/>
                <a:gd name="T14" fmla="*/ 96 w 102"/>
                <a:gd name="T15" fmla="*/ 0 h 165"/>
                <a:gd name="T16" fmla="*/ 97 w 102"/>
                <a:gd name="T17" fmla="*/ 1 h 165"/>
                <a:gd name="T18" fmla="*/ 93 w 102"/>
                <a:gd name="T19" fmla="*/ 26 h 165"/>
                <a:gd name="T20" fmla="*/ 92 w 102"/>
                <a:gd name="T21" fmla="*/ 28 h 165"/>
                <a:gd name="T22" fmla="*/ 90 w 102"/>
                <a:gd name="T23" fmla="*/ 25 h 165"/>
                <a:gd name="T24" fmla="*/ 89 w 102"/>
                <a:gd name="T25" fmla="*/ 18 h 165"/>
                <a:gd name="T26" fmla="*/ 73 w 102"/>
                <a:gd name="T27" fmla="*/ 12 h 165"/>
                <a:gd name="T28" fmla="*/ 41 w 102"/>
                <a:gd name="T29" fmla="*/ 10 h 165"/>
                <a:gd name="T30" fmla="*/ 39 w 102"/>
                <a:gd name="T31" fmla="*/ 72 h 165"/>
                <a:gd name="T32" fmla="*/ 41 w 102"/>
                <a:gd name="T33" fmla="*/ 75 h 165"/>
                <a:gd name="T34" fmla="*/ 77 w 102"/>
                <a:gd name="T35" fmla="*/ 73 h 165"/>
                <a:gd name="T36" fmla="*/ 89 w 102"/>
                <a:gd name="T37" fmla="*/ 70 h 165"/>
                <a:gd name="T38" fmla="*/ 93 w 102"/>
                <a:gd name="T39" fmla="*/ 67 h 165"/>
                <a:gd name="T40" fmla="*/ 92 w 102"/>
                <a:gd name="T41" fmla="*/ 82 h 165"/>
                <a:gd name="T42" fmla="*/ 90 w 102"/>
                <a:gd name="T43" fmla="*/ 95 h 165"/>
                <a:gd name="T44" fmla="*/ 89 w 102"/>
                <a:gd name="T45" fmla="*/ 99 h 165"/>
                <a:gd name="T46" fmla="*/ 87 w 102"/>
                <a:gd name="T47" fmla="*/ 98 h 165"/>
                <a:gd name="T48" fmla="*/ 86 w 102"/>
                <a:gd name="T49" fmla="*/ 91 h 165"/>
                <a:gd name="T50" fmla="*/ 80 w 102"/>
                <a:gd name="T51" fmla="*/ 85 h 165"/>
                <a:gd name="T52" fmla="*/ 57 w 102"/>
                <a:gd name="T53" fmla="*/ 83 h 165"/>
                <a:gd name="T54" fmla="*/ 39 w 102"/>
                <a:gd name="T55" fmla="*/ 83 h 165"/>
                <a:gd name="T56" fmla="*/ 39 w 102"/>
                <a:gd name="T57" fmla="*/ 102 h 165"/>
                <a:gd name="T58" fmla="*/ 41 w 102"/>
                <a:gd name="T59" fmla="*/ 148 h 165"/>
                <a:gd name="T60" fmla="*/ 48 w 102"/>
                <a:gd name="T61" fmla="*/ 155 h 165"/>
                <a:gd name="T62" fmla="*/ 65 w 102"/>
                <a:gd name="T63" fmla="*/ 156 h 165"/>
                <a:gd name="T64" fmla="*/ 89 w 102"/>
                <a:gd name="T65" fmla="*/ 154 h 165"/>
                <a:gd name="T66" fmla="*/ 95 w 102"/>
                <a:gd name="T67" fmla="*/ 149 h 165"/>
                <a:gd name="T68" fmla="*/ 99 w 102"/>
                <a:gd name="T69" fmla="*/ 139 h 165"/>
                <a:gd name="T70" fmla="*/ 100 w 102"/>
                <a:gd name="T71" fmla="*/ 136 h 165"/>
                <a:gd name="T72" fmla="*/ 102 w 102"/>
                <a:gd name="T73" fmla="*/ 139 h 165"/>
                <a:gd name="T74" fmla="*/ 99 w 102"/>
                <a:gd name="T75" fmla="*/ 159 h 165"/>
                <a:gd name="T76" fmla="*/ 87 w 102"/>
                <a:gd name="T77" fmla="*/ 165 h 165"/>
                <a:gd name="T78" fmla="*/ 48 w 102"/>
                <a:gd name="T79" fmla="*/ 165 h 165"/>
                <a:gd name="T80" fmla="*/ 20 w 102"/>
                <a:gd name="T81" fmla="*/ 164 h 165"/>
                <a:gd name="T82" fmla="*/ 7 w 102"/>
                <a:gd name="T83" fmla="*/ 165 h 165"/>
                <a:gd name="T84" fmla="*/ 3 w 102"/>
                <a:gd name="T85" fmla="*/ 164 h 165"/>
                <a:gd name="T86" fmla="*/ 5 w 102"/>
                <a:gd name="T87" fmla="*/ 161 h 165"/>
                <a:gd name="T88" fmla="*/ 14 w 102"/>
                <a:gd name="T89" fmla="*/ 159 h 165"/>
                <a:gd name="T90" fmla="*/ 17 w 102"/>
                <a:gd name="T91" fmla="*/ 149 h 165"/>
                <a:gd name="T92" fmla="*/ 19 w 102"/>
                <a:gd name="T93" fmla="*/ 6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65">
                  <a:moveTo>
                    <a:pt x="19" y="64"/>
                  </a:moveTo>
                  <a:lnTo>
                    <a:pt x="19" y="64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7" y="13"/>
                  </a:lnTo>
                  <a:lnTo>
                    <a:pt x="16" y="9"/>
                  </a:lnTo>
                  <a:lnTo>
                    <a:pt x="14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8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8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7" y="16"/>
                  </a:lnTo>
                  <a:lnTo>
                    <a:pt x="84" y="13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3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84" y="73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3" y="67"/>
                  </a:lnTo>
                  <a:lnTo>
                    <a:pt x="93" y="69"/>
                  </a:lnTo>
                  <a:lnTo>
                    <a:pt x="93" y="69"/>
                  </a:lnTo>
                  <a:lnTo>
                    <a:pt x="92" y="82"/>
                  </a:lnTo>
                  <a:lnTo>
                    <a:pt x="92" y="82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90" y="98"/>
                  </a:lnTo>
                  <a:lnTo>
                    <a:pt x="89" y="99"/>
                  </a:lnTo>
                  <a:lnTo>
                    <a:pt x="89" y="99"/>
                  </a:lnTo>
                  <a:lnTo>
                    <a:pt x="87" y="99"/>
                  </a:lnTo>
                  <a:lnTo>
                    <a:pt x="87" y="98"/>
                  </a:lnTo>
                  <a:lnTo>
                    <a:pt x="87" y="98"/>
                  </a:lnTo>
                  <a:lnTo>
                    <a:pt x="87" y="94"/>
                  </a:lnTo>
                  <a:lnTo>
                    <a:pt x="86" y="91"/>
                  </a:lnTo>
                  <a:lnTo>
                    <a:pt x="86" y="91"/>
                  </a:lnTo>
                  <a:lnTo>
                    <a:pt x="84" y="88"/>
                  </a:lnTo>
                  <a:lnTo>
                    <a:pt x="83" y="86"/>
                  </a:lnTo>
                  <a:lnTo>
                    <a:pt x="80" y="85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57" y="83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39"/>
                  </a:lnTo>
                  <a:lnTo>
                    <a:pt x="39" y="139"/>
                  </a:lnTo>
                  <a:lnTo>
                    <a:pt x="41" y="148"/>
                  </a:lnTo>
                  <a:lnTo>
                    <a:pt x="42" y="151"/>
                  </a:lnTo>
                  <a:lnTo>
                    <a:pt x="45" y="154"/>
                  </a:lnTo>
                  <a:lnTo>
                    <a:pt x="48" y="155"/>
                  </a:lnTo>
                  <a:lnTo>
                    <a:pt x="52" y="155"/>
                  </a:lnTo>
                  <a:lnTo>
                    <a:pt x="65" y="156"/>
                  </a:lnTo>
                  <a:lnTo>
                    <a:pt x="65" y="156"/>
                  </a:lnTo>
                  <a:lnTo>
                    <a:pt x="77" y="156"/>
                  </a:lnTo>
                  <a:lnTo>
                    <a:pt x="83" y="155"/>
                  </a:lnTo>
                  <a:lnTo>
                    <a:pt x="89" y="154"/>
                  </a:lnTo>
                  <a:lnTo>
                    <a:pt x="89" y="154"/>
                  </a:lnTo>
                  <a:lnTo>
                    <a:pt x="92" y="152"/>
                  </a:lnTo>
                  <a:lnTo>
                    <a:pt x="95" y="149"/>
                  </a:lnTo>
                  <a:lnTo>
                    <a:pt x="97" y="145"/>
                  </a:lnTo>
                  <a:lnTo>
                    <a:pt x="99" y="139"/>
                  </a:lnTo>
                  <a:lnTo>
                    <a:pt x="99" y="139"/>
                  </a:lnTo>
                  <a:lnTo>
                    <a:pt x="99" y="136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2" y="136"/>
                  </a:lnTo>
                  <a:lnTo>
                    <a:pt x="102" y="139"/>
                  </a:lnTo>
                  <a:lnTo>
                    <a:pt x="102" y="139"/>
                  </a:lnTo>
                  <a:lnTo>
                    <a:pt x="100" y="148"/>
                  </a:lnTo>
                  <a:lnTo>
                    <a:pt x="99" y="159"/>
                  </a:lnTo>
                  <a:lnTo>
                    <a:pt x="99" y="159"/>
                  </a:lnTo>
                  <a:lnTo>
                    <a:pt x="97" y="162"/>
                  </a:lnTo>
                  <a:lnTo>
                    <a:pt x="96" y="165"/>
                  </a:lnTo>
                  <a:lnTo>
                    <a:pt x="87" y="165"/>
                  </a:lnTo>
                  <a:lnTo>
                    <a:pt x="87" y="165"/>
                  </a:lnTo>
                  <a:lnTo>
                    <a:pt x="48" y="165"/>
                  </a:lnTo>
                  <a:lnTo>
                    <a:pt x="48" y="165"/>
                  </a:lnTo>
                  <a:lnTo>
                    <a:pt x="29" y="164"/>
                  </a:lnTo>
                  <a:lnTo>
                    <a:pt x="29" y="16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7" y="165"/>
                  </a:lnTo>
                  <a:lnTo>
                    <a:pt x="7" y="165"/>
                  </a:lnTo>
                  <a:lnTo>
                    <a:pt x="4" y="164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4" y="162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11" y="161"/>
                  </a:lnTo>
                  <a:lnTo>
                    <a:pt x="11" y="161"/>
                  </a:lnTo>
                  <a:lnTo>
                    <a:pt x="14" y="159"/>
                  </a:lnTo>
                  <a:lnTo>
                    <a:pt x="16" y="156"/>
                  </a:lnTo>
                  <a:lnTo>
                    <a:pt x="17" y="149"/>
                  </a:lnTo>
                  <a:lnTo>
                    <a:pt x="17" y="149"/>
                  </a:lnTo>
                  <a:lnTo>
                    <a:pt x="19" y="130"/>
                  </a:lnTo>
                  <a:lnTo>
                    <a:pt x="19" y="102"/>
                  </a:lnTo>
                  <a:lnTo>
                    <a:pt x="19" y="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58" name="Freeform 16">
              <a:extLst>
                <a:ext uri="{FF2B5EF4-FFF2-40B4-BE49-F238E27FC236}">
                  <a16:creationId xmlns="" xmlns:a16="http://schemas.microsoft.com/office/drawing/2014/main" id="{36ADEBEF-1082-4F5D-AB45-0CD751638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67798" y="5488782"/>
              <a:ext cx="87312" cy="130176"/>
            </a:xfrm>
            <a:custGeom>
              <a:avLst/>
              <a:gdLst>
                <a:gd name="T0" fmla="*/ 39 w 109"/>
                <a:gd name="T1" fmla="*/ 101 h 164"/>
                <a:gd name="T2" fmla="*/ 41 w 109"/>
                <a:gd name="T3" fmla="*/ 145 h 164"/>
                <a:gd name="T4" fmla="*/ 44 w 109"/>
                <a:gd name="T5" fmla="*/ 150 h 164"/>
                <a:gd name="T6" fmla="*/ 52 w 109"/>
                <a:gd name="T7" fmla="*/ 154 h 164"/>
                <a:gd name="T8" fmla="*/ 73 w 109"/>
                <a:gd name="T9" fmla="*/ 155 h 164"/>
                <a:gd name="T10" fmla="*/ 89 w 109"/>
                <a:gd name="T11" fmla="*/ 154 h 164"/>
                <a:gd name="T12" fmla="*/ 99 w 109"/>
                <a:gd name="T13" fmla="*/ 148 h 164"/>
                <a:gd name="T14" fmla="*/ 103 w 109"/>
                <a:gd name="T15" fmla="*/ 142 h 164"/>
                <a:gd name="T16" fmla="*/ 105 w 109"/>
                <a:gd name="T17" fmla="*/ 136 h 164"/>
                <a:gd name="T18" fmla="*/ 108 w 109"/>
                <a:gd name="T19" fmla="*/ 134 h 164"/>
                <a:gd name="T20" fmla="*/ 108 w 109"/>
                <a:gd name="T21" fmla="*/ 135 h 164"/>
                <a:gd name="T22" fmla="*/ 109 w 109"/>
                <a:gd name="T23" fmla="*/ 136 h 164"/>
                <a:gd name="T24" fmla="*/ 105 w 109"/>
                <a:gd name="T25" fmla="*/ 158 h 164"/>
                <a:gd name="T26" fmla="*/ 105 w 109"/>
                <a:gd name="T27" fmla="*/ 161 h 164"/>
                <a:gd name="T28" fmla="*/ 99 w 109"/>
                <a:gd name="T29" fmla="*/ 164 h 164"/>
                <a:gd name="T30" fmla="*/ 92 w 109"/>
                <a:gd name="T31" fmla="*/ 164 h 164"/>
                <a:gd name="T32" fmla="*/ 52 w 109"/>
                <a:gd name="T33" fmla="*/ 164 h 164"/>
                <a:gd name="T34" fmla="*/ 27 w 109"/>
                <a:gd name="T35" fmla="*/ 163 h 164"/>
                <a:gd name="T36" fmla="*/ 19 w 109"/>
                <a:gd name="T37" fmla="*/ 163 h 164"/>
                <a:gd name="T38" fmla="*/ 6 w 109"/>
                <a:gd name="T39" fmla="*/ 164 h 164"/>
                <a:gd name="T40" fmla="*/ 3 w 109"/>
                <a:gd name="T41" fmla="*/ 163 h 164"/>
                <a:gd name="T42" fmla="*/ 3 w 109"/>
                <a:gd name="T43" fmla="*/ 161 h 164"/>
                <a:gd name="T44" fmla="*/ 4 w 109"/>
                <a:gd name="T45" fmla="*/ 160 h 164"/>
                <a:gd name="T46" fmla="*/ 11 w 109"/>
                <a:gd name="T47" fmla="*/ 160 h 164"/>
                <a:gd name="T48" fmla="*/ 16 w 109"/>
                <a:gd name="T49" fmla="*/ 155 h 164"/>
                <a:gd name="T50" fmla="*/ 17 w 109"/>
                <a:gd name="T51" fmla="*/ 148 h 164"/>
                <a:gd name="T52" fmla="*/ 19 w 109"/>
                <a:gd name="T53" fmla="*/ 101 h 164"/>
                <a:gd name="T54" fmla="*/ 19 w 109"/>
                <a:gd name="T55" fmla="*/ 63 h 164"/>
                <a:gd name="T56" fmla="*/ 17 w 109"/>
                <a:gd name="T57" fmla="*/ 17 h 164"/>
                <a:gd name="T58" fmla="*/ 16 w 109"/>
                <a:gd name="T59" fmla="*/ 8 h 164"/>
                <a:gd name="T60" fmla="*/ 8 w 109"/>
                <a:gd name="T61" fmla="*/ 5 h 164"/>
                <a:gd name="T62" fmla="*/ 1 w 109"/>
                <a:gd name="T63" fmla="*/ 3 h 164"/>
                <a:gd name="T64" fmla="*/ 0 w 109"/>
                <a:gd name="T65" fmla="*/ 2 h 164"/>
                <a:gd name="T66" fmla="*/ 0 w 109"/>
                <a:gd name="T67" fmla="*/ 0 h 164"/>
                <a:gd name="T68" fmla="*/ 3 w 109"/>
                <a:gd name="T69" fmla="*/ 0 h 164"/>
                <a:gd name="T70" fmla="*/ 27 w 109"/>
                <a:gd name="T71" fmla="*/ 0 h 164"/>
                <a:gd name="T72" fmla="*/ 52 w 109"/>
                <a:gd name="T73" fmla="*/ 0 h 164"/>
                <a:gd name="T74" fmla="*/ 57 w 109"/>
                <a:gd name="T75" fmla="*/ 2 h 164"/>
                <a:gd name="T76" fmla="*/ 55 w 109"/>
                <a:gd name="T77" fmla="*/ 3 h 164"/>
                <a:gd name="T78" fmla="*/ 46 w 109"/>
                <a:gd name="T79" fmla="*/ 5 h 164"/>
                <a:gd name="T80" fmla="*/ 44 w 109"/>
                <a:gd name="T81" fmla="*/ 6 h 164"/>
                <a:gd name="T82" fmla="*/ 39 w 109"/>
                <a:gd name="T83" fmla="*/ 12 h 164"/>
                <a:gd name="T84" fmla="*/ 39 w 109"/>
                <a:gd name="T85" fmla="*/ 17 h 164"/>
                <a:gd name="T86" fmla="*/ 39 w 109"/>
                <a:gd name="T87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9" h="164">
                  <a:moveTo>
                    <a:pt x="39" y="101"/>
                  </a:moveTo>
                  <a:lnTo>
                    <a:pt x="39" y="101"/>
                  </a:lnTo>
                  <a:lnTo>
                    <a:pt x="39" y="136"/>
                  </a:lnTo>
                  <a:lnTo>
                    <a:pt x="41" y="145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6" y="153"/>
                  </a:lnTo>
                  <a:lnTo>
                    <a:pt x="52" y="154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82" y="155"/>
                  </a:lnTo>
                  <a:lnTo>
                    <a:pt x="89" y="154"/>
                  </a:lnTo>
                  <a:lnTo>
                    <a:pt x="95" y="153"/>
                  </a:lnTo>
                  <a:lnTo>
                    <a:pt x="99" y="148"/>
                  </a:lnTo>
                  <a:lnTo>
                    <a:pt x="99" y="148"/>
                  </a:lnTo>
                  <a:lnTo>
                    <a:pt x="103" y="142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06" y="135"/>
                  </a:lnTo>
                  <a:lnTo>
                    <a:pt x="108" y="134"/>
                  </a:lnTo>
                  <a:lnTo>
                    <a:pt x="108" y="134"/>
                  </a:lnTo>
                  <a:lnTo>
                    <a:pt x="108" y="135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8" y="147"/>
                  </a:lnTo>
                  <a:lnTo>
                    <a:pt x="105" y="158"/>
                  </a:lnTo>
                  <a:lnTo>
                    <a:pt x="105" y="158"/>
                  </a:lnTo>
                  <a:lnTo>
                    <a:pt x="105" y="161"/>
                  </a:lnTo>
                  <a:lnTo>
                    <a:pt x="102" y="163"/>
                  </a:lnTo>
                  <a:lnTo>
                    <a:pt x="99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6" y="164"/>
                  </a:lnTo>
                  <a:lnTo>
                    <a:pt x="6" y="164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4" y="6"/>
                  </a:lnTo>
                  <a:lnTo>
                    <a:pt x="41" y="8"/>
                  </a:lnTo>
                  <a:lnTo>
                    <a:pt x="39" y="1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63"/>
                  </a:lnTo>
                  <a:lnTo>
                    <a:pt x="39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59" name="Freeform 17">
              <a:extLst>
                <a:ext uri="{FF2B5EF4-FFF2-40B4-BE49-F238E27FC236}">
                  <a16:creationId xmlns="" xmlns:a16="http://schemas.microsoft.com/office/drawing/2014/main" id="{D9670909-39F7-4F63-BF55-35C3397E2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74160" y="5488782"/>
              <a:ext cx="87312" cy="130176"/>
            </a:xfrm>
            <a:custGeom>
              <a:avLst/>
              <a:gdLst>
                <a:gd name="T0" fmla="*/ 39 w 109"/>
                <a:gd name="T1" fmla="*/ 101 h 164"/>
                <a:gd name="T2" fmla="*/ 40 w 109"/>
                <a:gd name="T3" fmla="*/ 145 h 164"/>
                <a:gd name="T4" fmla="*/ 43 w 109"/>
                <a:gd name="T5" fmla="*/ 150 h 164"/>
                <a:gd name="T6" fmla="*/ 54 w 109"/>
                <a:gd name="T7" fmla="*/ 154 h 164"/>
                <a:gd name="T8" fmla="*/ 73 w 109"/>
                <a:gd name="T9" fmla="*/ 155 h 164"/>
                <a:gd name="T10" fmla="*/ 89 w 109"/>
                <a:gd name="T11" fmla="*/ 154 h 164"/>
                <a:gd name="T12" fmla="*/ 100 w 109"/>
                <a:gd name="T13" fmla="*/ 148 h 164"/>
                <a:gd name="T14" fmla="*/ 103 w 109"/>
                <a:gd name="T15" fmla="*/ 142 h 164"/>
                <a:gd name="T16" fmla="*/ 105 w 109"/>
                <a:gd name="T17" fmla="*/ 136 h 164"/>
                <a:gd name="T18" fmla="*/ 108 w 109"/>
                <a:gd name="T19" fmla="*/ 134 h 164"/>
                <a:gd name="T20" fmla="*/ 109 w 109"/>
                <a:gd name="T21" fmla="*/ 135 h 164"/>
                <a:gd name="T22" fmla="*/ 109 w 109"/>
                <a:gd name="T23" fmla="*/ 136 h 164"/>
                <a:gd name="T24" fmla="*/ 106 w 109"/>
                <a:gd name="T25" fmla="*/ 158 h 164"/>
                <a:gd name="T26" fmla="*/ 105 w 109"/>
                <a:gd name="T27" fmla="*/ 161 h 164"/>
                <a:gd name="T28" fmla="*/ 99 w 109"/>
                <a:gd name="T29" fmla="*/ 164 h 164"/>
                <a:gd name="T30" fmla="*/ 92 w 109"/>
                <a:gd name="T31" fmla="*/ 164 h 164"/>
                <a:gd name="T32" fmla="*/ 52 w 109"/>
                <a:gd name="T33" fmla="*/ 164 h 164"/>
                <a:gd name="T34" fmla="*/ 29 w 109"/>
                <a:gd name="T35" fmla="*/ 163 h 164"/>
                <a:gd name="T36" fmla="*/ 19 w 109"/>
                <a:gd name="T37" fmla="*/ 163 h 164"/>
                <a:gd name="T38" fmla="*/ 7 w 109"/>
                <a:gd name="T39" fmla="*/ 164 h 164"/>
                <a:gd name="T40" fmla="*/ 3 w 109"/>
                <a:gd name="T41" fmla="*/ 163 h 164"/>
                <a:gd name="T42" fmla="*/ 3 w 109"/>
                <a:gd name="T43" fmla="*/ 161 h 164"/>
                <a:gd name="T44" fmla="*/ 4 w 109"/>
                <a:gd name="T45" fmla="*/ 160 h 164"/>
                <a:gd name="T46" fmla="*/ 11 w 109"/>
                <a:gd name="T47" fmla="*/ 160 h 164"/>
                <a:gd name="T48" fmla="*/ 16 w 109"/>
                <a:gd name="T49" fmla="*/ 155 h 164"/>
                <a:gd name="T50" fmla="*/ 17 w 109"/>
                <a:gd name="T51" fmla="*/ 148 h 164"/>
                <a:gd name="T52" fmla="*/ 19 w 109"/>
                <a:gd name="T53" fmla="*/ 101 h 164"/>
                <a:gd name="T54" fmla="*/ 19 w 109"/>
                <a:gd name="T55" fmla="*/ 63 h 164"/>
                <a:gd name="T56" fmla="*/ 19 w 109"/>
                <a:gd name="T57" fmla="*/ 17 h 164"/>
                <a:gd name="T58" fmla="*/ 16 w 109"/>
                <a:gd name="T59" fmla="*/ 8 h 164"/>
                <a:gd name="T60" fmla="*/ 8 w 109"/>
                <a:gd name="T61" fmla="*/ 5 h 164"/>
                <a:gd name="T62" fmla="*/ 1 w 109"/>
                <a:gd name="T63" fmla="*/ 3 h 164"/>
                <a:gd name="T64" fmla="*/ 0 w 109"/>
                <a:gd name="T65" fmla="*/ 2 h 164"/>
                <a:gd name="T66" fmla="*/ 0 w 109"/>
                <a:gd name="T67" fmla="*/ 0 h 164"/>
                <a:gd name="T68" fmla="*/ 3 w 109"/>
                <a:gd name="T69" fmla="*/ 0 h 164"/>
                <a:gd name="T70" fmla="*/ 29 w 109"/>
                <a:gd name="T71" fmla="*/ 0 h 164"/>
                <a:gd name="T72" fmla="*/ 54 w 109"/>
                <a:gd name="T73" fmla="*/ 0 h 164"/>
                <a:gd name="T74" fmla="*/ 57 w 109"/>
                <a:gd name="T75" fmla="*/ 2 h 164"/>
                <a:gd name="T76" fmla="*/ 55 w 109"/>
                <a:gd name="T77" fmla="*/ 3 h 164"/>
                <a:gd name="T78" fmla="*/ 48 w 109"/>
                <a:gd name="T79" fmla="*/ 5 h 164"/>
                <a:gd name="T80" fmla="*/ 43 w 109"/>
                <a:gd name="T81" fmla="*/ 6 h 164"/>
                <a:gd name="T82" fmla="*/ 39 w 109"/>
                <a:gd name="T83" fmla="*/ 12 h 164"/>
                <a:gd name="T84" fmla="*/ 39 w 109"/>
                <a:gd name="T85" fmla="*/ 17 h 164"/>
                <a:gd name="T86" fmla="*/ 39 w 109"/>
                <a:gd name="T87" fmla="*/ 10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9" h="164">
                  <a:moveTo>
                    <a:pt x="39" y="101"/>
                  </a:moveTo>
                  <a:lnTo>
                    <a:pt x="39" y="101"/>
                  </a:lnTo>
                  <a:lnTo>
                    <a:pt x="39" y="136"/>
                  </a:lnTo>
                  <a:lnTo>
                    <a:pt x="40" y="145"/>
                  </a:lnTo>
                  <a:lnTo>
                    <a:pt x="43" y="150"/>
                  </a:lnTo>
                  <a:lnTo>
                    <a:pt x="43" y="150"/>
                  </a:lnTo>
                  <a:lnTo>
                    <a:pt x="46" y="153"/>
                  </a:lnTo>
                  <a:lnTo>
                    <a:pt x="54" y="154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81" y="155"/>
                  </a:lnTo>
                  <a:lnTo>
                    <a:pt x="89" y="154"/>
                  </a:lnTo>
                  <a:lnTo>
                    <a:pt x="95" y="153"/>
                  </a:lnTo>
                  <a:lnTo>
                    <a:pt x="100" y="148"/>
                  </a:lnTo>
                  <a:lnTo>
                    <a:pt x="100" y="148"/>
                  </a:lnTo>
                  <a:lnTo>
                    <a:pt x="103" y="142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06" y="135"/>
                  </a:lnTo>
                  <a:lnTo>
                    <a:pt x="108" y="134"/>
                  </a:lnTo>
                  <a:lnTo>
                    <a:pt x="108" y="134"/>
                  </a:lnTo>
                  <a:lnTo>
                    <a:pt x="109" y="135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8" y="147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5" y="161"/>
                  </a:lnTo>
                  <a:lnTo>
                    <a:pt x="102" y="163"/>
                  </a:lnTo>
                  <a:lnTo>
                    <a:pt x="99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4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3" y="6"/>
                  </a:lnTo>
                  <a:lnTo>
                    <a:pt x="40" y="8"/>
                  </a:lnTo>
                  <a:lnTo>
                    <a:pt x="39" y="1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63"/>
                  </a:lnTo>
                  <a:lnTo>
                    <a:pt x="39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60" name="Freeform 18">
              <a:extLst>
                <a:ext uri="{FF2B5EF4-FFF2-40B4-BE49-F238E27FC236}">
                  <a16:creationId xmlns="" xmlns:a16="http://schemas.microsoft.com/office/drawing/2014/main" id="{1A501C2F-B528-4574-B528-DA64B2E68F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3697" y="5488782"/>
              <a:ext cx="46037" cy="130176"/>
            </a:xfrm>
            <a:custGeom>
              <a:avLst/>
              <a:gdLst>
                <a:gd name="T0" fmla="*/ 37 w 57"/>
                <a:gd name="T1" fmla="*/ 101 h 164"/>
                <a:gd name="T2" fmla="*/ 37 w 57"/>
                <a:gd name="T3" fmla="*/ 148 h 164"/>
                <a:gd name="T4" fmla="*/ 38 w 57"/>
                <a:gd name="T5" fmla="*/ 153 h 164"/>
                <a:gd name="T6" fmla="*/ 41 w 57"/>
                <a:gd name="T7" fmla="*/ 158 h 164"/>
                <a:gd name="T8" fmla="*/ 46 w 57"/>
                <a:gd name="T9" fmla="*/ 160 h 164"/>
                <a:gd name="T10" fmla="*/ 56 w 57"/>
                <a:gd name="T11" fmla="*/ 160 h 164"/>
                <a:gd name="T12" fmla="*/ 57 w 57"/>
                <a:gd name="T13" fmla="*/ 163 h 164"/>
                <a:gd name="T14" fmla="*/ 57 w 57"/>
                <a:gd name="T15" fmla="*/ 163 h 164"/>
                <a:gd name="T16" fmla="*/ 54 w 57"/>
                <a:gd name="T17" fmla="*/ 164 h 164"/>
                <a:gd name="T18" fmla="*/ 27 w 57"/>
                <a:gd name="T19" fmla="*/ 163 h 164"/>
                <a:gd name="T20" fmla="*/ 5 w 57"/>
                <a:gd name="T21" fmla="*/ 164 h 164"/>
                <a:gd name="T22" fmla="*/ 0 w 57"/>
                <a:gd name="T23" fmla="*/ 163 h 164"/>
                <a:gd name="T24" fmla="*/ 0 w 57"/>
                <a:gd name="T25" fmla="*/ 161 h 164"/>
                <a:gd name="T26" fmla="*/ 2 w 57"/>
                <a:gd name="T27" fmla="*/ 160 h 164"/>
                <a:gd name="T28" fmla="*/ 9 w 57"/>
                <a:gd name="T29" fmla="*/ 160 h 164"/>
                <a:gd name="T30" fmla="*/ 13 w 57"/>
                <a:gd name="T31" fmla="*/ 155 h 164"/>
                <a:gd name="T32" fmla="*/ 15 w 57"/>
                <a:gd name="T33" fmla="*/ 148 h 164"/>
                <a:gd name="T34" fmla="*/ 16 w 57"/>
                <a:gd name="T35" fmla="*/ 101 h 164"/>
                <a:gd name="T36" fmla="*/ 16 w 57"/>
                <a:gd name="T37" fmla="*/ 63 h 164"/>
                <a:gd name="T38" fmla="*/ 16 w 57"/>
                <a:gd name="T39" fmla="*/ 17 h 164"/>
                <a:gd name="T40" fmla="*/ 13 w 57"/>
                <a:gd name="T41" fmla="*/ 8 h 164"/>
                <a:gd name="T42" fmla="*/ 9 w 57"/>
                <a:gd name="T43" fmla="*/ 5 h 164"/>
                <a:gd name="T44" fmla="*/ 2 w 57"/>
                <a:gd name="T45" fmla="*/ 3 h 164"/>
                <a:gd name="T46" fmla="*/ 0 w 57"/>
                <a:gd name="T47" fmla="*/ 3 h 164"/>
                <a:gd name="T48" fmla="*/ 0 w 57"/>
                <a:gd name="T49" fmla="*/ 2 h 164"/>
                <a:gd name="T50" fmla="*/ 3 w 57"/>
                <a:gd name="T51" fmla="*/ 0 h 164"/>
                <a:gd name="T52" fmla="*/ 27 w 57"/>
                <a:gd name="T53" fmla="*/ 0 h 164"/>
                <a:gd name="T54" fmla="*/ 49 w 57"/>
                <a:gd name="T55" fmla="*/ 0 h 164"/>
                <a:gd name="T56" fmla="*/ 51 w 57"/>
                <a:gd name="T57" fmla="*/ 0 h 164"/>
                <a:gd name="T58" fmla="*/ 51 w 57"/>
                <a:gd name="T59" fmla="*/ 2 h 164"/>
                <a:gd name="T60" fmla="*/ 50 w 57"/>
                <a:gd name="T61" fmla="*/ 3 h 164"/>
                <a:gd name="T62" fmla="*/ 44 w 57"/>
                <a:gd name="T63" fmla="*/ 5 h 164"/>
                <a:gd name="T64" fmla="*/ 38 w 57"/>
                <a:gd name="T65" fmla="*/ 8 h 164"/>
                <a:gd name="T66" fmla="*/ 37 w 57"/>
                <a:gd name="T67" fmla="*/ 17 h 164"/>
                <a:gd name="T68" fmla="*/ 37 w 57"/>
                <a:gd name="T69" fmla="*/ 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164">
                  <a:moveTo>
                    <a:pt x="37" y="101"/>
                  </a:moveTo>
                  <a:lnTo>
                    <a:pt x="37" y="101"/>
                  </a:lnTo>
                  <a:lnTo>
                    <a:pt x="37" y="129"/>
                  </a:lnTo>
                  <a:lnTo>
                    <a:pt x="37" y="148"/>
                  </a:lnTo>
                  <a:lnTo>
                    <a:pt x="37" y="148"/>
                  </a:lnTo>
                  <a:lnTo>
                    <a:pt x="38" y="153"/>
                  </a:lnTo>
                  <a:lnTo>
                    <a:pt x="40" y="155"/>
                  </a:lnTo>
                  <a:lnTo>
                    <a:pt x="41" y="158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56" y="160"/>
                  </a:lnTo>
                  <a:lnTo>
                    <a:pt x="56" y="160"/>
                  </a:lnTo>
                  <a:lnTo>
                    <a:pt x="57" y="161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4" y="164"/>
                  </a:lnTo>
                  <a:lnTo>
                    <a:pt x="54" y="164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5" y="164"/>
                  </a:lnTo>
                  <a:lnTo>
                    <a:pt x="5" y="164"/>
                  </a:lnTo>
                  <a:lnTo>
                    <a:pt x="2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1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9" y="160"/>
                  </a:lnTo>
                  <a:lnTo>
                    <a:pt x="9" y="160"/>
                  </a:lnTo>
                  <a:lnTo>
                    <a:pt x="12" y="158"/>
                  </a:lnTo>
                  <a:lnTo>
                    <a:pt x="13" y="155"/>
                  </a:lnTo>
                  <a:lnTo>
                    <a:pt x="15" y="148"/>
                  </a:lnTo>
                  <a:lnTo>
                    <a:pt x="15" y="148"/>
                  </a:lnTo>
                  <a:lnTo>
                    <a:pt x="16" y="129"/>
                  </a:lnTo>
                  <a:lnTo>
                    <a:pt x="16" y="101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2"/>
                  </a:lnTo>
                  <a:lnTo>
                    <a:pt x="13" y="8"/>
                  </a:lnTo>
                  <a:lnTo>
                    <a:pt x="12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1" y="6"/>
                  </a:lnTo>
                  <a:lnTo>
                    <a:pt x="38" y="8"/>
                  </a:lnTo>
                  <a:lnTo>
                    <a:pt x="37" y="12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63"/>
                  </a:lnTo>
                  <a:lnTo>
                    <a:pt x="37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65" name="Freeform 19">
              <a:extLst>
                <a:ext uri="{FF2B5EF4-FFF2-40B4-BE49-F238E27FC236}">
                  <a16:creationId xmlns="" xmlns:a16="http://schemas.microsoft.com/office/drawing/2014/main" id="{5889E331-3862-404A-A5E2-BE5FFE499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5134" y="5488782"/>
              <a:ext cx="92074" cy="130176"/>
            </a:xfrm>
            <a:custGeom>
              <a:avLst/>
              <a:gdLst>
                <a:gd name="T0" fmla="*/ 19 w 115"/>
                <a:gd name="T1" fmla="*/ 63 h 164"/>
                <a:gd name="T2" fmla="*/ 19 w 115"/>
                <a:gd name="T3" fmla="*/ 17 h 164"/>
                <a:gd name="T4" fmla="*/ 16 w 115"/>
                <a:gd name="T5" fmla="*/ 8 h 164"/>
                <a:gd name="T6" fmla="*/ 9 w 115"/>
                <a:gd name="T7" fmla="*/ 5 h 164"/>
                <a:gd name="T8" fmla="*/ 1 w 115"/>
                <a:gd name="T9" fmla="*/ 3 h 164"/>
                <a:gd name="T10" fmla="*/ 0 w 115"/>
                <a:gd name="T11" fmla="*/ 2 h 164"/>
                <a:gd name="T12" fmla="*/ 1 w 115"/>
                <a:gd name="T13" fmla="*/ 0 h 164"/>
                <a:gd name="T14" fmla="*/ 3 w 115"/>
                <a:gd name="T15" fmla="*/ 0 h 164"/>
                <a:gd name="T16" fmla="*/ 29 w 115"/>
                <a:gd name="T17" fmla="*/ 0 h 164"/>
                <a:gd name="T18" fmla="*/ 61 w 115"/>
                <a:gd name="T19" fmla="*/ 0 h 164"/>
                <a:gd name="T20" fmla="*/ 92 w 115"/>
                <a:gd name="T21" fmla="*/ 5 h 164"/>
                <a:gd name="T22" fmla="*/ 104 w 115"/>
                <a:gd name="T23" fmla="*/ 12 h 164"/>
                <a:gd name="T24" fmla="*/ 108 w 115"/>
                <a:gd name="T25" fmla="*/ 17 h 164"/>
                <a:gd name="T26" fmla="*/ 114 w 115"/>
                <a:gd name="T27" fmla="*/ 30 h 164"/>
                <a:gd name="T28" fmla="*/ 115 w 115"/>
                <a:gd name="T29" fmla="*/ 38 h 164"/>
                <a:gd name="T30" fmla="*/ 111 w 115"/>
                <a:gd name="T31" fmla="*/ 60 h 164"/>
                <a:gd name="T32" fmla="*/ 99 w 115"/>
                <a:gd name="T33" fmla="*/ 77 h 164"/>
                <a:gd name="T34" fmla="*/ 80 w 115"/>
                <a:gd name="T35" fmla="*/ 87 h 164"/>
                <a:gd name="T36" fmla="*/ 57 w 115"/>
                <a:gd name="T37" fmla="*/ 90 h 164"/>
                <a:gd name="T38" fmla="*/ 51 w 115"/>
                <a:gd name="T39" fmla="*/ 90 h 164"/>
                <a:gd name="T40" fmla="*/ 50 w 115"/>
                <a:gd name="T41" fmla="*/ 90 h 164"/>
                <a:gd name="T42" fmla="*/ 48 w 115"/>
                <a:gd name="T43" fmla="*/ 88 h 164"/>
                <a:gd name="T44" fmla="*/ 54 w 115"/>
                <a:gd name="T45" fmla="*/ 85 h 164"/>
                <a:gd name="T46" fmla="*/ 63 w 115"/>
                <a:gd name="T47" fmla="*/ 85 h 164"/>
                <a:gd name="T48" fmla="*/ 79 w 115"/>
                <a:gd name="T49" fmla="*/ 79 h 164"/>
                <a:gd name="T50" fmla="*/ 89 w 115"/>
                <a:gd name="T51" fmla="*/ 71 h 164"/>
                <a:gd name="T52" fmla="*/ 95 w 115"/>
                <a:gd name="T53" fmla="*/ 58 h 164"/>
                <a:gd name="T54" fmla="*/ 96 w 115"/>
                <a:gd name="T55" fmla="*/ 50 h 164"/>
                <a:gd name="T56" fmla="*/ 93 w 115"/>
                <a:gd name="T57" fmla="*/ 36 h 164"/>
                <a:gd name="T58" fmla="*/ 83 w 115"/>
                <a:gd name="T59" fmla="*/ 18 h 164"/>
                <a:gd name="T60" fmla="*/ 79 w 115"/>
                <a:gd name="T61" fmla="*/ 14 h 164"/>
                <a:gd name="T62" fmla="*/ 66 w 115"/>
                <a:gd name="T63" fmla="*/ 8 h 164"/>
                <a:gd name="T64" fmla="*/ 52 w 115"/>
                <a:gd name="T65" fmla="*/ 8 h 164"/>
                <a:gd name="T66" fmla="*/ 41 w 115"/>
                <a:gd name="T67" fmla="*/ 9 h 164"/>
                <a:gd name="T68" fmla="*/ 39 w 115"/>
                <a:gd name="T69" fmla="*/ 11 h 164"/>
                <a:gd name="T70" fmla="*/ 39 w 115"/>
                <a:gd name="T71" fmla="*/ 101 h 164"/>
                <a:gd name="T72" fmla="*/ 39 w 115"/>
                <a:gd name="T73" fmla="*/ 129 h 164"/>
                <a:gd name="T74" fmla="*/ 39 w 115"/>
                <a:gd name="T75" fmla="*/ 148 h 164"/>
                <a:gd name="T76" fmla="*/ 42 w 115"/>
                <a:gd name="T77" fmla="*/ 155 h 164"/>
                <a:gd name="T78" fmla="*/ 48 w 115"/>
                <a:gd name="T79" fmla="*/ 160 h 164"/>
                <a:gd name="T80" fmla="*/ 58 w 115"/>
                <a:gd name="T81" fmla="*/ 160 h 164"/>
                <a:gd name="T82" fmla="*/ 60 w 115"/>
                <a:gd name="T83" fmla="*/ 161 h 164"/>
                <a:gd name="T84" fmla="*/ 60 w 115"/>
                <a:gd name="T85" fmla="*/ 163 h 164"/>
                <a:gd name="T86" fmla="*/ 57 w 115"/>
                <a:gd name="T87" fmla="*/ 164 h 164"/>
                <a:gd name="T88" fmla="*/ 29 w 115"/>
                <a:gd name="T89" fmla="*/ 163 h 164"/>
                <a:gd name="T90" fmla="*/ 7 w 115"/>
                <a:gd name="T91" fmla="*/ 164 h 164"/>
                <a:gd name="T92" fmla="*/ 4 w 115"/>
                <a:gd name="T93" fmla="*/ 163 h 164"/>
                <a:gd name="T94" fmla="*/ 3 w 115"/>
                <a:gd name="T95" fmla="*/ 163 h 164"/>
                <a:gd name="T96" fmla="*/ 4 w 115"/>
                <a:gd name="T97" fmla="*/ 160 h 164"/>
                <a:gd name="T98" fmla="*/ 12 w 115"/>
                <a:gd name="T99" fmla="*/ 160 h 164"/>
                <a:gd name="T100" fmla="*/ 14 w 115"/>
                <a:gd name="T101" fmla="*/ 158 h 164"/>
                <a:gd name="T102" fmla="*/ 17 w 115"/>
                <a:gd name="T103" fmla="*/ 148 h 164"/>
                <a:gd name="T104" fmla="*/ 19 w 115"/>
                <a:gd name="T105" fmla="*/ 129 h 164"/>
                <a:gd name="T106" fmla="*/ 19 w 115"/>
                <a:gd name="T107" fmla="*/ 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64">
                  <a:moveTo>
                    <a:pt x="19" y="63"/>
                  </a:moveTo>
                  <a:lnTo>
                    <a:pt x="19" y="63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7" y="12"/>
                  </a:lnTo>
                  <a:lnTo>
                    <a:pt x="16" y="8"/>
                  </a:lnTo>
                  <a:lnTo>
                    <a:pt x="13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79" y="2"/>
                  </a:lnTo>
                  <a:lnTo>
                    <a:pt x="92" y="5"/>
                  </a:lnTo>
                  <a:lnTo>
                    <a:pt x="99" y="9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8" y="17"/>
                  </a:lnTo>
                  <a:lnTo>
                    <a:pt x="111" y="22"/>
                  </a:lnTo>
                  <a:lnTo>
                    <a:pt x="114" y="30"/>
                  </a:lnTo>
                  <a:lnTo>
                    <a:pt x="115" y="38"/>
                  </a:lnTo>
                  <a:lnTo>
                    <a:pt x="115" y="38"/>
                  </a:lnTo>
                  <a:lnTo>
                    <a:pt x="114" y="50"/>
                  </a:lnTo>
                  <a:lnTo>
                    <a:pt x="111" y="60"/>
                  </a:lnTo>
                  <a:lnTo>
                    <a:pt x="105" y="69"/>
                  </a:lnTo>
                  <a:lnTo>
                    <a:pt x="99" y="77"/>
                  </a:lnTo>
                  <a:lnTo>
                    <a:pt x="90" y="82"/>
                  </a:lnTo>
                  <a:lnTo>
                    <a:pt x="80" y="87"/>
                  </a:lnTo>
                  <a:lnTo>
                    <a:pt x="70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0" y="90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50" y="87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63" y="85"/>
                  </a:lnTo>
                  <a:lnTo>
                    <a:pt x="71" y="82"/>
                  </a:lnTo>
                  <a:lnTo>
                    <a:pt x="79" y="79"/>
                  </a:lnTo>
                  <a:lnTo>
                    <a:pt x="85" y="75"/>
                  </a:lnTo>
                  <a:lnTo>
                    <a:pt x="89" y="71"/>
                  </a:lnTo>
                  <a:lnTo>
                    <a:pt x="93" y="65"/>
                  </a:lnTo>
                  <a:lnTo>
                    <a:pt x="95" y="58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5" y="44"/>
                  </a:lnTo>
                  <a:lnTo>
                    <a:pt x="93" y="36"/>
                  </a:lnTo>
                  <a:lnTo>
                    <a:pt x="90" y="27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79" y="14"/>
                  </a:lnTo>
                  <a:lnTo>
                    <a:pt x="74" y="11"/>
                  </a:lnTo>
                  <a:lnTo>
                    <a:pt x="66" y="8"/>
                  </a:lnTo>
                  <a:lnTo>
                    <a:pt x="5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9" y="11"/>
                  </a:lnTo>
                  <a:lnTo>
                    <a:pt x="39" y="14"/>
                  </a:lnTo>
                  <a:lnTo>
                    <a:pt x="39" y="101"/>
                  </a:lnTo>
                  <a:lnTo>
                    <a:pt x="39" y="101"/>
                  </a:lnTo>
                  <a:lnTo>
                    <a:pt x="39" y="129"/>
                  </a:lnTo>
                  <a:lnTo>
                    <a:pt x="39" y="148"/>
                  </a:lnTo>
                  <a:lnTo>
                    <a:pt x="39" y="148"/>
                  </a:lnTo>
                  <a:lnTo>
                    <a:pt x="41" y="153"/>
                  </a:lnTo>
                  <a:lnTo>
                    <a:pt x="42" y="155"/>
                  </a:lnTo>
                  <a:lnTo>
                    <a:pt x="44" y="158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58" y="160"/>
                  </a:lnTo>
                  <a:lnTo>
                    <a:pt x="58" y="160"/>
                  </a:lnTo>
                  <a:lnTo>
                    <a:pt x="60" y="161"/>
                  </a:lnTo>
                  <a:lnTo>
                    <a:pt x="60" y="163"/>
                  </a:lnTo>
                  <a:lnTo>
                    <a:pt x="60" y="163"/>
                  </a:lnTo>
                  <a:lnTo>
                    <a:pt x="60" y="163"/>
                  </a:lnTo>
                  <a:lnTo>
                    <a:pt x="57" y="164"/>
                  </a:lnTo>
                  <a:lnTo>
                    <a:pt x="57" y="164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4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4" y="161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4" y="158"/>
                  </a:lnTo>
                  <a:lnTo>
                    <a:pt x="16" y="15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9" y="129"/>
                  </a:lnTo>
                  <a:lnTo>
                    <a:pt x="19" y="101"/>
                  </a:lnTo>
                  <a:lnTo>
                    <a:pt x="19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66" name="Freeform 20">
              <a:extLst>
                <a:ext uri="{FF2B5EF4-FFF2-40B4-BE49-F238E27FC236}">
                  <a16:creationId xmlns="" xmlns:a16="http://schemas.microsoft.com/office/drawing/2014/main" id="{B8D065F4-E5CF-48C1-9472-9D09915ED3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63083" y="5487194"/>
              <a:ext cx="107949" cy="131763"/>
            </a:xfrm>
            <a:custGeom>
              <a:avLst/>
              <a:gdLst>
                <a:gd name="T0" fmla="*/ 82 w 137"/>
                <a:gd name="T1" fmla="*/ 103 h 166"/>
                <a:gd name="T2" fmla="*/ 83 w 137"/>
                <a:gd name="T3" fmla="*/ 150 h 166"/>
                <a:gd name="T4" fmla="*/ 83 w 137"/>
                <a:gd name="T5" fmla="*/ 155 h 166"/>
                <a:gd name="T6" fmla="*/ 88 w 137"/>
                <a:gd name="T7" fmla="*/ 160 h 166"/>
                <a:gd name="T8" fmla="*/ 92 w 137"/>
                <a:gd name="T9" fmla="*/ 162 h 166"/>
                <a:gd name="T10" fmla="*/ 102 w 137"/>
                <a:gd name="T11" fmla="*/ 162 h 166"/>
                <a:gd name="T12" fmla="*/ 104 w 137"/>
                <a:gd name="T13" fmla="*/ 165 h 166"/>
                <a:gd name="T14" fmla="*/ 102 w 137"/>
                <a:gd name="T15" fmla="*/ 165 h 166"/>
                <a:gd name="T16" fmla="*/ 101 w 137"/>
                <a:gd name="T17" fmla="*/ 166 h 166"/>
                <a:gd name="T18" fmla="*/ 73 w 137"/>
                <a:gd name="T19" fmla="*/ 165 h 166"/>
                <a:gd name="T20" fmla="*/ 50 w 137"/>
                <a:gd name="T21" fmla="*/ 166 h 166"/>
                <a:gd name="T22" fmla="*/ 45 w 137"/>
                <a:gd name="T23" fmla="*/ 165 h 166"/>
                <a:gd name="T24" fmla="*/ 47 w 137"/>
                <a:gd name="T25" fmla="*/ 163 h 166"/>
                <a:gd name="T26" fmla="*/ 48 w 137"/>
                <a:gd name="T27" fmla="*/ 163 h 166"/>
                <a:gd name="T28" fmla="*/ 54 w 137"/>
                <a:gd name="T29" fmla="*/ 162 h 166"/>
                <a:gd name="T30" fmla="*/ 59 w 137"/>
                <a:gd name="T31" fmla="*/ 157 h 166"/>
                <a:gd name="T32" fmla="*/ 62 w 137"/>
                <a:gd name="T33" fmla="*/ 150 h 166"/>
                <a:gd name="T34" fmla="*/ 62 w 137"/>
                <a:gd name="T35" fmla="*/ 103 h 166"/>
                <a:gd name="T36" fmla="*/ 29 w 137"/>
                <a:gd name="T37" fmla="*/ 13 h 166"/>
                <a:gd name="T38" fmla="*/ 21 w 137"/>
                <a:gd name="T39" fmla="*/ 13 h 166"/>
                <a:gd name="T40" fmla="*/ 10 w 137"/>
                <a:gd name="T41" fmla="*/ 17 h 166"/>
                <a:gd name="T42" fmla="*/ 7 w 137"/>
                <a:gd name="T43" fmla="*/ 20 h 166"/>
                <a:gd name="T44" fmla="*/ 3 w 137"/>
                <a:gd name="T45" fmla="*/ 27 h 166"/>
                <a:gd name="T46" fmla="*/ 2 w 137"/>
                <a:gd name="T47" fmla="*/ 29 h 166"/>
                <a:gd name="T48" fmla="*/ 0 w 137"/>
                <a:gd name="T49" fmla="*/ 29 h 166"/>
                <a:gd name="T50" fmla="*/ 0 w 137"/>
                <a:gd name="T51" fmla="*/ 27 h 166"/>
                <a:gd name="T52" fmla="*/ 5 w 137"/>
                <a:gd name="T53" fmla="*/ 4 h 166"/>
                <a:gd name="T54" fmla="*/ 7 w 137"/>
                <a:gd name="T55" fmla="*/ 0 h 166"/>
                <a:gd name="T56" fmla="*/ 10 w 137"/>
                <a:gd name="T57" fmla="*/ 1 h 166"/>
                <a:gd name="T58" fmla="*/ 16 w 137"/>
                <a:gd name="T59" fmla="*/ 2 h 166"/>
                <a:gd name="T60" fmla="*/ 114 w 137"/>
                <a:gd name="T61" fmla="*/ 2 h 166"/>
                <a:gd name="T62" fmla="*/ 130 w 137"/>
                <a:gd name="T63" fmla="*/ 2 h 166"/>
                <a:gd name="T64" fmla="*/ 137 w 137"/>
                <a:gd name="T65" fmla="*/ 1 h 166"/>
                <a:gd name="T66" fmla="*/ 137 w 137"/>
                <a:gd name="T67" fmla="*/ 1 h 166"/>
                <a:gd name="T68" fmla="*/ 137 w 137"/>
                <a:gd name="T69" fmla="*/ 4 h 166"/>
                <a:gd name="T70" fmla="*/ 137 w 137"/>
                <a:gd name="T71" fmla="*/ 29 h 166"/>
                <a:gd name="T72" fmla="*/ 135 w 137"/>
                <a:gd name="T73" fmla="*/ 30 h 166"/>
                <a:gd name="T74" fmla="*/ 135 w 137"/>
                <a:gd name="T75" fmla="*/ 30 h 166"/>
                <a:gd name="T76" fmla="*/ 133 w 137"/>
                <a:gd name="T77" fmla="*/ 24 h 166"/>
                <a:gd name="T78" fmla="*/ 132 w 137"/>
                <a:gd name="T79" fmla="*/ 20 h 166"/>
                <a:gd name="T80" fmla="*/ 120 w 137"/>
                <a:gd name="T81" fmla="*/ 14 h 166"/>
                <a:gd name="T82" fmla="*/ 82 w 137"/>
                <a:gd name="T83" fmla="*/ 1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7" h="166">
                  <a:moveTo>
                    <a:pt x="82" y="103"/>
                  </a:moveTo>
                  <a:lnTo>
                    <a:pt x="82" y="103"/>
                  </a:lnTo>
                  <a:lnTo>
                    <a:pt x="82" y="131"/>
                  </a:lnTo>
                  <a:lnTo>
                    <a:pt x="83" y="150"/>
                  </a:lnTo>
                  <a:lnTo>
                    <a:pt x="83" y="150"/>
                  </a:lnTo>
                  <a:lnTo>
                    <a:pt x="83" y="155"/>
                  </a:lnTo>
                  <a:lnTo>
                    <a:pt x="85" y="157"/>
                  </a:lnTo>
                  <a:lnTo>
                    <a:pt x="88" y="160"/>
                  </a:lnTo>
                  <a:lnTo>
                    <a:pt x="92" y="162"/>
                  </a:lnTo>
                  <a:lnTo>
                    <a:pt x="92" y="162"/>
                  </a:lnTo>
                  <a:lnTo>
                    <a:pt x="102" y="162"/>
                  </a:lnTo>
                  <a:lnTo>
                    <a:pt x="102" y="162"/>
                  </a:lnTo>
                  <a:lnTo>
                    <a:pt x="104" y="163"/>
                  </a:lnTo>
                  <a:lnTo>
                    <a:pt x="104" y="165"/>
                  </a:lnTo>
                  <a:lnTo>
                    <a:pt x="104" y="165"/>
                  </a:lnTo>
                  <a:lnTo>
                    <a:pt x="102" y="165"/>
                  </a:lnTo>
                  <a:lnTo>
                    <a:pt x="101" y="166"/>
                  </a:lnTo>
                  <a:lnTo>
                    <a:pt x="101" y="16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0" y="166"/>
                  </a:lnTo>
                  <a:lnTo>
                    <a:pt x="50" y="166"/>
                  </a:lnTo>
                  <a:lnTo>
                    <a:pt x="47" y="165"/>
                  </a:lnTo>
                  <a:lnTo>
                    <a:pt x="45" y="165"/>
                  </a:lnTo>
                  <a:lnTo>
                    <a:pt x="45" y="165"/>
                  </a:lnTo>
                  <a:lnTo>
                    <a:pt x="47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57" y="160"/>
                  </a:lnTo>
                  <a:lnTo>
                    <a:pt x="59" y="157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2" y="131"/>
                  </a:lnTo>
                  <a:lnTo>
                    <a:pt x="62" y="103"/>
                  </a:lnTo>
                  <a:lnTo>
                    <a:pt x="62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1" y="13"/>
                  </a:lnTo>
                  <a:lnTo>
                    <a:pt x="15" y="14"/>
                  </a:lnTo>
                  <a:lnTo>
                    <a:pt x="10" y="17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3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29"/>
                  </a:lnTo>
                  <a:lnTo>
                    <a:pt x="137" y="29"/>
                  </a:lnTo>
                  <a:lnTo>
                    <a:pt x="136" y="30"/>
                  </a:lnTo>
                  <a:lnTo>
                    <a:pt x="135" y="30"/>
                  </a:lnTo>
                  <a:lnTo>
                    <a:pt x="135" y="30"/>
                  </a:lnTo>
                  <a:lnTo>
                    <a:pt x="135" y="30"/>
                  </a:lnTo>
                  <a:lnTo>
                    <a:pt x="133" y="27"/>
                  </a:lnTo>
                  <a:lnTo>
                    <a:pt x="133" y="24"/>
                  </a:lnTo>
                  <a:lnTo>
                    <a:pt x="133" y="24"/>
                  </a:lnTo>
                  <a:lnTo>
                    <a:pt x="132" y="20"/>
                  </a:lnTo>
                  <a:lnTo>
                    <a:pt x="127" y="17"/>
                  </a:lnTo>
                  <a:lnTo>
                    <a:pt x="120" y="14"/>
                  </a:lnTo>
                  <a:lnTo>
                    <a:pt x="107" y="13"/>
                  </a:lnTo>
                  <a:lnTo>
                    <a:pt x="82" y="13"/>
                  </a:lnTo>
                  <a:lnTo>
                    <a:pt x="82" y="1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67" name="Freeform 21">
              <a:extLst>
                <a:ext uri="{FF2B5EF4-FFF2-40B4-BE49-F238E27FC236}">
                  <a16:creationId xmlns="" xmlns:a16="http://schemas.microsoft.com/office/drawing/2014/main" id="{D8B6255E-06C4-46FE-8F7A-A059B49F2E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61508" y="5485607"/>
              <a:ext cx="139699" cy="133351"/>
            </a:xfrm>
            <a:custGeom>
              <a:avLst/>
              <a:gdLst>
                <a:gd name="T0" fmla="*/ 80 w 175"/>
                <a:gd name="T1" fmla="*/ 9 h 168"/>
                <a:gd name="T2" fmla="*/ 84 w 175"/>
                <a:gd name="T3" fmla="*/ 0 h 168"/>
                <a:gd name="T4" fmla="*/ 86 w 175"/>
                <a:gd name="T5" fmla="*/ 2 h 168"/>
                <a:gd name="T6" fmla="*/ 90 w 175"/>
                <a:gd name="T7" fmla="*/ 9 h 168"/>
                <a:gd name="T8" fmla="*/ 144 w 175"/>
                <a:gd name="T9" fmla="*/ 139 h 168"/>
                <a:gd name="T10" fmla="*/ 149 w 175"/>
                <a:gd name="T11" fmla="*/ 151 h 168"/>
                <a:gd name="T12" fmla="*/ 159 w 175"/>
                <a:gd name="T13" fmla="*/ 161 h 168"/>
                <a:gd name="T14" fmla="*/ 163 w 175"/>
                <a:gd name="T15" fmla="*/ 162 h 168"/>
                <a:gd name="T16" fmla="*/ 172 w 175"/>
                <a:gd name="T17" fmla="*/ 164 h 168"/>
                <a:gd name="T18" fmla="*/ 175 w 175"/>
                <a:gd name="T19" fmla="*/ 167 h 168"/>
                <a:gd name="T20" fmla="*/ 172 w 175"/>
                <a:gd name="T21" fmla="*/ 167 h 168"/>
                <a:gd name="T22" fmla="*/ 169 w 175"/>
                <a:gd name="T23" fmla="*/ 168 h 168"/>
                <a:gd name="T24" fmla="*/ 134 w 175"/>
                <a:gd name="T25" fmla="*/ 167 h 168"/>
                <a:gd name="T26" fmla="*/ 127 w 175"/>
                <a:gd name="T27" fmla="*/ 165 h 168"/>
                <a:gd name="T28" fmla="*/ 127 w 175"/>
                <a:gd name="T29" fmla="*/ 165 h 168"/>
                <a:gd name="T30" fmla="*/ 128 w 175"/>
                <a:gd name="T31" fmla="*/ 164 h 168"/>
                <a:gd name="T32" fmla="*/ 130 w 175"/>
                <a:gd name="T33" fmla="*/ 161 h 168"/>
                <a:gd name="T34" fmla="*/ 109 w 175"/>
                <a:gd name="T35" fmla="*/ 108 h 168"/>
                <a:gd name="T36" fmla="*/ 109 w 175"/>
                <a:gd name="T37" fmla="*/ 108 h 168"/>
                <a:gd name="T38" fmla="*/ 57 w 175"/>
                <a:gd name="T39" fmla="*/ 108 h 168"/>
                <a:gd name="T40" fmla="*/ 55 w 175"/>
                <a:gd name="T41" fmla="*/ 108 h 168"/>
                <a:gd name="T42" fmla="*/ 41 w 175"/>
                <a:gd name="T43" fmla="*/ 143 h 168"/>
                <a:gd name="T44" fmla="*/ 39 w 175"/>
                <a:gd name="T45" fmla="*/ 152 h 168"/>
                <a:gd name="T46" fmla="*/ 38 w 175"/>
                <a:gd name="T47" fmla="*/ 158 h 168"/>
                <a:gd name="T48" fmla="*/ 41 w 175"/>
                <a:gd name="T49" fmla="*/ 162 h 168"/>
                <a:gd name="T50" fmla="*/ 48 w 175"/>
                <a:gd name="T51" fmla="*/ 164 h 168"/>
                <a:gd name="T52" fmla="*/ 49 w 175"/>
                <a:gd name="T53" fmla="*/ 165 h 168"/>
                <a:gd name="T54" fmla="*/ 49 w 175"/>
                <a:gd name="T55" fmla="*/ 167 h 168"/>
                <a:gd name="T56" fmla="*/ 47 w 175"/>
                <a:gd name="T57" fmla="*/ 168 h 168"/>
                <a:gd name="T58" fmla="*/ 26 w 175"/>
                <a:gd name="T59" fmla="*/ 167 h 168"/>
                <a:gd name="T60" fmla="*/ 4 w 175"/>
                <a:gd name="T61" fmla="*/ 168 h 168"/>
                <a:gd name="T62" fmla="*/ 1 w 175"/>
                <a:gd name="T63" fmla="*/ 167 h 168"/>
                <a:gd name="T64" fmla="*/ 0 w 175"/>
                <a:gd name="T65" fmla="*/ 167 h 168"/>
                <a:gd name="T66" fmla="*/ 1 w 175"/>
                <a:gd name="T67" fmla="*/ 164 h 168"/>
                <a:gd name="T68" fmla="*/ 9 w 175"/>
                <a:gd name="T69" fmla="*/ 164 h 168"/>
                <a:gd name="T70" fmla="*/ 14 w 175"/>
                <a:gd name="T71" fmla="*/ 162 h 168"/>
                <a:gd name="T72" fmla="*/ 23 w 175"/>
                <a:gd name="T73" fmla="*/ 152 h 168"/>
                <a:gd name="T74" fmla="*/ 80 w 175"/>
                <a:gd name="T75" fmla="*/ 9 h 168"/>
                <a:gd name="T76" fmla="*/ 105 w 175"/>
                <a:gd name="T77" fmla="*/ 98 h 168"/>
                <a:gd name="T78" fmla="*/ 105 w 175"/>
                <a:gd name="T79" fmla="*/ 97 h 168"/>
                <a:gd name="T80" fmla="*/ 83 w 175"/>
                <a:gd name="T81" fmla="*/ 38 h 168"/>
                <a:gd name="T82" fmla="*/ 79 w 175"/>
                <a:gd name="T83" fmla="*/ 38 h 168"/>
                <a:gd name="T84" fmla="*/ 58 w 175"/>
                <a:gd name="T85" fmla="*/ 97 h 168"/>
                <a:gd name="T86" fmla="*/ 60 w 175"/>
                <a:gd name="T87" fmla="*/ 9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5" h="168">
                  <a:moveTo>
                    <a:pt x="80" y="9"/>
                  </a:moveTo>
                  <a:lnTo>
                    <a:pt x="80" y="9"/>
                  </a:lnTo>
                  <a:lnTo>
                    <a:pt x="83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144" y="139"/>
                  </a:lnTo>
                  <a:lnTo>
                    <a:pt x="144" y="139"/>
                  </a:lnTo>
                  <a:lnTo>
                    <a:pt x="149" y="151"/>
                  </a:lnTo>
                  <a:lnTo>
                    <a:pt x="155" y="158"/>
                  </a:lnTo>
                  <a:lnTo>
                    <a:pt x="159" y="161"/>
                  </a:lnTo>
                  <a:lnTo>
                    <a:pt x="163" y="162"/>
                  </a:lnTo>
                  <a:lnTo>
                    <a:pt x="163" y="162"/>
                  </a:lnTo>
                  <a:lnTo>
                    <a:pt x="172" y="164"/>
                  </a:lnTo>
                  <a:lnTo>
                    <a:pt x="172" y="164"/>
                  </a:lnTo>
                  <a:lnTo>
                    <a:pt x="174" y="165"/>
                  </a:lnTo>
                  <a:lnTo>
                    <a:pt x="175" y="167"/>
                  </a:lnTo>
                  <a:lnTo>
                    <a:pt x="175" y="167"/>
                  </a:lnTo>
                  <a:lnTo>
                    <a:pt x="172" y="167"/>
                  </a:lnTo>
                  <a:lnTo>
                    <a:pt x="169" y="168"/>
                  </a:lnTo>
                  <a:lnTo>
                    <a:pt x="169" y="168"/>
                  </a:lnTo>
                  <a:lnTo>
                    <a:pt x="134" y="167"/>
                  </a:lnTo>
                  <a:lnTo>
                    <a:pt x="134" y="167"/>
                  </a:lnTo>
                  <a:lnTo>
                    <a:pt x="128" y="167"/>
                  </a:lnTo>
                  <a:lnTo>
                    <a:pt x="127" y="165"/>
                  </a:lnTo>
                  <a:lnTo>
                    <a:pt x="127" y="165"/>
                  </a:lnTo>
                  <a:lnTo>
                    <a:pt x="127" y="165"/>
                  </a:lnTo>
                  <a:lnTo>
                    <a:pt x="128" y="164"/>
                  </a:lnTo>
                  <a:lnTo>
                    <a:pt x="128" y="164"/>
                  </a:lnTo>
                  <a:lnTo>
                    <a:pt x="130" y="162"/>
                  </a:lnTo>
                  <a:lnTo>
                    <a:pt x="130" y="161"/>
                  </a:lnTo>
                  <a:lnTo>
                    <a:pt x="130" y="158"/>
                  </a:lnTo>
                  <a:lnTo>
                    <a:pt x="109" y="108"/>
                  </a:lnTo>
                  <a:lnTo>
                    <a:pt x="109" y="108"/>
                  </a:lnTo>
                  <a:lnTo>
                    <a:pt x="109" y="108"/>
                  </a:lnTo>
                  <a:lnTo>
                    <a:pt x="108" y="108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5" y="108"/>
                  </a:lnTo>
                  <a:lnTo>
                    <a:pt x="54" y="110"/>
                  </a:lnTo>
                  <a:lnTo>
                    <a:pt x="41" y="143"/>
                  </a:lnTo>
                  <a:lnTo>
                    <a:pt x="41" y="143"/>
                  </a:lnTo>
                  <a:lnTo>
                    <a:pt x="39" y="152"/>
                  </a:lnTo>
                  <a:lnTo>
                    <a:pt x="38" y="158"/>
                  </a:lnTo>
                  <a:lnTo>
                    <a:pt x="38" y="158"/>
                  </a:lnTo>
                  <a:lnTo>
                    <a:pt x="38" y="161"/>
                  </a:lnTo>
                  <a:lnTo>
                    <a:pt x="41" y="162"/>
                  </a:lnTo>
                  <a:lnTo>
                    <a:pt x="45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9" y="165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1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5"/>
                  </a:lnTo>
                  <a:lnTo>
                    <a:pt x="1" y="164"/>
                  </a:lnTo>
                  <a:lnTo>
                    <a:pt x="1" y="164"/>
                  </a:lnTo>
                  <a:lnTo>
                    <a:pt x="9" y="164"/>
                  </a:lnTo>
                  <a:lnTo>
                    <a:pt x="9" y="164"/>
                  </a:lnTo>
                  <a:lnTo>
                    <a:pt x="14" y="162"/>
                  </a:lnTo>
                  <a:lnTo>
                    <a:pt x="20" y="158"/>
                  </a:lnTo>
                  <a:lnTo>
                    <a:pt x="23" y="152"/>
                  </a:lnTo>
                  <a:lnTo>
                    <a:pt x="28" y="143"/>
                  </a:lnTo>
                  <a:lnTo>
                    <a:pt x="80" y="9"/>
                  </a:lnTo>
                  <a:close/>
                  <a:moveTo>
                    <a:pt x="105" y="98"/>
                  </a:moveTo>
                  <a:lnTo>
                    <a:pt x="105" y="98"/>
                  </a:lnTo>
                  <a:lnTo>
                    <a:pt x="105" y="98"/>
                  </a:lnTo>
                  <a:lnTo>
                    <a:pt x="105" y="97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2" y="35"/>
                  </a:lnTo>
                  <a:lnTo>
                    <a:pt x="79" y="38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58" y="98"/>
                  </a:lnTo>
                  <a:lnTo>
                    <a:pt x="60" y="98"/>
                  </a:lnTo>
                  <a:lnTo>
                    <a:pt x="105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  <p:sp>
          <p:nvSpPr>
            <p:cNvPr id="68" name="Freeform 22">
              <a:extLst>
                <a:ext uri="{FF2B5EF4-FFF2-40B4-BE49-F238E27FC236}">
                  <a16:creationId xmlns="" xmlns:a16="http://schemas.microsoft.com/office/drawing/2014/main" id="{3B4886F1-96A0-4019-A44D-2CCDB996F3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7482" y="5406231"/>
              <a:ext cx="460372" cy="295277"/>
            </a:xfrm>
            <a:custGeom>
              <a:avLst/>
              <a:gdLst>
                <a:gd name="T0" fmla="*/ 160 w 580"/>
                <a:gd name="T1" fmla="*/ 192 h 373"/>
                <a:gd name="T2" fmla="*/ 138 w 580"/>
                <a:gd name="T3" fmla="*/ 148 h 373"/>
                <a:gd name="T4" fmla="*/ 152 w 580"/>
                <a:gd name="T5" fmla="*/ 138 h 373"/>
                <a:gd name="T6" fmla="*/ 171 w 580"/>
                <a:gd name="T7" fmla="*/ 119 h 373"/>
                <a:gd name="T8" fmla="*/ 184 w 580"/>
                <a:gd name="T9" fmla="*/ 89 h 373"/>
                <a:gd name="T10" fmla="*/ 187 w 580"/>
                <a:gd name="T11" fmla="*/ 66 h 373"/>
                <a:gd name="T12" fmla="*/ 184 w 580"/>
                <a:gd name="T13" fmla="*/ 47 h 373"/>
                <a:gd name="T14" fmla="*/ 170 w 580"/>
                <a:gd name="T15" fmla="*/ 22 h 373"/>
                <a:gd name="T16" fmla="*/ 155 w 580"/>
                <a:gd name="T17" fmla="*/ 10 h 373"/>
                <a:gd name="T18" fmla="*/ 111 w 580"/>
                <a:gd name="T19" fmla="*/ 0 h 373"/>
                <a:gd name="T20" fmla="*/ 50 w 580"/>
                <a:gd name="T21" fmla="*/ 2 h 373"/>
                <a:gd name="T22" fmla="*/ 6 w 580"/>
                <a:gd name="T23" fmla="*/ 0 h 373"/>
                <a:gd name="T24" fmla="*/ 0 w 580"/>
                <a:gd name="T25" fmla="*/ 3 h 373"/>
                <a:gd name="T26" fmla="*/ 5 w 580"/>
                <a:gd name="T27" fmla="*/ 5 h 373"/>
                <a:gd name="T28" fmla="*/ 24 w 580"/>
                <a:gd name="T29" fmla="*/ 9 h 373"/>
                <a:gd name="T30" fmla="*/ 33 w 580"/>
                <a:gd name="T31" fmla="*/ 27 h 373"/>
                <a:gd name="T32" fmla="*/ 33 w 580"/>
                <a:gd name="T33" fmla="*/ 103 h 373"/>
                <a:gd name="T34" fmla="*/ 33 w 580"/>
                <a:gd name="T35" fmla="*/ 212 h 373"/>
                <a:gd name="T36" fmla="*/ 31 w 580"/>
                <a:gd name="T37" fmla="*/ 246 h 373"/>
                <a:gd name="T38" fmla="*/ 25 w 580"/>
                <a:gd name="T39" fmla="*/ 260 h 373"/>
                <a:gd name="T40" fmla="*/ 11 w 580"/>
                <a:gd name="T41" fmla="*/ 263 h 373"/>
                <a:gd name="T42" fmla="*/ 6 w 580"/>
                <a:gd name="T43" fmla="*/ 265 h 373"/>
                <a:gd name="T44" fmla="*/ 8 w 580"/>
                <a:gd name="T45" fmla="*/ 268 h 373"/>
                <a:gd name="T46" fmla="*/ 49 w 580"/>
                <a:gd name="T47" fmla="*/ 268 h 373"/>
                <a:gd name="T48" fmla="*/ 95 w 580"/>
                <a:gd name="T49" fmla="*/ 269 h 373"/>
                <a:gd name="T50" fmla="*/ 101 w 580"/>
                <a:gd name="T51" fmla="*/ 265 h 373"/>
                <a:gd name="T52" fmla="*/ 95 w 580"/>
                <a:gd name="T53" fmla="*/ 263 h 373"/>
                <a:gd name="T54" fmla="*/ 75 w 580"/>
                <a:gd name="T55" fmla="*/ 259 h 373"/>
                <a:gd name="T56" fmla="*/ 68 w 580"/>
                <a:gd name="T57" fmla="*/ 249 h 373"/>
                <a:gd name="T58" fmla="*/ 66 w 580"/>
                <a:gd name="T59" fmla="*/ 228 h 373"/>
                <a:gd name="T60" fmla="*/ 65 w 580"/>
                <a:gd name="T61" fmla="*/ 157 h 373"/>
                <a:gd name="T62" fmla="*/ 68 w 580"/>
                <a:gd name="T63" fmla="*/ 155 h 373"/>
                <a:gd name="T64" fmla="*/ 138 w 580"/>
                <a:gd name="T65" fmla="*/ 218 h 373"/>
                <a:gd name="T66" fmla="*/ 149 w 580"/>
                <a:gd name="T67" fmla="*/ 239 h 373"/>
                <a:gd name="T68" fmla="*/ 149 w 580"/>
                <a:gd name="T69" fmla="*/ 239 h 373"/>
                <a:gd name="T70" fmla="*/ 173 w 580"/>
                <a:gd name="T71" fmla="*/ 271 h 373"/>
                <a:gd name="T72" fmla="*/ 202 w 580"/>
                <a:gd name="T73" fmla="*/ 300 h 373"/>
                <a:gd name="T74" fmla="*/ 247 w 580"/>
                <a:gd name="T75" fmla="*/ 334 h 373"/>
                <a:gd name="T76" fmla="*/ 297 w 580"/>
                <a:gd name="T77" fmla="*/ 355 h 373"/>
                <a:gd name="T78" fmla="*/ 365 w 580"/>
                <a:gd name="T79" fmla="*/ 370 h 373"/>
                <a:gd name="T80" fmla="*/ 460 w 580"/>
                <a:gd name="T81" fmla="*/ 370 h 373"/>
                <a:gd name="T82" fmla="*/ 536 w 580"/>
                <a:gd name="T83" fmla="*/ 357 h 373"/>
                <a:gd name="T84" fmla="*/ 580 w 580"/>
                <a:gd name="T85" fmla="*/ 344 h 373"/>
                <a:gd name="T86" fmla="*/ 511 w 580"/>
                <a:gd name="T87" fmla="*/ 357 h 373"/>
                <a:gd name="T88" fmla="*/ 424 w 580"/>
                <a:gd name="T89" fmla="*/ 361 h 373"/>
                <a:gd name="T90" fmla="*/ 342 w 580"/>
                <a:gd name="T91" fmla="*/ 350 h 373"/>
                <a:gd name="T92" fmla="*/ 292 w 580"/>
                <a:gd name="T93" fmla="*/ 332 h 373"/>
                <a:gd name="T94" fmla="*/ 246 w 580"/>
                <a:gd name="T95" fmla="*/ 304 h 373"/>
                <a:gd name="T96" fmla="*/ 205 w 580"/>
                <a:gd name="T97" fmla="*/ 265 h 373"/>
                <a:gd name="T98" fmla="*/ 68 w 580"/>
                <a:gd name="T99" fmla="*/ 138 h 373"/>
                <a:gd name="T100" fmla="*/ 65 w 580"/>
                <a:gd name="T101" fmla="*/ 132 h 373"/>
                <a:gd name="T102" fmla="*/ 66 w 580"/>
                <a:gd name="T103" fmla="*/ 16 h 373"/>
                <a:gd name="T104" fmla="*/ 78 w 580"/>
                <a:gd name="T105" fmla="*/ 13 h 373"/>
                <a:gd name="T106" fmla="*/ 106 w 580"/>
                <a:gd name="T107" fmla="*/ 13 h 373"/>
                <a:gd name="T108" fmla="*/ 136 w 580"/>
                <a:gd name="T109" fmla="*/ 31 h 373"/>
                <a:gd name="T110" fmla="*/ 152 w 580"/>
                <a:gd name="T111" fmla="*/ 67 h 373"/>
                <a:gd name="T112" fmla="*/ 151 w 580"/>
                <a:gd name="T113" fmla="*/ 103 h 373"/>
                <a:gd name="T114" fmla="*/ 141 w 580"/>
                <a:gd name="T115" fmla="*/ 129 h 373"/>
                <a:gd name="T116" fmla="*/ 132 w 580"/>
                <a:gd name="T117" fmla="*/ 136 h 373"/>
                <a:gd name="T118" fmla="*/ 104 w 580"/>
                <a:gd name="T119" fmla="*/ 143 h 373"/>
                <a:gd name="T120" fmla="*/ 73 w 580"/>
                <a:gd name="T121" fmla="*/ 13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0" h="373">
                  <a:moveTo>
                    <a:pt x="180" y="230"/>
                  </a:moveTo>
                  <a:lnTo>
                    <a:pt x="180" y="230"/>
                  </a:lnTo>
                  <a:lnTo>
                    <a:pt x="160" y="192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45" y="143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63" y="129"/>
                  </a:lnTo>
                  <a:lnTo>
                    <a:pt x="171" y="119"/>
                  </a:lnTo>
                  <a:lnTo>
                    <a:pt x="171" y="119"/>
                  </a:lnTo>
                  <a:lnTo>
                    <a:pt x="177" y="110"/>
                  </a:lnTo>
                  <a:lnTo>
                    <a:pt x="181" y="100"/>
                  </a:lnTo>
                  <a:lnTo>
                    <a:pt x="184" y="8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7" y="66"/>
                  </a:lnTo>
                  <a:lnTo>
                    <a:pt x="187" y="66"/>
                  </a:lnTo>
                  <a:lnTo>
                    <a:pt x="186" y="57"/>
                  </a:lnTo>
                  <a:lnTo>
                    <a:pt x="184" y="47"/>
                  </a:lnTo>
                  <a:lnTo>
                    <a:pt x="181" y="40"/>
                  </a:lnTo>
                  <a:lnTo>
                    <a:pt x="177" y="32"/>
                  </a:lnTo>
                  <a:lnTo>
                    <a:pt x="170" y="22"/>
                  </a:lnTo>
                  <a:lnTo>
                    <a:pt x="163" y="16"/>
                  </a:lnTo>
                  <a:lnTo>
                    <a:pt x="163" y="16"/>
                  </a:lnTo>
                  <a:lnTo>
                    <a:pt x="155" y="10"/>
                  </a:lnTo>
                  <a:lnTo>
                    <a:pt x="146" y="8"/>
                  </a:lnTo>
                  <a:lnTo>
                    <a:pt x="129" y="3"/>
                  </a:lnTo>
                  <a:lnTo>
                    <a:pt x="111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24" y="9"/>
                  </a:lnTo>
                  <a:lnTo>
                    <a:pt x="28" y="13"/>
                  </a:lnTo>
                  <a:lnTo>
                    <a:pt x="31" y="19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3" y="48"/>
                  </a:lnTo>
                  <a:lnTo>
                    <a:pt x="33" y="103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33" y="212"/>
                  </a:lnTo>
                  <a:lnTo>
                    <a:pt x="33" y="231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30" y="253"/>
                  </a:lnTo>
                  <a:lnTo>
                    <a:pt x="28" y="258"/>
                  </a:lnTo>
                  <a:lnTo>
                    <a:pt x="25" y="260"/>
                  </a:lnTo>
                  <a:lnTo>
                    <a:pt x="21" y="262"/>
                  </a:lnTo>
                  <a:lnTo>
                    <a:pt x="21" y="262"/>
                  </a:lnTo>
                  <a:lnTo>
                    <a:pt x="11" y="263"/>
                  </a:lnTo>
                  <a:lnTo>
                    <a:pt x="11" y="263"/>
                  </a:lnTo>
                  <a:lnTo>
                    <a:pt x="8" y="263"/>
                  </a:lnTo>
                  <a:lnTo>
                    <a:pt x="6" y="265"/>
                  </a:lnTo>
                  <a:lnTo>
                    <a:pt x="6" y="265"/>
                  </a:lnTo>
                  <a:lnTo>
                    <a:pt x="6" y="266"/>
                  </a:lnTo>
                  <a:lnTo>
                    <a:pt x="8" y="268"/>
                  </a:lnTo>
                  <a:lnTo>
                    <a:pt x="12" y="269"/>
                  </a:lnTo>
                  <a:lnTo>
                    <a:pt x="12" y="269"/>
                  </a:lnTo>
                  <a:lnTo>
                    <a:pt x="49" y="268"/>
                  </a:lnTo>
                  <a:lnTo>
                    <a:pt x="49" y="268"/>
                  </a:lnTo>
                  <a:lnTo>
                    <a:pt x="95" y="269"/>
                  </a:lnTo>
                  <a:lnTo>
                    <a:pt x="95" y="269"/>
                  </a:lnTo>
                  <a:lnTo>
                    <a:pt x="100" y="268"/>
                  </a:lnTo>
                  <a:lnTo>
                    <a:pt x="101" y="265"/>
                  </a:lnTo>
                  <a:lnTo>
                    <a:pt x="101" y="265"/>
                  </a:lnTo>
                  <a:lnTo>
                    <a:pt x="100" y="263"/>
                  </a:lnTo>
                  <a:lnTo>
                    <a:pt x="95" y="263"/>
                  </a:lnTo>
                  <a:lnTo>
                    <a:pt x="95" y="263"/>
                  </a:lnTo>
                  <a:lnTo>
                    <a:pt x="84" y="262"/>
                  </a:lnTo>
                  <a:lnTo>
                    <a:pt x="84" y="262"/>
                  </a:lnTo>
                  <a:lnTo>
                    <a:pt x="75" y="259"/>
                  </a:lnTo>
                  <a:lnTo>
                    <a:pt x="72" y="258"/>
                  </a:lnTo>
                  <a:lnTo>
                    <a:pt x="71" y="255"/>
                  </a:lnTo>
                  <a:lnTo>
                    <a:pt x="68" y="249"/>
                  </a:lnTo>
                  <a:lnTo>
                    <a:pt x="68" y="241"/>
                  </a:lnTo>
                  <a:lnTo>
                    <a:pt x="68" y="241"/>
                  </a:lnTo>
                  <a:lnTo>
                    <a:pt x="66" y="228"/>
                  </a:lnTo>
                  <a:lnTo>
                    <a:pt x="65" y="209"/>
                  </a:lnTo>
                  <a:lnTo>
                    <a:pt x="65" y="163"/>
                  </a:lnTo>
                  <a:lnTo>
                    <a:pt x="65" y="157"/>
                  </a:lnTo>
                  <a:lnTo>
                    <a:pt x="65" y="157"/>
                  </a:lnTo>
                  <a:lnTo>
                    <a:pt x="65" y="155"/>
                  </a:lnTo>
                  <a:lnTo>
                    <a:pt x="68" y="155"/>
                  </a:lnTo>
                  <a:lnTo>
                    <a:pt x="107" y="155"/>
                  </a:lnTo>
                  <a:lnTo>
                    <a:pt x="107" y="155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49" y="239"/>
                  </a:lnTo>
                  <a:lnTo>
                    <a:pt x="163" y="258"/>
                  </a:lnTo>
                  <a:lnTo>
                    <a:pt x="173" y="272"/>
                  </a:lnTo>
                  <a:lnTo>
                    <a:pt x="173" y="271"/>
                  </a:lnTo>
                  <a:lnTo>
                    <a:pt x="173" y="271"/>
                  </a:lnTo>
                  <a:lnTo>
                    <a:pt x="187" y="287"/>
                  </a:lnTo>
                  <a:lnTo>
                    <a:pt x="202" y="300"/>
                  </a:lnTo>
                  <a:lnTo>
                    <a:pt x="217" y="313"/>
                  </a:lnTo>
                  <a:lnTo>
                    <a:pt x="233" y="323"/>
                  </a:lnTo>
                  <a:lnTo>
                    <a:pt x="247" y="334"/>
                  </a:lnTo>
                  <a:lnTo>
                    <a:pt x="265" y="342"/>
                  </a:lnTo>
                  <a:lnTo>
                    <a:pt x="281" y="350"/>
                  </a:lnTo>
                  <a:lnTo>
                    <a:pt x="297" y="355"/>
                  </a:lnTo>
                  <a:lnTo>
                    <a:pt x="314" y="361"/>
                  </a:lnTo>
                  <a:lnTo>
                    <a:pt x="330" y="364"/>
                  </a:lnTo>
                  <a:lnTo>
                    <a:pt x="365" y="370"/>
                  </a:lnTo>
                  <a:lnTo>
                    <a:pt x="398" y="373"/>
                  </a:lnTo>
                  <a:lnTo>
                    <a:pt x="430" y="373"/>
                  </a:lnTo>
                  <a:lnTo>
                    <a:pt x="460" y="370"/>
                  </a:lnTo>
                  <a:lnTo>
                    <a:pt x="490" y="367"/>
                  </a:lnTo>
                  <a:lnTo>
                    <a:pt x="514" y="363"/>
                  </a:lnTo>
                  <a:lnTo>
                    <a:pt x="536" y="357"/>
                  </a:lnTo>
                  <a:lnTo>
                    <a:pt x="568" y="348"/>
                  </a:lnTo>
                  <a:lnTo>
                    <a:pt x="580" y="344"/>
                  </a:lnTo>
                  <a:lnTo>
                    <a:pt x="580" y="344"/>
                  </a:lnTo>
                  <a:lnTo>
                    <a:pt x="567" y="347"/>
                  </a:lnTo>
                  <a:lnTo>
                    <a:pt x="533" y="354"/>
                  </a:lnTo>
                  <a:lnTo>
                    <a:pt x="511" y="357"/>
                  </a:lnTo>
                  <a:lnTo>
                    <a:pt x="485" y="360"/>
                  </a:lnTo>
                  <a:lnTo>
                    <a:pt x="456" y="361"/>
                  </a:lnTo>
                  <a:lnTo>
                    <a:pt x="424" y="361"/>
                  </a:lnTo>
                  <a:lnTo>
                    <a:pt x="392" y="360"/>
                  </a:lnTo>
                  <a:lnTo>
                    <a:pt x="358" y="354"/>
                  </a:lnTo>
                  <a:lnTo>
                    <a:pt x="342" y="350"/>
                  </a:lnTo>
                  <a:lnTo>
                    <a:pt x="325" y="345"/>
                  </a:lnTo>
                  <a:lnTo>
                    <a:pt x="309" y="339"/>
                  </a:lnTo>
                  <a:lnTo>
                    <a:pt x="292" y="332"/>
                  </a:lnTo>
                  <a:lnTo>
                    <a:pt x="276" y="325"/>
                  </a:lnTo>
                  <a:lnTo>
                    <a:pt x="262" y="315"/>
                  </a:lnTo>
                  <a:lnTo>
                    <a:pt x="246" y="304"/>
                  </a:lnTo>
                  <a:lnTo>
                    <a:pt x="231" y="293"/>
                  </a:lnTo>
                  <a:lnTo>
                    <a:pt x="218" y="279"/>
                  </a:lnTo>
                  <a:lnTo>
                    <a:pt x="205" y="265"/>
                  </a:lnTo>
                  <a:lnTo>
                    <a:pt x="192" y="249"/>
                  </a:lnTo>
                  <a:lnTo>
                    <a:pt x="180" y="230"/>
                  </a:lnTo>
                  <a:close/>
                  <a:moveTo>
                    <a:pt x="68" y="138"/>
                  </a:moveTo>
                  <a:lnTo>
                    <a:pt x="68" y="138"/>
                  </a:lnTo>
                  <a:lnTo>
                    <a:pt x="65" y="135"/>
                  </a:lnTo>
                  <a:lnTo>
                    <a:pt x="65" y="132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6" y="16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78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106" y="13"/>
                  </a:lnTo>
                  <a:lnTo>
                    <a:pt x="117" y="18"/>
                  </a:lnTo>
                  <a:lnTo>
                    <a:pt x="127" y="24"/>
                  </a:lnTo>
                  <a:lnTo>
                    <a:pt x="136" y="31"/>
                  </a:lnTo>
                  <a:lnTo>
                    <a:pt x="144" y="41"/>
                  </a:lnTo>
                  <a:lnTo>
                    <a:pt x="149" y="53"/>
                  </a:lnTo>
                  <a:lnTo>
                    <a:pt x="152" y="67"/>
                  </a:lnTo>
                  <a:lnTo>
                    <a:pt x="154" y="84"/>
                  </a:lnTo>
                  <a:lnTo>
                    <a:pt x="154" y="84"/>
                  </a:lnTo>
                  <a:lnTo>
                    <a:pt x="151" y="103"/>
                  </a:lnTo>
                  <a:lnTo>
                    <a:pt x="148" y="117"/>
                  </a:lnTo>
                  <a:lnTo>
                    <a:pt x="145" y="123"/>
                  </a:lnTo>
                  <a:lnTo>
                    <a:pt x="141" y="129"/>
                  </a:lnTo>
                  <a:lnTo>
                    <a:pt x="136" y="133"/>
                  </a:lnTo>
                  <a:lnTo>
                    <a:pt x="132" y="136"/>
                  </a:lnTo>
                  <a:lnTo>
                    <a:pt x="132" y="136"/>
                  </a:lnTo>
                  <a:lnTo>
                    <a:pt x="126" y="141"/>
                  </a:lnTo>
                  <a:lnTo>
                    <a:pt x="119" y="142"/>
                  </a:lnTo>
                  <a:lnTo>
                    <a:pt x="104" y="143"/>
                  </a:lnTo>
                  <a:lnTo>
                    <a:pt x="104" y="143"/>
                  </a:lnTo>
                  <a:lnTo>
                    <a:pt x="82" y="141"/>
                  </a:lnTo>
                  <a:lnTo>
                    <a:pt x="73" y="139"/>
                  </a:lnTo>
                  <a:lnTo>
                    <a:pt x="6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6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6106289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5" y="316354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3946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5" y="1196153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200" i="1">
                <a:latin typeface="Georgia" panose="02040502050405020303" pitchFamily="18" charset="0"/>
              </a:defRPr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9" y="6088866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1" y="6437315"/>
            <a:ext cx="7567613" cy="420687"/>
          </a:xfrm>
        </p:spPr>
        <p:txBody>
          <a:bodyPr anchor="b"/>
          <a:lstStyle>
            <a:lvl1pPr>
              <a:defRPr sz="75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121149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91483540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5424797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2882231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979189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46025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" y="432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990688"/>
            <a:ext cx="6872400" cy="328295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4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36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12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818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4440356"/>
            <a:ext cx="6870542" cy="444567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45" indent="0">
              <a:buNone/>
              <a:defRPr sz="2600" b="1">
                <a:solidFill>
                  <a:schemeClr val="bg1"/>
                </a:solidFill>
              </a:defRPr>
            </a:lvl2pPr>
            <a:lvl3pPr marL="533361" indent="0">
              <a:buNone/>
              <a:defRPr sz="2600" b="1">
                <a:solidFill>
                  <a:schemeClr val="bg1"/>
                </a:solidFill>
              </a:defRPr>
            </a:lvl3pPr>
            <a:lvl4pPr marL="815912" indent="0">
              <a:buNone/>
              <a:defRPr sz="2600" b="1">
                <a:solidFill>
                  <a:schemeClr val="bg1"/>
                </a:solidFill>
              </a:defRPr>
            </a:lvl4pPr>
            <a:lvl5pPr marL="1104818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Header title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35" y="476379"/>
            <a:ext cx="552823" cy="6373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74204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739383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613377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310738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960311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663105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702915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9475466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2663148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74650" y="6315741"/>
            <a:ext cx="7580452" cy="486698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124" y="516225"/>
            <a:ext cx="7577139" cy="29546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8285253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93797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8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13"/>
            <a:ext cx="288032" cy="365125"/>
          </a:xfrm>
        </p:spPr>
        <p:txBody>
          <a:bodyPr/>
          <a:lstStyle>
            <a:lvl1pPr algn="r">
              <a:defRPr/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64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48" indent="0">
              <a:buNone/>
              <a:defRPr>
                <a:latin typeface="Cambria" pitchFamily="18" charset="0"/>
              </a:defRPr>
            </a:lvl2pPr>
            <a:lvl3pPr marL="717496" indent="0">
              <a:buNone/>
              <a:defRPr>
                <a:latin typeface="Cambria" pitchFamily="18" charset="0"/>
              </a:defRPr>
            </a:lvl3pPr>
            <a:lvl4pPr marL="1076244" indent="0">
              <a:buNone/>
              <a:defRPr>
                <a:latin typeface="Cambria" pitchFamily="18" charset="0"/>
              </a:defRPr>
            </a:lvl4pPr>
            <a:lvl5pPr marL="1434992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4091165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478282"/>
            <a:ext cx="6870542" cy="400110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30231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410293655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97839218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91414908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17021923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8516601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833497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5" y="316354"/>
            <a:ext cx="7577139" cy="2954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5" y="1196153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200" i="1">
                <a:latin typeface="Georgia" panose="02040502050405020303" pitchFamily="18" charset="0"/>
              </a:defRPr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9" y="6088866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1" y="6437315"/>
            <a:ext cx="7567613" cy="420687"/>
          </a:xfrm>
        </p:spPr>
        <p:txBody>
          <a:bodyPr anchor="b"/>
          <a:lstStyle>
            <a:lvl1pPr>
              <a:defRPr sz="75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534382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5" y="316354"/>
            <a:ext cx="7577139" cy="2954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76666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74034"/>
            <a:ext cx="7577139" cy="2954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7" y="1196154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6"/>
            <a:ext cx="7597776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900" i="1">
                <a:latin typeface="Georgia" panose="02040502050405020303" pitchFamily="18" charset="0"/>
              </a:defRPr>
            </a:lvl1pPr>
            <a:lvl2pPr marL="152698" indent="0">
              <a:buNone/>
              <a:defRPr/>
            </a:lvl2pPr>
            <a:lvl3pPr marL="300038" indent="0">
              <a:buNone/>
              <a:defRPr/>
            </a:lvl3pPr>
            <a:lvl4pPr marL="458986" indent="0">
              <a:buNone/>
              <a:defRPr/>
            </a:lvl4pPr>
            <a:lvl5pPr marL="621506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9" y="6111950"/>
            <a:ext cx="8445820" cy="69250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450" baseline="0"/>
            </a:lvl1pPr>
            <a:lvl2pPr marL="150842" indent="0">
              <a:buNone/>
              <a:defRPr sz="450"/>
            </a:lvl2pPr>
            <a:lvl3pPr marL="303750" indent="0">
              <a:buNone/>
              <a:defRPr sz="450"/>
            </a:lvl3pPr>
            <a:lvl4pPr marL="456237" indent="0">
              <a:buNone/>
              <a:defRPr sz="450"/>
            </a:lvl4pPr>
            <a:lvl5pPr marL="607500" indent="0">
              <a:buNone/>
              <a:defRPr sz="45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3" y="6437316"/>
            <a:ext cx="7567613" cy="420687"/>
          </a:xfrm>
        </p:spPr>
        <p:txBody>
          <a:bodyPr anchor="b"/>
          <a:lstStyle>
            <a:lvl1pPr>
              <a:defRPr sz="563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747394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Polling Slid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359153" y="1589850"/>
            <a:ext cx="4552284" cy="5041860"/>
          </a:xfrm>
          <a:prstGeom prst="rect">
            <a:avLst/>
          </a:prstGeom>
        </p:spPr>
        <p:txBody>
          <a:bodyPr lIns="0"/>
          <a:lstStyle>
            <a:lvl1pPr marL="342884" indent="-342884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>
          <a:xfrm>
            <a:off x="8216269" y="6364369"/>
            <a:ext cx="830123" cy="365125"/>
          </a:xfrm>
        </p:spPr>
        <p:txBody>
          <a:bodyPr anchor="b"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59152" y="1438055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6" y="316151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426089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0756309-A0DB-496B-AD98-4B3982141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482" y="783517"/>
            <a:ext cx="7849037" cy="828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0F2E95E-C8E1-4F7C-802F-ACB3136300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482" y="5918316"/>
            <a:ext cx="7849037" cy="119135"/>
          </a:xfrm>
        </p:spPr>
        <p:txBody>
          <a:bodyPr wrap="square" anchor="b" anchorCtr="0">
            <a:spAutoFit/>
          </a:bodyPr>
          <a:lstStyle/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39251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0D1ACD-BDE0-4554-BE96-DF68E833CB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482" y="1682404"/>
            <a:ext cx="7849037" cy="397435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0756309-A0DB-496B-AD98-4B3982141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482" y="783517"/>
            <a:ext cx="7849037" cy="828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0F2E95E-C8E1-4F7C-802F-ACB3136300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482" y="5918316"/>
            <a:ext cx="7849037" cy="119135"/>
          </a:xfrm>
        </p:spPr>
        <p:txBody>
          <a:bodyPr wrap="square" anchor="b" anchorCtr="0">
            <a:spAutoFit/>
          </a:bodyPr>
          <a:lstStyle/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80088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0756309-A0DB-496B-AD98-4B3982141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482" y="783517"/>
            <a:ext cx="7849037" cy="828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0F2E95E-C8E1-4F7C-802F-ACB3136300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482" y="5918316"/>
            <a:ext cx="7849037" cy="119135"/>
          </a:xfrm>
        </p:spPr>
        <p:txBody>
          <a:bodyPr wrap="square" anchor="b" anchorCtr="0">
            <a:spAutoFit/>
          </a:bodyPr>
          <a:lstStyle/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00176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0D1ACD-BDE0-4554-BE96-DF68E833CB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482" y="1682404"/>
            <a:ext cx="7849037" cy="397435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0756309-A0DB-496B-AD98-4B3982141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482" y="783517"/>
            <a:ext cx="7849037" cy="828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0F2E95E-C8E1-4F7C-802F-ACB3136300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482" y="5918316"/>
            <a:ext cx="7849037" cy="119135"/>
          </a:xfrm>
        </p:spPr>
        <p:txBody>
          <a:bodyPr wrap="square" anchor="b" anchorCtr="0">
            <a:spAutoFit/>
          </a:bodyPr>
          <a:lstStyle/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478602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0D1ACD-BDE0-4554-BE96-DF68E833CB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482" y="1682404"/>
            <a:ext cx="3861445" cy="397435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0756309-A0DB-496B-AD98-4B3982141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482" y="783517"/>
            <a:ext cx="7849037" cy="828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0F2E95E-C8E1-4F7C-802F-ACB3136300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482" y="5918316"/>
            <a:ext cx="7849037" cy="119135"/>
          </a:xfrm>
        </p:spPr>
        <p:txBody>
          <a:bodyPr wrap="square" anchor="b" anchorCtr="0">
            <a:spAutoFit/>
          </a:bodyPr>
          <a:lstStyle/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="" xmlns:a16="http://schemas.microsoft.com/office/drawing/2014/main" id="{77306182-4F9B-4661-A4AD-10B39B67EA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3958" y="1682404"/>
            <a:ext cx="3862561" cy="397435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68519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614" b="6318"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2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76328692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233" b="4994"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2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25478634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367" b="19508"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2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58787107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0" y="6437313"/>
            <a:ext cx="801732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>
                <a:solidFill>
                  <a:srgbClr val="544F40"/>
                </a:solidFill>
              </a:rPr>
              <a:t>Presentation title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4696926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67304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375809"/>
            <a:ext cx="8071126" cy="400110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it-IT" dirty="0"/>
              <a:t>Click to </a:t>
            </a:r>
            <a:r>
              <a:rPr lang="it-IT" dirty="0" err="1"/>
              <a:t>add</a:t>
            </a:r>
            <a:r>
              <a:rPr lang="it-IT" dirty="0"/>
              <a:t>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8474" y="1013554"/>
            <a:ext cx="8071126" cy="52495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livel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68955570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7390753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0682161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12473050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9803686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6276889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721118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7790200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0702317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30390526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6589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97" b="1658"/>
          <a:stretch/>
        </p:blipFill>
        <p:spPr>
          <a:xfrm>
            <a:off x="1" y="2500953"/>
            <a:ext cx="4795838" cy="435705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20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9" y="4589814"/>
            <a:ext cx="2737552" cy="256480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2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2pPr>
            <a:lvl3pPr marL="40004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3pPr>
            <a:lvl4pPr marL="611966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4pPr>
            <a:lvl5pPr marL="828654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3" y="5462236"/>
            <a:ext cx="2720975" cy="184666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03592" indent="0">
              <a:buNone/>
              <a:defRPr>
                <a:solidFill>
                  <a:schemeClr val="bg1"/>
                </a:solidFill>
              </a:defRPr>
            </a:lvl2pPr>
            <a:lvl3pPr marL="400040" indent="0">
              <a:buNone/>
              <a:defRPr>
                <a:solidFill>
                  <a:schemeClr val="bg1"/>
                </a:solidFill>
              </a:defRPr>
            </a:lvl3pPr>
            <a:lvl4pPr marL="611966" indent="0">
              <a:buNone/>
              <a:defRPr>
                <a:solidFill>
                  <a:schemeClr val="bg1"/>
                </a:solidFill>
              </a:defRPr>
            </a:lvl4pPr>
            <a:lvl5pPr marL="8286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60854191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34268681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78319377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75749319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92223719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83937899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272811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32775" y="358775"/>
            <a:ext cx="5540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2409" y="5536782"/>
            <a:ext cx="2393433" cy="615553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2402" y="4544981"/>
            <a:ext cx="6870542" cy="333425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91116902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22" y="177814"/>
            <a:ext cx="850392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21"/>
          </p:nvPr>
        </p:nvSpPr>
        <p:spPr>
          <a:xfrm>
            <a:off x="7955102" y="6437313"/>
            <a:ext cx="830123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12920114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27309"/>
            <a:ext cx="8445820" cy="153888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0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0891555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>
                <a:solidFill>
                  <a:srgbClr val="9A8B7D"/>
                </a:solidFill>
              </a:rPr>
              <a:t>Insert your date / confidentiality text here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Presentation title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816052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7" y="1196155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200" i="1">
                <a:latin typeface="Georgia" panose="02040502050405020303" pitchFamily="18" charset="0"/>
              </a:defRPr>
            </a:lvl1pPr>
            <a:lvl2pPr marL="203592" indent="0">
              <a:buNone/>
              <a:defRPr/>
            </a:lvl2pPr>
            <a:lvl3pPr marL="400040" indent="0">
              <a:buNone/>
              <a:defRPr/>
            </a:lvl3pPr>
            <a:lvl4pPr marL="611966" indent="0">
              <a:buNone/>
              <a:defRPr/>
            </a:lvl4pPr>
            <a:lvl5pPr marL="828654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6088870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7" indent="0">
              <a:buNone/>
              <a:defRPr sz="600"/>
            </a:lvl2pPr>
            <a:lvl3pPr marL="404990" indent="0">
              <a:buNone/>
              <a:defRPr sz="600"/>
            </a:lvl3pPr>
            <a:lvl4pPr marL="608301" indent="0">
              <a:buNone/>
              <a:defRPr sz="600"/>
            </a:lvl4pPr>
            <a:lvl5pPr marL="80998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3" y="6437319"/>
            <a:ext cx="7567613" cy="420687"/>
          </a:xfrm>
        </p:spPr>
        <p:txBody>
          <a:bodyPr anchor="b"/>
          <a:lstStyle>
            <a:lvl1pPr>
              <a:defRPr sz="750"/>
            </a:lvl1pPr>
          </a:lstStyle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97109896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9A8B7D"/>
                </a:solidFill>
              </a:rPr>
              <a:t>Insert your date / confidentiality text here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rgbClr val="9A8B7D"/>
                </a:solidFill>
              </a:rPr>
              <a:t>Presentation title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86005253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defRPr sz="1800" b="0"/>
            </a:lvl1pPr>
            <a:lvl2pPr marL="701675" indent="-342900">
              <a:buFont typeface="+mj-lt"/>
              <a:buAutoNum type="arabicPeriod"/>
              <a:defRPr sz="1800"/>
            </a:lvl2pPr>
            <a:lvl3pPr marL="1060450" indent="-342900">
              <a:buFont typeface="+mj-lt"/>
              <a:buAutoNum type="arabicPeriod"/>
              <a:defRPr sz="1600"/>
            </a:lvl3pPr>
            <a:lvl4pPr marL="1419225" indent="-342900">
              <a:buFont typeface="+mj-lt"/>
              <a:buAutoNum type="arabicPeriod"/>
              <a:defRPr sz="1600"/>
            </a:lvl4pPr>
            <a:lvl5pPr marL="1778000" indent="-342900"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4" y="6476208"/>
            <a:ext cx="288032" cy="365125"/>
          </a:xfrm>
        </p:spPr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0" y="6476208"/>
            <a:ext cx="109406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rgbClr val="544F40"/>
                </a:solidFill>
              </a:rPr>
              <a:t>00 Month 0000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08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rgbClr val="544F40"/>
                </a:solidFill>
              </a:rPr>
              <a:t>Presentation title in footer</a:t>
            </a:r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703105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96D5-3BB9-456E-93D6-AA9641CBA22C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CEA2-F187-483C-A8A8-CE7DA328DA9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63050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55487441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18698287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58330126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0" y="6437313"/>
            <a:ext cx="801732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4723968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87698075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1168424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94194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6" y="1533526"/>
            <a:ext cx="8418513" cy="4324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6" y="1184785"/>
            <a:ext cx="8418513" cy="184666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accent1"/>
                </a:solidFill>
              </a:defRPr>
            </a:lvl1pPr>
            <a:lvl2pPr marL="203592" indent="0">
              <a:buNone/>
              <a:defRPr/>
            </a:lvl2pPr>
            <a:lvl3pPr marL="400040" indent="0">
              <a:buNone/>
              <a:defRPr/>
            </a:lvl3pPr>
            <a:lvl4pPr marL="611966" indent="0">
              <a:buNone/>
              <a:defRPr/>
            </a:lvl4pPr>
            <a:lvl5pPr marL="828654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6088870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7" indent="0">
              <a:buNone/>
              <a:defRPr sz="600"/>
            </a:lvl2pPr>
            <a:lvl3pPr marL="404990" indent="0">
              <a:buNone/>
              <a:defRPr sz="600"/>
            </a:lvl3pPr>
            <a:lvl4pPr marL="608301" indent="0">
              <a:buNone/>
              <a:defRPr sz="600"/>
            </a:lvl4pPr>
            <a:lvl5pPr marL="80998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3581866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9439514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8095330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9075306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9962472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8613862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995954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28963509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90902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64762944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275771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7" y="1184276"/>
            <a:ext cx="8423275" cy="4673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88870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7" indent="0">
              <a:buNone/>
              <a:defRPr sz="600"/>
            </a:lvl2pPr>
            <a:lvl3pPr marL="404990" indent="0">
              <a:buNone/>
              <a:defRPr sz="600"/>
            </a:lvl3pPr>
            <a:lvl4pPr marL="608301" indent="0">
              <a:buNone/>
              <a:defRPr sz="600"/>
            </a:lvl4pPr>
            <a:lvl5pPr marL="80998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2805111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97262838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86440990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53790974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515945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2775" y="358775"/>
            <a:ext cx="5540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2409" y="5536782"/>
            <a:ext cx="2393433" cy="615553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2402" y="4544981"/>
            <a:ext cx="6870542" cy="333425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69848557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22" y="177814"/>
            <a:ext cx="850392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9"/>
          <p:cNvSpPr>
            <a:spLocks noGrp="1"/>
          </p:cNvSpPr>
          <p:nvPr>
            <p:ph type="sldNum" sz="quarter" idx="21"/>
          </p:nvPr>
        </p:nvSpPr>
        <p:spPr>
          <a:xfrm>
            <a:off x="7955102" y="6437313"/>
            <a:ext cx="830123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4671306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27309"/>
            <a:ext cx="8445820" cy="153888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0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5725678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rgbClr val="9A8B7D"/>
                </a:solidFill>
              </a:rPr>
              <a:t>Insert your date / confidentiality text here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04737181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A8B7D"/>
                </a:solidFill>
              </a:rPr>
              <a:t>Insert your date / confidentiality text here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37215174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defRPr sz="1800" b="0"/>
            </a:lvl1pPr>
            <a:lvl2pPr marL="701675" indent="-342900">
              <a:buFont typeface="+mj-lt"/>
              <a:buAutoNum type="arabicPeriod"/>
              <a:defRPr sz="1800"/>
            </a:lvl2pPr>
            <a:lvl3pPr marL="1060450" indent="-342900">
              <a:buFont typeface="+mj-lt"/>
              <a:buAutoNum type="arabicPeriod"/>
              <a:defRPr sz="1600"/>
            </a:lvl3pPr>
            <a:lvl4pPr marL="1419225" indent="-342900">
              <a:buFont typeface="+mj-lt"/>
              <a:buAutoNum type="arabicPeriod"/>
              <a:defRPr sz="1600"/>
            </a:lvl4pPr>
            <a:lvl5pPr marL="1778000" indent="-342900"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4" y="6476208"/>
            <a:ext cx="288032" cy="365125"/>
          </a:xfrm>
        </p:spPr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0" y="6476208"/>
            <a:ext cx="109406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00 Month 0000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08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225517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96521" y="1701898"/>
            <a:ext cx="5042394" cy="666849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600"/>
              </a:lnSpc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  <a:endParaRPr lang="en-GB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4" y="2846576"/>
            <a:ext cx="5009911" cy="338554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0568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9" y="1184276"/>
            <a:ext cx="4000709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88870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7" indent="0">
              <a:buNone/>
              <a:defRPr sz="600"/>
            </a:lvl2pPr>
            <a:lvl3pPr marL="404990" indent="0">
              <a:buNone/>
              <a:defRPr sz="600"/>
            </a:lvl3pPr>
            <a:lvl4pPr marL="608301" indent="0">
              <a:buNone/>
              <a:defRPr sz="600"/>
            </a:lvl4pPr>
            <a:lvl5pPr marL="80998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88870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7" indent="0">
              <a:buNone/>
              <a:defRPr sz="600"/>
            </a:lvl2pPr>
            <a:lvl3pPr marL="404990" indent="0">
              <a:buNone/>
              <a:defRPr sz="600"/>
            </a:lvl3pPr>
            <a:lvl4pPr marL="608301" indent="0">
              <a:buNone/>
              <a:defRPr sz="600"/>
            </a:lvl4pPr>
            <a:lvl5pPr marL="80998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578200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lineTitle and Content without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 hasCustomPrompt="1"/>
          </p:nvPr>
        </p:nvSpPr>
        <p:spPr>
          <a:xfrm>
            <a:off x="365126" y="1184400"/>
            <a:ext cx="8418513" cy="43243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202500" indent="-202500">
              <a:buFont typeface="Arial" panose="020B0604020202020204" pitchFamily="34" charset="0"/>
              <a:buChar char="•"/>
              <a:defRPr sz="1200"/>
            </a:lvl2pPr>
            <a:lvl3pPr marL="202500" indent="-201216">
              <a:buFont typeface="Arial" panose="020B0604020202020204" pitchFamily="34" charset="0"/>
              <a:buChar char="•"/>
              <a:defRPr sz="1200"/>
            </a:lvl3pPr>
            <a:lvl4pPr marL="405000" indent="-197644">
              <a:buFont typeface="Arial" panose="020B0604020202020204" pitchFamily="34" charset="0"/>
              <a:buChar char="•"/>
              <a:defRPr sz="1200"/>
            </a:lvl4pPr>
            <a:lvl5pPr marL="607500" indent="-196454">
              <a:buFont typeface="Arial" panose="020B0604020202020204" pitchFamily="34" charset="0"/>
              <a:buChar char="•"/>
              <a:defRPr sz="1200"/>
            </a:lvl5pPr>
            <a:lvl6pPr marL="810000" indent="-202406">
              <a:buFont typeface="Arial" panose="020B0604020202020204" pitchFamily="34" charset="0"/>
              <a:buChar char="•"/>
              <a:defRPr sz="12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5855242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CF41923-E54F-40F5-BBCA-2EEC4B5A4D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3" y="6437319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>
                <a:solidFill>
                  <a:schemeClr val="accent2"/>
                </a:solidFill>
              </a:defRPr>
            </a:lvl1pPr>
          </a:lstStyle>
          <a:p>
            <a:r>
              <a:rPr lang="en-IN">
                <a:solidFill>
                  <a:srgbClr val="F8931D"/>
                </a:solidFill>
              </a:rPr>
              <a:t>Diagnosis, Assessment and Monitoring of COPD</a:t>
            </a:r>
            <a:endParaRPr lang="en-US" dirty="0">
              <a:solidFill>
                <a:srgbClr val="F8931D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9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6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rgbClr val="F8931D"/>
                </a:solidFill>
              </a:rPr>
              <a:t>Zinc Job Bag No. RF/CPD/0056/17. CONFIDENTIAL - FOR GSK INTERNAL TRAINING ONLY. THESE MATERIALS MAY NOT BE SHOWN TO CUSTOMERS. </a:t>
            </a:r>
            <a:endParaRPr lang="en-IN" dirty="0">
              <a:solidFill>
                <a:srgbClr val="F8931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19836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252000" y="292359"/>
            <a:ext cx="7486306" cy="508400"/>
          </a:xfrm>
        </p:spPr>
        <p:txBody>
          <a:bodyPr anchor="ctr" anchorCtr="0">
            <a:noAutofit/>
          </a:bodyPr>
          <a:lstStyle>
            <a:lvl1pPr marL="0" marR="0" indent="0" algn="l" defTabSz="685783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>
                <a:solidFill>
                  <a:schemeClr val="accent2"/>
                </a:solidFill>
              </a:defRPr>
            </a:lvl1pPr>
          </a:lstStyle>
          <a:p>
            <a:r>
              <a:rPr lang="en-US" spc="2" dirty="0"/>
              <a:t>Primary heading </a:t>
            </a:r>
            <a:r>
              <a:rPr lang="en-US" dirty="0"/>
              <a:t>- </a:t>
            </a:r>
            <a:r>
              <a:rPr lang="en-US" spc="2" dirty="0"/>
              <a:t>title</a:t>
            </a:r>
            <a:r>
              <a:rPr lang="en-US" spc="-23" dirty="0"/>
              <a:t> </a:t>
            </a:r>
            <a:r>
              <a:rPr lang="en-US" dirty="0"/>
              <a:t>content 22pt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749720"/>
            <a:ext cx="7486306" cy="492993"/>
          </a:xfrm>
        </p:spPr>
        <p:txBody>
          <a:bodyPr tIns="46800" anchor="ctr">
            <a:no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dirty="0"/>
              <a:t>Supporting heading 16pt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352800" y="5962568"/>
            <a:ext cx="8438400" cy="194733"/>
          </a:xfr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 dirty="0"/>
              <a:t>Abbreviations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51999" y="1431468"/>
            <a:ext cx="8546400" cy="4063554"/>
          </a:xfrm>
        </p:spPr>
        <p:txBody>
          <a:bodyPr>
            <a:noAutofit/>
          </a:bodyPr>
          <a:lstStyle>
            <a:lvl1pPr marL="185738" indent="-185738">
              <a:spcBef>
                <a:spcPts val="0"/>
              </a:spcBef>
              <a:spcAft>
                <a:spcPts val="1000"/>
              </a:spcAft>
              <a:tabLst/>
              <a:defRPr sz="1400">
                <a:solidFill>
                  <a:schemeClr val="tx2"/>
                </a:solidFill>
              </a:defRPr>
            </a:lvl1pPr>
            <a:lvl2pPr marL="536400" indent="-187200">
              <a:spcBef>
                <a:spcPts val="0"/>
              </a:spcBef>
              <a:spcAft>
                <a:spcPts val="1000"/>
              </a:spcAft>
              <a:tabLst/>
              <a:defRPr sz="1400">
                <a:solidFill>
                  <a:schemeClr val="tx2"/>
                </a:solidFill>
              </a:defRPr>
            </a:lvl2pPr>
            <a:lvl3pPr marL="810000" indent="-187200">
              <a:spcBef>
                <a:spcPts val="0"/>
              </a:spcBef>
              <a:spcAft>
                <a:spcPts val="1000"/>
              </a:spcAft>
              <a:buFont typeface="LucidaGrande" charset="0"/>
              <a:buChar char="-"/>
              <a:tabLst/>
              <a:defRPr sz="1400">
                <a:solidFill>
                  <a:schemeClr val="tx2"/>
                </a:solidFill>
              </a:defRPr>
            </a:lvl3pPr>
            <a:lvl4pPr marL="1080000" indent="-187200">
              <a:spcBef>
                <a:spcPts val="0"/>
              </a:spcBef>
              <a:spcAft>
                <a:spcPts val="1000"/>
              </a:spcAft>
              <a:tabLst/>
              <a:defRPr sz="1400">
                <a:solidFill>
                  <a:schemeClr val="tx2"/>
                </a:solidFill>
              </a:defRPr>
            </a:lvl4pPr>
            <a:lvl5pPr marL="1350000" indent="-187200">
              <a:spcBef>
                <a:spcPts val="0"/>
              </a:spcBef>
              <a:spcAft>
                <a:spcPts val="1000"/>
              </a:spcAft>
              <a:buFont typeface="LucidaGrande" charset="0"/>
              <a:buChar char="-"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4327" y="6307624"/>
            <a:ext cx="370898" cy="194079"/>
          </a:xfrm>
        </p:spPr>
        <p:txBody>
          <a:bodyPr rIns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7C48BEE1-20DB-5D4A-A90C-1A88B0ADB7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346825" y="6221528"/>
            <a:ext cx="8064000" cy="468000"/>
          </a:xfr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 dirty="0"/>
              <a:t>References</a:t>
            </a:r>
          </a:p>
        </p:txBody>
      </p:sp>
    </p:spTree>
    <p:extLst>
      <p:ext uri="{BB962C8B-B14F-4D97-AF65-F5344CB8AC3E}">
        <p14:creationId xmlns="" xmlns:p14="http://schemas.microsoft.com/office/powerpoint/2010/main" val="3180680393"/>
      </p:ext>
    </p:extLst>
  </p:cSld>
  <p:clrMapOvr>
    <a:masterClrMapping/>
  </p:clrMapOvr>
  <p:transition>
    <p:fade/>
  </p:transition>
  <p:extLst mod="1">
    <p:ext uri="{DCECCB84-F9BA-43D5-87BE-67443E8EF086}">
      <p15:sldGuideLst xmlns="" xmlns:p15="http://schemas.microsoft.com/office/powerpoint/2012/main">
        <p15:guide id="1" orient="horz" pos="24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08"/>
            <a:ext cx="288032" cy="365125"/>
          </a:xfrm>
        </p:spPr>
        <p:txBody>
          <a:bodyPr/>
          <a:lstStyle>
            <a:lvl1pPr algn="r">
              <a:defRPr/>
            </a:lvl1pPr>
          </a:lstStyle>
          <a:p>
            <a:fld id="{2FE18977-94FB-415F-B497-03350E8854FC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763440" y="6476208"/>
            <a:ext cx="1075010" cy="365125"/>
          </a:xfrm>
        </p:spPr>
        <p:txBody>
          <a:bodyPr/>
          <a:lstStyle/>
          <a:p>
            <a:r>
              <a:rPr lang="en-US" dirty="0">
                <a:solidFill>
                  <a:srgbClr val="9A8B7D"/>
                </a:solidFill>
              </a:rPr>
              <a:t>June 2014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88" y="6476208"/>
            <a:ext cx="1368152" cy="365125"/>
          </a:xfrm>
        </p:spPr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RFR Presentation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374907871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4" y="6476208"/>
            <a:ext cx="288032" cy="365125"/>
          </a:xfrm>
        </p:spPr>
        <p:txBody>
          <a:bodyPr/>
          <a:lstStyle/>
          <a:p>
            <a:fld id="{2FE18977-94FB-415F-B497-03350E8854FC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0" y="6476208"/>
            <a:ext cx="109406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9A8B7D"/>
                </a:solidFill>
              </a:rPr>
              <a:t>June 2014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08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srgbClr val="9A8B7D"/>
                </a:solidFill>
              </a:rPr>
              <a:t>RFR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8" y="1414463"/>
            <a:ext cx="8353425" cy="4897437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27302527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97" b="1658"/>
          <a:stretch/>
        </p:blipFill>
        <p:spPr>
          <a:xfrm>
            <a:off x="0" y="2500947"/>
            <a:ext cx="4795838" cy="435705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67072990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0" y="6437313"/>
            <a:ext cx="7567613" cy="420687"/>
          </a:xfrm>
        </p:spPr>
        <p:txBody>
          <a:bodyPr anchor="b"/>
          <a:lstStyle>
            <a:lvl1pPr>
              <a:defRPr sz="100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1616207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464418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4333423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5965537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49541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6" y="1185876"/>
            <a:ext cx="4011975" cy="184666"/>
          </a:xfrm>
        </p:spPr>
        <p:txBody>
          <a:bodyPr anchor="t" anchorCtr="0">
            <a:sp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6" y="1524001"/>
            <a:ext cx="3992925" cy="4465638"/>
          </a:xfrm>
        </p:spPr>
        <p:txBody>
          <a:bodyPr/>
          <a:lstStyle>
            <a:lvl1pPr>
              <a:defRPr sz="1200"/>
            </a:lvl1pPr>
            <a:lvl2pPr marL="403612" indent="-200020">
              <a:buFont typeface="Arial" pitchFamily="34" charset="0"/>
              <a:buChar char="–"/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6" y="1185876"/>
            <a:ext cx="4011975" cy="184666"/>
          </a:xfrm>
        </p:spPr>
        <p:txBody>
          <a:bodyPr anchor="t" anchorCtr="0">
            <a:sp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7" y="1524001"/>
            <a:ext cx="4014970" cy="4465638"/>
          </a:xfrm>
        </p:spPr>
        <p:txBody>
          <a:bodyPr/>
          <a:lstStyle>
            <a:lvl1pPr>
              <a:defRPr sz="1200"/>
            </a:lvl1pPr>
            <a:lvl2pPr marL="403612" indent="-200020">
              <a:buFont typeface="Arial" pitchFamily="34" charset="0"/>
              <a:buChar char="–"/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88870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7" indent="0">
              <a:buNone/>
              <a:defRPr sz="600"/>
            </a:lvl2pPr>
            <a:lvl3pPr marL="404990" indent="0">
              <a:buNone/>
              <a:defRPr sz="600"/>
            </a:lvl3pPr>
            <a:lvl4pPr marL="608301" indent="0">
              <a:buNone/>
              <a:defRPr sz="600"/>
            </a:lvl4pPr>
            <a:lvl5pPr marL="80998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88870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7" indent="0">
              <a:buNone/>
              <a:defRPr sz="600"/>
            </a:lvl2pPr>
            <a:lvl3pPr marL="404990" indent="0">
              <a:buNone/>
              <a:defRPr sz="600"/>
            </a:lvl3pPr>
            <a:lvl4pPr marL="608301" indent="0">
              <a:buNone/>
              <a:defRPr sz="600"/>
            </a:lvl4pPr>
            <a:lvl5pPr marL="80998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2733570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9406210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6704838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2782900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71575583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3861532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7444755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911121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346628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3147-C618-4EA3-8F82-359C170F62B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2000" y="771649"/>
            <a:ext cx="7488000" cy="50400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dirty="0"/>
            </a:lvl1pPr>
          </a:lstStyle>
          <a:p>
            <a:pPr marL="171450" lvl="0" indent="-171450">
              <a:spcAft>
                <a:spcPts val="0"/>
              </a:spcAft>
            </a:pPr>
            <a:r>
              <a:rPr lang="en-GB" dirty="0"/>
              <a:t>Supporting heading 16pt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346825" y="6221528"/>
            <a:ext cx="8064000" cy="468000"/>
          </a:xfr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/>
            </a:lvl1pPr>
          </a:lstStyle>
          <a:p>
            <a:pPr lvl="0"/>
            <a:r>
              <a:rPr lang="en-GB" dirty="0"/>
              <a:t>References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352800" y="5962570"/>
            <a:ext cx="8438400" cy="19473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/>
            </a:lvl1pPr>
          </a:lstStyle>
          <a:p>
            <a:pPr lvl="0"/>
            <a:r>
              <a:rPr lang="en-GB" dirty="0"/>
              <a:t>Abbreviations</a:t>
            </a:r>
          </a:p>
        </p:txBody>
      </p:sp>
    </p:spTree>
    <p:extLst>
      <p:ext uri="{BB962C8B-B14F-4D97-AF65-F5344CB8AC3E}">
        <p14:creationId xmlns="" xmlns:p14="http://schemas.microsoft.com/office/powerpoint/2010/main" val="3564848925"/>
      </p:ext>
    </p:extLst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252000"/>
            <a:ext cx="7488000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3147-C618-4EA3-8F82-359C170F62B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2000" y="771649"/>
            <a:ext cx="7488000" cy="504000"/>
          </a:xfrm>
        </p:spPr>
        <p:txBody>
          <a:bodyPr anchor="ctr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rgbClr val="544F40"/>
                </a:solidFill>
              </a:defRPr>
            </a:lvl1pPr>
            <a:lvl2pPr marL="342900" indent="0">
              <a:buNone/>
              <a:defRPr/>
            </a:lvl2pPr>
          </a:lstStyle>
          <a:p>
            <a:r>
              <a:rPr lang="en-GB" dirty="0"/>
              <a:t>Supporting heading 16pt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346825" y="6221528"/>
            <a:ext cx="8064000" cy="468000"/>
          </a:xfr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/>
            </a:lvl1pPr>
          </a:lstStyle>
          <a:p>
            <a:pPr lvl="0"/>
            <a:r>
              <a:rPr lang="en-GB" dirty="0"/>
              <a:t>References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352800" y="5962570"/>
            <a:ext cx="8438400" cy="19473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/>
            </a:lvl1pPr>
          </a:lstStyle>
          <a:p>
            <a:pPr lvl="0"/>
            <a:r>
              <a:rPr lang="en-GB" dirty="0"/>
              <a:t>Abbreviations</a:t>
            </a:r>
          </a:p>
        </p:txBody>
      </p:sp>
    </p:spTree>
    <p:extLst>
      <p:ext uri="{BB962C8B-B14F-4D97-AF65-F5344CB8AC3E}">
        <p14:creationId xmlns="" xmlns:p14="http://schemas.microsoft.com/office/powerpoint/2010/main" val="210745410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3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7169407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 userDrawn="1"/>
        </p:nvGrpSpPr>
        <p:grpSpPr bwMode="auto">
          <a:xfrm>
            <a:off x="7632701" y="361952"/>
            <a:ext cx="1166813" cy="474663"/>
            <a:chOff x="7280906" y="310911"/>
            <a:chExt cx="1507104" cy="612649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43" y="4460258"/>
            <a:ext cx="2739246" cy="51296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50"/>
              </a:lnSpc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43" y="5462444"/>
            <a:ext cx="2721600" cy="184666"/>
          </a:xfrm>
        </p:spPr>
        <p:txBody>
          <a:bodyPr anchor="b">
            <a:spAutoFit/>
          </a:bodyPr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6263282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no logo stra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4943" y="4460258"/>
            <a:ext cx="2739246" cy="51296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50"/>
              </a:lnSpc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4943" y="5462444"/>
            <a:ext cx="2721600" cy="184666"/>
          </a:xfrm>
        </p:spPr>
        <p:txBody>
          <a:bodyPr anchor="b">
            <a:spAutoFit/>
          </a:bodyPr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6734357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5" y="1196153"/>
            <a:ext cx="8423275" cy="4658549"/>
          </a:xfrm>
        </p:spPr>
        <p:txBody>
          <a:bodyPr/>
          <a:lstStyle>
            <a:lvl1pPr>
              <a:buClr>
                <a:schemeClr val="bg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Font typeface="Courier New" pitchFamily="49" charset="0"/>
              <a:buChar char="o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9569" y="6088866"/>
            <a:ext cx="8445820" cy="92333"/>
          </a:xfrm>
        </p:spPr>
        <p:txBody>
          <a:bodyPr anchor="b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0D968-FAE2-4AC6-AD3B-4D010C525C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800967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5" y="1533527"/>
            <a:ext cx="8418513" cy="4456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5125" y="1184782"/>
            <a:ext cx="8418513" cy="184666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bg2"/>
                </a:solidFill>
              </a:defRPr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9569" y="6088866"/>
            <a:ext cx="8445820" cy="92333"/>
          </a:xfrm>
        </p:spPr>
        <p:txBody>
          <a:bodyPr anchor="b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86CC2-4C50-4D41-8146-D8CBC65DAA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741618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5" y="1184275"/>
            <a:ext cx="8423275" cy="48053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65124" y="6088866"/>
            <a:ext cx="8445820" cy="92333"/>
          </a:xfrm>
        </p:spPr>
        <p:txBody>
          <a:bodyPr anchor="b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5AB89-1139-4B4F-8862-CC7D110F469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1750189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7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2402" y="5967657"/>
            <a:ext cx="2393433" cy="184666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2403" y="4583441"/>
            <a:ext cx="6870542" cy="256480"/>
          </a:xfrm>
        </p:spPr>
        <p:txBody>
          <a:bodyPr anchor="ctr">
            <a:spAutoFit/>
          </a:bodyPr>
          <a:lstStyle>
            <a:lvl1pPr marL="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2403" y="1519770"/>
            <a:ext cx="6864352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>
                <a:solidFill>
                  <a:schemeClr val="bg1"/>
                </a:solidFill>
              </a:defRPr>
            </a:lvl2pPr>
            <a:lvl3pPr marL="400050" indent="0">
              <a:buNone/>
              <a:defRPr>
                <a:solidFill>
                  <a:schemeClr val="bg1"/>
                </a:solidFill>
              </a:defRPr>
            </a:lvl3pPr>
            <a:lvl4pPr marL="611981" indent="0">
              <a:buNone/>
              <a:defRPr>
                <a:solidFill>
                  <a:schemeClr val="bg1"/>
                </a:solidFill>
              </a:defRPr>
            </a:lvl4pPr>
            <a:lvl5pPr marL="82867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77927827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5"/>
            <a:ext cx="3986213" cy="4805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7" y="1184275"/>
            <a:ext cx="4000709" cy="4805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65124" y="6088866"/>
            <a:ext cx="3960000" cy="92333"/>
          </a:xfrm>
        </p:spPr>
        <p:txBody>
          <a:bodyPr anchor="b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4802188" y="6088866"/>
            <a:ext cx="3960000" cy="92333"/>
          </a:xfrm>
        </p:spPr>
        <p:txBody>
          <a:bodyPr anchor="b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0D6F4-17D1-4B5F-93F1-A44D44D998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8928088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5" y="1185873"/>
            <a:ext cx="4011975" cy="184666"/>
          </a:xfrm>
        </p:spPr>
        <p:txBody>
          <a:bodyPr>
            <a:sp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5" y="1524001"/>
            <a:ext cx="3992925" cy="4465638"/>
          </a:xfrm>
        </p:spPr>
        <p:txBody>
          <a:bodyPr/>
          <a:lstStyle>
            <a:lvl1pPr>
              <a:defRPr sz="1200"/>
            </a:lvl1pPr>
            <a:lvl2pPr marL="403622" indent="-200025">
              <a:buFont typeface="Arial" pitchFamily="34" charset="0"/>
              <a:buChar char="–"/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6" y="1185873"/>
            <a:ext cx="4011975" cy="184666"/>
          </a:xfrm>
        </p:spPr>
        <p:txBody>
          <a:bodyPr>
            <a:spAutoFit/>
          </a:bodyPr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6" y="1524001"/>
            <a:ext cx="4014970" cy="4465638"/>
          </a:xfrm>
        </p:spPr>
        <p:txBody>
          <a:bodyPr/>
          <a:lstStyle>
            <a:lvl1pPr>
              <a:defRPr sz="1200"/>
            </a:lvl1pPr>
            <a:lvl2pPr marL="403622" indent="-200025">
              <a:buFont typeface="Arial" pitchFamily="34" charset="0"/>
              <a:buChar char="–"/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65124" y="6088866"/>
            <a:ext cx="3960000" cy="92333"/>
          </a:xfrm>
        </p:spPr>
        <p:txBody>
          <a:bodyPr anchor="b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802188" y="6088866"/>
            <a:ext cx="3960000" cy="92333"/>
          </a:xfrm>
        </p:spPr>
        <p:txBody>
          <a:bodyPr anchor="b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0444B-BC2D-4AF4-AA7E-5FA4FA5A685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4709406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/>
          </p:nvPr>
        </p:nvSpPr>
        <p:spPr>
          <a:xfrm>
            <a:off x="1795747" y="1377914"/>
            <a:ext cx="5557520" cy="4168141"/>
          </a:xfrm>
        </p:spPr>
        <p:txBody>
          <a:bodyPr lIns="108000" tIns="108000" rtlCol="0">
            <a:no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media</a:t>
            </a:r>
            <a:endParaRPr lang="en-GB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F303F-D9E7-4DF2-AB4E-7BCF64E5C8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0718375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 noChangeAspect="1"/>
          </p:cNvSpPr>
          <p:nvPr>
            <p:ph type="media" sz="quarter" idx="12"/>
          </p:nvPr>
        </p:nvSpPr>
        <p:spPr>
          <a:xfrm>
            <a:off x="870331" y="1381125"/>
            <a:ext cx="7405070" cy="4182564"/>
          </a:xfrm>
        </p:spPr>
        <p:txBody>
          <a:bodyPr lIns="108000" tIns="108000" rtlCol="0">
            <a:no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media</a:t>
            </a:r>
            <a:endParaRPr lang="en-GB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0873-6C90-495C-A15F-FCF12B4516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70892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3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3060482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999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01132" y="1181100"/>
            <a:ext cx="3996794" cy="4635500"/>
          </a:xfrm>
        </p:spPr>
        <p:txBody>
          <a:bodyPr rtlCol="0">
            <a:noAutofit/>
          </a:bodyPr>
          <a:lstStyle>
            <a:lvl1pPr marL="0" indent="0">
              <a:buNone/>
              <a:defRPr sz="825" baseline="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4801132" y="5884336"/>
            <a:ext cx="3996266" cy="301625"/>
          </a:xfrm>
        </p:spPr>
        <p:txBody>
          <a:bodyPr/>
          <a:lstStyle>
            <a:lvl1pPr marL="0" indent="0">
              <a:buNone/>
              <a:defRPr sz="600">
                <a:solidFill>
                  <a:schemeClr val="bg2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A8187-8D44-4406-970E-FCDEE3B65E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3099540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1"/>
            <a:ext cx="3986213" cy="5008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801132" y="1180573"/>
            <a:ext cx="3996794" cy="2045229"/>
          </a:xfrm>
        </p:spPr>
        <p:txBody>
          <a:bodyPr rtlCol="0">
            <a:noAutofit/>
          </a:bodyPr>
          <a:lstStyle>
            <a:lvl1pPr marL="0" indent="0">
              <a:buNone/>
              <a:defRPr sz="82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801132" y="3310469"/>
            <a:ext cx="3996266" cy="301625"/>
          </a:xfrm>
        </p:spPr>
        <p:txBody>
          <a:bodyPr/>
          <a:lstStyle>
            <a:lvl1pPr marL="0" indent="0">
              <a:buNone/>
              <a:defRPr sz="600">
                <a:solidFill>
                  <a:schemeClr val="bg2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4801132" y="3754440"/>
            <a:ext cx="3996794" cy="2045229"/>
          </a:xfrm>
        </p:spPr>
        <p:txBody>
          <a:bodyPr rtlCol="0">
            <a:noAutofit/>
          </a:bodyPr>
          <a:lstStyle>
            <a:lvl1pPr marL="0" indent="0">
              <a:buNone/>
              <a:defRPr sz="82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4801132" y="5884336"/>
            <a:ext cx="3996266" cy="301625"/>
          </a:xfrm>
        </p:spPr>
        <p:txBody>
          <a:bodyPr/>
          <a:lstStyle>
            <a:lvl1pPr marL="0" indent="0">
              <a:buNone/>
              <a:defRPr sz="600">
                <a:solidFill>
                  <a:schemeClr val="bg2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39FD4-B24E-4044-9A9F-18C4BBBA23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4" name="Date Placeholder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3594794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F0A7-7107-487C-B67F-9A177697F8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2873638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374651" y="6323013"/>
            <a:ext cx="84169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216805-D9CB-4DA8-B35E-C5694C452E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147073268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Statemen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7" t="1108" r="6142"/>
          <a:stretch>
            <a:fillRect/>
          </a:stretch>
        </p:blipFill>
        <p:spPr bwMode="auto">
          <a:xfrm>
            <a:off x="-104775" y="0"/>
            <a:ext cx="934085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526858"/>
            <a:ext cx="6872400" cy="300082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1950" b="1" baseline="0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80" y="1519200"/>
            <a:ext cx="6872288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2100" b="1">
                <a:solidFill>
                  <a:schemeClr val="bg1"/>
                </a:solidFill>
              </a:defRPr>
            </a:lvl2pPr>
            <a:lvl3pPr marL="400050" indent="0">
              <a:buNone/>
              <a:defRPr sz="2100" b="1">
                <a:solidFill>
                  <a:schemeClr val="bg1"/>
                </a:solidFill>
              </a:defRPr>
            </a:lvl3pPr>
            <a:lvl4pPr marL="611981" indent="0">
              <a:buNone/>
              <a:defRPr sz="2100" b="1">
                <a:solidFill>
                  <a:schemeClr val="bg1"/>
                </a:solidFill>
              </a:defRPr>
            </a:lvl4pPr>
            <a:lvl5pPr marL="828675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67657"/>
            <a:ext cx="6872400" cy="184666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83302139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Statement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819" r="6667"/>
          <a:stretch>
            <a:fillRect/>
          </a:stretch>
        </p:blipFill>
        <p:spPr bwMode="auto">
          <a:xfrm>
            <a:off x="-30163" y="-104775"/>
            <a:ext cx="9174163" cy="70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526858"/>
            <a:ext cx="6872400" cy="300082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1950" b="1" baseline="0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80" y="1519200"/>
            <a:ext cx="6872288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2100" b="1">
                <a:solidFill>
                  <a:schemeClr val="bg1"/>
                </a:solidFill>
              </a:defRPr>
            </a:lvl2pPr>
            <a:lvl3pPr marL="400050" indent="0">
              <a:buNone/>
              <a:defRPr sz="2100" b="1">
                <a:solidFill>
                  <a:schemeClr val="bg1"/>
                </a:solidFill>
              </a:defRPr>
            </a:lvl3pPr>
            <a:lvl4pPr marL="611981" indent="0">
              <a:buNone/>
              <a:defRPr sz="2100" b="1">
                <a:solidFill>
                  <a:schemeClr val="bg1"/>
                </a:solidFill>
              </a:defRPr>
            </a:lvl4pPr>
            <a:lvl5pPr marL="828675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67657"/>
            <a:ext cx="6872400" cy="184666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1328613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Statem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395"/>
          <a:stretch>
            <a:fillRect/>
          </a:stretch>
        </p:blipFill>
        <p:spPr bwMode="auto">
          <a:xfrm>
            <a:off x="-57150" y="-85725"/>
            <a:ext cx="920115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526858"/>
            <a:ext cx="6872400" cy="300082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1950" b="1" baseline="0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80" y="1519200"/>
            <a:ext cx="6872288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2100" b="1">
                <a:solidFill>
                  <a:schemeClr val="bg1"/>
                </a:solidFill>
              </a:defRPr>
            </a:lvl2pPr>
            <a:lvl3pPr marL="400050" indent="0">
              <a:buNone/>
              <a:defRPr sz="2100" b="1">
                <a:solidFill>
                  <a:schemeClr val="bg1"/>
                </a:solidFill>
              </a:defRPr>
            </a:lvl3pPr>
            <a:lvl4pPr marL="611981" indent="0">
              <a:buNone/>
              <a:defRPr sz="2100" b="1">
                <a:solidFill>
                  <a:schemeClr val="bg1"/>
                </a:solidFill>
              </a:defRPr>
            </a:lvl4pPr>
            <a:lvl5pPr marL="828675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67657"/>
            <a:ext cx="6872400" cy="184666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3903937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Statem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476"/>
          <a:stretch>
            <a:fillRect/>
          </a:stretch>
        </p:blipFill>
        <p:spPr bwMode="auto">
          <a:xfrm>
            <a:off x="-49213" y="-73025"/>
            <a:ext cx="9193213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526858"/>
            <a:ext cx="6872400" cy="300082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1950" b="1" baseline="0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80" y="1519200"/>
            <a:ext cx="6872288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2100" b="1">
                <a:solidFill>
                  <a:schemeClr val="bg1"/>
                </a:solidFill>
              </a:defRPr>
            </a:lvl2pPr>
            <a:lvl3pPr marL="400050" indent="0">
              <a:buNone/>
              <a:defRPr sz="2100" b="1">
                <a:solidFill>
                  <a:schemeClr val="bg1"/>
                </a:solidFill>
              </a:defRPr>
            </a:lvl3pPr>
            <a:lvl4pPr marL="611981" indent="0">
              <a:buNone/>
              <a:defRPr sz="2100" b="1">
                <a:solidFill>
                  <a:schemeClr val="bg1"/>
                </a:solidFill>
              </a:defRPr>
            </a:lvl4pPr>
            <a:lvl5pPr marL="828675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67657"/>
            <a:ext cx="6872400" cy="184666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6455929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Statem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86"/>
          <a:stretch>
            <a:fillRect/>
          </a:stretch>
        </p:blipFill>
        <p:spPr bwMode="auto">
          <a:xfrm>
            <a:off x="-28574" y="-66675"/>
            <a:ext cx="9172575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526858"/>
            <a:ext cx="6872400" cy="300082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1950" b="1" baseline="0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80" y="1519200"/>
            <a:ext cx="6872288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2100" b="1">
                <a:solidFill>
                  <a:schemeClr val="bg1"/>
                </a:solidFill>
              </a:defRPr>
            </a:lvl2pPr>
            <a:lvl3pPr marL="400050" indent="0">
              <a:buNone/>
              <a:defRPr sz="2100" b="1">
                <a:solidFill>
                  <a:schemeClr val="bg1"/>
                </a:solidFill>
              </a:defRPr>
            </a:lvl3pPr>
            <a:lvl4pPr marL="611981" indent="0">
              <a:buNone/>
              <a:defRPr sz="2100" b="1">
                <a:solidFill>
                  <a:schemeClr val="bg1"/>
                </a:solidFill>
              </a:defRPr>
            </a:lvl4pPr>
            <a:lvl5pPr marL="828675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67657"/>
            <a:ext cx="6872400" cy="184666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3939986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4763"/>
            <a:ext cx="92281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632701" y="361952"/>
            <a:ext cx="1166813" cy="474663"/>
            <a:chOff x="7280906" y="310911"/>
            <a:chExt cx="1507104" cy="612649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9" y="4461571"/>
            <a:ext cx="2737552" cy="512961"/>
          </a:xfrm>
        </p:spPr>
        <p:txBody>
          <a:bodyPr anchor="ctr">
            <a:spAutoFit/>
          </a:bodyPr>
          <a:lstStyle>
            <a:lvl1pPr marL="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1" y="5462233"/>
            <a:ext cx="2720975" cy="184666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03597" indent="0">
              <a:buNone/>
              <a:defRPr>
                <a:solidFill>
                  <a:schemeClr val="bg1"/>
                </a:solidFill>
              </a:defRPr>
            </a:lvl2pPr>
            <a:lvl3pPr marL="400050" indent="0">
              <a:buNone/>
              <a:defRPr>
                <a:solidFill>
                  <a:schemeClr val="bg1"/>
                </a:solidFill>
              </a:defRPr>
            </a:lvl3pPr>
            <a:lvl4pPr marL="611981" indent="0">
              <a:buNone/>
              <a:defRPr>
                <a:solidFill>
                  <a:schemeClr val="bg1"/>
                </a:solidFill>
              </a:defRPr>
            </a:lvl4pPr>
            <a:lvl5pPr marL="82867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097526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40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accent1"/>
                </a:solidFill>
              </a:defRPr>
            </a:lvl1pPr>
            <a:lvl2pPr marL="201117" indent="0">
              <a:buNone/>
              <a:defRPr sz="600">
                <a:solidFill>
                  <a:schemeClr val="bg2"/>
                </a:solidFill>
              </a:defRPr>
            </a:lvl2pPr>
            <a:lvl3pPr marL="404990" indent="0">
              <a:buNone/>
              <a:defRPr sz="600">
                <a:solidFill>
                  <a:schemeClr val="bg2"/>
                </a:solidFill>
              </a:defRPr>
            </a:lvl3pPr>
            <a:lvl4pPr marL="608301" indent="0">
              <a:buNone/>
              <a:defRPr sz="600">
                <a:solidFill>
                  <a:schemeClr val="bg2"/>
                </a:solidFill>
              </a:defRPr>
            </a:lvl4pPr>
            <a:lvl5pPr marL="80998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3318409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55600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7EAED-9EBF-4BBC-B2FC-9BE70F166C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0488627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9" y="1412879"/>
            <a:ext cx="4105274" cy="4895849"/>
          </a:xfrm>
        </p:spPr>
        <p:txBody>
          <a:bodyPr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40" y="1412879"/>
            <a:ext cx="4105275" cy="4895849"/>
          </a:xfrm>
        </p:spPr>
        <p:txBody>
          <a:bodyPr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33B786-3167-46E3-88C7-C1D4F9CD7D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>
          <a:xfrm>
            <a:off x="1763713" y="6477002"/>
            <a:ext cx="1103312" cy="365125"/>
          </a:xfrm>
        </p:spPr>
        <p:txBody>
          <a:bodyPr lIns="0" r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8710722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9" y="1793879"/>
            <a:ext cx="4105274" cy="4518025"/>
          </a:xfrm>
        </p:spPr>
        <p:txBody>
          <a:bodyPr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40" y="1793879"/>
            <a:ext cx="4105275" cy="4518025"/>
          </a:xfrm>
        </p:spPr>
        <p:txBody>
          <a:bodyPr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95290" y="1412879"/>
            <a:ext cx="4105275" cy="377825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  <a:lvl2pPr marL="269081" indent="0">
              <a:buNone/>
              <a:defRPr b="1">
                <a:solidFill>
                  <a:schemeClr val="bg2"/>
                </a:solidFill>
              </a:defRPr>
            </a:lvl2pPr>
            <a:lvl3pPr marL="538163" indent="0">
              <a:buNone/>
              <a:defRPr b="1">
                <a:solidFill>
                  <a:schemeClr val="bg2"/>
                </a:solidFill>
              </a:defRPr>
            </a:lvl3pPr>
            <a:lvl4pPr marL="807244" indent="0">
              <a:buNone/>
              <a:defRPr b="1">
                <a:solidFill>
                  <a:schemeClr val="bg2"/>
                </a:solidFill>
              </a:defRPr>
            </a:lvl4pPr>
            <a:lvl5pPr marL="1076325" indent="0">
              <a:buNone/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648202" y="1412879"/>
            <a:ext cx="4100513" cy="377825"/>
          </a:xfrm>
        </p:spPr>
        <p:txBody>
          <a:bodyPr rtlCol="0">
            <a:noAutofit/>
          </a:bodyPr>
          <a:lstStyle>
            <a:lvl1pPr>
              <a:defRPr lang="en-US" b="1" smtClean="0">
                <a:solidFill>
                  <a:schemeClr val="bg2"/>
                </a:solidFill>
              </a:defRPr>
            </a:lvl1pPr>
            <a:lvl2pPr>
              <a:defRPr lang="en-US" b="1" smtClean="0">
                <a:solidFill>
                  <a:schemeClr val="bg2"/>
                </a:solidFill>
              </a:defRPr>
            </a:lvl2pPr>
            <a:lvl3pPr>
              <a:defRPr lang="en-US" b="1" smtClean="0">
                <a:solidFill>
                  <a:schemeClr val="bg2"/>
                </a:solidFill>
              </a:defRPr>
            </a:lvl3pPr>
            <a:lvl4pPr>
              <a:defRPr lang="en-US" b="1" smtClean="0">
                <a:solidFill>
                  <a:schemeClr val="bg2"/>
                </a:solidFill>
              </a:defRPr>
            </a:lvl4pPr>
            <a:lvl5pPr>
              <a:defRPr lang="en-GB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4E42C8-F8F7-49AB-962B-2908766FEF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8"/>
          </p:nvPr>
        </p:nvSpPr>
        <p:spPr>
          <a:xfrm>
            <a:off x="1763713" y="6477002"/>
            <a:ext cx="1103312" cy="365125"/>
          </a:xfrm>
        </p:spPr>
        <p:txBody>
          <a:bodyPr lIns="0" r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9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4227468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9" y="1412879"/>
            <a:ext cx="4105274" cy="4895849"/>
          </a:xfrm>
        </p:spPr>
        <p:txBody>
          <a:bodyPr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2" y="1414463"/>
            <a:ext cx="4100513" cy="4100512"/>
          </a:xfrm>
          <a:solidFill>
            <a:schemeClr val="tx2">
              <a:lumMod val="20000"/>
              <a:lumOff val="80000"/>
            </a:schemeClr>
          </a:solidFill>
        </p:spPr>
        <p:txBody>
          <a:bodyPr lIns="72000" tIns="7200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5323A-DD82-4402-BAF0-ECF02393D6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7"/>
          </p:nvPr>
        </p:nvSpPr>
        <p:spPr>
          <a:xfrm>
            <a:off x="1763713" y="6477002"/>
            <a:ext cx="1084262" cy="365125"/>
          </a:xfrm>
        </p:spPr>
        <p:txBody>
          <a:bodyPr lIns="0" r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8395613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9" y="1784351"/>
            <a:ext cx="4105274" cy="4527550"/>
          </a:xfrm>
        </p:spPr>
        <p:txBody>
          <a:bodyPr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2" y="1414463"/>
            <a:ext cx="4100513" cy="4100512"/>
          </a:xfrm>
          <a:solidFill>
            <a:schemeClr val="tx2">
              <a:lumMod val="20000"/>
              <a:lumOff val="80000"/>
            </a:schemeClr>
          </a:solidFill>
        </p:spPr>
        <p:txBody>
          <a:bodyPr lIns="72000" tIns="7200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95290" y="1412875"/>
            <a:ext cx="41052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  <a:lvl2pPr marL="269081" indent="0">
              <a:buNone/>
              <a:defRPr b="1">
                <a:solidFill>
                  <a:schemeClr val="bg2"/>
                </a:solidFill>
              </a:defRPr>
            </a:lvl2pPr>
            <a:lvl3pPr marL="538163" indent="0">
              <a:buNone/>
              <a:defRPr b="1">
                <a:solidFill>
                  <a:schemeClr val="bg2"/>
                </a:solidFill>
              </a:defRPr>
            </a:lvl3pPr>
            <a:lvl4pPr marL="807244" indent="0">
              <a:buNone/>
              <a:defRPr b="1">
                <a:solidFill>
                  <a:schemeClr val="bg2"/>
                </a:solidFill>
              </a:defRPr>
            </a:lvl4pPr>
            <a:lvl5pPr marL="1076325" indent="0">
              <a:buNone/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6A7078-A233-4A56-B08B-8D27324EDE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8"/>
          </p:nvPr>
        </p:nvSpPr>
        <p:spPr>
          <a:xfrm>
            <a:off x="1763713" y="6477002"/>
            <a:ext cx="1084262" cy="365125"/>
          </a:xfrm>
        </p:spPr>
        <p:txBody>
          <a:bodyPr lIns="0" r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9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9896130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9" y="1412876"/>
            <a:ext cx="4105274" cy="4114800"/>
          </a:xfrm>
        </p:spPr>
        <p:txBody>
          <a:bodyPr rtlCol="0" anchor="ctr">
            <a:noAutofit/>
          </a:bodyPr>
          <a:lstStyle>
            <a:lvl1pPr marL="0" indent="0">
              <a:buFont typeface="Arial" pitchFamily="34" charset="0"/>
              <a:buNone/>
              <a:defRPr lang="en-US" sz="1800" b="1" smtClean="0">
                <a:solidFill>
                  <a:schemeClr val="bg2"/>
                </a:solidFill>
              </a:defRPr>
            </a:lvl1pPr>
            <a:lvl2pPr marL="269081" indent="0">
              <a:buFont typeface="Arial" pitchFamily="34" charset="0"/>
              <a:buNone/>
              <a:defRPr lang="en-US" sz="1500" b="1" smtClean="0">
                <a:solidFill>
                  <a:schemeClr val="bg2"/>
                </a:solidFill>
              </a:defRPr>
            </a:lvl2pPr>
            <a:lvl3pPr marL="538163" indent="0">
              <a:buFont typeface="Arial" pitchFamily="34" charset="0"/>
              <a:buNone/>
              <a:defRPr lang="en-US" sz="1350" b="1" smtClean="0">
                <a:solidFill>
                  <a:schemeClr val="bg2"/>
                </a:solidFill>
              </a:defRPr>
            </a:lvl3pPr>
            <a:lvl4pPr marL="807244" indent="0">
              <a:buFont typeface="Arial" pitchFamily="34" charset="0"/>
              <a:buNone/>
              <a:defRPr lang="en-US" sz="1350" b="1" smtClean="0">
                <a:solidFill>
                  <a:schemeClr val="bg2"/>
                </a:solidFill>
              </a:defRPr>
            </a:lvl4pPr>
            <a:lvl5pPr marL="1076325" indent="0">
              <a:buFont typeface="Arial" pitchFamily="34" charset="0"/>
              <a:buNone/>
              <a:defRPr lang="en-GB" sz="135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2" y="1414463"/>
            <a:ext cx="4100513" cy="4100512"/>
          </a:xfrm>
          <a:solidFill>
            <a:schemeClr val="tx2">
              <a:lumMod val="20000"/>
              <a:lumOff val="80000"/>
            </a:schemeClr>
          </a:solidFill>
        </p:spPr>
        <p:txBody>
          <a:bodyPr lIns="72000" tIns="7200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A625E9-7E34-4181-8325-F77183C4AA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7"/>
          </p:nvPr>
        </p:nvSpPr>
        <p:spPr>
          <a:xfrm>
            <a:off x="1763714" y="6477002"/>
            <a:ext cx="1074737" cy="365125"/>
          </a:xfrm>
        </p:spPr>
        <p:txBody>
          <a:bodyPr lIns="0" r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6773882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77EF2F-22C2-4503-8664-98046FC261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1763713" y="6477002"/>
            <a:ext cx="1084262" cy="365125"/>
          </a:xfrm>
        </p:spPr>
        <p:txBody>
          <a:bodyPr lIns="0" r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2786940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179388" y="6389688"/>
            <a:ext cx="2659062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360365"/>
            <a:ext cx="50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8462" y="3429004"/>
            <a:ext cx="5400000" cy="323165"/>
          </a:xfrm>
        </p:spPr>
        <p:txBody>
          <a:bodyPr/>
          <a:lstStyle>
            <a:lvl1pPr algn="l"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80B943-AA50-4B46-9B13-F217BE97AAD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>
          <a:xfrm>
            <a:off x="1763714" y="6477002"/>
            <a:ext cx="1074737" cy="365125"/>
          </a:xfrm>
        </p:spPr>
        <p:txBody>
          <a:bodyPr lIns="0" rIns="0"/>
          <a:lstStyle>
            <a:lvl1pPr algn="l">
              <a:defRPr sz="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5172054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4x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79388" y="1082675"/>
            <a:ext cx="8782050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79388" y="6389688"/>
            <a:ext cx="2659062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360365"/>
            <a:ext cx="50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4"/>
          </p:nvPr>
        </p:nvSpPr>
        <p:spPr>
          <a:xfrm>
            <a:off x="1304662" y="1414466"/>
            <a:ext cx="6529916" cy="4897437"/>
          </a:xfrm>
        </p:spPr>
        <p:txBody>
          <a:bodyPr lIns="108000" tIns="72000"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AD7F975-0367-4900-BF0E-50F7B420EF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>
          <a:xfrm>
            <a:off x="1763714" y="6477002"/>
            <a:ext cx="1074737" cy="365125"/>
          </a:xfrm>
        </p:spPr>
        <p:txBody>
          <a:bodyPr lIns="0" rIns="0"/>
          <a:lstStyle>
            <a:lvl1pPr algn="l">
              <a:defRPr sz="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9028530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16x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79388" y="1082675"/>
            <a:ext cx="8782050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79388" y="6389688"/>
            <a:ext cx="2659062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360365"/>
            <a:ext cx="50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4"/>
          </p:nvPr>
        </p:nvSpPr>
        <p:spPr>
          <a:xfrm>
            <a:off x="390262" y="1414462"/>
            <a:ext cx="8356601" cy="4700588"/>
          </a:xfrm>
        </p:spPr>
        <p:txBody>
          <a:bodyPr lIns="108000" tIns="72000"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8E9EEAC-25FA-4B78-9945-C0CC8FFA86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>
          <a:xfrm>
            <a:off x="1763714" y="6477002"/>
            <a:ext cx="1074737" cy="365125"/>
          </a:xfrm>
        </p:spPr>
        <p:txBody>
          <a:bodyPr lIns="0" rIns="0"/>
          <a:lstStyle>
            <a:lvl1pPr algn="l">
              <a:defRPr sz="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67041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7"/>
            <a:ext cx="3984094" cy="2045229"/>
          </a:xfrm>
        </p:spPr>
        <p:txBody>
          <a:bodyPr lIns="0" tIns="0"/>
          <a:lstStyle>
            <a:lvl1pPr marL="0" indent="0">
              <a:buNone/>
              <a:defRPr sz="825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73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accent1"/>
                </a:solidFill>
              </a:defRPr>
            </a:lvl1pPr>
            <a:lvl2pPr marL="201117" indent="0">
              <a:buNone/>
              <a:defRPr sz="600">
                <a:solidFill>
                  <a:schemeClr val="bg2"/>
                </a:solidFill>
              </a:defRPr>
            </a:lvl2pPr>
            <a:lvl3pPr marL="404990" indent="0">
              <a:buNone/>
              <a:defRPr sz="600">
                <a:solidFill>
                  <a:schemeClr val="bg2"/>
                </a:solidFill>
              </a:defRPr>
            </a:lvl3pPr>
            <a:lvl4pPr marL="608301" indent="0">
              <a:buNone/>
              <a:defRPr sz="600">
                <a:solidFill>
                  <a:schemeClr val="bg2"/>
                </a:solidFill>
              </a:defRPr>
            </a:lvl4pPr>
            <a:lvl5pPr marL="80998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44"/>
            <a:ext cx="3984094" cy="2045229"/>
          </a:xfrm>
        </p:spPr>
        <p:txBody>
          <a:bodyPr lIns="0" tIns="0"/>
          <a:lstStyle>
            <a:lvl1pPr marL="0" indent="0">
              <a:buNone/>
              <a:defRPr sz="825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40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accent1"/>
                </a:solidFill>
              </a:defRPr>
            </a:lvl1pPr>
            <a:lvl2pPr marL="201117" indent="0">
              <a:buNone/>
              <a:defRPr sz="600">
                <a:solidFill>
                  <a:schemeClr val="bg2"/>
                </a:solidFill>
              </a:defRPr>
            </a:lvl2pPr>
            <a:lvl3pPr marL="404990" indent="0">
              <a:buNone/>
              <a:defRPr sz="600">
                <a:solidFill>
                  <a:schemeClr val="bg2"/>
                </a:solidFill>
              </a:defRPr>
            </a:lvl3pPr>
            <a:lvl4pPr marL="608301" indent="0">
              <a:buNone/>
              <a:defRPr sz="600">
                <a:solidFill>
                  <a:schemeClr val="bg2"/>
                </a:solidFill>
              </a:defRPr>
            </a:lvl4pPr>
            <a:lvl5pPr marL="80998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3031573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25391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7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 indent="-133350" algn="l" defTabSz="6858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20000"/>
              <a:defRPr lang="en-US" sz="135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333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defRPr lang="en-GB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33350" algn="l" defTabSz="6858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20000"/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1563" indent="-171450" algn="l" defTabSz="6858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20000"/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indent="-133350" algn="l" defTabSz="685800" rtl="0" eaLnBrk="1" latinLnBrk="0" hangingPunct="1"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2637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35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333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indent="-1333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87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–"/>
              <a:defRPr lang="en-GB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buFontTx/>
              <a:buNone/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7556324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Header and Content with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8" y="6413500"/>
            <a:ext cx="39211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 anchor="ctr">
            <a:noAutofit/>
          </a:bodyPr>
          <a:lstStyle>
            <a:lvl1pPr>
              <a:defRPr sz="16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1300" y="1351284"/>
            <a:ext cx="8503920" cy="511619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450"/>
              </a:spcAft>
              <a:buClr>
                <a:schemeClr val="accent1"/>
              </a:buClr>
              <a:defRPr/>
            </a:lvl2pPr>
            <a:lvl3pPr>
              <a:spcAft>
                <a:spcPts val="300"/>
              </a:spcAft>
              <a:buClr>
                <a:schemeClr val="accent1"/>
              </a:buClr>
              <a:defRPr/>
            </a:lvl3pPr>
            <a:lvl4pPr marL="985838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4pPr>
            <a:lvl5pPr marL="12858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5pPr>
            <a:lvl6pPr marL="16287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6pPr>
            <a:lvl7pPr marL="19716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7pPr>
            <a:lvl8pPr marL="2271713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8pPr>
            <a:lvl9pPr marL="2614613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4760982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758238" y="6557964"/>
            <a:ext cx="301686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6121D0D6-1EB8-44C1-BB08-2A0A14D8B4B8}" type="slidenum">
              <a:rPr lang="en-GB" altLang="en-US" sz="750" smtClean="0">
                <a:solidFill>
                  <a:srgbClr val="9A8B7D"/>
                </a:solidFill>
              </a:rPr>
              <a:pPr eaLnBrk="1" hangingPunct="1">
                <a:defRPr/>
              </a:pPr>
              <a:t>‹#›</a:t>
            </a:fld>
            <a:endParaRPr lang="en-GB" altLang="en-US" sz="750">
              <a:solidFill>
                <a:srgbClr val="9A8B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 anchor="ctr"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1300" y="1351280"/>
            <a:ext cx="8503920" cy="539242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450"/>
              </a:spcAft>
              <a:buClr>
                <a:schemeClr val="accent1"/>
              </a:buClr>
              <a:defRPr/>
            </a:lvl2pPr>
            <a:lvl3pPr>
              <a:spcAft>
                <a:spcPts val="300"/>
              </a:spcAft>
              <a:buClr>
                <a:schemeClr val="accent1"/>
              </a:buClr>
              <a:defRPr/>
            </a:lvl3pPr>
            <a:lvl4pPr marL="985838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4pPr>
            <a:lvl5pPr marL="12858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5pPr>
            <a:lvl6pPr marL="16287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6pPr>
            <a:lvl7pPr marL="19716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7pPr>
            <a:lvl8pPr marL="2271713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8pPr>
            <a:lvl9pPr marL="2614613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778510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158263"/>
            <a:ext cx="6845300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4" y="1828801"/>
            <a:ext cx="8000999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001838" y="6410325"/>
            <a:ext cx="6494462" cy="254000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4401" y="6529388"/>
            <a:ext cx="300038" cy="2524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88E973-79D0-4651-9F59-1CF18A379F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371041322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6531247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43" y="4460258"/>
            <a:ext cx="2739246" cy="512961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50"/>
              </a:lnSpc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43" y="5462444"/>
            <a:ext cx="2721600" cy="184666"/>
          </a:xfrm>
        </p:spPr>
        <p:txBody>
          <a:bodyPr anchor="b">
            <a:spAutoFit/>
          </a:bodyPr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5359140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8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10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27" indent="0">
              <a:buNone/>
              <a:defRPr>
                <a:latin typeface="Cambria" pitchFamily="18" charset="0"/>
              </a:defRPr>
            </a:lvl2pPr>
            <a:lvl3pPr marL="538055" indent="0">
              <a:buNone/>
              <a:defRPr>
                <a:latin typeface="Cambria" pitchFamily="18" charset="0"/>
              </a:defRPr>
            </a:lvl3pPr>
            <a:lvl4pPr marL="807083" indent="0">
              <a:buNone/>
              <a:defRPr>
                <a:latin typeface="Cambria" pitchFamily="18" charset="0"/>
              </a:defRPr>
            </a:lvl4pPr>
            <a:lvl5pPr marL="107611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7276" y="6477002"/>
            <a:ext cx="2889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00E02B-9CA0-453F-91D5-C16C36F891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1763714" y="6477002"/>
            <a:ext cx="107473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95289" y="6477002"/>
            <a:ext cx="1368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323522002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70652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7B000A-57BB-4F74-9DDF-653183DB03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157650856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Content with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 anchor="ctr">
            <a:noAutofit/>
          </a:bodyPr>
          <a:lstStyle>
            <a:lvl1pPr>
              <a:defRPr sz="16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1300" y="1351282"/>
            <a:ext cx="8503920" cy="511619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450"/>
              </a:spcAft>
              <a:buClr>
                <a:schemeClr val="accent1"/>
              </a:buClr>
              <a:defRPr/>
            </a:lvl2pPr>
            <a:lvl3pPr>
              <a:spcAft>
                <a:spcPts val="300"/>
              </a:spcAft>
              <a:buClr>
                <a:schemeClr val="accent1"/>
              </a:buClr>
              <a:defRPr/>
            </a:lvl3pPr>
            <a:lvl4pPr marL="985838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4pPr>
            <a:lvl5pPr marL="12858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5pPr>
            <a:lvl6pPr marL="16287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/>
            </a:lvl6pPr>
            <a:lvl7pPr marL="1971675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7pPr>
            <a:lvl8pPr marL="2271713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8pPr>
            <a:lvl9pPr marL="2614613" indent="-128588"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956916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79389" y="6389688"/>
            <a:ext cx="2428875" cy="0"/>
          </a:xfrm>
          <a:prstGeom prst="line">
            <a:avLst/>
          </a:prstGeom>
          <a:ln w="63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97" y="1412776"/>
            <a:ext cx="8569868" cy="4896544"/>
          </a:xfrm>
        </p:spPr>
        <p:txBody>
          <a:bodyPr/>
          <a:lstStyle>
            <a:lvl1pPr>
              <a:buClr>
                <a:schemeClr val="bg2"/>
              </a:buClr>
              <a:defRPr sz="1800">
                <a:solidFill>
                  <a:srgbClr val="000000"/>
                </a:solidFill>
              </a:defRPr>
            </a:lvl1pPr>
            <a:lvl2pPr>
              <a:defRPr sz="1350">
                <a:solidFill>
                  <a:srgbClr val="000000"/>
                </a:solidFill>
              </a:defRPr>
            </a:lvl2pPr>
            <a:lvl3pPr>
              <a:defRPr sz="1350">
                <a:solidFill>
                  <a:srgbClr val="000000"/>
                </a:solidFill>
              </a:defRPr>
            </a:lvl3pPr>
            <a:lvl4pPr>
              <a:defRPr sz="1350">
                <a:solidFill>
                  <a:srgbClr val="000000"/>
                </a:solidFill>
              </a:defRPr>
            </a:lvl4pPr>
            <a:lvl5pPr>
              <a:defRPr sz="135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5986" y="246066"/>
            <a:ext cx="8135054" cy="323165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78596" y="6439244"/>
            <a:ext cx="8569138" cy="3834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>
                <a:solidFill>
                  <a:srgbClr val="000000"/>
                </a:solidFill>
              </a:defRPr>
            </a:lvl1pPr>
            <a:lvl2pPr marL="342900" indent="0">
              <a:spcBef>
                <a:spcPts val="0"/>
              </a:spcBef>
              <a:buFontTx/>
              <a:buNone/>
              <a:defRPr sz="750">
                <a:solidFill>
                  <a:srgbClr val="7F7F7F"/>
                </a:solidFill>
              </a:defRPr>
            </a:lvl2pPr>
            <a:lvl3pPr marL="685800" indent="0">
              <a:spcBef>
                <a:spcPts val="0"/>
              </a:spcBef>
              <a:buFontTx/>
              <a:buNone/>
              <a:defRPr sz="750">
                <a:solidFill>
                  <a:srgbClr val="7F7F7F"/>
                </a:solidFill>
              </a:defRPr>
            </a:lvl3pPr>
            <a:lvl4pPr marL="1028700" indent="0">
              <a:spcBef>
                <a:spcPts val="0"/>
              </a:spcBef>
              <a:buFontTx/>
              <a:buNone/>
              <a:defRPr sz="750">
                <a:solidFill>
                  <a:srgbClr val="7F7F7F"/>
                </a:solidFill>
              </a:defRPr>
            </a:lvl4pPr>
            <a:lvl5pPr marL="1371600" indent="0">
              <a:spcBef>
                <a:spcPts val="0"/>
              </a:spcBef>
              <a:buFontTx/>
              <a:buNone/>
              <a:defRPr sz="750"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78596" y="5922147"/>
            <a:ext cx="8569138" cy="38123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00">
                <a:solidFill>
                  <a:srgbClr val="000000"/>
                </a:solidFill>
              </a:defRPr>
            </a:lvl1pPr>
            <a:lvl2pPr marL="342900" indent="0">
              <a:spcBef>
                <a:spcPts val="0"/>
              </a:spcBef>
              <a:buFontTx/>
              <a:buNone/>
              <a:defRPr sz="750">
                <a:solidFill>
                  <a:srgbClr val="7F7F7F"/>
                </a:solidFill>
              </a:defRPr>
            </a:lvl2pPr>
            <a:lvl3pPr marL="685800" indent="0">
              <a:spcBef>
                <a:spcPts val="0"/>
              </a:spcBef>
              <a:buFontTx/>
              <a:buNone/>
              <a:defRPr sz="750">
                <a:solidFill>
                  <a:srgbClr val="7F7F7F"/>
                </a:solidFill>
              </a:defRPr>
            </a:lvl3pPr>
            <a:lvl4pPr marL="1028700" indent="0">
              <a:spcBef>
                <a:spcPts val="0"/>
              </a:spcBef>
              <a:buFontTx/>
              <a:buNone/>
              <a:defRPr sz="750">
                <a:solidFill>
                  <a:srgbClr val="7F7F7F"/>
                </a:solidFill>
              </a:defRPr>
            </a:lvl4pPr>
            <a:lvl5pPr marL="1371600" indent="0">
              <a:spcBef>
                <a:spcPts val="0"/>
              </a:spcBef>
              <a:buFontTx/>
              <a:buNone/>
              <a:defRPr sz="750"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261789541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495" indent="-202495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8505724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8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EBF17-4C49-4D05-9B1C-A3F1C8C558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1763714" y="6477002"/>
            <a:ext cx="1074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00 Month 0000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752855736"/>
      </p:ext>
    </p:extLst>
  </p:cSld>
  <p:clrMapOvr>
    <a:masterClrMapping/>
  </p:clrMapOvr>
  <p:transition spd="slow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230852"/>
            <a:ext cx="7416800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9038" y="6517760"/>
            <a:ext cx="8229600" cy="304800"/>
          </a:xfrm>
        </p:spPr>
        <p:txBody>
          <a:bodyPr anchor="b"/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9FD6A9-053D-4CB9-9939-93BF12CCF7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2152959682"/>
      </p:ext>
    </p:extLst>
  </p:cSld>
  <p:clrMapOvr>
    <a:masterClrMapping/>
  </p:clrMapOvr>
  <p:transition spd="slow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8" y="1414465"/>
            <a:ext cx="8353425" cy="4897437"/>
          </a:xfrm>
        </p:spPr>
        <p:txBody>
          <a:bodyPr/>
          <a:lstStyle>
            <a:lvl1pPr>
              <a:spcBef>
                <a:spcPts val="1800"/>
              </a:spcBef>
              <a:defRPr sz="18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93701" y="6427384"/>
            <a:ext cx="8283575" cy="381000"/>
          </a:xfrm>
        </p:spPr>
        <p:txBody>
          <a:bodyPr anchor="b"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77275" y="6477002"/>
            <a:ext cx="28733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4E5043-DF27-4241-B052-4B2C4FCA7A2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407391094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9" y="1412877"/>
            <a:ext cx="4105274" cy="4895849"/>
          </a:xfrm>
        </p:spPr>
        <p:txBody>
          <a:bodyPr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412877"/>
            <a:ext cx="4105275" cy="4895849"/>
          </a:xfrm>
        </p:spPr>
        <p:txBody>
          <a:bodyPr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4984CA-88FB-457A-AD62-631D6CDAF6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>
          <a:xfrm>
            <a:off x="1763713" y="6477002"/>
            <a:ext cx="1103312" cy="365125"/>
          </a:xfrm>
        </p:spPr>
        <p:txBody>
          <a:bodyPr/>
          <a:lstStyle>
            <a:lvl1pPr algn="l">
              <a:defRPr sz="600">
                <a:solidFill>
                  <a:srgbClr val="635A54"/>
                </a:solidFill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600">
                <a:solidFill>
                  <a:srgbClr val="635A54"/>
                </a:solidFill>
              </a:defRPr>
            </a:lvl1pPr>
          </a:lstStyle>
          <a:p>
            <a:pPr>
              <a:defRPr/>
            </a:pPr>
            <a:r>
              <a:rPr lang="en-GB"/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351032436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230852"/>
            <a:ext cx="7416800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636577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8" y="1414467"/>
            <a:ext cx="8353425" cy="4897437"/>
          </a:xfrm>
        </p:spPr>
        <p:txBody>
          <a:bodyPr/>
          <a:lstStyle>
            <a:lvl1pPr>
              <a:spcBef>
                <a:spcPts val="1800"/>
              </a:spcBef>
              <a:defRPr sz="18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9038" y="6517760"/>
            <a:ext cx="8229600" cy="304800"/>
          </a:xfrm>
        </p:spPr>
        <p:txBody>
          <a:bodyPr anchor="b"/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B19EE7-BB10-4E49-A373-1C5A07CD37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2618508692"/>
      </p:ext>
    </p:extLst>
  </p:cSld>
  <p:clrMapOvr>
    <a:masterClrMapping/>
  </p:clrMapOvr>
  <p:transition spd="slow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230852"/>
            <a:ext cx="7416800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8" y="1414467"/>
            <a:ext cx="8353425" cy="4897437"/>
          </a:xfrm>
        </p:spPr>
        <p:txBody>
          <a:bodyPr/>
          <a:lstStyle>
            <a:lvl1pPr>
              <a:spcBef>
                <a:spcPts val="1800"/>
              </a:spcBef>
              <a:defRPr sz="18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9038" y="6517760"/>
            <a:ext cx="8229600" cy="304800"/>
          </a:xfrm>
        </p:spPr>
        <p:txBody>
          <a:bodyPr anchor="b"/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4A2E58-A066-4D48-AF31-195AEF2251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1497549495"/>
      </p:ext>
    </p:extLst>
  </p:cSld>
  <p:clrMapOvr>
    <a:masterClrMapping/>
  </p:clrMapOvr>
  <p:transition spd="slow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 OPTI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809750"/>
            <a:ext cx="49434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6" y="311152"/>
            <a:ext cx="15065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9" y="3824466"/>
            <a:ext cx="4252912" cy="1101514"/>
          </a:xfrm>
        </p:spPr>
        <p:txBody>
          <a:bodyPr rtlCol="0">
            <a:noAutofit/>
          </a:bodyPr>
          <a:lstStyle>
            <a:lvl1pPr>
              <a:lnSpc>
                <a:spcPct val="95000"/>
              </a:lnSpc>
              <a:defRPr lang="en-GB" sz="195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9" y="4742545"/>
            <a:ext cx="4252912" cy="1494771"/>
          </a:xfrm>
        </p:spPr>
        <p:txBody>
          <a:bodyPr rtlCol="0">
            <a:noAutofit/>
          </a:bodyPr>
          <a:lstStyle>
            <a:lvl1pPr marL="134541" indent="-134541">
              <a:lnSpc>
                <a:spcPct val="95000"/>
              </a:lnSpc>
              <a:spcBef>
                <a:spcPts val="0"/>
              </a:spcBef>
              <a:buNone/>
              <a:defRPr lang="en-GB" sz="135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39737783"/>
      </p:ext>
    </p:extLst>
  </p:cSld>
  <p:clrMapOvr>
    <a:masterClrMapping/>
  </p:clrMapOvr>
  <p:transition spd="slow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54963" y="6437315"/>
            <a:ext cx="830262" cy="365125"/>
          </a:xfrm>
        </p:spPr>
        <p:txBody>
          <a:bodyPr lIns="0"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F2117D-6BBD-4D9B-BA4F-E1CC0C15D9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294444343"/>
      </p:ext>
    </p:extLst>
  </p:cSld>
  <p:clrMapOvr>
    <a:masterClrMapping/>
  </p:clrMapOvr>
  <p:transition spd="slow">
    <p:fad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8" y="1414465"/>
            <a:ext cx="8353425" cy="4897437"/>
          </a:xfrm>
        </p:spPr>
        <p:txBody>
          <a:bodyPr/>
          <a:lstStyle>
            <a:lvl1pPr>
              <a:spcBef>
                <a:spcPts val="1800"/>
              </a:spcBef>
              <a:defRPr sz="18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677275" y="6477002"/>
            <a:ext cx="28733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45FAD6-E62D-4C0C-8D98-020FA97A2D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>
          <a:xfrm>
            <a:off x="1763714" y="6477002"/>
            <a:ext cx="1093787" cy="365125"/>
          </a:xfrm>
        </p:spPr>
        <p:txBody>
          <a:bodyPr lIns="0" rIns="0"/>
          <a:lstStyle>
            <a:lvl1pPr algn="l">
              <a:defRPr sz="600">
                <a:solidFill>
                  <a:srgbClr val="635A54"/>
                </a:solidFill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95289" y="6477002"/>
            <a:ext cx="1368425" cy="365125"/>
          </a:xfrm>
        </p:spPr>
        <p:txBody>
          <a:bodyPr lIns="0"/>
          <a:lstStyle>
            <a:lvl1pPr algn="l">
              <a:defRPr sz="600">
                <a:solidFill>
                  <a:srgbClr val="635A54"/>
                </a:solidFill>
              </a:defRPr>
            </a:lvl1pPr>
          </a:lstStyle>
          <a:p>
            <a:pPr>
              <a:defRPr/>
            </a:pPr>
            <a:r>
              <a:rPr lang="en-GB"/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410602444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81" indent="0">
              <a:buNone/>
              <a:defRPr>
                <a:latin typeface="Cambria" pitchFamily="18" charset="0"/>
              </a:defRPr>
            </a:lvl2pPr>
            <a:lvl3pPr marL="538163" indent="0">
              <a:buNone/>
              <a:defRPr>
                <a:latin typeface="Cambria" pitchFamily="18" charset="0"/>
              </a:defRPr>
            </a:lvl3pPr>
            <a:lvl4pPr marL="807244" indent="0">
              <a:buNone/>
              <a:defRPr>
                <a:latin typeface="Cambria" pitchFamily="18" charset="0"/>
              </a:defRPr>
            </a:lvl4pPr>
            <a:lvl5pPr marL="1076325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7276" y="6477002"/>
            <a:ext cx="2889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481A33-EB9F-47C6-8017-08D446923A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1763714" y="6477002"/>
            <a:ext cx="1074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00 Month 0000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95288" y="6477002"/>
            <a:ext cx="82597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1195635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1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9163106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8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590" y="6075363"/>
            <a:ext cx="7939087" cy="254000"/>
          </a:xfrm>
        </p:spPr>
        <p:txBody>
          <a:bodyPr anchor="b"/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1FF200-F77D-406A-8AD5-AA929B3EDA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74651" y="6477002"/>
            <a:ext cx="7926388" cy="3651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750"/>
            </a:lvl1pPr>
          </a:lstStyle>
          <a:p>
            <a:pPr>
              <a:defRPr/>
            </a:pPr>
            <a:r>
              <a:rPr lang="en-GB"/>
              <a:t>Presentation title in footer</a:t>
            </a:r>
          </a:p>
        </p:txBody>
      </p:sp>
    </p:spTree>
    <p:extLst>
      <p:ext uri="{BB962C8B-B14F-4D97-AF65-F5344CB8AC3E}">
        <p14:creationId xmlns="" xmlns:p14="http://schemas.microsoft.com/office/powerpoint/2010/main" val="3137198553"/>
      </p:ext>
    </p:extLst>
  </p:cSld>
  <p:clrMapOvr>
    <a:masterClrMapping/>
  </p:clrMapOvr>
  <p:transition spd="slow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0D1ACD-BDE0-4554-BE96-DF68E833CB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482" y="1682404"/>
            <a:ext cx="7849037" cy="397435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0756309-A0DB-496B-AD98-4B3982141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482" y="783517"/>
            <a:ext cx="7849037" cy="828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0F2E95E-C8E1-4F7C-802F-ACB3136300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482" y="5918316"/>
            <a:ext cx="7849037" cy="119135"/>
          </a:xfrm>
        </p:spPr>
        <p:txBody>
          <a:bodyPr wrap="square" anchor="b" anchorCtr="0">
            <a:spAutoFit/>
          </a:bodyPr>
          <a:lstStyle/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762706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C97FD69A-7B61-45A6-928D-DAA8B8EF4A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482" y="783517"/>
            <a:ext cx="7849037" cy="8287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CF7EE2A1-3F3C-463F-A789-1F4A43B38F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7482" y="1682404"/>
            <a:ext cx="3861444" cy="367293"/>
          </a:xfrm>
          <a:prstGeom prst="round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defRPr lang="en-US" sz="1266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66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66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66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15222EEB-5A25-4C42-998F-7523588781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5075" y="1682404"/>
            <a:ext cx="3861444" cy="367294"/>
          </a:xfrm>
          <a:prstGeom prst="roundRect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defRPr lang="en-US" sz="1266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66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66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66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33CA4A0D-637D-47E2-9E01-C001FFA49A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7482" y="5656762"/>
            <a:ext cx="7849037" cy="380690"/>
          </a:xfrm>
        </p:spPr>
        <p:txBody>
          <a:bodyPr anchor="b" anchorCtr="0"/>
          <a:lstStyle>
            <a:lvl1pPr>
              <a:defRPr/>
            </a:lvl1pPr>
            <a:lvl5pPr>
              <a:defRPr lang="en-US" sz="774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4" indent="0" algn="l" defTabSz="9143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739216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pos="308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614" b="6318"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09084179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233" b="4994"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41759053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367" b="19508"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27158873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6717450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1642263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99783453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72789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" y="432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5005034"/>
            <a:ext cx="2393433" cy="184666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03592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4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66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5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621917"/>
            <a:ext cx="6870542" cy="256480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2" indent="0">
              <a:buNone/>
              <a:defRPr sz="1950" b="1">
                <a:solidFill>
                  <a:schemeClr val="bg1"/>
                </a:solidFill>
              </a:defRPr>
            </a:lvl2pPr>
            <a:lvl3pPr marL="400040" indent="0">
              <a:buNone/>
              <a:defRPr sz="1950" b="1">
                <a:solidFill>
                  <a:schemeClr val="bg1"/>
                </a:solidFill>
              </a:defRPr>
            </a:lvl3pPr>
            <a:lvl4pPr marL="611966" indent="0">
              <a:buNone/>
              <a:defRPr sz="1950" b="1">
                <a:solidFill>
                  <a:schemeClr val="bg1"/>
                </a:solidFill>
              </a:defRPr>
            </a:lvl4pPr>
            <a:lvl5pPr marL="828654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391503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59550924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1075088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8613678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5409749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75486279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344159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4429333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765656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307730355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4102970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" y="432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3" y="1519770"/>
            <a:ext cx="6864352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03592" indent="0">
              <a:buNone/>
              <a:defRPr>
                <a:solidFill>
                  <a:schemeClr val="bg1"/>
                </a:solidFill>
              </a:defRPr>
            </a:lvl2pPr>
            <a:lvl3pPr marL="400040" indent="0">
              <a:buNone/>
              <a:defRPr>
                <a:solidFill>
                  <a:schemeClr val="bg1"/>
                </a:solidFill>
              </a:defRPr>
            </a:lvl3pPr>
            <a:lvl4pPr marL="611966" indent="0">
              <a:buNone/>
              <a:defRPr>
                <a:solidFill>
                  <a:schemeClr val="bg1"/>
                </a:solidFill>
              </a:defRPr>
            </a:lvl4pPr>
            <a:lvl5pPr marL="8286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113416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71889288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18525898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60290531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394407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46320866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no 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3147-C618-4EA3-8F82-359C170F62B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2000" y="771649"/>
            <a:ext cx="7488000" cy="50400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dirty="0"/>
            </a:lvl1pPr>
          </a:lstStyle>
          <a:p>
            <a:pPr marL="171450" lvl="0" indent="-171450">
              <a:spcAft>
                <a:spcPts val="0"/>
              </a:spcAft>
            </a:pPr>
            <a:r>
              <a:rPr lang="en-GB" dirty="0"/>
              <a:t>Supporting heading 16pt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75901145"/>
      </p:ext>
    </p:extLst>
  </p:cSld>
  <p:clrMapOvr>
    <a:masterClrMapping/>
  </p:clrMapOvr>
  <p:transition>
    <p:fade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97" b="1658"/>
          <a:stretch/>
        </p:blipFill>
        <p:spPr>
          <a:xfrm>
            <a:off x="1" y="2500949"/>
            <a:ext cx="4795838" cy="435705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6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9" y="4589811"/>
            <a:ext cx="2737552" cy="256480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1" y="5462233"/>
            <a:ext cx="2720975" cy="184666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03597" indent="0">
              <a:buNone/>
              <a:defRPr>
                <a:solidFill>
                  <a:schemeClr val="bg1"/>
                </a:solidFill>
              </a:defRPr>
            </a:lvl2pPr>
            <a:lvl3pPr marL="400050" indent="0">
              <a:buNone/>
              <a:defRPr>
                <a:solidFill>
                  <a:schemeClr val="bg1"/>
                </a:solidFill>
              </a:defRPr>
            </a:lvl3pPr>
            <a:lvl4pPr marL="611981" indent="0">
              <a:buNone/>
              <a:defRPr>
                <a:solidFill>
                  <a:schemeClr val="bg1"/>
                </a:solidFill>
              </a:defRPr>
            </a:lvl4pPr>
            <a:lvl5pPr marL="82867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59413435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5" y="1196153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200" i="1">
                <a:latin typeface="Georgia" panose="02040502050405020303" pitchFamily="18" charset="0"/>
              </a:defRPr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9" y="6088866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>
          <a:xfrm>
            <a:off x="374651" y="6437315"/>
            <a:ext cx="7567613" cy="420687"/>
          </a:xfrm>
        </p:spPr>
        <p:txBody>
          <a:bodyPr anchor="b"/>
          <a:lstStyle>
            <a:lvl1pPr>
              <a:defRPr sz="750"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63664864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5" y="1533526"/>
            <a:ext cx="8418513" cy="4324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184782"/>
            <a:ext cx="8418513" cy="184666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accent1"/>
                </a:solidFill>
              </a:defRPr>
            </a:lvl1pPr>
            <a:lvl2pPr marL="203597" indent="0">
              <a:buNone/>
              <a:defRPr/>
            </a:lvl2pPr>
            <a:lvl3pPr marL="400050" indent="0">
              <a:buNone/>
              <a:defRPr/>
            </a:lvl3pPr>
            <a:lvl4pPr marL="611981" indent="0">
              <a:buNone/>
              <a:defRPr/>
            </a:lvl4pPr>
            <a:lvl5pPr marL="828675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9" y="6088866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6803521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5" y="1184276"/>
            <a:ext cx="8423275" cy="4673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88866"/>
            <a:ext cx="844582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7816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 noChangeAspect="1"/>
          </p:cNvSpPr>
          <p:nvPr>
            <p:ph sz="quarter" idx="12"/>
          </p:nvPr>
        </p:nvSpPr>
        <p:spPr>
          <a:xfrm>
            <a:off x="359156" y="1589851"/>
            <a:ext cx="8423275" cy="40934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9152" y="5711403"/>
            <a:ext cx="8424000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45" indent="0">
              <a:buNone/>
              <a:defRPr sz="800"/>
            </a:lvl2pPr>
            <a:lvl3pPr marL="539960" indent="0">
              <a:buNone/>
              <a:defRPr sz="800"/>
            </a:lvl3pPr>
            <a:lvl4pPr marL="811028" indent="0">
              <a:buNone/>
              <a:defRPr sz="800"/>
            </a:lvl4pPr>
            <a:lvl5pPr marL="1079919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0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08074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4"/>
          <a:stretch/>
        </p:blipFill>
        <p:spPr>
          <a:xfrm>
            <a:off x="1" y="1421239"/>
            <a:ext cx="4102298" cy="510319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96522" y="3579330"/>
            <a:ext cx="2876985" cy="51296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1950"/>
              </a:lnSpc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1" y="4570125"/>
            <a:ext cx="2554256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947557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7" y="1184276"/>
            <a:ext cx="4000709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88866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88866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83074949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5" y="1185873"/>
            <a:ext cx="4011975" cy="184666"/>
          </a:xfrm>
        </p:spPr>
        <p:txBody>
          <a:bodyPr anchor="t" anchorCtr="0">
            <a:sp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5" y="1524001"/>
            <a:ext cx="3992925" cy="4465638"/>
          </a:xfrm>
        </p:spPr>
        <p:txBody>
          <a:bodyPr/>
          <a:lstStyle>
            <a:lvl1pPr>
              <a:defRPr sz="1200"/>
            </a:lvl1pPr>
            <a:lvl2pPr marL="403622" indent="-200025">
              <a:buFont typeface="Arial" pitchFamily="34" charset="0"/>
              <a:buChar char="–"/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6" y="1185873"/>
            <a:ext cx="4011975" cy="184666"/>
          </a:xfrm>
        </p:spPr>
        <p:txBody>
          <a:bodyPr anchor="t" anchorCtr="0">
            <a:sp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6" y="1524001"/>
            <a:ext cx="4014970" cy="4465638"/>
          </a:xfrm>
        </p:spPr>
        <p:txBody>
          <a:bodyPr/>
          <a:lstStyle>
            <a:lvl1pPr>
              <a:defRPr sz="1200"/>
            </a:lvl1pPr>
            <a:lvl2pPr marL="403622" indent="-200025">
              <a:buFont typeface="Arial" pitchFamily="34" charset="0"/>
              <a:buChar char="–"/>
              <a:defRPr sz="105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88866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88866"/>
            <a:ext cx="3960000" cy="923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5581573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2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4622244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1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9577503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6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accent1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4325803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3"/>
            <a:ext cx="3984094" cy="2045229"/>
          </a:xfrm>
        </p:spPr>
        <p:txBody>
          <a:bodyPr lIns="0" tIns="0"/>
          <a:lstStyle>
            <a:lvl1pPr marL="0" indent="0">
              <a:buNone/>
              <a:defRPr sz="825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9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accent1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40"/>
            <a:ext cx="3984094" cy="2045229"/>
          </a:xfrm>
        </p:spPr>
        <p:txBody>
          <a:bodyPr lIns="0" tIns="0"/>
          <a:lstStyle>
            <a:lvl1pPr marL="0" indent="0">
              <a:buNone/>
              <a:defRPr sz="825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6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600">
                <a:solidFill>
                  <a:schemeClr val="accent1"/>
                </a:solidFill>
              </a:defRPr>
            </a:lvl1pPr>
            <a:lvl2pPr marL="201122" indent="0">
              <a:buNone/>
              <a:defRPr sz="600">
                <a:solidFill>
                  <a:schemeClr val="bg2"/>
                </a:solidFill>
              </a:defRPr>
            </a:lvl2pPr>
            <a:lvl3pPr marL="405000" indent="0">
              <a:buNone/>
              <a:defRPr sz="600">
                <a:solidFill>
                  <a:schemeClr val="bg2"/>
                </a:solidFill>
              </a:defRPr>
            </a:lvl3pPr>
            <a:lvl4pPr marL="608316" indent="0">
              <a:buNone/>
              <a:defRPr sz="600">
                <a:solidFill>
                  <a:schemeClr val="bg2"/>
                </a:solidFill>
              </a:defRPr>
            </a:lvl4pPr>
            <a:lvl5pPr marL="81000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3010635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02500" indent="-2025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60072296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1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0823836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430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5005031"/>
            <a:ext cx="2393433" cy="184666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03597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5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621914"/>
            <a:ext cx="6870542" cy="256480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97" indent="0">
              <a:buNone/>
              <a:defRPr sz="1950" b="1">
                <a:solidFill>
                  <a:schemeClr val="bg1"/>
                </a:solidFill>
              </a:defRPr>
            </a:lvl2pPr>
            <a:lvl3pPr marL="400050" indent="0">
              <a:buNone/>
              <a:defRPr sz="1950" b="1">
                <a:solidFill>
                  <a:schemeClr val="bg1"/>
                </a:solidFill>
              </a:defRPr>
            </a:lvl3pPr>
            <a:lvl4pPr marL="611981" indent="0">
              <a:buNone/>
              <a:defRPr sz="1950" b="1">
                <a:solidFill>
                  <a:schemeClr val="bg1"/>
                </a:solidFill>
              </a:defRPr>
            </a:lvl4pPr>
            <a:lvl5pPr marL="828675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6647492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" y="430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3" y="1519770"/>
            <a:ext cx="6864352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95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03597" indent="0">
              <a:buNone/>
              <a:defRPr>
                <a:solidFill>
                  <a:schemeClr val="bg1"/>
                </a:solidFill>
              </a:defRPr>
            </a:lvl2pPr>
            <a:lvl3pPr marL="400050" indent="0">
              <a:buNone/>
              <a:defRPr>
                <a:solidFill>
                  <a:schemeClr val="bg1"/>
                </a:solidFill>
              </a:defRPr>
            </a:lvl3pPr>
            <a:lvl4pPr marL="611981" indent="0">
              <a:buNone/>
              <a:defRPr>
                <a:solidFill>
                  <a:schemeClr val="bg1"/>
                </a:solidFill>
              </a:defRPr>
            </a:lvl4pPr>
            <a:lvl5pPr marL="82867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624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96524" y="3579331"/>
            <a:ext cx="5042395" cy="51296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1950"/>
              </a:lnSpc>
              <a:defRPr sz="19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4" y="4570121"/>
            <a:ext cx="5042395" cy="276999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629367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 defTabSz="685800">
              <a:defRPr/>
            </a:pPr>
            <a:r>
              <a:rPr lang="en-US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srgbClr val="544F40"/>
                </a:solidFill>
              </a:rPr>
              <a:t> 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85800">
              <a:defRPr/>
            </a:pPr>
            <a:fld id="{9F9F533D-B52E-4A2F-BF72-0ADD2D94BD75}" type="slidenum">
              <a:rPr lang="en-GB" smtClean="0">
                <a:solidFill>
                  <a:srgbClr val="544F40"/>
                </a:solidFill>
              </a:rPr>
              <a:pPr defTabSz="685800">
                <a:defRPr/>
              </a:pPr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74651" y="6315741"/>
            <a:ext cx="7580452" cy="486698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600" baseline="0"/>
            </a:lvl1pPr>
            <a:lvl2pPr marL="201122" indent="0">
              <a:buNone/>
              <a:defRPr sz="600"/>
            </a:lvl2pPr>
            <a:lvl3pPr marL="405000" indent="0">
              <a:buNone/>
              <a:defRPr sz="600"/>
            </a:lvl3pPr>
            <a:lvl4pPr marL="608316" indent="0">
              <a:buNone/>
              <a:defRPr sz="600"/>
            </a:lvl4pPr>
            <a:lvl5pPr marL="81000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125" y="516225"/>
            <a:ext cx="7577139" cy="276999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5444064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72560418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05985750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02902060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44217916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262777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03034433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4976311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54765337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551270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96521" y="1855788"/>
            <a:ext cx="5042394" cy="51296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1950"/>
              </a:lnSpc>
              <a:defRPr sz="19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  <a:endParaRPr lang="en-GB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4" y="2846577"/>
            <a:ext cx="5009911" cy="276999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37558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38021492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58033184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93094"/>
            <a:ext cx="8071126" cy="482825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it-IT" dirty="0"/>
              <a:t>Click to </a:t>
            </a:r>
            <a:r>
              <a:rPr lang="it-IT" dirty="0" err="1"/>
              <a:t>add</a:t>
            </a:r>
            <a:r>
              <a:rPr lang="it-IT" dirty="0"/>
              <a:t>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8474" y="1013554"/>
            <a:ext cx="8071126" cy="52495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livel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03710377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1186484"/>
            <a:ext cx="6636259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8" y="2075505"/>
            <a:ext cx="6509936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3906267"/>
            <a:ext cx="6505070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725940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5"/>
            <a:ext cx="2624234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6" y="803186"/>
            <a:ext cx="4711405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547124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1186484"/>
            <a:ext cx="4249609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2074730"/>
            <a:ext cx="4117668" cy="1689390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3846851"/>
            <a:ext cx="4117667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073980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339670"/>
            <a:ext cx="2625621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803188"/>
            <a:ext cx="4702193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3672162"/>
            <a:ext cx="4704017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1552032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2363916"/>
            <a:ext cx="2625621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803185"/>
            <a:ext cx="4698816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9" y="1488986"/>
            <a:ext cx="4698263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3665887"/>
            <a:ext cx="4698311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4351687"/>
            <a:ext cx="4699191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872450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5"/>
            <a:ext cx="2625897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9230890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0955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 noChangeAspect="1"/>
          </p:cNvSpPr>
          <p:nvPr>
            <p:ph sz="quarter" idx="12"/>
          </p:nvPr>
        </p:nvSpPr>
        <p:spPr>
          <a:xfrm>
            <a:off x="359156" y="1589851"/>
            <a:ext cx="8423275" cy="40934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9152" y="5742177"/>
            <a:ext cx="8424000" cy="18466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13" indent="0">
              <a:buNone/>
              <a:defRPr sz="600"/>
            </a:lvl2pPr>
            <a:lvl3pPr marL="404980" indent="0">
              <a:buNone/>
              <a:defRPr sz="600"/>
            </a:lvl3pPr>
            <a:lvl4pPr marL="608286" indent="0">
              <a:buNone/>
              <a:defRPr sz="600"/>
            </a:lvl4pPr>
            <a:lvl5pPr marL="80996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7888081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52026"/>
            <a:ext cx="2625898" cy="1223298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802809"/>
            <a:ext cx="4706276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3580186"/>
            <a:ext cx="2625898" cy="1221164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340496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698332"/>
            <a:ext cx="4456155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2360255"/>
            <a:ext cx="4332485" cy="1178032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3545012"/>
            <a:ext cx="4332485" cy="1274198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6227064"/>
            <a:ext cx="44566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0592945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6"/>
            <a:ext cx="2625897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794719"/>
            <a:ext cx="4706276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5600278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699589"/>
            <a:ext cx="2755857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2349925"/>
            <a:ext cx="2625896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798445"/>
            <a:ext cx="4701467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057504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013">
                <a:latin typeface="+mj-lt"/>
              </a:defRPr>
            </a:lvl1pPr>
            <a:lvl2pPr marL="201811" indent="0">
              <a:buNone/>
              <a:defRPr>
                <a:latin typeface="Cambria" pitchFamily="18" charset="0"/>
              </a:defRPr>
            </a:lvl2pPr>
            <a:lvl3pPr marL="403622" indent="0">
              <a:buNone/>
              <a:defRPr>
                <a:latin typeface="Cambria" pitchFamily="18" charset="0"/>
              </a:defRPr>
            </a:lvl3pPr>
            <a:lvl4pPr marL="605433" indent="0">
              <a:buNone/>
              <a:defRPr>
                <a:latin typeface="Cambria" pitchFamily="18" charset="0"/>
              </a:defRPr>
            </a:lvl4pPr>
            <a:lvl5pPr marL="807244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7375" y="6476213"/>
            <a:ext cx="28803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450">
                <a:solidFill>
                  <a:schemeClr val="tx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98016397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5267689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7511133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9195792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01651352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03894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 noChangeAspect="1"/>
          </p:cNvSpPr>
          <p:nvPr>
            <p:ph sz="quarter" idx="19"/>
          </p:nvPr>
        </p:nvSpPr>
        <p:spPr>
          <a:xfrm>
            <a:off x="360002" y="2052916"/>
            <a:ext cx="8418513" cy="3638805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9153" y="1588949"/>
            <a:ext cx="8418513" cy="276999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accent1"/>
                </a:solidFill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9152" y="5742177"/>
            <a:ext cx="8424000" cy="18466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600" baseline="0"/>
            </a:lvl1pPr>
            <a:lvl2pPr marL="201113" indent="0">
              <a:buNone/>
              <a:defRPr sz="600"/>
            </a:lvl2pPr>
            <a:lvl3pPr marL="404980" indent="0">
              <a:buNone/>
              <a:defRPr sz="600"/>
            </a:lvl3pPr>
            <a:lvl4pPr marL="608286" indent="0">
              <a:buNone/>
              <a:defRPr sz="600"/>
            </a:lvl4pPr>
            <a:lvl5pPr marL="80996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3467989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1196938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5163191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9773038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4492097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8130282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2459399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4"/>
          <a:stretch/>
        </p:blipFill>
        <p:spPr>
          <a:xfrm>
            <a:off x="1" y="1421240"/>
            <a:ext cx="4102298" cy="510319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96522" y="3579328"/>
            <a:ext cx="2876985" cy="51296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1950"/>
              </a:lnSpc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1" y="4570125"/>
            <a:ext cx="2554256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bg1"/>
                </a:solidFill>
                <a:latin typeface="+mn-lt"/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24342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96525" y="3579329"/>
            <a:ext cx="5042395" cy="51296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1950"/>
              </a:lnSpc>
              <a:defRPr sz="19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5" y="4570120"/>
            <a:ext cx="5042395" cy="276999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351076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96521" y="1855788"/>
            <a:ext cx="5042394" cy="51296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1950"/>
              </a:lnSpc>
              <a:defRPr sz="19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  <a:endParaRPr lang="en-GB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5" y="2846576"/>
            <a:ext cx="5009911" cy="276999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40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84818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 noChangeAspect="1"/>
          </p:cNvSpPr>
          <p:nvPr>
            <p:ph sz="quarter" idx="12"/>
          </p:nvPr>
        </p:nvSpPr>
        <p:spPr>
          <a:xfrm>
            <a:off x="359157" y="1589851"/>
            <a:ext cx="8423275" cy="40934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9152" y="5742181"/>
            <a:ext cx="8424000" cy="18466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600" baseline="0"/>
            </a:lvl1pPr>
            <a:lvl2pPr marL="201109" indent="0">
              <a:buNone/>
              <a:defRPr sz="600"/>
            </a:lvl2pPr>
            <a:lvl3pPr marL="404970" indent="0">
              <a:buNone/>
              <a:defRPr sz="600"/>
            </a:lvl3pPr>
            <a:lvl4pPr marL="608271" indent="0">
              <a:buNone/>
              <a:defRPr sz="600"/>
            </a:lvl4pPr>
            <a:lvl5pPr marL="809939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0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25792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5742177"/>
            <a:ext cx="8424000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13" indent="0">
              <a:buNone/>
              <a:defRPr sz="600"/>
            </a:lvl2pPr>
            <a:lvl3pPr marL="404980" indent="0">
              <a:buNone/>
              <a:defRPr sz="600"/>
            </a:lvl3pPr>
            <a:lvl4pPr marL="608286" indent="0">
              <a:buNone/>
              <a:defRPr sz="600"/>
            </a:lvl4pPr>
            <a:lvl5pPr marL="80996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360002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12"/>
          <p:cNvSpPr>
            <a:spLocks noGrp="1" noChangeAspect="1"/>
          </p:cNvSpPr>
          <p:nvPr>
            <p:ph sz="quarter" idx="17"/>
          </p:nvPr>
        </p:nvSpPr>
        <p:spPr>
          <a:xfrm>
            <a:off x="360004" y="1589853"/>
            <a:ext cx="8423275" cy="4101867"/>
          </a:xfrm>
          <a:prstGeom prst="rect">
            <a:avLst/>
          </a:prstGeom>
        </p:spPr>
        <p:txBody>
          <a:bodyPr l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10614704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 noChangeAspect="1"/>
          </p:cNvSpPr>
          <p:nvPr>
            <p:ph sz="quarter" idx="19"/>
          </p:nvPr>
        </p:nvSpPr>
        <p:spPr>
          <a:xfrm>
            <a:off x="360002" y="2052916"/>
            <a:ext cx="8418513" cy="3638805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9153" y="1588948"/>
            <a:ext cx="8418513" cy="276999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accent1"/>
                </a:solidFill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9152" y="5742181"/>
            <a:ext cx="8424000" cy="18466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600" baseline="0"/>
            </a:lvl1pPr>
            <a:lvl2pPr marL="201109" indent="0">
              <a:buNone/>
              <a:defRPr sz="600"/>
            </a:lvl2pPr>
            <a:lvl3pPr marL="404970" indent="0">
              <a:buNone/>
              <a:defRPr sz="600"/>
            </a:lvl3pPr>
            <a:lvl4pPr marL="608271" indent="0">
              <a:buNone/>
              <a:defRPr sz="600"/>
            </a:lvl4pPr>
            <a:lvl5pPr marL="809939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1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7296934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5742181"/>
            <a:ext cx="8424000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09" indent="0">
              <a:buNone/>
              <a:defRPr sz="600"/>
            </a:lvl2pPr>
            <a:lvl3pPr marL="404970" indent="0">
              <a:buNone/>
              <a:defRPr sz="600"/>
            </a:lvl3pPr>
            <a:lvl4pPr marL="608271" indent="0">
              <a:buNone/>
              <a:defRPr sz="600"/>
            </a:lvl4pPr>
            <a:lvl5pPr marL="809939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360002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2"/>
          <p:cNvSpPr>
            <a:spLocks noGrp="1" noChangeAspect="1"/>
          </p:cNvSpPr>
          <p:nvPr>
            <p:ph sz="quarter" idx="17"/>
          </p:nvPr>
        </p:nvSpPr>
        <p:spPr>
          <a:xfrm>
            <a:off x="360005" y="1589853"/>
            <a:ext cx="8423275" cy="4101867"/>
          </a:xfrm>
          <a:prstGeom prst="rect">
            <a:avLst/>
          </a:prstGeom>
        </p:spPr>
        <p:txBody>
          <a:bodyPr l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77091178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 noChangeAspect="1"/>
          </p:cNvSpPr>
          <p:nvPr>
            <p:ph sz="quarter" idx="18"/>
          </p:nvPr>
        </p:nvSpPr>
        <p:spPr>
          <a:xfrm>
            <a:off x="4805368" y="1591735"/>
            <a:ext cx="3978275" cy="4087284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9154" y="5742181"/>
            <a:ext cx="3979486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09" indent="0">
              <a:buNone/>
              <a:defRPr sz="600"/>
            </a:lvl2pPr>
            <a:lvl3pPr marL="404970" indent="0">
              <a:buNone/>
              <a:defRPr sz="600"/>
            </a:lvl3pPr>
            <a:lvl4pPr marL="608271" indent="0">
              <a:buNone/>
              <a:defRPr sz="600"/>
            </a:lvl4pPr>
            <a:lvl5pPr marL="809939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797217" y="5742181"/>
            <a:ext cx="3996000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09" indent="0">
              <a:buNone/>
              <a:defRPr sz="600"/>
            </a:lvl2pPr>
            <a:lvl3pPr marL="404970" indent="0">
              <a:buNone/>
              <a:defRPr sz="600"/>
            </a:lvl3pPr>
            <a:lvl4pPr marL="608271" indent="0">
              <a:buNone/>
              <a:defRPr sz="600"/>
            </a:lvl4pPr>
            <a:lvl5pPr marL="809939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1"/>
          <p:cNvSpPr>
            <a:spLocks noGrp="1" noChangeAspect="1"/>
          </p:cNvSpPr>
          <p:nvPr>
            <p:ph sz="quarter" idx="17"/>
          </p:nvPr>
        </p:nvSpPr>
        <p:spPr>
          <a:xfrm>
            <a:off x="360002" y="1591735"/>
            <a:ext cx="3973875" cy="4087284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0501259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0002" y="1592272"/>
            <a:ext cx="3973875" cy="276999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342875" indent="0">
              <a:buNone/>
              <a:defRPr sz="1500" b="1"/>
            </a:lvl2pPr>
            <a:lvl3pPr marL="685750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4805368" y="1592274"/>
            <a:ext cx="397827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342875" indent="0">
              <a:buNone/>
              <a:defRPr sz="1500" b="1"/>
            </a:lvl2pPr>
            <a:lvl3pPr marL="685750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7" name="Content Placeholder 11"/>
          <p:cNvSpPr>
            <a:spLocks noGrp="1" noChangeAspect="1"/>
          </p:cNvSpPr>
          <p:nvPr>
            <p:ph sz="quarter" idx="17"/>
          </p:nvPr>
        </p:nvSpPr>
        <p:spPr>
          <a:xfrm>
            <a:off x="360002" y="2021985"/>
            <a:ext cx="3973875" cy="365703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Content Placeholder 13"/>
          <p:cNvSpPr>
            <a:spLocks noGrp="1" noChangeAspect="1"/>
          </p:cNvSpPr>
          <p:nvPr>
            <p:ph sz="quarter" idx="18"/>
          </p:nvPr>
        </p:nvSpPr>
        <p:spPr>
          <a:xfrm>
            <a:off x="4805368" y="2021979"/>
            <a:ext cx="3978275" cy="3661272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60002" y="5742181"/>
            <a:ext cx="3973875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09" indent="0">
              <a:buNone/>
              <a:defRPr sz="600"/>
            </a:lvl2pPr>
            <a:lvl3pPr marL="404970" indent="0">
              <a:buNone/>
              <a:defRPr sz="600"/>
            </a:lvl3pPr>
            <a:lvl4pPr marL="608271" indent="0">
              <a:buNone/>
              <a:defRPr sz="600"/>
            </a:lvl4pPr>
            <a:lvl5pPr marL="809939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798800" y="5742181"/>
            <a:ext cx="3984838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09" indent="0">
              <a:buNone/>
              <a:defRPr sz="600"/>
            </a:lvl2pPr>
            <a:lvl3pPr marL="404970" indent="0">
              <a:buNone/>
              <a:defRPr sz="600"/>
            </a:lvl3pPr>
            <a:lvl4pPr marL="608271" indent="0">
              <a:buNone/>
              <a:defRPr sz="600"/>
            </a:lvl4pPr>
            <a:lvl5pPr marL="809939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3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43732544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363400" y="1591735"/>
            <a:ext cx="4417200" cy="4415367"/>
          </a:xfrm>
          <a:prstGeom prst="rect">
            <a:avLst/>
          </a:prstGeo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245115264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627200" y="1591733"/>
            <a:ext cx="5889600" cy="4416000"/>
          </a:xfrm>
          <a:prstGeom prst="rect">
            <a:avLst/>
          </a:prstGeo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285533491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No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5" y="1590985"/>
            <a:ext cx="3979484" cy="441350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98805" y="1591734"/>
            <a:ext cx="3982697" cy="441275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650601363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98805" y="1591734"/>
            <a:ext cx="3982697" cy="441275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7" y="1587502"/>
            <a:ext cx="3986213" cy="4416988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285766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7" y="1587502"/>
            <a:ext cx="3986213" cy="4416988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798801" y="1587508"/>
            <a:ext cx="3996794" cy="163829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798801" y="3357041"/>
            <a:ext cx="3996266" cy="3386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600">
                <a:solidFill>
                  <a:schemeClr val="accent1"/>
                </a:solidFill>
              </a:defRPr>
            </a:lvl1pPr>
            <a:lvl2pPr marL="201109" indent="0">
              <a:buNone/>
              <a:defRPr sz="600">
                <a:solidFill>
                  <a:schemeClr val="bg2"/>
                </a:solidFill>
              </a:defRPr>
            </a:lvl2pPr>
            <a:lvl3pPr marL="404970" indent="0">
              <a:buNone/>
              <a:defRPr sz="600">
                <a:solidFill>
                  <a:schemeClr val="bg2"/>
                </a:solidFill>
              </a:defRPr>
            </a:lvl3pPr>
            <a:lvl4pPr marL="608271" indent="0">
              <a:buNone/>
              <a:defRPr sz="600">
                <a:solidFill>
                  <a:schemeClr val="bg2"/>
                </a:solidFill>
              </a:defRPr>
            </a:lvl4pPr>
            <a:lvl5pPr marL="809939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35" name="Picture Placeholder 8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798801" y="3896296"/>
            <a:ext cx="3996794" cy="163829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798801" y="5665832"/>
            <a:ext cx="3996266" cy="3386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600">
                <a:solidFill>
                  <a:schemeClr val="accent1"/>
                </a:solidFill>
              </a:defRPr>
            </a:lvl1pPr>
            <a:lvl2pPr marL="201109" indent="0">
              <a:buNone/>
              <a:defRPr sz="600">
                <a:solidFill>
                  <a:schemeClr val="bg2"/>
                </a:solidFill>
              </a:defRPr>
            </a:lvl2pPr>
            <a:lvl3pPr marL="404970" indent="0">
              <a:buNone/>
              <a:defRPr sz="600">
                <a:solidFill>
                  <a:schemeClr val="bg2"/>
                </a:solidFill>
              </a:defRPr>
            </a:lvl3pPr>
            <a:lvl4pPr marL="608271" indent="0">
              <a:buNone/>
              <a:defRPr sz="600">
                <a:solidFill>
                  <a:schemeClr val="bg2"/>
                </a:solidFill>
              </a:defRPr>
            </a:lvl4pPr>
            <a:lvl5pPr marL="809939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1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6747712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4" indent="0">
              <a:buNone/>
              <a:defRPr/>
            </a:lvl2pPr>
            <a:lvl3pPr marL="400021" indent="0">
              <a:buNone/>
              <a:defRPr/>
            </a:lvl3pPr>
            <a:lvl4pPr marL="611934" indent="0">
              <a:buNone/>
              <a:defRPr/>
            </a:lvl4pPr>
            <a:lvl5pPr marL="828614" indent="0">
              <a:buNone/>
              <a:defRPr/>
            </a:lvl5pPr>
          </a:lstStyle>
          <a:p>
            <a:pPr marL="0" marR="0" lvl="0" indent="0" algn="l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1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44809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 noChangeAspect="1"/>
          </p:cNvSpPr>
          <p:nvPr>
            <p:ph sz="quarter" idx="18"/>
          </p:nvPr>
        </p:nvSpPr>
        <p:spPr>
          <a:xfrm>
            <a:off x="4805367" y="1591734"/>
            <a:ext cx="3978275" cy="4087284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9154" y="5742177"/>
            <a:ext cx="3979486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13" indent="0">
              <a:buNone/>
              <a:defRPr sz="600"/>
            </a:lvl2pPr>
            <a:lvl3pPr marL="404980" indent="0">
              <a:buNone/>
              <a:defRPr sz="600"/>
            </a:lvl3pPr>
            <a:lvl4pPr marL="608286" indent="0">
              <a:buNone/>
              <a:defRPr sz="600"/>
            </a:lvl4pPr>
            <a:lvl5pPr marL="80996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797217" y="5742177"/>
            <a:ext cx="3996000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13" indent="0">
              <a:buNone/>
              <a:defRPr sz="600"/>
            </a:lvl2pPr>
            <a:lvl3pPr marL="404980" indent="0">
              <a:buNone/>
              <a:defRPr sz="600"/>
            </a:lvl3pPr>
            <a:lvl4pPr marL="608286" indent="0">
              <a:buNone/>
              <a:defRPr sz="600"/>
            </a:lvl4pPr>
            <a:lvl5pPr marL="80996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1"/>
          <p:cNvSpPr>
            <a:spLocks noGrp="1" noChangeAspect="1"/>
          </p:cNvSpPr>
          <p:nvPr>
            <p:ph sz="quarter" idx="17"/>
          </p:nvPr>
        </p:nvSpPr>
        <p:spPr>
          <a:xfrm>
            <a:off x="360002" y="1591734"/>
            <a:ext cx="3973875" cy="4087284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2779453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359152" y="6132244"/>
            <a:ext cx="84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9152" y="6272010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8296936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ORAN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990683"/>
            <a:ext cx="8193024" cy="323165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marR="0" indent="0" algn="l" defTabSz="68575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50" i="0">
                <a:solidFill>
                  <a:schemeClr val="bg2"/>
                </a:solidFill>
                <a:latin typeface="+mn-lt"/>
              </a:defRPr>
            </a:lvl1pPr>
            <a:lvl2pPr marL="20358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2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3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1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75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41153"/>
            <a:ext cx="8196702" cy="6437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4275"/>
              </a:lnSpc>
              <a:spcAft>
                <a:spcPts val="0"/>
              </a:spcAft>
              <a:buNone/>
              <a:defRPr sz="4125" b="1">
                <a:solidFill>
                  <a:schemeClr val="bg2"/>
                </a:solidFill>
              </a:defRPr>
            </a:lvl1pPr>
            <a:lvl2pPr marL="203584" indent="0">
              <a:buNone/>
              <a:defRPr sz="1950" b="1">
                <a:solidFill>
                  <a:schemeClr val="bg1"/>
                </a:solidFill>
              </a:defRPr>
            </a:lvl2pPr>
            <a:lvl3pPr marL="400021" indent="0">
              <a:buNone/>
              <a:defRPr sz="1950" b="1">
                <a:solidFill>
                  <a:schemeClr val="bg1"/>
                </a:solidFill>
              </a:defRPr>
            </a:lvl3pPr>
            <a:lvl4pPr marL="611934" indent="0">
              <a:buNone/>
              <a:defRPr sz="1950" b="1">
                <a:solidFill>
                  <a:schemeClr val="bg1"/>
                </a:solidFill>
              </a:defRPr>
            </a:lvl4pPr>
            <a:lvl5pPr marL="828614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8" y="316154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870302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990683"/>
            <a:ext cx="8193024" cy="323165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marR="0" indent="0" algn="l" defTabSz="68575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50" i="0">
                <a:solidFill>
                  <a:schemeClr val="tx1"/>
                </a:solidFill>
                <a:latin typeface="+mn-lt"/>
              </a:defRPr>
            </a:lvl1pPr>
            <a:lvl2pPr marL="20358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2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3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1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75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41153"/>
            <a:ext cx="8196702" cy="6437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4275"/>
              </a:lnSpc>
              <a:spcAft>
                <a:spcPts val="0"/>
              </a:spcAft>
              <a:buNone/>
              <a:defRPr sz="4125" b="1">
                <a:solidFill>
                  <a:schemeClr val="tx1"/>
                </a:solidFill>
              </a:defRPr>
            </a:lvl1pPr>
            <a:lvl2pPr marL="203584" indent="0">
              <a:buNone/>
              <a:defRPr sz="1950" b="1">
                <a:solidFill>
                  <a:schemeClr val="bg1"/>
                </a:solidFill>
              </a:defRPr>
            </a:lvl2pPr>
            <a:lvl3pPr marL="400021" indent="0">
              <a:buNone/>
              <a:defRPr sz="1950" b="1">
                <a:solidFill>
                  <a:schemeClr val="bg1"/>
                </a:solidFill>
              </a:defRPr>
            </a:lvl3pPr>
            <a:lvl4pPr marL="611934" indent="0">
              <a:buNone/>
              <a:defRPr sz="1950" b="1">
                <a:solidFill>
                  <a:schemeClr val="bg1"/>
                </a:solidFill>
              </a:defRPr>
            </a:lvl4pPr>
            <a:lvl5pPr marL="828614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8" y="316154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12536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NOV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56841" y="4057040"/>
            <a:ext cx="7872760" cy="84574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sz="5250" dirty="0">
                <a:solidFill>
                  <a:schemeClr val="accent5"/>
                </a:solidFill>
              </a:rPr>
              <a:t>Innovation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8" y="316154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748781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ERFORMA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56841" y="4210288"/>
            <a:ext cx="7872760" cy="69249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marL="0" marR="0" lvl="0" indent="0" algn="l" defTabSz="68575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5250" dirty="0">
                <a:solidFill>
                  <a:schemeClr val="accent4"/>
                </a:solidFill>
              </a:rPr>
              <a:t>Pe</a:t>
            </a:r>
            <a:r>
              <a:rPr lang="en-US" sz="5250" spc="375" baseline="0" dirty="0">
                <a:solidFill>
                  <a:schemeClr val="accent4"/>
                </a:solidFill>
              </a:rPr>
              <a:t>r</a:t>
            </a:r>
            <a:r>
              <a:rPr lang="en-US" sz="5250" dirty="0">
                <a:solidFill>
                  <a:schemeClr val="accent4"/>
                </a:solidFill>
              </a:rPr>
              <a:t>formance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8" y="316154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062841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RU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56841" y="4057040"/>
            <a:ext cx="7872760" cy="84574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sz="5250" dirty="0">
                <a:solidFill>
                  <a:schemeClr val="accent3"/>
                </a:solidFill>
              </a:rPr>
              <a:t>Trust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8" y="316154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51219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4477-E48E-4B69-B506-73C28FCC3FA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259385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15"/>
            <a:ext cx="288032" cy="365125"/>
          </a:xfrm>
        </p:spPr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64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61" indent="0">
              <a:buNone/>
              <a:defRPr>
                <a:latin typeface="Cambria" pitchFamily="18" charset="0"/>
              </a:defRPr>
            </a:lvl2pPr>
            <a:lvl3pPr marL="538122" indent="0">
              <a:buNone/>
              <a:defRPr>
                <a:latin typeface="Cambria" pitchFamily="18" charset="0"/>
              </a:defRPr>
            </a:lvl3pPr>
            <a:lvl4pPr marL="807183" indent="0">
              <a:buNone/>
              <a:defRPr>
                <a:latin typeface="Cambria" pitchFamily="18" charset="0"/>
              </a:defRPr>
            </a:lvl4pPr>
            <a:lvl5pPr marL="1076244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300" y="1414469"/>
            <a:ext cx="8353425" cy="4897437"/>
          </a:xfrm>
        </p:spPr>
        <p:txBody>
          <a:bodyPr/>
          <a:lstStyle>
            <a:lvl1pPr>
              <a:spcBef>
                <a:spcPts val="1800"/>
              </a:spcBef>
              <a:defRPr sz="18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230234223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" y="432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990690"/>
            <a:ext cx="6872400" cy="328295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0358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2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3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14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4440358"/>
            <a:ext cx="6870542" cy="444567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1950"/>
              </a:lnSpc>
              <a:spcAft>
                <a:spcPts val="0"/>
              </a:spcAft>
              <a:buNone/>
              <a:defRPr sz="1950" b="1">
                <a:solidFill>
                  <a:schemeClr val="bg1"/>
                </a:solidFill>
              </a:defRPr>
            </a:lvl1pPr>
            <a:lvl2pPr marL="203584" indent="0">
              <a:buNone/>
              <a:defRPr sz="1950" b="1">
                <a:solidFill>
                  <a:schemeClr val="bg1"/>
                </a:solidFill>
              </a:defRPr>
            </a:lvl2pPr>
            <a:lvl3pPr marL="400021" indent="0">
              <a:buNone/>
              <a:defRPr sz="1950" b="1">
                <a:solidFill>
                  <a:schemeClr val="bg1"/>
                </a:solidFill>
              </a:defRPr>
            </a:lvl3pPr>
            <a:lvl4pPr marL="611934" indent="0">
              <a:buNone/>
              <a:defRPr sz="1950" b="1">
                <a:solidFill>
                  <a:schemeClr val="bg1"/>
                </a:solidFill>
              </a:defRPr>
            </a:lvl4pPr>
            <a:lvl5pPr marL="828614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Header title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36" y="476379"/>
            <a:ext cx="552823" cy="6373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862159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8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15"/>
            <a:ext cx="288032" cy="365125"/>
          </a:xfrm>
        </p:spPr>
        <p:txBody>
          <a:bodyPr/>
          <a:lstStyle>
            <a:lvl1pPr algn="r">
              <a:defRPr/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64"/>
            <a:ext cx="7419454" cy="417287"/>
          </a:xfrm>
        </p:spPr>
        <p:txBody>
          <a:bodyPr/>
          <a:lstStyle>
            <a:lvl1pPr marL="0" indent="0">
              <a:buNone/>
              <a:defRPr sz="1350">
                <a:latin typeface="+mj-lt"/>
              </a:defRPr>
            </a:lvl1pPr>
            <a:lvl2pPr marL="269061" indent="0">
              <a:buNone/>
              <a:defRPr>
                <a:latin typeface="Cambria" pitchFamily="18" charset="0"/>
              </a:defRPr>
            </a:lvl2pPr>
            <a:lvl3pPr marL="538122" indent="0">
              <a:buNone/>
              <a:defRPr>
                <a:latin typeface="Cambria" pitchFamily="18" charset="0"/>
              </a:defRPr>
            </a:lvl3pPr>
            <a:lvl4pPr marL="807183" indent="0">
              <a:buNone/>
              <a:defRPr>
                <a:latin typeface="Cambria" pitchFamily="18" charset="0"/>
              </a:defRPr>
            </a:lvl4pPr>
            <a:lvl5pPr marL="1076244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131818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0002" y="1592273"/>
            <a:ext cx="3973875" cy="276999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342884" indent="0">
              <a:buNone/>
              <a:defRPr sz="1500" b="1"/>
            </a:lvl2pPr>
            <a:lvl3pPr marL="685767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4805367" y="1592274"/>
            <a:ext cx="397827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342884" indent="0">
              <a:buNone/>
              <a:defRPr sz="1500" b="1"/>
            </a:lvl2pPr>
            <a:lvl3pPr marL="685767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7" name="Content Placeholder 11"/>
          <p:cNvSpPr>
            <a:spLocks noGrp="1" noChangeAspect="1"/>
          </p:cNvSpPr>
          <p:nvPr>
            <p:ph sz="quarter" idx="17"/>
          </p:nvPr>
        </p:nvSpPr>
        <p:spPr>
          <a:xfrm>
            <a:off x="360002" y="2021985"/>
            <a:ext cx="3973875" cy="365703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Content Placeholder 13"/>
          <p:cNvSpPr>
            <a:spLocks noGrp="1" noChangeAspect="1"/>
          </p:cNvSpPr>
          <p:nvPr>
            <p:ph sz="quarter" idx="18"/>
          </p:nvPr>
        </p:nvSpPr>
        <p:spPr>
          <a:xfrm>
            <a:off x="4805367" y="2021979"/>
            <a:ext cx="3978275" cy="3661272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60002" y="5742177"/>
            <a:ext cx="3973875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13" indent="0">
              <a:buNone/>
              <a:defRPr sz="600"/>
            </a:lvl2pPr>
            <a:lvl3pPr marL="404980" indent="0">
              <a:buNone/>
              <a:defRPr sz="600"/>
            </a:lvl3pPr>
            <a:lvl4pPr marL="608286" indent="0">
              <a:buNone/>
              <a:defRPr sz="600"/>
            </a:lvl4pPr>
            <a:lvl5pPr marL="80996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798800" y="5742177"/>
            <a:ext cx="3984838" cy="1846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600" baseline="0"/>
            </a:lvl1pPr>
            <a:lvl2pPr marL="201113" indent="0">
              <a:buNone/>
              <a:defRPr sz="600"/>
            </a:lvl2pPr>
            <a:lvl3pPr marL="404980" indent="0">
              <a:buNone/>
              <a:defRPr sz="600"/>
            </a:lvl3pPr>
            <a:lvl4pPr marL="608286" indent="0">
              <a:buNone/>
              <a:defRPr sz="600"/>
            </a:lvl4pPr>
            <a:lvl5pPr marL="809960" indent="0">
              <a:buNone/>
              <a:defRPr sz="6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18915304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Polling Slid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359153" y="1589850"/>
            <a:ext cx="4552284" cy="5041860"/>
          </a:xfrm>
          <a:prstGeom prst="rect">
            <a:avLst/>
          </a:prstGeom>
        </p:spPr>
        <p:txBody>
          <a:bodyPr lIns="0"/>
          <a:lstStyle>
            <a:lvl1pPr marL="257163" indent="-257163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  <a:defRPr sz="15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>
          <a:xfrm>
            <a:off x="8216270" y="6364371"/>
            <a:ext cx="830123" cy="365125"/>
          </a:xfrm>
        </p:spPr>
        <p:txBody>
          <a:bodyPr anchor="b"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59152" y="1438055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3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621245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500947"/>
            <a:ext cx="4795838" cy="43570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646772746"/>
      </p:ext>
    </p:extLst>
  </p:cSld>
  <p:clrMapOvr>
    <a:masterClrMapping/>
  </p:clrMapOvr>
  <p:hf hdr="0" dt="0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67944708"/>
      </p:ext>
    </p:extLst>
  </p:cSld>
  <p:clrMapOvr>
    <a:masterClrMapping/>
  </p:clrMapOvr>
  <p:hf hdr="0" dt="0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314575"/>
            <a:ext cx="4795838" cy="454342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 vert="horz" lIns="0" tIns="0" rIns="0" bIns="0" rtlCol="0" anchor="b" anchorCtr="0">
            <a:spAutoFit/>
          </a:bodyPr>
          <a:lstStyle>
            <a:lvl1pPr marL="270000" indent="-270000">
              <a:buNone/>
              <a:defRPr lang="en-US" i="1" dirty="0" smtClean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800315132"/>
      </p:ext>
    </p:extLst>
  </p:cSld>
  <p:clrMapOvr>
    <a:masterClrMapping/>
  </p:clrMapOvr>
  <p:hf hdr="0" dt="0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887689550"/>
      </p:ext>
    </p:extLst>
  </p:cSld>
  <p:clrMapOvr>
    <a:masterClrMapping/>
  </p:clrMapOvr>
  <p:hf hdr="0" dt="0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052"/>
            <a:ext cx="4514850" cy="505294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 vert="horz" lIns="0" tIns="0" rIns="0" bIns="0" rtlCol="0" anchor="b" anchorCtr="0">
            <a:spAutoFit/>
          </a:bodyPr>
          <a:lstStyle>
            <a:lvl1pPr marL="270000" indent="-270000">
              <a:buNone/>
              <a:defRPr lang="en-US" i="1" dirty="0" smtClean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376573307"/>
      </p:ext>
    </p:extLst>
  </p:cSld>
  <p:clrMapOvr>
    <a:masterClrMapping/>
  </p:clrMapOvr>
  <p:hf hdr="0" dt="0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292136854"/>
      </p:ext>
    </p:extLst>
  </p:cSld>
  <p:clrMapOvr>
    <a:masterClrMapping/>
  </p:clrMapOvr>
  <p:hf hdr="0" dt="0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215734"/>
      </p:ext>
    </p:extLst>
  </p:cSld>
  <p:clrMapOvr>
    <a:masterClrMapping/>
  </p:clrMapOvr>
  <p:hf hdr="0" dt="0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2501828"/>
      </p:ext>
    </p:extLst>
  </p:cSld>
  <p:clrMapOvr>
    <a:masterClrMapping/>
  </p:clrMapOvr>
  <p:hf hdr="0" dt="0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857416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363400" y="1591734"/>
            <a:ext cx="4417200" cy="4415367"/>
          </a:xfrm>
          <a:prstGeom prst="rect">
            <a:avLst/>
          </a:prstGeo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303792329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070490"/>
      </p:ext>
    </p:extLst>
  </p:cSld>
  <p:clrMapOvr>
    <a:masterClrMapping/>
  </p:clrMapOvr>
  <p:hf hdr="0" dt="0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RF/FFT/0086/15b(3) September 2015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36843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77381160"/>
      </p:ext>
    </p:extLst>
  </p:cSld>
  <p:clrMapOvr>
    <a:masterClrMapping/>
  </p:clrMapOvr>
  <p:hf hdr="0" dt="0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43477631"/>
      </p:ext>
    </p:extLst>
  </p:cSld>
  <p:clrMapOvr>
    <a:masterClrMapping/>
  </p:clrMapOvr>
  <p:hf hdr="0" dt="0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410061"/>
      </p:ext>
    </p:extLst>
  </p:cSld>
  <p:clrMapOvr>
    <a:masterClrMapping/>
  </p:clrMapOvr>
  <p:hf hdr="0" dt="0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8489713"/>
      </p:ext>
    </p:extLst>
  </p:cSld>
  <p:clrMapOvr>
    <a:masterClrMapping/>
  </p:clrMapOvr>
  <p:hf hdr="0" dt="0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RF/FFT/0086/15b(3) September 2015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860345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9A8B7D"/>
                </a:solidFill>
              </a:rPr>
              <a:t>RF/FFT/0086/15b(3) September 2015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74651" y="6323289"/>
            <a:ext cx="8416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08453" y="198783"/>
            <a:ext cx="1015747" cy="678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333329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" y="1962150"/>
            <a:ext cx="4187597" cy="4895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 vert="horz" lIns="0" tIns="0" rIns="0" bIns="0" rtlCol="0" anchor="b" anchorCtr="0">
            <a:spAutoFit/>
          </a:bodyPr>
          <a:lstStyle>
            <a:lvl1pPr marL="270000" indent="-270000">
              <a:buNone/>
              <a:defRPr lang="en-US" i="1" dirty="0" smtClean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923123372"/>
      </p:ext>
    </p:extLst>
  </p:cSld>
  <p:clrMapOvr>
    <a:masterClrMapping/>
  </p:clrMapOvr>
  <p:hf hdr="0" dt="0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908997"/>
            <a:ext cx="5429250" cy="3949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 vert="horz" lIns="0" tIns="0" rIns="0" bIns="0" rtlCol="0" anchor="b" anchorCtr="0">
            <a:spAutoFit/>
          </a:bodyPr>
          <a:lstStyle>
            <a:lvl1pPr marL="270000" indent="-270000">
              <a:buNone/>
              <a:defRPr lang="en-US" i="1" dirty="0" smtClean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838560720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627200" y="1591733"/>
            <a:ext cx="5889600" cy="4416000"/>
          </a:xfrm>
          <a:prstGeom prst="rect">
            <a:avLst/>
          </a:prstGeo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79506021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464283"/>
            <a:ext cx="4886325" cy="439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 vert="horz" lIns="0" tIns="0" rIns="0" bIns="0" rtlCol="0" anchor="b" anchorCtr="0">
            <a:spAutoFit/>
          </a:bodyPr>
          <a:lstStyle>
            <a:lvl1pPr marL="270000" indent="-270000">
              <a:buNone/>
              <a:defRPr lang="en-US" i="1" dirty="0" smtClean="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561949749"/>
      </p:ext>
    </p:extLst>
  </p:cSld>
  <p:clrMapOvr>
    <a:masterClrMapping/>
  </p:clrMapOvr>
  <p:hf hdr="0" dt="0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295525"/>
            <a:ext cx="4854378" cy="4562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 vert="horz" lIns="0" tIns="0" rIns="0" bIns="0" rtlCol="0" anchor="b" anchorCtr="0">
            <a:spAutoFit/>
          </a:bodyPr>
          <a:lstStyle>
            <a:lvl1pPr marL="270000" indent="-270000">
              <a:buNone/>
              <a:defRPr lang="en-US" i="1" dirty="0" smtClean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730006757"/>
      </p:ext>
    </p:extLst>
  </p:cSld>
  <p:clrMapOvr>
    <a:masterClrMapping/>
  </p:clrMapOvr>
  <p:hf hdr="0" dt="0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959151"/>
            <a:ext cx="4124325" cy="489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 vert="horz" lIns="0" tIns="0" rIns="0" bIns="0" rtlCol="0" anchor="b" anchorCtr="0">
            <a:spAutoFit/>
          </a:bodyPr>
          <a:lstStyle>
            <a:lvl1pPr marL="285750" indent="-285750">
              <a:buFont typeface="Arial" panose="020B0604020202020204" pitchFamily="34" charset="0"/>
              <a:buNone/>
              <a:defRPr lang="en-US" i="1" dirty="0" smtClean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541500774"/>
      </p:ext>
    </p:extLst>
  </p:cSld>
  <p:clrMapOvr>
    <a:masterClrMapping/>
  </p:clrMapOvr>
  <p:hf hdr="0" dt="0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" y="2133599"/>
            <a:ext cx="4339711" cy="4724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 vert="horz" lIns="0" tIns="0" rIns="0" bIns="0" rtlCol="0" anchor="b" anchorCtr="0">
            <a:spAutoFit/>
          </a:bodyPr>
          <a:lstStyle>
            <a:lvl1pPr marL="270000" indent="-270000">
              <a:buNone/>
              <a:defRPr lang="en-US" i="1" dirty="0" smtClean="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954744352"/>
      </p:ext>
    </p:extLst>
  </p:cSld>
  <p:clrMapOvr>
    <a:masterClrMapping/>
  </p:clrMapOvr>
  <p:hf hdr="0" dt="0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7374490"/>
      </p:ext>
    </p:extLst>
  </p:cSld>
  <p:clrMapOvr>
    <a:masterClrMapping/>
  </p:clrMapOvr>
  <p:hf hdr="0" dt="0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931306910"/>
      </p:ext>
    </p:extLst>
  </p:cSld>
  <p:clrMapOvr>
    <a:masterClrMapping/>
  </p:clrMapOvr>
  <p:hf hdr="0" dt="0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408099184"/>
      </p:ext>
    </p:extLst>
  </p:cSld>
  <p:clrMapOvr>
    <a:masterClrMapping/>
  </p:clrMapOvr>
  <p:hf hdr="0" dt="0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772194968"/>
      </p:ext>
    </p:extLst>
  </p:cSld>
  <p:clrMapOvr>
    <a:masterClrMapping/>
  </p:clrMapOvr>
  <p:hf hdr="0" dt="0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737696420"/>
      </p:ext>
    </p:extLst>
  </p:cSld>
  <p:clrMapOvr>
    <a:masterClrMapping/>
  </p:clrMapOvr>
  <p:hf hdr="0" dt="0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8815327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 noChangeAspect="1"/>
          </p:cNvSpPr>
          <p:nvPr>
            <p:ph sz="quarter" idx="19"/>
          </p:nvPr>
        </p:nvSpPr>
        <p:spPr>
          <a:xfrm>
            <a:off x="360002" y="2052916"/>
            <a:ext cx="8418513" cy="3638805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9153" y="1588948"/>
            <a:ext cx="8418513" cy="338554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9152" y="5711403"/>
            <a:ext cx="8424000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800" baseline="0"/>
            </a:lvl1pPr>
            <a:lvl2pPr marL="268145" indent="0">
              <a:buNone/>
              <a:defRPr sz="800"/>
            </a:lvl2pPr>
            <a:lvl3pPr marL="539960" indent="0">
              <a:buNone/>
              <a:defRPr sz="800"/>
            </a:lvl3pPr>
            <a:lvl4pPr marL="811028" indent="0">
              <a:buNone/>
              <a:defRPr sz="800"/>
            </a:lvl4pPr>
            <a:lvl5pPr marL="1079919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1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5596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No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5" y="1590985"/>
            <a:ext cx="3979484" cy="441350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59152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98804" y="1591733"/>
            <a:ext cx="3982697" cy="441275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336462889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41734"/>
      </p:ext>
    </p:extLst>
  </p:cSld>
  <p:clrMapOvr>
    <a:masterClrMapping/>
  </p:clrMapOvr>
  <p:hf hdr="0" dt="0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2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974885469"/>
      </p:ext>
    </p:extLst>
  </p:cSld>
  <p:clrMapOvr>
    <a:masterClrMapping/>
  </p:clrMapOvr>
  <p:hf hdr="0" dt="0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899744337"/>
      </p:ext>
    </p:extLst>
  </p:cSld>
  <p:clrMapOvr>
    <a:masterClrMapping/>
  </p:clrMapOvr>
  <p:hf hdr="0" dt="0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769936508"/>
      </p:ext>
    </p:extLst>
  </p:cSld>
  <p:clrMapOvr>
    <a:masterClrMapping/>
  </p:clrMapOvr>
  <p:hf hdr="0" dt="0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323436122"/>
      </p:ext>
    </p:extLst>
  </p:cSld>
  <p:clrMapOvr>
    <a:masterClrMapping/>
  </p:clrMapOvr>
  <p:hf hdr="0" dt="0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954990071"/>
      </p:ext>
    </p:extLst>
  </p:cSld>
  <p:clrMapOvr>
    <a:masterClrMapping/>
  </p:clrMapOvr>
  <p:hf hdr="0" dt="0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342119" cy="68580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4943" y="4383312"/>
            <a:ext cx="2739246" cy="666849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26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4943" y="5400887"/>
            <a:ext cx="2721600" cy="246221"/>
          </a:xfrm>
        </p:spPr>
        <p:txBody>
          <a:bodyPr wrap="square" anchor="b" anchorCtr="0">
            <a:spAutoFit/>
          </a:bodyPr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654003171"/>
      </p:ext>
    </p:extLst>
  </p:cSld>
  <p:clrMapOvr>
    <a:masterClrMapping/>
  </p:clrMapOvr>
  <p:hf hdr="0" dt="0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/>
          <p:nvPr userDrawn="1"/>
        </p:nvGrpSpPr>
        <p:grpSpPr>
          <a:xfrm>
            <a:off x="7632183" y="361926"/>
            <a:ext cx="1167432" cy="474569"/>
            <a:chOff x="7280906" y="310911"/>
            <a:chExt cx="1507104" cy="612649"/>
          </a:xfrm>
        </p:grpSpPr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52" b="15723"/>
          <a:stretch/>
        </p:blipFill>
        <p:spPr>
          <a:xfrm>
            <a:off x="-8270" y="2012420"/>
            <a:ext cx="3996587" cy="4858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43" y="4383312"/>
            <a:ext cx="2739246" cy="666849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26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43" y="5400907"/>
            <a:ext cx="2721600" cy="246221"/>
          </a:xfrm>
        </p:spPr>
        <p:txBody>
          <a:bodyPr wrap="square" anchor="b" anchorCtr="0">
            <a:spAutoFit/>
          </a:bodyPr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6752114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b-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" y="437"/>
            <a:ext cx="9140477" cy="685714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8462" y="3429010"/>
            <a:ext cx="5400000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04" y="360118"/>
            <a:ext cx="380521" cy="4358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908779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3624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30" y="197159"/>
            <a:ext cx="7577139" cy="430887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74656" y="1270756"/>
            <a:ext cx="8423275" cy="4658549"/>
          </a:xfrm>
        </p:spPr>
        <p:txBody>
          <a:bodyPr/>
          <a:lstStyle>
            <a:lvl1pPr marL="270000" indent="-2700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810000" indent="-2700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66"/>
            <a:ext cx="7597776" cy="234951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2000" b="1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8566170" y="6437313"/>
            <a:ext cx="231355" cy="1539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>
                <a:solidFill>
                  <a:srgbClr val="635A54"/>
                </a:solidFill>
              </a:rPr>
              <a:pPr/>
              <a:t>‹#›</a:t>
            </a:fld>
            <a:endParaRPr lang="en-GB" dirty="0">
              <a:solidFill>
                <a:srgbClr val="635A54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8300" y="6080615"/>
            <a:ext cx="8429625" cy="153888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0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8300" y="6549343"/>
            <a:ext cx="8191500" cy="153888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0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997422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253916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59152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98804" y="1591733"/>
            <a:ext cx="3982697" cy="441275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6" y="1587501"/>
            <a:ext cx="3986213" cy="4416988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82234266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6C7F23-1221-448A-97BC-C09D359D6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C73A94-B500-4414-91E4-53560000B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B31EDE-BB23-4BDC-9A85-BA638763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416365-9889-42FE-8B52-6D20DA03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284070-D041-4CD5-A698-51659435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6219906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DCA5E-397B-4F33-9BDE-CCABE153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EDDF8E-7BE4-459F-B792-77C69524F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E67E5A-6538-44B0-8D4D-8763ED45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365A8D-A06F-4699-93C9-24932BEA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002BB6-C8EA-4889-B023-1073401C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04309578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7535B4-5D62-4334-B3C5-F91CD9CCE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6D0C25-0E41-42B8-A880-1CD88AD35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2783FE-B27C-4A13-A6C1-49AEB43AC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F78D2-CF4C-4565-8F11-CADE7AE8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36950D-4984-4E75-A61C-109FE3EA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2529006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7E5EAC-618E-4E59-A584-2B3CA843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923624-4235-434A-A210-EBD3A6AA3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4AA402-6863-40D9-BC9E-09C5CE07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CEBC3F-03B8-41F7-B19C-94FE20F69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4797BE-878A-4907-B35D-B0B05E7D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9C3BC6-C7D2-4F1D-B6AE-5AB00751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9925246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BDD7EE-1B0D-47D3-BCAD-85997E55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C52D5D-79A7-4434-9114-54A3CFA86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578215-A086-40D4-AB50-7C1224C83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6DB8187-1E54-4CE4-93D0-6D1400D7E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89B437-30AC-45C9-AE5A-F0ACEF2A95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C18E656-E9D8-4B9C-AE64-4F14828D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D2AB297-EBF0-456A-BC74-8F9F927F4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53F0EDB-0B9F-4AC2-A268-CCD0C02A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74517393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FEA024-89BD-41CD-8266-5E5EC932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044139B-C74A-43B3-8CBE-CD9350690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153D50-72E4-4551-B520-5F6750BA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86486A7-C085-4159-99B7-C2BE0AF1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0306127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67494D8-C02D-454D-B971-49A3B2A08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8FD0E4-8262-4544-9BE6-6405D130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DF52E6A-4077-49CD-82FA-BBA0077A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11742229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27344B-B950-43D2-AC9F-DBB79D75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970A51-467C-4262-AEFA-04A33C29F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3FDD89-42F5-41A2-B779-7DE55D8B8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30AA7A-DD33-4033-8AE0-77666274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F27603-2C5E-4700-A646-D42BACDF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99C703-71B1-4368-BD06-57C219C0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9010582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0BFBE9-8D01-4954-AAB8-E5A2F650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0BE638E-D7A2-4D5C-A10A-AD56147EA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D480DA-1BD7-40F7-9A94-33C885A8F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FADD95-B2FA-407B-B6C8-1A2E1E20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98A9F5-2E04-4F08-B01F-BD748B2D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26D69A-6F2E-4D18-A3AF-B406A3AB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41395759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2EE360-8D5E-4C74-AC97-4FF07767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4A25D26-F4EF-497E-AD4C-58AE07C20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C6B646-036C-49B3-B27C-1752EF02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ED92DA-C4EA-4A82-8E30-9BC480C6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A6485-2C8C-49B4-A40C-D2CEE5F4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892508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156" y="1587501"/>
            <a:ext cx="3986213" cy="4416988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798801" y="1587508"/>
            <a:ext cx="3996794" cy="163829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798801" y="3357041"/>
            <a:ext cx="3996266" cy="3386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600">
                <a:solidFill>
                  <a:schemeClr val="accent1"/>
                </a:solidFill>
              </a:defRPr>
            </a:lvl1pPr>
            <a:lvl2pPr marL="201113" indent="0">
              <a:buNone/>
              <a:defRPr sz="600">
                <a:solidFill>
                  <a:schemeClr val="bg2"/>
                </a:solidFill>
              </a:defRPr>
            </a:lvl2pPr>
            <a:lvl3pPr marL="404980" indent="0">
              <a:buNone/>
              <a:defRPr sz="600">
                <a:solidFill>
                  <a:schemeClr val="bg2"/>
                </a:solidFill>
              </a:defRPr>
            </a:lvl3pPr>
            <a:lvl4pPr marL="608286" indent="0">
              <a:buNone/>
              <a:defRPr sz="600">
                <a:solidFill>
                  <a:schemeClr val="bg2"/>
                </a:solidFill>
              </a:defRPr>
            </a:lvl4pPr>
            <a:lvl5pPr marL="80996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35" name="Picture Placeholder 8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798801" y="3896296"/>
            <a:ext cx="3996794" cy="163829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25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798801" y="5665831"/>
            <a:ext cx="3996266" cy="3386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600">
                <a:solidFill>
                  <a:schemeClr val="accent1"/>
                </a:solidFill>
              </a:defRPr>
            </a:lvl1pPr>
            <a:lvl2pPr marL="201113" indent="0">
              <a:buNone/>
              <a:defRPr sz="600">
                <a:solidFill>
                  <a:schemeClr val="bg2"/>
                </a:solidFill>
              </a:defRPr>
            </a:lvl2pPr>
            <a:lvl3pPr marL="404980" indent="0">
              <a:buNone/>
              <a:defRPr sz="600">
                <a:solidFill>
                  <a:schemeClr val="bg2"/>
                </a:solidFill>
              </a:defRPr>
            </a:lvl3pPr>
            <a:lvl4pPr marL="608286" indent="0">
              <a:buNone/>
              <a:defRPr sz="600">
                <a:solidFill>
                  <a:schemeClr val="bg2"/>
                </a:solidFill>
              </a:defRPr>
            </a:lvl4pPr>
            <a:lvl5pPr marL="809960" indent="0">
              <a:buNone/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59152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5293120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178EA12-6D58-45A1-8664-263E87728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B54024-5763-4E0A-A902-00AD131FF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B0A7F5-6ED2-4800-AB86-C2665E62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3C523F-05F2-49E4-B7C1-31702901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1A5F0B-B6CF-4718-9D29-9E3029AD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98130037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93094"/>
            <a:ext cx="8071126" cy="482825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it-IT" dirty="0"/>
              <a:t>Click to </a:t>
            </a:r>
            <a:r>
              <a:rPr lang="it-IT" dirty="0" err="1"/>
              <a:t>add</a:t>
            </a:r>
            <a:r>
              <a:rPr lang="it-IT" dirty="0"/>
              <a:t> Title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896910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59152" y="924738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i="0">
                <a:latin typeface="+mn-lt"/>
              </a:defRPr>
            </a:lvl1pPr>
            <a:lvl2pPr marL="203588" indent="0">
              <a:buNone/>
              <a:defRPr/>
            </a:lvl2pPr>
            <a:lvl3pPr marL="400030" indent="0">
              <a:buNone/>
              <a:defRPr/>
            </a:lvl3pPr>
            <a:lvl4pPr marL="611951" indent="0">
              <a:buNone/>
              <a:defRPr/>
            </a:lvl4pPr>
            <a:lvl5pPr marL="828633" indent="0">
              <a:buNone/>
              <a:defRPr/>
            </a:lvl5pPr>
          </a:lstStyle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108247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359152" y="6132244"/>
            <a:ext cx="84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899614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ORAN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990684"/>
            <a:ext cx="8193024" cy="323165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marR="0" indent="0" algn="l" defTabSz="68576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50" i="0">
                <a:solidFill>
                  <a:schemeClr val="bg2"/>
                </a:solidFill>
                <a:latin typeface="+mn-lt"/>
              </a:defRPr>
            </a:lvl1pPr>
            <a:lvl2pPr marL="203588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3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5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3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76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41150"/>
            <a:ext cx="8196702" cy="6437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4275"/>
              </a:lnSpc>
              <a:spcAft>
                <a:spcPts val="0"/>
              </a:spcAft>
              <a:buNone/>
              <a:defRPr sz="4125" b="1">
                <a:solidFill>
                  <a:schemeClr val="bg2"/>
                </a:solidFill>
              </a:defRPr>
            </a:lvl1pPr>
            <a:lvl2pPr marL="203588" indent="0">
              <a:buNone/>
              <a:defRPr sz="1950" b="1">
                <a:solidFill>
                  <a:schemeClr val="bg1"/>
                </a:solidFill>
              </a:defRPr>
            </a:lvl2pPr>
            <a:lvl3pPr marL="400030" indent="0">
              <a:buNone/>
              <a:defRPr sz="1950" b="1">
                <a:solidFill>
                  <a:schemeClr val="bg1"/>
                </a:solidFill>
              </a:defRPr>
            </a:lvl3pPr>
            <a:lvl4pPr marL="611951" indent="0">
              <a:buNone/>
              <a:defRPr sz="1950" b="1">
                <a:solidFill>
                  <a:schemeClr val="bg1"/>
                </a:solidFill>
              </a:defRPr>
            </a:lvl4pPr>
            <a:lvl5pPr marL="828633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3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4960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990684"/>
            <a:ext cx="8193024" cy="323165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marR="0" indent="0" algn="l" defTabSz="68576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50" i="0">
                <a:solidFill>
                  <a:schemeClr val="tx1"/>
                </a:solidFill>
                <a:latin typeface="+mn-lt"/>
              </a:defRPr>
            </a:lvl1pPr>
            <a:lvl2pPr marL="203588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0003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1195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82863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685767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41150"/>
            <a:ext cx="8196702" cy="643766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4275"/>
              </a:lnSpc>
              <a:spcAft>
                <a:spcPts val="0"/>
              </a:spcAft>
              <a:buNone/>
              <a:defRPr sz="4125" b="1">
                <a:solidFill>
                  <a:schemeClr val="tx1"/>
                </a:solidFill>
              </a:defRPr>
            </a:lvl1pPr>
            <a:lvl2pPr marL="203588" indent="0">
              <a:buNone/>
              <a:defRPr sz="1950" b="1">
                <a:solidFill>
                  <a:schemeClr val="bg1"/>
                </a:solidFill>
              </a:defRPr>
            </a:lvl2pPr>
            <a:lvl3pPr marL="400030" indent="0">
              <a:buNone/>
              <a:defRPr sz="1950" b="1">
                <a:solidFill>
                  <a:schemeClr val="bg1"/>
                </a:solidFill>
              </a:defRPr>
            </a:lvl3pPr>
            <a:lvl4pPr marL="611951" indent="0">
              <a:buNone/>
              <a:defRPr sz="1950" b="1">
                <a:solidFill>
                  <a:schemeClr val="bg1"/>
                </a:solidFill>
              </a:defRPr>
            </a:lvl4pPr>
            <a:lvl5pPr marL="828633" indent="0">
              <a:buNone/>
              <a:defRPr sz="19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3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8603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NOV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56841" y="3979454"/>
            <a:ext cx="7872760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sz="5250" dirty="0">
                <a:solidFill>
                  <a:schemeClr val="accent5"/>
                </a:solidFill>
              </a:rPr>
              <a:t>Innovation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3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9316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ERFORMA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56841" y="4210289"/>
            <a:ext cx="7872760" cy="69249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marL="0" marR="0" lvl="0" indent="0" algn="l" defTabSz="685767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5250" dirty="0">
                <a:solidFill>
                  <a:schemeClr val="accent4"/>
                </a:solidFill>
              </a:rPr>
              <a:t>Pe</a:t>
            </a:r>
            <a:r>
              <a:rPr lang="en-US" sz="5250" spc="375" baseline="0" dirty="0">
                <a:solidFill>
                  <a:schemeClr val="accent4"/>
                </a:solidFill>
              </a:rPr>
              <a:t>r</a:t>
            </a:r>
            <a:r>
              <a:rPr lang="en-US" sz="5250" dirty="0">
                <a:solidFill>
                  <a:schemeClr val="accent4"/>
                </a:solidFill>
              </a:rPr>
              <a:t>formance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3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7763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RU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56841" y="3979454"/>
            <a:ext cx="7872760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sz="5250" dirty="0">
                <a:solidFill>
                  <a:schemeClr val="accent3"/>
                </a:solidFill>
              </a:rPr>
              <a:t>Trust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3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11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5711403"/>
            <a:ext cx="8424000" cy="215444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800" baseline="0"/>
            </a:lvl1pPr>
            <a:lvl2pPr marL="268145" indent="0">
              <a:buNone/>
              <a:defRPr sz="800"/>
            </a:lvl2pPr>
            <a:lvl3pPr marL="539960" indent="0">
              <a:buNone/>
              <a:defRPr sz="800"/>
            </a:lvl3pPr>
            <a:lvl4pPr marL="811028" indent="0">
              <a:buNone/>
              <a:defRPr sz="800"/>
            </a:lvl4pPr>
            <a:lvl5pPr marL="1079919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360002" y="384853"/>
            <a:ext cx="7577139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12"/>
          <p:cNvSpPr>
            <a:spLocks noGrp="1" noChangeAspect="1"/>
          </p:cNvSpPr>
          <p:nvPr>
            <p:ph sz="quarter" idx="17"/>
          </p:nvPr>
        </p:nvSpPr>
        <p:spPr>
          <a:xfrm>
            <a:off x="360004" y="1589853"/>
            <a:ext cx="8423275" cy="4101867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326515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1780" y="1519200"/>
            <a:ext cx="6872288" cy="300082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63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152694" indent="0">
              <a:buNone/>
              <a:defRPr sz="1575" b="1">
                <a:solidFill>
                  <a:schemeClr val="bg1"/>
                </a:solidFill>
              </a:defRPr>
            </a:lvl2pPr>
            <a:lvl3pPr marL="300031" indent="0">
              <a:buNone/>
              <a:defRPr sz="1575" b="1">
                <a:solidFill>
                  <a:schemeClr val="bg1"/>
                </a:solidFill>
              </a:defRPr>
            </a:lvl3pPr>
            <a:lvl4pPr marL="458975" indent="0">
              <a:buNone/>
              <a:defRPr sz="1575" b="1">
                <a:solidFill>
                  <a:schemeClr val="bg1"/>
                </a:solidFill>
              </a:defRPr>
            </a:lvl4pPr>
            <a:lvl5pPr marL="621491" indent="0">
              <a:buNone/>
              <a:defRPr sz="15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45993581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30" y="1196155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900" i="1">
                <a:latin typeface="Georgia" panose="02040502050405020303" pitchFamily="18" charset="0"/>
              </a:defRPr>
            </a:lvl1pPr>
            <a:lvl2pPr marL="152694" indent="0">
              <a:buNone/>
              <a:defRPr/>
            </a:lvl2pPr>
            <a:lvl3pPr marL="300031" indent="0">
              <a:buNone/>
              <a:defRPr/>
            </a:lvl3pPr>
            <a:lvl4pPr marL="458975" indent="0">
              <a:buNone/>
              <a:defRPr/>
            </a:lvl4pPr>
            <a:lvl5pPr marL="621491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5978075"/>
            <a:ext cx="8445820" cy="203133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450" baseline="0"/>
            </a:lvl1pPr>
            <a:lvl2pPr marL="150839" indent="0">
              <a:buNone/>
              <a:defRPr sz="450"/>
            </a:lvl2pPr>
            <a:lvl3pPr marL="303743" indent="0">
              <a:buNone/>
              <a:defRPr sz="450"/>
            </a:lvl3pPr>
            <a:lvl4pPr marL="456226" indent="0">
              <a:buNone/>
              <a:defRPr sz="450"/>
            </a:lvl4pPr>
            <a:lvl5pPr marL="607485" indent="0">
              <a:buNone/>
              <a:defRPr sz="45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>
                <a:solidFill>
                  <a:prstClr val="black"/>
                </a:solidFill>
              </a:rPr>
              <a:t>Insert your date / confidentiality text here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226520033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30" y="1196155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900" i="1">
                <a:latin typeface="Georgia" panose="02040502050405020303" pitchFamily="18" charset="0"/>
              </a:defRPr>
            </a:lvl1pPr>
            <a:lvl2pPr marL="152694" indent="0">
              <a:buNone/>
              <a:defRPr/>
            </a:lvl2pPr>
            <a:lvl3pPr marL="300031" indent="0">
              <a:buNone/>
              <a:defRPr/>
            </a:lvl3pPr>
            <a:lvl4pPr marL="458975" indent="0">
              <a:buNone/>
              <a:defRPr/>
            </a:lvl4pPr>
            <a:lvl5pPr marL="621491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70" y="5950365"/>
            <a:ext cx="8445820" cy="230832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563" baseline="0"/>
            </a:lvl1pPr>
            <a:lvl2pPr marL="150839" indent="0">
              <a:buNone/>
              <a:defRPr sz="450"/>
            </a:lvl2pPr>
            <a:lvl3pPr marL="303743" indent="0">
              <a:buNone/>
              <a:defRPr sz="450"/>
            </a:lvl3pPr>
            <a:lvl4pPr marL="456226" indent="0">
              <a:buNone/>
              <a:defRPr sz="450"/>
            </a:lvl4pPr>
            <a:lvl5pPr marL="607485" indent="0">
              <a:buNone/>
              <a:defRPr sz="45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2130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line_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151871" indent="-151871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CF41923-E54F-40F5-BBCA-2EEC4B5A4D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6" y="6437325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450">
                <a:solidFill>
                  <a:schemeClr val="accent2"/>
                </a:solidFill>
              </a:defRPr>
            </a:lvl1pPr>
          </a:lstStyle>
          <a:p>
            <a:r>
              <a:rPr lang="en-IN">
                <a:solidFill>
                  <a:srgbClr val="F8931D"/>
                </a:solidFill>
              </a:rPr>
              <a:t>Diagnosis, Assessment and Monitoring of COPD</a:t>
            </a:r>
            <a:endParaRPr lang="en-US" dirty="0">
              <a:solidFill>
                <a:srgbClr val="F8931D"/>
              </a:solidFill>
            </a:endParaRP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25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45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rgbClr val="F8931D"/>
                </a:solidFill>
              </a:rPr>
              <a:t>Zinc Job Bag No. RF/CPD/0056/17. CONFIDENTIAL - FOR GSK INTERNAL TRAINING ONLY. THESE MATERIALS MAY NOT BE SHOWN TO CUSTOMERS. </a:t>
            </a:r>
            <a:endParaRPr lang="en-IN" dirty="0">
              <a:solidFill>
                <a:srgbClr val="F8931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659321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739" userDrawn="1">
          <p15:clr>
            <a:srgbClr val="FBAE40"/>
          </p15:clr>
        </p15:guide>
        <p15:guide id="2" pos="177" userDrawn="1">
          <p15:clr>
            <a:srgbClr val="FBAE40"/>
          </p15:clr>
        </p15:guide>
        <p15:guide id="3" pos="4153" userDrawn="1">
          <p15:clr>
            <a:srgbClr val="FBAE40"/>
          </p15:clr>
        </p15:guide>
        <p15:guide id="4" orient="horz" pos="375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1" y="6492240"/>
            <a:ext cx="7955280" cy="365760"/>
          </a:xfrm>
        </p:spPr>
        <p:txBody>
          <a:bodyPr anchor="ctr"/>
          <a:lstStyle>
            <a:lvl1pPr marL="0" marR="0" indent="0" algn="r" defTabSz="257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chemeClr val="accent1"/>
              </a:buClr>
              <a:buSzTx/>
              <a:buFont typeface="Arial"/>
              <a:buNone/>
              <a:tabLst/>
              <a:defRPr sz="45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45713" rIns="45713" rtlCol="0">
            <a:noAutofit/>
          </a:bodyPr>
          <a:lstStyle>
            <a:lvl1pPr>
              <a:buClr>
                <a:srgbClr val="FF0033"/>
              </a:buClr>
              <a:defRPr lang="en-GB" dirty="0" smtClean="0"/>
            </a:lvl1pPr>
            <a:lvl2pPr>
              <a:buClr>
                <a:srgbClr val="FF0033"/>
              </a:buClr>
              <a:defRPr lang="en-GB" dirty="0" smtClean="0"/>
            </a:lvl2pPr>
            <a:lvl3pPr>
              <a:buClr>
                <a:srgbClr val="FF0033"/>
              </a:buClr>
              <a:defRPr lang="en-GB" dirty="0" smtClean="0"/>
            </a:lvl3pPr>
            <a:lvl4pPr>
              <a:buClr>
                <a:srgbClr val="FF0033"/>
              </a:buClr>
              <a:defRPr lang="en-GB" dirty="0" smtClean="0"/>
            </a:lvl4pPr>
            <a:lvl5pPr>
              <a:buClr>
                <a:srgbClr val="FF0033"/>
              </a:buClr>
              <a:defRPr lang="en-GB" dirty="0" smtClean="0"/>
            </a:lvl5pPr>
            <a:lvl6pPr>
              <a:buClr>
                <a:srgbClr val="FF0033"/>
              </a:buClr>
              <a:defRPr lang="en-GB" dirty="0" smtClean="0"/>
            </a:lvl6pPr>
            <a:lvl7pPr>
              <a:buClr>
                <a:srgbClr val="FF0033"/>
              </a:buClr>
              <a:defRPr lang="en-GB" dirty="0" smtClean="0"/>
            </a:lvl7pPr>
            <a:lvl8pPr>
              <a:buClr>
                <a:srgbClr val="FF0033"/>
              </a:buClr>
              <a:defRPr lang="en-GB" dirty="0" smtClean="0"/>
            </a:lvl8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5"/>
          </p:nvPr>
        </p:nvSpPr>
        <p:spPr>
          <a:xfrm>
            <a:off x="457201" y="6492890"/>
            <a:ext cx="7954964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12172" y="6492890"/>
            <a:ext cx="27463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987EB0-6A02-456D-9A31-FE8F15E43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13975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05E33-F809-4344-970C-24B1AEE00C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47680-D365-411A-B6BC-B459ED3A2E3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1052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05E33-F809-4344-970C-24B1AEE00C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47680-D365-411A-B6BC-B459ED3A2E3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8712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0857247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123689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79570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 noChangeAspect="1"/>
          </p:cNvSpPr>
          <p:nvPr>
            <p:ph sz="quarter" idx="18"/>
          </p:nvPr>
        </p:nvSpPr>
        <p:spPr>
          <a:xfrm>
            <a:off x="4805367" y="1591735"/>
            <a:ext cx="3978275" cy="4087284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153" y="384853"/>
            <a:ext cx="7577139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9152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9154" y="5711403"/>
            <a:ext cx="3979486" cy="215444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800" baseline="0"/>
            </a:lvl1pPr>
            <a:lvl2pPr marL="268145" indent="0">
              <a:buNone/>
              <a:defRPr sz="800"/>
            </a:lvl2pPr>
            <a:lvl3pPr marL="539960" indent="0">
              <a:buNone/>
              <a:defRPr sz="800"/>
            </a:lvl3pPr>
            <a:lvl4pPr marL="811028" indent="0">
              <a:buNone/>
              <a:defRPr sz="800"/>
            </a:lvl4pPr>
            <a:lvl5pPr marL="1079919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797217" y="5711403"/>
            <a:ext cx="3996000" cy="215444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800" baseline="0"/>
            </a:lvl1pPr>
            <a:lvl2pPr marL="268145" indent="0">
              <a:buNone/>
              <a:defRPr sz="800"/>
            </a:lvl2pPr>
            <a:lvl3pPr marL="539960" indent="0">
              <a:buNone/>
              <a:defRPr sz="800"/>
            </a:lvl3pPr>
            <a:lvl4pPr marL="811028" indent="0">
              <a:buNone/>
              <a:defRPr sz="800"/>
            </a:lvl4pPr>
            <a:lvl5pPr marL="1079919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1"/>
          <p:cNvSpPr>
            <a:spLocks noGrp="1" noChangeAspect="1"/>
          </p:cNvSpPr>
          <p:nvPr>
            <p:ph sz="quarter" idx="17"/>
          </p:nvPr>
        </p:nvSpPr>
        <p:spPr>
          <a:xfrm>
            <a:off x="360002" y="1591735"/>
            <a:ext cx="3973875" cy="4087284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918566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88000"/>
            <a:ext cx="8423275" cy="465854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solidFill>
                  <a:srgbClr val="000000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95206939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331078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6131821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624634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40411725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260001" y="1190625"/>
            <a:ext cx="6623998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0430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368300" y="1381125"/>
            <a:ext cx="8416925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6342609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801131" y="1181099"/>
            <a:ext cx="3984094" cy="4676775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9597706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676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4801131" y="1180571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801131" y="3310467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4801131" y="3754438"/>
            <a:ext cx="3984094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801131" y="5884334"/>
            <a:ext cx="398409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671160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36960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0002" y="1592272"/>
            <a:ext cx="3973875" cy="338554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4805367" y="1592274"/>
            <a:ext cx="3978275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384853"/>
            <a:ext cx="7577139" cy="338554"/>
          </a:xfrm>
        </p:spPr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17" name="Content Placeholder 11"/>
          <p:cNvSpPr>
            <a:spLocks noGrp="1" noChangeAspect="1"/>
          </p:cNvSpPr>
          <p:nvPr>
            <p:ph sz="quarter" idx="17"/>
          </p:nvPr>
        </p:nvSpPr>
        <p:spPr>
          <a:xfrm>
            <a:off x="360002" y="2021985"/>
            <a:ext cx="3973875" cy="365703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Content Placeholder 13"/>
          <p:cNvSpPr>
            <a:spLocks noGrp="1" noChangeAspect="1"/>
          </p:cNvSpPr>
          <p:nvPr>
            <p:ph sz="quarter" idx="18"/>
          </p:nvPr>
        </p:nvSpPr>
        <p:spPr>
          <a:xfrm>
            <a:off x="4805367" y="2021979"/>
            <a:ext cx="3978275" cy="3661272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60002" y="5711403"/>
            <a:ext cx="3973875" cy="215444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800" baseline="0"/>
            </a:lvl1pPr>
            <a:lvl2pPr marL="268145" indent="0">
              <a:buNone/>
              <a:defRPr sz="800"/>
            </a:lvl2pPr>
            <a:lvl3pPr marL="539960" indent="0">
              <a:buNone/>
              <a:defRPr sz="800"/>
            </a:lvl3pPr>
            <a:lvl4pPr marL="811028" indent="0">
              <a:buNone/>
              <a:defRPr sz="800"/>
            </a:lvl4pPr>
            <a:lvl5pPr marL="1079919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798800" y="5711403"/>
            <a:ext cx="3984838" cy="215444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 marL="0" indent="0">
              <a:buNone/>
              <a:defRPr sz="800" baseline="0"/>
            </a:lvl1pPr>
            <a:lvl2pPr marL="268145" indent="0">
              <a:buNone/>
              <a:defRPr sz="800"/>
            </a:lvl2pPr>
            <a:lvl3pPr marL="539960" indent="0">
              <a:buNone/>
              <a:defRPr sz="800"/>
            </a:lvl3pPr>
            <a:lvl4pPr marL="811028" indent="0">
              <a:buNone/>
              <a:defRPr sz="800"/>
            </a:lvl4pPr>
            <a:lvl5pPr marL="1079919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3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568079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131475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9568" y="6655257"/>
            <a:ext cx="1288814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>
                <a:solidFill>
                  <a:srgbClr val="000000"/>
                </a:solidFill>
              </a:defRPr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859279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9702" y="4544967"/>
            <a:ext cx="6870542" cy="333425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62640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0729347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rgbClr val="FFFFFF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38842862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9015198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8688048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00" y="4476844"/>
            <a:ext cx="6872400" cy="400110"/>
          </a:xfr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heading here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2402" y="4943474"/>
            <a:ext cx="2393433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heading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2557134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58385"/>
            <a:ext cx="554400" cy="47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1793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(with 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825621"/>
            <a:ext cx="7486306" cy="346068"/>
          </a:xfrm>
        </p:spPr>
        <p:txBody>
          <a:bodyPr tIns="468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dirty="0"/>
              <a:t>Supporting heading 16pt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999" y="291600"/>
            <a:ext cx="7913805" cy="507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6506338"/>
            <a:ext cx="1051570" cy="124650"/>
          </a:xfrm>
        </p:spPr>
        <p:txBody>
          <a:bodyPr wrap="non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526618" y="6492489"/>
            <a:ext cx="1085233" cy="138499"/>
          </a:xfrm>
        </p:spPr>
        <p:txBody>
          <a:bodyPr wrap="none" lIns="0" tIns="0" rIns="0" bIns="0" anchor="b" anchorCtr="0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add source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1088528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96521" y="1701896"/>
            <a:ext cx="5042394" cy="666849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600"/>
              </a:lnSpc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  <a:endParaRPr lang="en-GB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1" y="2846576"/>
            <a:ext cx="5009911" cy="24622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38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410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363400" y="1591735"/>
            <a:ext cx="4417200" cy="4415367"/>
          </a:xfrm>
          <a:prstGeom prst="rect">
            <a:avLst/>
          </a:prstGeo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359152" y="6272008"/>
            <a:ext cx="25650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24739"/>
            <a:ext cx="7578000" cy="369332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45" indent="0">
              <a:buNone/>
              <a:defRPr/>
            </a:lvl2pPr>
            <a:lvl3pPr marL="533361" indent="0">
              <a:buNone/>
              <a:defRPr/>
            </a:lvl3pPr>
            <a:lvl4pPr marL="815912" indent="0">
              <a:buNone/>
              <a:defRPr/>
            </a:lvl4pPr>
            <a:lvl5pPr marL="1104818" indent="0">
              <a:buNone/>
              <a:defRPr/>
            </a:lvl5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Supporting heading</a:t>
            </a:r>
            <a:r>
              <a:rPr lang="en-US" dirty="0"/>
              <a:t> here if required</a:t>
            </a:r>
          </a:p>
        </p:txBody>
      </p:sp>
    </p:spTree>
    <p:extLst>
      <p:ext uri="{BB962C8B-B14F-4D97-AF65-F5344CB8AC3E}">
        <p14:creationId xmlns="" xmlns:p14="http://schemas.microsoft.com/office/powerpoint/2010/main" val="8317848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96521" y="3425437"/>
            <a:ext cx="5042395" cy="666849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600"/>
              </a:lnSpc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heading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6521" y="4570120"/>
            <a:ext cx="5042395" cy="24622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subheading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38" y="316145"/>
            <a:ext cx="1464646" cy="963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01001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27309"/>
            <a:ext cx="8445820" cy="153888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0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3023672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98390" y="2669943"/>
            <a:ext cx="5345610" cy="418805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517822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67125" y="3089903"/>
            <a:ext cx="5476875" cy="3768097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9896206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14159" y="2259927"/>
            <a:ext cx="5129841" cy="459807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7632183" y="361914"/>
            <a:ext cx="1167432" cy="474569"/>
            <a:chOff x="7280906" y="310911"/>
            <a:chExt cx="1507104" cy="61264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06" y="310911"/>
              <a:ext cx="711709" cy="612649"/>
            </a:xfrm>
            <a:prstGeom prst="rect">
              <a:avLst/>
            </a:prstGeom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61836" y="4384625"/>
            <a:ext cx="2737552" cy="66684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5662488" y="5400676"/>
            <a:ext cx="2720975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2738952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600" i="1">
                <a:latin typeface="Georgia" panose="02040502050405020303" pitchFamily="18" charset="0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27309"/>
            <a:ext cx="8445820" cy="153888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0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239323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6"/>
            <a:ext cx="8418513" cy="4324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4" y="1184780"/>
            <a:ext cx="8418513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9568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114434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8423275" cy="4673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4" y="6058086"/>
            <a:ext cx="844582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695834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6"/>
            <a:ext cx="3986213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6"/>
            <a:ext cx="4000709" cy="467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5823546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4" y="692554"/>
            <a:ext cx="7597776" cy="234950"/>
          </a:xfrm>
        </p:spPr>
        <p:txBody>
          <a:bodyPr vert="horz" lIns="0" tIns="0" rIns="0" bIns="0" rtlCol="0" anchor="t" anchorCtr="0">
            <a:noAutofit/>
          </a:bodyPr>
          <a:lstStyle>
            <a:lvl1pPr marL="270000" indent="-270000">
              <a:buNone/>
              <a:defRPr lang="en-US" i="1" dirty="0" smtClean="0">
                <a:latin typeface="Georgia" panose="02040502050405020303" pitchFamily="18" charset="0"/>
              </a:defRPr>
            </a:lvl1pPr>
          </a:lstStyle>
          <a:p>
            <a:pPr marL="0" lvl="0" indent="0">
              <a:spcAft>
                <a:spcPts val="0"/>
              </a:spcAft>
            </a:pPr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65124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802188" y="6058086"/>
            <a:ext cx="396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9875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18" Type="http://schemas.openxmlformats.org/officeDocument/2006/relationships/slideLayout" Target="../slideLayouts/slideLayout232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slideLayout" Target="../slideLayouts/slideLayout231.xml"/><Relationship Id="rId25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16.xml"/><Relationship Id="rId16" Type="http://schemas.openxmlformats.org/officeDocument/2006/relationships/slideLayout" Target="../slideLayouts/slideLayout230.xml"/><Relationship Id="rId20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24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23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24.xml"/><Relationship Id="rId19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Relationship Id="rId22" Type="http://schemas.openxmlformats.org/officeDocument/2006/relationships/slideLayout" Target="../slideLayouts/slideLayout236.xml"/><Relationship Id="rId27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34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18" Type="http://schemas.openxmlformats.org/officeDocument/2006/relationships/slideLayout" Target="../slideLayouts/slideLayout262.xml"/><Relationship Id="rId26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47.xml"/><Relationship Id="rId21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5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20" Type="http://schemas.openxmlformats.org/officeDocument/2006/relationships/slideLayout" Target="../slideLayouts/slideLayout264.xml"/><Relationship Id="rId29" Type="http://schemas.openxmlformats.org/officeDocument/2006/relationships/theme" Target="../theme/theme13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2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67.xml"/><Relationship Id="rId28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54.xml"/><Relationship Id="rId19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66.xml"/><Relationship Id="rId27" Type="http://schemas.openxmlformats.org/officeDocument/2006/relationships/slideLayout" Target="../slideLayouts/slideLayout271.xml"/><Relationship Id="rId30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18" Type="http://schemas.openxmlformats.org/officeDocument/2006/relationships/slideLayout" Target="../slideLayouts/slideLayout290.xml"/><Relationship Id="rId26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75.xml"/><Relationship Id="rId21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17" Type="http://schemas.openxmlformats.org/officeDocument/2006/relationships/slideLayout" Target="../slideLayouts/slideLayout289.xml"/><Relationship Id="rId25" Type="http://schemas.openxmlformats.org/officeDocument/2006/relationships/slideLayout" Target="../slideLayouts/slideLayout297.xml"/><Relationship Id="rId33" Type="http://schemas.openxmlformats.org/officeDocument/2006/relationships/image" Target="../media/image38.png"/><Relationship Id="rId2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88.xml"/><Relationship Id="rId20" Type="http://schemas.openxmlformats.org/officeDocument/2006/relationships/slideLayout" Target="../slideLayouts/slideLayout292.xml"/><Relationship Id="rId29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24" Type="http://schemas.openxmlformats.org/officeDocument/2006/relationships/slideLayout" Target="../slideLayouts/slideLayout296.xml"/><Relationship Id="rId32" Type="http://schemas.openxmlformats.org/officeDocument/2006/relationships/theme" Target="../theme/theme14.xml"/><Relationship Id="rId5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87.xml"/><Relationship Id="rId23" Type="http://schemas.openxmlformats.org/officeDocument/2006/relationships/slideLayout" Target="../slideLayouts/slideLayout295.xml"/><Relationship Id="rId28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282.xml"/><Relationship Id="rId19" Type="http://schemas.openxmlformats.org/officeDocument/2006/relationships/slideLayout" Target="../slideLayouts/slideLayout291.xml"/><Relationship Id="rId31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Relationship Id="rId22" Type="http://schemas.openxmlformats.org/officeDocument/2006/relationships/slideLayout" Target="../slideLayouts/slideLayout294.xml"/><Relationship Id="rId27" Type="http://schemas.openxmlformats.org/officeDocument/2006/relationships/slideLayout" Target="../slideLayouts/slideLayout299.xml"/><Relationship Id="rId30" Type="http://schemas.openxmlformats.org/officeDocument/2006/relationships/slideLayout" Target="../slideLayouts/slideLayout30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2.xml"/><Relationship Id="rId18" Type="http://schemas.openxmlformats.org/officeDocument/2006/relationships/slideLayout" Target="../slideLayouts/slideLayout337.xml"/><Relationship Id="rId26" Type="http://schemas.openxmlformats.org/officeDocument/2006/relationships/slideLayout" Target="../slideLayouts/slideLayout345.xml"/><Relationship Id="rId39" Type="http://schemas.openxmlformats.org/officeDocument/2006/relationships/slideLayout" Target="../slideLayouts/slideLayout358.xml"/><Relationship Id="rId3" Type="http://schemas.openxmlformats.org/officeDocument/2006/relationships/slideLayout" Target="../slideLayouts/slideLayout322.xml"/><Relationship Id="rId21" Type="http://schemas.openxmlformats.org/officeDocument/2006/relationships/slideLayout" Target="../slideLayouts/slideLayout340.xml"/><Relationship Id="rId34" Type="http://schemas.openxmlformats.org/officeDocument/2006/relationships/slideLayout" Target="../slideLayouts/slideLayout353.xml"/><Relationship Id="rId42" Type="http://schemas.openxmlformats.org/officeDocument/2006/relationships/slideLayout" Target="../slideLayouts/slideLayout361.xml"/><Relationship Id="rId47" Type="http://schemas.openxmlformats.org/officeDocument/2006/relationships/slideLayout" Target="../slideLayouts/slideLayout366.xml"/><Relationship Id="rId50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1.xml"/><Relationship Id="rId17" Type="http://schemas.openxmlformats.org/officeDocument/2006/relationships/slideLayout" Target="../slideLayouts/slideLayout336.xml"/><Relationship Id="rId25" Type="http://schemas.openxmlformats.org/officeDocument/2006/relationships/slideLayout" Target="../slideLayouts/slideLayout344.xml"/><Relationship Id="rId33" Type="http://schemas.openxmlformats.org/officeDocument/2006/relationships/slideLayout" Target="../slideLayouts/slideLayout352.xml"/><Relationship Id="rId38" Type="http://schemas.openxmlformats.org/officeDocument/2006/relationships/slideLayout" Target="../slideLayouts/slideLayout357.xml"/><Relationship Id="rId46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21.xml"/><Relationship Id="rId16" Type="http://schemas.openxmlformats.org/officeDocument/2006/relationships/slideLayout" Target="../slideLayouts/slideLayout335.xml"/><Relationship Id="rId20" Type="http://schemas.openxmlformats.org/officeDocument/2006/relationships/slideLayout" Target="../slideLayouts/slideLayout339.xml"/><Relationship Id="rId29" Type="http://schemas.openxmlformats.org/officeDocument/2006/relationships/slideLayout" Target="../slideLayouts/slideLayout348.xml"/><Relationship Id="rId41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24" Type="http://schemas.openxmlformats.org/officeDocument/2006/relationships/slideLayout" Target="../slideLayouts/slideLayout343.xml"/><Relationship Id="rId32" Type="http://schemas.openxmlformats.org/officeDocument/2006/relationships/slideLayout" Target="../slideLayouts/slideLayout351.xml"/><Relationship Id="rId37" Type="http://schemas.openxmlformats.org/officeDocument/2006/relationships/slideLayout" Target="../slideLayouts/slideLayout356.xml"/><Relationship Id="rId40" Type="http://schemas.openxmlformats.org/officeDocument/2006/relationships/slideLayout" Target="../slideLayouts/slideLayout359.xml"/><Relationship Id="rId45" Type="http://schemas.openxmlformats.org/officeDocument/2006/relationships/slideLayout" Target="../slideLayouts/slideLayout364.xml"/><Relationship Id="rId53" Type="http://schemas.openxmlformats.org/officeDocument/2006/relationships/image" Target="../media/image39.png"/><Relationship Id="rId5" Type="http://schemas.openxmlformats.org/officeDocument/2006/relationships/slideLayout" Target="../slideLayouts/slideLayout324.xml"/><Relationship Id="rId15" Type="http://schemas.openxmlformats.org/officeDocument/2006/relationships/slideLayout" Target="../slideLayouts/slideLayout334.xml"/><Relationship Id="rId23" Type="http://schemas.openxmlformats.org/officeDocument/2006/relationships/slideLayout" Target="../slideLayouts/slideLayout342.xml"/><Relationship Id="rId28" Type="http://schemas.openxmlformats.org/officeDocument/2006/relationships/slideLayout" Target="../slideLayouts/slideLayout347.xml"/><Relationship Id="rId36" Type="http://schemas.openxmlformats.org/officeDocument/2006/relationships/slideLayout" Target="../slideLayouts/slideLayout355.xml"/><Relationship Id="rId49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29.xml"/><Relationship Id="rId19" Type="http://schemas.openxmlformats.org/officeDocument/2006/relationships/slideLayout" Target="../slideLayouts/slideLayout338.xml"/><Relationship Id="rId31" Type="http://schemas.openxmlformats.org/officeDocument/2006/relationships/slideLayout" Target="../slideLayouts/slideLayout350.xml"/><Relationship Id="rId44" Type="http://schemas.openxmlformats.org/officeDocument/2006/relationships/slideLayout" Target="../slideLayouts/slideLayout363.xml"/><Relationship Id="rId52" Type="http://schemas.openxmlformats.org/officeDocument/2006/relationships/theme" Target="../theme/theme16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slideLayout" Target="../slideLayouts/slideLayout333.xml"/><Relationship Id="rId22" Type="http://schemas.openxmlformats.org/officeDocument/2006/relationships/slideLayout" Target="../slideLayouts/slideLayout341.xml"/><Relationship Id="rId27" Type="http://schemas.openxmlformats.org/officeDocument/2006/relationships/slideLayout" Target="../slideLayouts/slideLayout346.xml"/><Relationship Id="rId30" Type="http://schemas.openxmlformats.org/officeDocument/2006/relationships/slideLayout" Target="../slideLayouts/slideLayout349.xml"/><Relationship Id="rId35" Type="http://schemas.openxmlformats.org/officeDocument/2006/relationships/slideLayout" Target="../slideLayouts/slideLayout354.xml"/><Relationship Id="rId43" Type="http://schemas.openxmlformats.org/officeDocument/2006/relationships/slideLayout" Target="../slideLayouts/slideLayout362.xml"/><Relationship Id="rId48" Type="http://schemas.openxmlformats.org/officeDocument/2006/relationships/slideLayout" Target="../slideLayouts/slideLayout367.xml"/><Relationship Id="rId8" Type="http://schemas.openxmlformats.org/officeDocument/2006/relationships/slideLayout" Target="../slideLayouts/slideLayout327.xml"/><Relationship Id="rId51" Type="http://schemas.openxmlformats.org/officeDocument/2006/relationships/slideLayout" Target="../slideLayouts/slideLayout37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5" Type="http://schemas.openxmlformats.org/officeDocument/2006/relationships/image" Target="../media/image54.png"/><Relationship Id="rId4" Type="http://schemas.openxmlformats.org/officeDocument/2006/relationships/image" Target="../media/image34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slideLayout" Target="../slideLayouts/slideLayout385.xml"/><Relationship Id="rId18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75.xml"/><Relationship Id="rId21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17" Type="http://schemas.openxmlformats.org/officeDocument/2006/relationships/slideLayout" Target="../slideLayouts/slideLayout389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374.xml"/><Relationship Id="rId16" Type="http://schemas.openxmlformats.org/officeDocument/2006/relationships/slideLayout" Target="../slideLayouts/slideLayout388.xml"/><Relationship Id="rId20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377.xml"/><Relationship Id="rId15" Type="http://schemas.openxmlformats.org/officeDocument/2006/relationships/slideLayout" Target="../slideLayouts/slideLayout387.xml"/><Relationship Id="rId23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382.xml"/><Relationship Id="rId19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slideLayout" Target="../slideLayouts/slideLayout386.xml"/><Relationship Id="rId22" Type="http://schemas.openxmlformats.org/officeDocument/2006/relationships/slideLayout" Target="../slideLayouts/slideLayout39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97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slideLayout" Target="../slideLayouts/slideLayout4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4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13" Type="http://schemas.openxmlformats.org/officeDocument/2006/relationships/slideLayout" Target="../slideLayouts/slideLayout458.xml"/><Relationship Id="rId18" Type="http://schemas.openxmlformats.org/officeDocument/2006/relationships/slideLayout" Target="../slideLayouts/slideLayout463.xml"/><Relationship Id="rId26" Type="http://schemas.openxmlformats.org/officeDocument/2006/relationships/theme" Target="../theme/theme23.xml"/><Relationship Id="rId3" Type="http://schemas.openxmlformats.org/officeDocument/2006/relationships/slideLayout" Target="../slideLayouts/slideLayout448.xml"/><Relationship Id="rId21" Type="http://schemas.openxmlformats.org/officeDocument/2006/relationships/slideLayout" Target="../slideLayouts/slideLayout466.xml"/><Relationship Id="rId7" Type="http://schemas.openxmlformats.org/officeDocument/2006/relationships/slideLayout" Target="../slideLayouts/slideLayout452.xml"/><Relationship Id="rId12" Type="http://schemas.openxmlformats.org/officeDocument/2006/relationships/slideLayout" Target="../slideLayouts/slideLayout457.xml"/><Relationship Id="rId17" Type="http://schemas.openxmlformats.org/officeDocument/2006/relationships/slideLayout" Target="../slideLayouts/slideLayout462.xml"/><Relationship Id="rId25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47.xml"/><Relationship Id="rId16" Type="http://schemas.openxmlformats.org/officeDocument/2006/relationships/slideLayout" Target="../slideLayouts/slideLayout461.xml"/><Relationship Id="rId20" Type="http://schemas.openxmlformats.org/officeDocument/2006/relationships/slideLayout" Target="../slideLayouts/slideLayout465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24" Type="http://schemas.openxmlformats.org/officeDocument/2006/relationships/slideLayout" Target="../slideLayouts/slideLayout469.xml"/><Relationship Id="rId5" Type="http://schemas.openxmlformats.org/officeDocument/2006/relationships/slideLayout" Target="../slideLayouts/slideLayout450.xml"/><Relationship Id="rId15" Type="http://schemas.openxmlformats.org/officeDocument/2006/relationships/slideLayout" Target="../slideLayouts/slideLayout460.xml"/><Relationship Id="rId23" Type="http://schemas.openxmlformats.org/officeDocument/2006/relationships/slideLayout" Target="../slideLayouts/slideLayout468.xml"/><Relationship Id="rId10" Type="http://schemas.openxmlformats.org/officeDocument/2006/relationships/slideLayout" Target="../slideLayouts/slideLayout455.xml"/><Relationship Id="rId19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Relationship Id="rId14" Type="http://schemas.openxmlformats.org/officeDocument/2006/relationships/slideLayout" Target="../slideLayouts/slideLayout459.xml"/><Relationship Id="rId22" Type="http://schemas.openxmlformats.org/officeDocument/2006/relationships/slideLayout" Target="../slideLayouts/slideLayout467.xml"/><Relationship Id="rId27" Type="http://schemas.openxmlformats.org/officeDocument/2006/relationships/image" Target="../media/image1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slideLayout" Target="../slideLayouts/slideLayout483.xml"/><Relationship Id="rId18" Type="http://schemas.openxmlformats.org/officeDocument/2006/relationships/slideLayout" Target="../slideLayouts/slideLayout488.xml"/><Relationship Id="rId26" Type="http://schemas.openxmlformats.org/officeDocument/2006/relationships/slideLayout" Target="../slideLayouts/slideLayout496.xml"/><Relationship Id="rId39" Type="http://schemas.openxmlformats.org/officeDocument/2006/relationships/slideLayout" Target="../slideLayouts/slideLayout509.xml"/><Relationship Id="rId3" Type="http://schemas.openxmlformats.org/officeDocument/2006/relationships/slideLayout" Target="../slideLayouts/slideLayout473.xml"/><Relationship Id="rId21" Type="http://schemas.openxmlformats.org/officeDocument/2006/relationships/slideLayout" Target="../slideLayouts/slideLayout491.xml"/><Relationship Id="rId34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477.xml"/><Relationship Id="rId12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487.xml"/><Relationship Id="rId25" Type="http://schemas.openxmlformats.org/officeDocument/2006/relationships/slideLayout" Target="../slideLayouts/slideLayout495.xml"/><Relationship Id="rId33" Type="http://schemas.openxmlformats.org/officeDocument/2006/relationships/slideLayout" Target="../slideLayouts/slideLayout503.xml"/><Relationship Id="rId38" Type="http://schemas.openxmlformats.org/officeDocument/2006/relationships/slideLayout" Target="../slideLayouts/slideLayout508.xml"/><Relationship Id="rId2" Type="http://schemas.openxmlformats.org/officeDocument/2006/relationships/slideLayout" Target="../slideLayouts/slideLayout472.xml"/><Relationship Id="rId16" Type="http://schemas.openxmlformats.org/officeDocument/2006/relationships/slideLayout" Target="../slideLayouts/slideLayout486.xml"/><Relationship Id="rId20" Type="http://schemas.openxmlformats.org/officeDocument/2006/relationships/slideLayout" Target="../slideLayouts/slideLayout490.xml"/><Relationship Id="rId29" Type="http://schemas.openxmlformats.org/officeDocument/2006/relationships/slideLayout" Target="../slideLayouts/slideLayout499.xml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24" Type="http://schemas.openxmlformats.org/officeDocument/2006/relationships/slideLayout" Target="../slideLayouts/slideLayout494.xml"/><Relationship Id="rId32" Type="http://schemas.openxmlformats.org/officeDocument/2006/relationships/slideLayout" Target="../slideLayouts/slideLayout502.xml"/><Relationship Id="rId37" Type="http://schemas.openxmlformats.org/officeDocument/2006/relationships/slideLayout" Target="../slideLayouts/slideLayout507.xml"/><Relationship Id="rId40" Type="http://schemas.openxmlformats.org/officeDocument/2006/relationships/theme" Target="../theme/theme24.xml"/><Relationship Id="rId5" Type="http://schemas.openxmlformats.org/officeDocument/2006/relationships/slideLayout" Target="../slideLayouts/slideLayout475.xml"/><Relationship Id="rId15" Type="http://schemas.openxmlformats.org/officeDocument/2006/relationships/slideLayout" Target="../slideLayouts/slideLayout485.xml"/><Relationship Id="rId23" Type="http://schemas.openxmlformats.org/officeDocument/2006/relationships/slideLayout" Target="../slideLayouts/slideLayout493.xml"/><Relationship Id="rId28" Type="http://schemas.openxmlformats.org/officeDocument/2006/relationships/slideLayout" Target="../slideLayouts/slideLayout498.xml"/><Relationship Id="rId36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480.xml"/><Relationship Id="rId19" Type="http://schemas.openxmlformats.org/officeDocument/2006/relationships/slideLayout" Target="../slideLayouts/slideLayout489.xml"/><Relationship Id="rId31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Relationship Id="rId14" Type="http://schemas.openxmlformats.org/officeDocument/2006/relationships/slideLayout" Target="../slideLayouts/slideLayout484.xml"/><Relationship Id="rId22" Type="http://schemas.openxmlformats.org/officeDocument/2006/relationships/slideLayout" Target="../slideLayouts/slideLayout492.xml"/><Relationship Id="rId27" Type="http://schemas.openxmlformats.org/officeDocument/2006/relationships/slideLayout" Target="../slideLayouts/slideLayout497.xml"/><Relationship Id="rId30" Type="http://schemas.openxmlformats.org/officeDocument/2006/relationships/slideLayout" Target="../slideLayouts/slideLayout500.xml"/><Relationship Id="rId35" Type="http://schemas.openxmlformats.org/officeDocument/2006/relationships/slideLayout" Target="../slideLayouts/slideLayout50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slideLayout" Target="../slideLayouts/slideLayout521.xml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3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image" Target="../media/image2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34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image" Target="../media/image6.png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31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Relationship Id="rId35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3033" y="6272008"/>
            <a:ext cx="830123" cy="365125"/>
          </a:xfrm>
          <a:prstGeom prst="rect">
            <a:avLst/>
          </a:prstGeom>
        </p:spPr>
        <p:txBody>
          <a:bodyPr vert="horz" lIns="7200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59153" y="384853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272008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1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algn="ctr"/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9152" y="6132244"/>
            <a:ext cx="84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9152" y="1438055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2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300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2" r:id="rId21"/>
    <p:sldLayoutId id="2147483743" r:id="rId22"/>
    <p:sldLayoutId id="2147483744" r:id="rId23"/>
    <p:sldLayoutId id="2147483749" r:id="rId24"/>
    <p:sldLayoutId id="2147484425" r:id="rId25"/>
  </p:sldLayoutIdLst>
  <p:hf hdr="0" ftr="0" dt="0"/>
  <p:txStyles>
    <p:titleStyle>
      <a:lvl1pPr algn="l" defTabSz="914333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69981" indent="-269981" algn="l" defTabSz="914333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23" indent="-269981" algn="l" defTabSz="914333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9940" indent="-269981" algn="l" defTabSz="914333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07" indent="-269981" algn="l" defTabSz="914333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900" indent="-269981" algn="l" defTabSz="914333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619879" indent="-269981" algn="l" defTabSz="914333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9865" indent="-269981" algn="l" defTabSz="914333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69846" indent="-269981" algn="l" defTabSz="914333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9825" indent="-269981" algn="l" defTabSz="914333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516225"/>
            <a:ext cx="7577139" cy="295466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902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40" r:id="rId23"/>
    <p:sldLayoutId id="2147484041" r:id="rId24"/>
    <p:sldLayoutId id="2147484042" r:id="rId25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696">
          <p15:clr>
            <a:srgbClr val="F26B43"/>
          </p15:clr>
        </p15:guide>
        <p15:guide id="2" orient="horz" pos="738">
          <p15:clr>
            <a:srgbClr val="F26B43"/>
          </p15:clr>
        </p15:guide>
        <p15:guide id="3" pos="226">
          <p15:clr>
            <a:srgbClr val="F26B43"/>
          </p15:clr>
        </p15:guide>
        <p15:guide id="4" pos="553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030" y="3428722"/>
            <a:ext cx="7833010" cy="2481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F0538C8-FD4D-41EC-9C86-134136F9D9AD}"/>
              </a:ext>
            </a:extLst>
          </p:cNvPr>
          <p:cNvCxnSpPr/>
          <p:nvPr userDrawn="1"/>
        </p:nvCxnSpPr>
        <p:spPr>
          <a:xfrm>
            <a:off x="0" y="6160197"/>
            <a:ext cx="9144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FFF008C-452C-416A-9395-B8913E7D8D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2977" y="6391546"/>
            <a:ext cx="379569" cy="379749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="" xmlns:a16="http://schemas.microsoft.com/office/drawing/2014/main" id="{A90A7451-940B-410B-8FC9-EAE11B55503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27792" y="6390550"/>
            <a:ext cx="379558" cy="379573"/>
          </a:xfrm>
          <a:custGeom>
            <a:avLst/>
            <a:gdLst>
              <a:gd name="T0" fmla="*/ 168 w 336"/>
              <a:gd name="T1" fmla="*/ 0 h 336"/>
              <a:gd name="T2" fmla="*/ 0 w 336"/>
              <a:gd name="T3" fmla="*/ 168 h 336"/>
              <a:gd name="T4" fmla="*/ 168 w 336"/>
              <a:gd name="T5" fmla="*/ 336 h 336"/>
              <a:gd name="T6" fmla="*/ 336 w 336"/>
              <a:gd name="T7" fmla="*/ 168 h 336"/>
              <a:gd name="T8" fmla="*/ 168 w 336"/>
              <a:gd name="T9" fmla="*/ 0 h 336"/>
              <a:gd name="T10" fmla="*/ 168 w 336"/>
              <a:gd name="T11" fmla="*/ 308 h 336"/>
              <a:gd name="T12" fmla="*/ 28 w 336"/>
              <a:gd name="T13" fmla="*/ 168 h 336"/>
              <a:gd name="T14" fmla="*/ 168 w 336"/>
              <a:gd name="T15" fmla="*/ 28 h 336"/>
              <a:gd name="T16" fmla="*/ 308 w 336"/>
              <a:gd name="T17" fmla="*/ 168 h 336"/>
              <a:gd name="T18" fmla="*/ 168 w 336"/>
              <a:gd name="T19" fmla="*/ 308 h 336"/>
              <a:gd name="T20" fmla="*/ 199 w 336"/>
              <a:gd name="T21" fmla="*/ 88 h 336"/>
              <a:gd name="T22" fmla="*/ 179 w 336"/>
              <a:gd name="T23" fmla="*/ 88 h 336"/>
              <a:gd name="T24" fmla="*/ 109 w 336"/>
              <a:gd name="T25" fmla="*/ 158 h 336"/>
              <a:gd name="T26" fmla="*/ 109 w 336"/>
              <a:gd name="T27" fmla="*/ 178 h 336"/>
              <a:gd name="T28" fmla="*/ 179 w 336"/>
              <a:gd name="T29" fmla="*/ 248 h 336"/>
              <a:gd name="T30" fmla="*/ 189 w 336"/>
              <a:gd name="T31" fmla="*/ 252 h 336"/>
              <a:gd name="T32" fmla="*/ 199 w 336"/>
              <a:gd name="T33" fmla="*/ 248 h 336"/>
              <a:gd name="T34" fmla="*/ 199 w 336"/>
              <a:gd name="T35" fmla="*/ 228 h 336"/>
              <a:gd name="T36" fmla="*/ 139 w 336"/>
              <a:gd name="T37" fmla="*/ 168 h 336"/>
              <a:gd name="T38" fmla="*/ 199 w 336"/>
              <a:gd name="T39" fmla="*/ 108 h 336"/>
              <a:gd name="T40" fmla="*/ 199 w 336"/>
              <a:gd name="T41" fmla="*/ 8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6" h="336">
                <a:moveTo>
                  <a:pt x="168" y="0"/>
                </a:moveTo>
                <a:cubicBezTo>
                  <a:pt x="75" y="0"/>
                  <a:pt x="0" y="75"/>
                  <a:pt x="0" y="168"/>
                </a:cubicBezTo>
                <a:cubicBezTo>
                  <a:pt x="0" y="261"/>
                  <a:pt x="75" y="336"/>
                  <a:pt x="168" y="336"/>
                </a:cubicBezTo>
                <a:cubicBezTo>
                  <a:pt x="261" y="336"/>
                  <a:pt x="336" y="261"/>
                  <a:pt x="336" y="168"/>
                </a:cubicBezTo>
                <a:cubicBezTo>
                  <a:pt x="336" y="75"/>
                  <a:pt x="261" y="0"/>
                  <a:pt x="168" y="0"/>
                </a:cubicBezTo>
                <a:moveTo>
                  <a:pt x="168" y="308"/>
                </a:moveTo>
                <a:cubicBezTo>
                  <a:pt x="91" y="308"/>
                  <a:pt x="28" y="245"/>
                  <a:pt x="28" y="168"/>
                </a:cubicBezTo>
                <a:cubicBezTo>
                  <a:pt x="28" y="91"/>
                  <a:pt x="91" y="28"/>
                  <a:pt x="168" y="28"/>
                </a:cubicBezTo>
                <a:cubicBezTo>
                  <a:pt x="245" y="28"/>
                  <a:pt x="308" y="91"/>
                  <a:pt x="308" y="168"/>
                </a:cubicBezTo>
                <a:cubicBezTo>
                  <a:pt x="308" y="245"/>
                  <a:pt x="245" y="308"/>
                  <a:pt x="168" y="308"/>
                </a:cubicBezTo>
                <a:moveTo>
                  <a:pt x="199" y="88"/>
                </a:moveTo>
                <a:cubicBezTo>
                  <a:pt x="193" y="83"/>
                  <a:pt x="185" y="83"/>
                  <a:pt x="179" y="8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4" y="164"/>
                  <a:pt x="104" y="172"/>
                  <a:pt x="109" y="178"/>
                </a:cubicBezTo>
                <a:cubicBezTo>
                  <a:pt x="179" y="248"/>
                  <a:pt x="179" y="248"/>
                  <a:pt x="179" y="248"/>
                </a:cubicBezTo>
                <a:cubicBezTo>
                  <a:pt x="182" y="251"/>
                  <a:pt x="185" y="252"/>
                  <a:pt x="189" y="252"/>
                </a:cubicBezTo>
                <a:cubicBezTo>
                  <a:pt x="193" y="252"/>
                  <a:pt x="196" y="251"/>
                  <a:pt x="199" y="248"/>
                </a:cubicBezTo>
                <a:cubicBezTo>
                  <a:pt x="204" y="242"/>
                  <a:pt x="204" y="234"/>
                  <a:pt x="199" y="228"/>
                </a:cubicBezTo>
                <a:cubicBezTo>
                  <a:pt x="139" y="168"/>
                  <a:pt x="139" y="168"/>
                  <a:pt x="139" y="168"/>
                </a:cubicBezTo>
                <a:cubicBezTo>
                  <a:pt x="199" y="108"/>
                  <a:pt x="199" y="108"/>
                  <a:pt x="199" y="108"/>
                </a:cubicBezTo>
                <a:cubicBezTo>
                  <a:pt x="204" y="102"/>
                  <a:pt x="204" y="94"/>
                  <a:pt x="199" y="88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endParaRPr lang="en-GB" sz="1266"/>
          </a:p>
        </p:txBody>
      </p:sp>
      <p:sp>
        <p:nvSpPr>
          <p:cNvPr id="27" name="Freeform 13">
            <a:extLst>
              <a:ext uri="{FF2B5EF4-FFF2-40B4-BE49-F238E27FC236}">
                <a16:creationId xmlns="" xmlns:a16="http://schemas.microsoft.com/office/drawing/2014/main" id="{2FB46D2B-AFC4-4A2A-9EB5-E4A8374B0C0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737823" y="6390550"/>
            <a:ext cx="379558" cy="379573"/>
          </a:xfrm>
          <a:custGeom>
            <a:avLst/>
            <a:gdLst>
              <a:gd name="T0" fmla="*/ 168 w 336"/>
              <a:gd name="T1" fmla="*/ 336 h 336"/>
              <a:gd name="T2" fmla="*/ 336 w 336"/>
              <a:gd name="T3" fmla="*/ 168 h 336"/>
              <a:gd name="T4" fmla="*/ 168 w 336"/>
              <a:gd name="T5" fmla="*/ 0 h 336"/>
              <a:gd name="T6" fmla="*/ 0 w 336"/>
              <a:gd name="T7" fmla="*/ 168 h 336"/>
              <a:gd name="T8" fmla="*/ 168 w 336"/>
              <a:gd name="T9" fmla="*/ 336 h 336"/>
              <a:gd name="T10" fmla="*/ 168 w 336"/>
              <a:gd name="T11" fmla="*/ 28 h 336"/>
              <a:gd name="T12" fmla="*/ 308 w 336"/>
              <a:gd name="T13" fmla="*/ 168 h 336"/>
              <a:gd name="T14" fmla="*/ 168 w 336"/>
              <a:gd name="T15" fmla="*/ 308 h 336"/>
              <a:gd name="T16" fmla="*/ 28 w 336"/>
              <a:gd name="T17" fmla="*/ 168 h 336"/>
              <a:gd name="T18" fmla="*/ 168 w 336"/>
              <a:gd name="T19" fmla="*/ 28 h 336"/>
              <a:gd name="T20" fmla="*/ 137 w 336"/>
              <a:gd name="T21" fmla="*/ 248 h 336"/>
              <a:gd name="T22" fmla="*/ 157 w 336"/>
              <a:gd name="T23" fmla="*/ 248 h 336"/>
              <a:gd name="T24" fmla="*/ 227 w 336"/>
              <a:gd name="T25" fmla="*/ 178 h 336"/>
              <a:gd name="T26" fmla="*/ 227 w 336"/>
              <a:gd name="T27" fmla="*/ 158 h 336"/>
              <a:gd name="T28" fmla="*/ 157 w 336"/>
              <a:gd name="T29" fmla="*/ 88 h 336"/>
              <a:gd name="T30" fmla="*/ 147 w 336"/>
              <a:gd name="T31" fmla="*/ 84 h 336"/>
              <a:gd name="T32" fmla="*/ 137 w 336"/>
              <a:gd name="T33" fmla="*/ 88 h 336"/>
              <a:gd name="T34" fmla="*/ 137 w 336"/>
              <a:gd name="T35" fmla="*/ 108 h 336"/>
              <a:gd name="T36" fmla="*/ 197 w 336"/>
              <a:gd name="T37" fmla="*/ 168 h 336"/>
              <a:gd name="T38" fmla="*/ 137 w 336"/>
              <a:gd name="T39" fmla="*/ 228 h 336"/>
              <a:gd name="T40" fmla="*/ 137 w 336"/>
              <a:gd name="T41" fmla="*/ 24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6" h="336">
                <a:moveTo>
                  <a:pt x="168" y="336"/>
                </a:moveTo>
                <a:cubicBezTo>
                  <a:pt x="261" y="336"/>
                  <a:pt x="336" y="261"/>
                  <a:pt x="336" y="168"/>
                </a:cubicBezTo>
                <a:cubicBezTo>
                  <a:pt x="336" y="75"/>
                  <a:pt x="261" y="0"/>
                  <a:pt x="168" y="0"/>
                </a:cubicBezTo>
                <a:cubicBezTo>
                  <a:pt x="75" y="0"/>
                  <a:pt x="0" y="75"/>
                  <a:pt x="0" y="168"/>
                </a:cubicBezTo>
                <a:cubicBezTo>
                  <a:pt x="0" y="261"/>
                  <a:pt x="75" y="336"/>
                  <a:pt x="168" y="336"/>
                </a:cubicBezTo>
                <a:moveTo>
                  <a:pt x="168" y="28"/>
                </a:moveTo>
                <a:cubicBezTo>
                  <a:pt x="245" y="28"/>
                  <a:pt x="308" y="91"/>
                  <a:pt x="308" y="168"/>
                </a:cubicBezTo>
                <a:cubicBezTo>
                  <a:pt x="308" y="245"/>
                  <a:pt x="245" y="308"/>
                  <a:pt x="168" y="308"/>
                </a:cubicBezTo>
                <a:cubicBezTo>
                  <a:pt x="91" y="308"/>
                  <a:pt x="28" y="245"/>
                  <a:pt x="28" y="168"/>
                </a:cubicBezTo>
                <a:cubicBezTo>
                  <a:pt x="28" y="91"/>
                  <a:pt x="91" y="28"/>
                  <a:pt x="168" y="28"/>
                </a:cubicBezTo>
                <a:moveTo>
                  <a:pt x="137" y="248"/>
                </a:moveTo>
                <a:cubicBezTo>
                  <a:pt x="142" y="253"/>
                  <a:pt x="151" y="253"/>
                  <a:pt x="157" y="248"/>
                </a:cubicBezTo>
                <a:cubicBezTo>
                  <a:pt x="227" y="178"/>
                  <a:pt x="227" y="178"/>
                  <a:pt x="227" y="178"/>
                </a:cubicBezTo>
                <a:cubicBezTo>
                  <a:pt x="232" y="172"/>
                  <a:pt x="232" y="164"/>
                  <a:pt x="227" y="158"/>
                </a:cubicBezTo>
                <a:cubicBezTo>
                  <a:pt x="157" y="88"/>
                  <a:pt x="157" y="88"/>
                  <a:pt x="157" y="88"/>
                </a:cubicBezTo>
                <a:cubicBezTo>
                  <a:pt x="154" y="85"/>
                  <a:pt x="151" y="84"/>
                  <a:pt x="147" y="84"/>
                </a:cubicBezTo>
                <a:cubicBezTo>
                  <a:pt x="143" y="84"/>
                  <a:pt x="140" y="85"/>
                  <a:pt x="137" y="88"/>
                </a:cubicBezTo>
                <a:cubicBezTo>
                  <a:pt x="132" y="94"/>
                  <a:pt x="132" y="102"/>
                  <a:pt x="137" y="108"/>
                </a:cubicBezTo>
                <a:cubicBezTo>
                  <a:pt x="197" y="168"/>
                  <a:pt x="197" y="168"/>
                  <a:pt x="197" y="168"/>
                </a:cubicBezTo>
                <a:cubicBezTo>
                  <a:pt x="137" y="228"/>
                  <a:pt x="137" y="228"/>
                  <a:pt x="137" y="228"/>
                </a:cubicBezTo>
                <a:cubicBezTo>
                  <a:pt x="132" y="234"/>
                  <a:pt x="132" y="242"/>
                  <a:pt x="137" y="248"/>
                </a:cubicBezTo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endParaRPr lang="en-GB" sz="1266"/>
          </a:p>
        </p:txBody>
      </p:sp>
      <p:sp>
        <p:nvSpPr>
          <p:cNvPr id="75" name="Rectangle 74">
            <a:hlinkClick r:id="" action="ppaction://noaction"/>
            <a:extLst>
              <a:ext uri="{FF2B5EF4-FFF2-40B4-BE49-F238E27FC236}">
                <a16:creationId xmlns="" xmlns:a16="http://schemas.microsoft.com/office/drawing/2014/main" id="{83C3A997-8C81-4BFB-A04A-ED3CC6E9D6C8}"/>
              </a:ext>
            </a:extLst>
          </p:cNvPr>
          <p:cNvSpPr/>
          <p:nvPr userDrawn="1"/>
        </p:nvSpPr>
        <p:spPr>
          <a:xfrm>
            <a:off x="1525805" y="6371513"/>
            <a:ext cx="417514" cy="418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762943D-80B9-419A-94AC-7BCB542C78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6156"/>
            <a:ext cx="9144000" cy="612768"/>
          </a:xfrm>
          <a:prstGeom prst="rect">
            <a:avLst/>
          </a:prstGeom>
        </p:spPr>
      </p:pic>
      <p:sp>
        <p:nvSpPr>
          <p:cNvPr id="31" name="Freeform 116">
            <a:extLst>
              <a:ext uri="{FF2B5EF4-FFF2-40B4-BE49-F238E27FC236}">
                <a16:creationId xmlns="" xmlns:a16="http://schemas.microsoft.com/office/drawing/2014/main" id="{32DAF190-B336-49B8-9311-F2F1BD6BC37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230123" y="6391546"/>
            <a:ext cx="379734" cy="379749"/>
          </a:xfrm>
          <a:custGeom>
            <a:avLst/>
            <a:gdLst>
              <a:gd name="T0" fmla="*/ 98 w 196"/>
              <a:gd name="T1" fmla="*/ 0 h 196"/>
              <a:gd name="T2" fmla="*/ 0 w 196"/>
              <a:gd name="T3" fmla="*/ 98 h 196"/>
              <a:gd name="T4" fmla="*/ 98 w 196"/>
              <a:gd name="T5" fmla="*/ 196 h 196"/>
              <a:gd name="T6" fmla="*/ 196 w 196"/>
              <a:gd name="T7" fmla="*/ 98 h 196"/>
              <a:gd name="T8" fmla="*/ 98 w 196"/>
              <a:gd name="T9" fmla="*/ 0 h 196"/>
              <a:gd name="T10" fmla="*/ 102 w 196"/>
              <a:gd name="T11" fmla="*/ 45 h 196"/>
              <a:gd name="T12" fmla="*/ 112 w 196"/>
              <a:gd name="T13" fmla="*/ 56 h 196"/>
              <a:gd name="T14" fmla="*/ 100 w 196"/>
              <a:gd name="T15" fmla="*/ 69 h 196"/>
              <a:gd name="T16" fmla="*/ 90 w 196"/>
              <a:gd name="T17" fmla="*/ 59 h 196"/>
              <a:gd name="T18" fmla="*/ 102 w 196"/>
              <a:gd name="T19" fmla="*/ 45 h 196"/>
              <a:gd name="T20" fmla="*/ 96 w 196"/>
              <a:gd name="T21" fmla="*/ 150 h 196"/>
              <a:gd name="T22" fmla="*/ 84 w 196"/>
              <a:gd name="T23" fmla="*/ 139 h 196"/>
              <a:gd name="T24" fmla="*/ 84 w 196"/>
              <a:gd name="T25" fmla="*/ 135 h 196"/>
              <a:gd name="T26" fmla="*/ 90 w 196"/>
              <a:gd name="T27" fmla="*/ 91 h 196"/>
              <a:gd name="T28" fmla="*/ 78 w 196"/>
              <a:gd name="T29" fmla="*/ 89 h 196"/>
              <a:gd name="T30" fmla="*/ 79 w 196"/>
              <a:gd name="T31" fmla="*/ 80 h 196"/>
              <a:gd name="T32" fmla="*/ 100 w 196"/>
              <a:gd name="T33" fmla="*/ 76 h 196"/>
              <a:gd name="T34" fmla="*/ 110 w 196"/>
              <a:gd name="T35" fmla="*/ 84 h 196"/>
              <a:gd name="T36" fmla="*/ 104 w 196"/>
              <a:gd name="T37" fmla="*/ 134 h 196"/>
              <a:gd name="T38" fmla="*/ 115 w 196"/>
              <a:gd name="T39" fmla="*/ 131 h 196"/>
              <a:gd name="T40" fmla="*/ 118 w 196"/>
              <a:gd name="T41" fmla="*/ 140 h 196"/>
              <a:gd name="T42" fmla="*/ 96 w 196"/>
              <a:gd name="T43" fmla="*/ 15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96" h="196">
                <a:moveTo>
                  <a:pt x="98" y="0"/>
                </a:moveTo>
                <a:cubicBezTo>
                  <a:pt x="44" y="0"/>
                  <a:pt x="0" y="44"/>
                  <a:pt x="0" y="98"/>
                </a:cubicBezTo>
                <a:cubicBezTo>
                  <a:pt x="0" y="152"/>
                  <a:pt x="44" y="196"/>
                  <a:pt x="98" y="196"/>
                </a:cubicBezTo>
                <a:cubicBezTo>
                  <a:pt x="152" y="196"/>
                  <a:pt x="196" y="152"/>
                  <a:pt x="196" y="98"/>
                </a:cubicBezTo>
                <a:cubicBezTo>
                  <a:pt x="196" y="44"/>
                  <a:pt x="152" y="0"/>
                  <a:pt x="98" y="0"/>
                </a:cubicBezTo>
                <a:close/>
                <a:moveTo>
                  <a:pt x="102" y="45"/>
                </a:moveTo>
                <a:cubicBezTo>
                  <a:pt x="108" y="45"/>
                  <a:pt x="112" y="50"/>
                  <a:pt x="112" y="56"/>
                </a:cubicBezTo>
                <a:cubicBezTo>
                  <a:pt x="112" y="63"/>
                  <a:pt x="107" y="69"/>
                  <a:pt x="100" y="69"/>
                </a:cubicBezTo>
                <a:cubicBezTo>
                  <a:pt x="95" y="69"/>
                  <a:pt x="90" y="64"/>
                  <a:pt x="90" y="59"/>
                </a:cubicBezTo>
                <a:cubicBezTo>
                  <a:pt x="90" y="51"/>
                  <a:pt x="95" y="45"/>
                  <a:pt x="102" y="45"/>
                </a:cubicBezTo>
                <a:close/>
                <a:moveTo>
                  <a:pt x="96" y="150"/>
                </a:moveTo>
                <a:cubicBezTo>
                  <a:pt x="87" y="150"/>
                  <a:pt x="84" y="145"/>
                  <a:pt x="84" y="139"/>
                </a:cubicBezTo>
                <a:cubicBezTo>
                  <a:pt x="84" y="138"/>
                  <a:pt x="84" y="137"/>
                  <a:pt x="84" y="135"/>
                </a:cubicBezTo>
                <a:cubicBezTo>
                  <a:pt x="90" y="91"/>
                  <a:pt x="90" y="91"/>
                  <a:pt x="90" y="91"/>
                </a:cubicBezTo>
                <a:cubicBezTo>
                  <a:pt x="78" y="89"/>
                  <a:pt x="78" y="89"/>
                  <a:pt x="78" y="89"/>
                </a:cubicBezTo>
                <a:cubicBezTo>
                  <a:pt x="79" y="80"/>
                  <a:pt x="79" y="80"/>
                  <a:pt x="79" y="80"/>
                </a:cubicBezTo>
                <a:cubicBezTo>
                  <a:pt x="88" y="77"/>
                  <a:pt x="95" y="76"/>
                  <a:pt x="100" y="76"/>
                </a:cubicBezTo>
                <a:cubicBezTo>
                  <a:pt x="108" y="76"/>
                  <a:pt x="110" y="79"/>
                  <a:pt x="110" y="84"/>
                </a:cubicBezTo>
                <a:cubicBezTo>
                  <a:pt x="110" y="87"/>
                  <a:pt x="105" y="127"/>
                  <a:pt x="104" y="134"/>
                </a:cubicBezTo>
                <a:cubicBezTo>
                  <a:pt x="107" y="134"/>
                  <a:pt x="111" y="133"/>
                  <a:pt x="115" y="131"/>
                </a:cubicBezTo>
                <a:cubicBezTo>
                  <a:pt x="118" y="140"/>
                  <a:pt x="118" y="140"/>
                  <a:pt x="118" y="140"/>
                </a:cubicBezTo>
                <a:cubicBezTo>
                  <a:pt x="111" y="146"/>
                  <a:pt x="102" y="150"/>
                  <a:pt x="96" y="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endParaRPr lang="en-GB" sz="1266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D1F9964-3AC4-4729-A06C-8A84A9DB7832}"/>
              </a:ext>
            </a:extLst>
          </p:cNvPr>
          <p:cNvSpPr/>
          <p:nvPr userDrawn="1"/>
        </p:nvSpPr>
        <p:spPr>
          <a:xfrm>
            <a:off x="647482" y="-6156"/>
            <a:ext cx="8373114" cy="61276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lvl="1" indent="0" algn="l" defTabSz="914300" rtl="0" eaLnBrk="1" latinLnBrk="0" hangingPunct="1">
              <a:lnSpc>
                <a:spcPct val="100000"/>
              </a:lnSpc>
              <a:spcBef>
                <a:spcPts val="844"/>
              </a:spcBef>
              <a:buFont typeface="Arial" panose="020B0604020202020204" pitchFamily="34" charset="0"/>
              <a:buNone/>
            </a:pPr>
            <a:r>
              <a:rPr lang="en-GB" sz="1125" b="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Should ICS/LAMA/LABA be used in patients with at least 1 exacerbation in the last 12 months?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448D628E-DCFE-4955-80BB-B3A5052821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84420" y="6414840"/>
            <a:ext cx="334152" cy="333160"/>
            <a:chOff x="7540668" y="1204919"/>
            <a:chExt cx="527052" cy="525465"/>
          </a:xfrm>
          <a:solidFill>
            <a:schemeClr val="bg2"/>
          </a:solidFill>
        </p:grpSpPr>
        <p:sp>
          <p:nvSpPr>
            <p:cNvPr id="59" name="Freeform 43">
              <a:extLst>
                <a:ext uri="{FF2B5EF4-FFF2-40B4-BE49-F238E27FC236}">
                  <a16:creationId xmlns="" xmlns:a16="http://schemas.microsoft.com/office/drawing/2014/main" id="{39BF06FA-05E9-4253-8C9D-D863F590D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68" y="1519245"/>
              <a:ext cx="250826" cy="211138"/>
            </a:xfrm>
            <a:custGeom>
              <a:avLst/>
              <a:gdLst>
                <a:gd name="T0" fmla="*/ 93 w 94"/>
                <a:gd name="T1" fmla="*/ 39 h 79"/>
                <a:gd name="T2" fmla="*/ 93 w 94"/>
                <a:gd name="T3" fmla="*/ 35 h 79"/>
                <a:gd name="T4" fmla="*/ 92 w 94"/>
                <a:gd name="T5" fmla="*/ 30 h 79"/>
                <a:gd name="T6" fmla="*/ 91 w 94"/>
                <a:gd name="T7" fmla="*/ 27 h 79"/>
                <a:gd name="T8" fmla="*/ 87 w 94"/>
                <a:gd name="T9" fmla="*/ 23 h 79"/>
                <a:gd name="T10" fmla="*/ 53 w 94"/>
                <a:gd name="T11" fmla="*/ 0 h 79"/>
                <a:gd name="T12" fmla="*/ 53 w 94"/>
                <a:gd name="T13" fmla="*/ 38 h 79"/>
                <a:gd name="T14" fmla="*/ 63 w 94"/>
                <a:gd name="T15" fmla="*/ 53 h 79"/>
                <a:gd name="T16" fmla="*/ 47 w 94"/>
                <a:gd name="T17" fmla="*/ 69 h 79"/>
                <a:gd name="T18" fmla="*/ 31 w 94"/>
                <a:gd name="T19" fmla="*/ 53 h 79"/>
                <a:gd name="T20" fmla="*/ 41 w 94"/>
                <a:gd name="T21" fmla="*/ 38 h 79"/>
                <a:gd name="T22" fmla="*/ 41 w 94"/>
                <a:gd name="T23" fmla="*/ 23 h 79"/>
                <a:gd name="T24" fmla="*/ 13 w 94"/>
                <a:gd name="T25" fmla="*/ 38 h 79"/>
                <a:gd name="T26" fmla="*/ 1 w 94"/>
                <a:gd name="T27" fmla="*/ 55 h 79"/>
                <a:gd name="T28" fmla="*/ 1 w 94"/>
                <a:gd name="T29" fmla="*/ 67 h 79"/>
                <a:gd name="T30" fmla="*/ 12 w 94"/>
                <a:gd name="T31" fmla="*/ 79 h 79"/>
                <a:gd name="T32" fmla="*/ 94 w 94"/>
                <a:gd name="T33" fmla="*/ 79 h 79"/>
                <a:gd name="T34" fmla="*/ 94 w 94"/>
                <a:gd name="T35" fmla="*/ 45 h 79"/>
                <a:gd name="T36" fmla="*/ 94 w 94"/>
                <a:gd name="T37" fmla="*/ 45 h 79"/>
                <a:gd name="T38" fmla="*/ 94 w 94"/>
                <a:gd name="T39" fmla="*/ 45 h 79"/>
                <a:gd name="T40" fmla="*/ 93 w 94"/>
                <a:gd name="T41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79">
                  <a:moveTo>
                    <a:pt x="93" y="39"/>
                  </a:moveTo>
                  <a:cubicBezTo>
                    <a:pt x="93" y="38"/>
                    <a:pt x="93" y="36"/>
                    <a:pt x="93" y="35"/>
                  </a:cubicBezTo>
                  <a:cubicBezTo>
                    <a:pt x="93" y="33"/>
                    <a:pt x="93" y="31"/>
                    <a:pt x="92" y="30"/>
                  </a:cubicBezTo>
                  <a:cubicBezTo>
                    <a:pt x="92" y="29"/>
                    <a:pt x="91" y="28"/>
                    <a:pt x="91" y="27"/>
                  </a:cubicBezTo>
                  <a:cubicBezTo>
                    <a:pt x="90" y="25"/>
                    <a:pt x="89" y="23"/>
                    <a:pt x="87" y="2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9" y="41"/>
                    <a:pt x="63" y="46"/>
                    <a:pt x="63" y="53"/>
                  </a:cubicBezTo>
                  <a:cubicBezTo>
                    <a:pt x="63" y="62"/>
                    <a:pt x="56" y="69"/>
                    <a:pt x="47" y="69"/>
                  </a:cubicBezTo>
                  <a:cubicBezTo>
                    <a:pt x="38" y="69"/>
                    <a:pt x="31" y="62"/>
                    <a:pt x="31" y="53"/>
                  </a:cubicBezTo>
                  <a:cubicBezTo>
                    <a:pt x="31" y="46"/>
                    <a:pt x="35" y="41"/>
                    <a:pt x="41" y="38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41"/>
                    <a:pt x="2" y="45"/>
                    <a:pt x="1" y="5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73"/>
                    <a:pt x="6" y="79"/>
                    <a:pt x="12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4" y="43"/>
                    <a:pt x="94" y="41"/>
                    <a:pt x="93" y="3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60" name="Freeform 44">
              <a:extLst>
                <a:ext uri="{FF2B5EF4-FFF2-40B4-BE49-F238E27FC236}">
                  <a16:creationId xmlns="" xmlns:a16="http://schemas.microsoft.com/office/drawing/2014/main" id="{5B6A576F-AE96-42C8-BDA5-C67DE6B70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182" y="1581158"/>
              <a:ext cx="109538" cy="149226"/>
            </a:xfrm>
            <a:custGeom>
              <a:avLst/>
              <a:gdLst>
                <a:gd name="T0" fmla="*/ 40 w 41"/>
                <a:gd name="T1" fmla="*/ 32 h 56"/>
                <a:gd name="T2" fmla="*/ 28 w 41"/>
                <a:gd name="T3" fmla="*/ 15 h 56"/>
                <a:gd name="T4" fmla="*/ 0 w 41"/>
                <a:gd name="T5" fmla="*/ 0 h 56"/>
                <a:gd name="T6" fmla="*/ 0 w 41"/>
                <a:gd name="T7" fmla="*/ 18 h 56"/>
                <a:gd name="T8" fmla="*/ 15 w 41"/>
                <a:gd name="T9" fmla="*/ 37 h 56"/>
                <a:gd name="T10" fmla="*/ 15 w 41"/>
                <a:gd name="T11" fmla="*/ 38 h 56"/>
                <a:gd name="T12" fmla="*/ 15 w 41"/>
                <a:gd name="T13" fmla="*/ 56 h 56"/>
                <a:gd name="T14" fmla="*/ 29 w 41"/>
                <a:gd name="T15" fmla="*/ 56 h 56"/>
                <a:gd name="T16" fmla="*/ 40 w 41"/>
                <a:gd name="T17" fmla="*/ 44 h 56"/>
                <a:gd name="T18" fmla="*/ 40 w 41"/>
                <a:gd name="T19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56">
                  <a:moveTo>
                    <a:pt x="40" y="32"/>
                  </a:moveTo>
                  <a:cubicBezTo>
                    <a:pt x="39" y="22"/>
                    <a:pt x="34" y="18"/>
                    <a:pt x="28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8" y="21"/>
                    <a:pt x="14" y="28"/>
                    <a:pt x="15" y="37"/>
                  </a:cubicBezTo>
                  <a:cubicBezTo>
                    <a:pt x="15" y="37"/>
                    <a:pt x="15" y="38"/>
                    <a:pt x="15" y="3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6" y="56"/>
                    <a:pt x="41" y="50"/>
                    <a:pt x="40" y="44"/>
                  </a:cubicBezTo>
                  <a:lnTo>
                    <a:pt x="40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61" name="Freeform 45">
              <a:extLst>
                <a:ext uri="{FF2B5EF4-FFF2-40B4-BE49-F238E27FC236}">
                  <a16:creationId xmlns="" xmlns:a16="http://schemas.microsoft.com/office/drawing/2014/main" id="{DA339A3B-1A5C-4493-AC18-C1849ED5A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482" y="1519245"/>
              <a:ext cx="107951" cy="211138"/>
            </a:xfrm>
            <a:custGeom>
              <a:avLst/>
              <a:gdLst>
                <a:gd name="T0" fmla="*/ 25 w 40"/>
                <a:gd name="T1" fmla="*/ 60 h 79"/>
                <a:gd name="T2" fmla="*/ 40 w 40"/>
                <a:gd name="T3" fmla="*/ 41 h 79"/>
                <a:gd name="T4" fmla="*/ 40 w 40"/>
                <a:gd name="T5" fmla="*/ 0 h 79"/>
                <a:gd name="T6" fmla="*/ 6 w 40"/>
                <a:gd name="T7" fmla="*/ 23 h 79"/>
                <a:gd name="T8" fmla="*/ 4 w 40"/>
                <a:gd name="T9" fmla="*/ 24 h 79"/>
                <a:gd name="T10" fmla="*/ 1 w 40"/>
                <a:gd name="T11" fmla="*/ 32 h 79"/>
                <a:gd name="T12" fmla="*/ 0 w 40"/>
                <a:gd name="T13" fmla="*/ 35 h 79"/>
                <a:gd name="T14" fmla="*/ 0 w 40"/>
                <a:gd name="T15" fmla="*/ 39 h 79"/>
                <a:gd name="T16" fmla="*/ 0 w 40"/>
                <a:gd name="T17" fmla="*/ 45 h 79"/>
                <a:gd name="T18" fmla="*/ 0 w 40"/>
                <a:gd name="T19" fmla="*/ 45 h 79"/>
                <a:gd name="T20" fmla="*/ 0 w 40"/>
                <a:gd name="T21" fmla="*/ 79 h 79"/>
                <a:gd name="T22" fmla="*/ 25 w 40"/>
                <a:gd name="T23" fmla="*/ 79 h 79"/>
                <a:gd name="T24" fmla="*/ 25 w 40"/>
                <a:gd name="T25" fmla="*/ 61 h 79"/>
                <a:gd name="T26" fmla="*/ 25 w 40"/>
                <a:gd name="T2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79">
                  <a:moveTo>
                    <a:pt x="25" y="60"/>
                  </a:moveTo>
                  <a:cubicBezTo>
                    <a:pt x="26" y="51"/>
                    <a:pt x="32" y="44"/>
                    <a:pt x="40" y="4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3"/>
                    <a:pt x="5" y="23"/>
                    <a:pt x="4" y="24"/>
                  </a:cubicBezTo>
                  <a:cubicBezTo>
                    <a:pt x="3" y="25"/>
                    <a:pt x="1" y="27"/>
                    <a:pt x="1" y="32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36"/>
                    <a:pt x="0" y="38"/>
                    <a:pt x="0" y="39"/>
                  </a:cubicBezTo>
                  <a:cubicBezTo>
                    <a:pt x="0" y="41"/>
                    <a:pt x="0" y="43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62" name="Freeform 46">
              <a:extLst>
                <a:ext uri="{FF2B5EF4-FFF2-40B4-BE49-F238E27FC236}">
                  <a16:creationId xmlns="" xmlns:a16="http://schemas.microsoft.com/office/drawing/2014/main" id="{52D6321E-1F45-4124-99E3-2AC4DFC2D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95" y="1658946"/>
              <a:ext cx="47625" cy="71438"/>
            </a:xfrm>
            <a:custGeom>
              <a:avLst/>
              <a:gdLst>
                <a:gd name="T0" fmla="*/ 18 w 18"/>
                <a:gd name="T1" fmla="*/ 9 h 27"/>
                <a:gd name="T2" fmla="*/ 9 w 18"/>
                <a:gd name="T3" fmla="*/ 0 h 27"/>
                <a:gd name="T4" fmla="*/ 0 w 18"/>
                <a:gd name="T5" fmla="*/ 9 h 27"/>
                <a:gd name="T6" fmla="*/ 0 w 18"/>
                <a:gd name="T7" fmla="*/ 27 h 27"/>
                <a:gd name="T8" fmla="*/ 18 w 18"/>
                <a:gd name="T9" fmla="*/ 27 h 27"/>
                <a:gd name="T10" fmla="*/ 18 w 18"/>
                <a:gd name="T11" fmla="*/ 10 h 27"/>
                <a:gd name="T12" fmla="*/ 18 w 18"/>
                <a:gd name="T13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7">
                  <a:moveTo>
                    <a:pt x="18" y="9"/>
                  </a:move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63" name="Freeform 47">
              <a:extLst>
                <a:ext uri="{FF2B5EF4-FFF2-40B4-BE49-F238E27FC236}">
                  <a16:creationId xmlns="" xmlns:a16="http://schemas.microsoft.com/office/drawing/2014/main" id="{1CDF690B-4215-4A81-AD07-AF6E2568A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1318" y="1204919"/>
              <a:ext cx="285752" cy="352426"/>
            </a:xfrm>
            <a:custGeom>
              <a:avLst/>
              <a:gdLst>
                <a:gd name="T0" fmla="*/ 107 w 107"/>
                <a:gd name="T1" fmla="*/ 81 h 131"/>
                <a:gd name="T2" fmla="*/ 107 w 107"/>
                <a:gd name="T3" fmla="*/ 77 h 131"/>
                <a:gd name="T4" fmla="*/ 107 w 107"/>
                <a:gd name="T5" fmla="*/ 54 h 131"/>
                <a:gd name="T6" fmla="*/ 54 w 107"/>
                <a:gd name="T7" fmla="*/ 0 h 131"/>
                <a:gd name="T8" fmla="*/ 0 w 107"/>
                <a:gd name="T9" fmla="*/ 54 h 131"/>
                <a:gd name="T10" fmla="*/ 0 w 107"/>
                <a:gd name="T11" fmla="*/ 77 h 131"/>
                <a:gd name="T12" fmla="*/ 54 w 107"/>
                <a:gd name="T13" fmla="*/ 131 h 131"/>
                <a:gd name="T14" fmla="*/ 54 w 107"/>
                <a:gd name="T15" fmla="*/ 131 h 131"/>
                <a:gd name="T16" fmla="*/ 54 w 107"/>
                <a:gd name="T17" fmla="*/ 131 h 131"/>
                <a:gd name="T18" fmla="*/ 107 w 107"/>
                <a:gd name="T19" fmla="*/ 81 h 131"/>
                <a:gd name="T20" fmla="*/ 54 w 107"/>
                <a:gd name="T21" fmla="*/ 119 h 131"/>
                <a:gd name="T22" fmla="*/ 12 w 107"/>
                <a:gd name="T23" fmla="*/ 77 h 131"/>
                <a:gd name="T24" fmla="*/ 12 w 107"/>
                <a:gd name="T25" fmla="*/ 54 h 131"/>
                <a:gd name="T26" fmla="*/ 20 w 107"/>
                <a:gd name="T27" fmla="*/ 29 h 131"/>
                <a:gd name="T28" fmla="*/ 87 w 107"/>
                <a:gd name="T29" fmla="*/ 29 h 131"/>
                <a:gd name="T30" fmla="*/ 95 w 107"/>
                <a:gd name="T31" fmla="*/ 54 h 131"/>
                <a:gd name="T32" fmla="*/ 95 w 107"/>
                <a:gd name="T33" fmla="*/ 77 h 131"/>
                <a:gd name="T34" fmla="*/ 54 w 107"/>
                <a:gd name="T35" fmla="*/ 1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7" h="131">
                  <a:moveTo>
                    <a:pt x="107" y="81"/>
                  </a:moveTo>
                  <a:cubicBezTo>
                    <a:pt x="107" y="80"/>
                    <a:pt x="107" y="78"/>
                    <a:pt x="107" y="77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7" y="24"/>
                    <a:pt x="83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07"/>
                    <a:pt x="24" y="131"/>
                    <a:pt x="54" y="131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82" y="131"/>
                    <a:pt x="105" y="109"/>
                    <a:pt x="107" y="81"/>
                  </a:cubicBezTo>
                  <a:moveTo>
                    <a:pt x="54" y="119"/>
                  </a:moveTo>
                  <a:cubicBezTo>
                    <a:pt x="31" y="119"/>
                    <a:pt x="12" y="100"/>
                    <a:pt x="12" y="77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44"/>
                    <a:pt x="15" y="36"/>
                    <a:pt x="20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92" y="36"/>
                    <a:pt x="95" y="44"/>
                    <a:pt x="95" y="54"/>
                  </a:cubicBezTo>
                  <a:cubicBezTo>
                    <a:pt x="95" y="77"/>
                    <a:pt x="95" y="77"/>
                    <a:pt x="95" y="77"/>
                  </a:cubicBezTo>
                  <a:cubicBezTo>
                    <a:pt x="95" y="100"/>
                    <a:pt x="77" y="119"/>
                    <a:pt x="54" y="11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16894650-5434-4349-ADAB-43F6022C05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52564" y="6427155"/>
            <a:ext cx="359261" cy="308531"/>
            <a:chOff x="5346700" y="3396734"/>
            <a:chExt cx="561976" cy="482601"/>
          </a:xfrm>
          <a:solidFill>
            <a:schemeClr val="bg2"/>
          </a:solidFill>
        </p:grpSpPr>
        <p:sp>
          <p:nvSpPr>
            <p:cNvPr id="65" name="Freeform 15">
              <a:extLst>
                <a:ext uri="{FF2B5EF4-FFF2-40B4-BE49-F238E27FC236}">
                  <a16:creationId xmlns="" xmlns:a16="http://schemas.microsoft.com/office/drawing/2014/main" id="{CFC626DE-C37A-4141-8B77-6F61B4706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700" y="3445947"/>
              <a:ext cx="249238" cy="433388"/>
            </a:xfrm>
            <a:custGeom>
              <a:avLst/>
              <a:gdLst>
                <a:gd name="T0" fmla="*/ 91 w 93"/>
                <a:gd name="T1" fmla="*/ 65 h 161"/>
                <a:gd name="T2" fmla="*/ 58 w 93"/>
                <a:gd name="T3" fmla="*/ 150 h 161"/>
                <a:gd name="T4" fmla="*/ 9 w 93"/>
                <a:gd name="T5" fmla="*/ 108 h 161"/>
                <a:gd name="T6" fmla="*/ 71 w 93"/>
                <a:gd name="T7" fmla="*/ 1 h 161"/>
                <a:gd name="T8" fmla="*/ 91 w 93"/>
                <a:gd name="T9" fmla="*/ 6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61">
                  <a:moveTo>
                    <a:pt x="91" y="65"/>
                  </a:moveTo>
                  <a:cubicBezTo>
                    <a:pt x="90" y="100"/>
                    <a:pt x="88" y="140"/>
                    <a:pt x="58" y="150"/>
                  </a:cubicBezTo>
                  <a:cubicBezTo>
                    <a:pt x="27" y="161"/>
                    <a:pt x="0" y="148"/>
                    <a:pt x="9" y="108"/>
                  </a:cubicBezTo>
                  <a:cubicBezTo>
                    <a:pt x="19" y="61"/>
                    <a:pt x="50" y="0"/>
                    <a:pt x="71" y="1"/>
                  </a:cubicBezTo>
                  <a:cubicBezTo>
                    <a:pt x="92" y="1"/>
                    <a:pt x="93" y="30"/>
                    <a:pt x="91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68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12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="" xmlns:a16="http://schemas.microsoft.com/office/drawing/2014/main" id="{B4876E8C-27FB-4925-BBBA-7368F54C2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613" y="3445947"/>
              <a:ext cx="246063" cy="433388"/>
            </a:xfrm>
            <a:custGeom>
              <a:avLst/>
              <a:gdLst>
                <a:gd name="T0" fmla="*/ 1 w 92"/>
                <a:gd name="T1" fmla="*/ 65 h 161"/>
                <a:gd name="T2" fmla="*/ 34 w 92"/>
                <a:gd name="T3" fmla="*/ 150 h 161"/>
                <a:gd name="T4" fmla="*/ 83 w 92"/>
                <a:gd name="T5" fmla="*/ 108 h 161"/>
                <a:gd name="T6" fmla="*/ 22 w 92"/>
                <a:gd name="T7" fmla="*/ 1 h 161"/>
                <a:gd name="T8" fmla="*/ 1 w 92"/>
                <a:gd name="T9" fmla="*/ 6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61">
                  <a:moveTo>
                    <a:pt x="1" y="65"/>
                  </a:moveTo>
                  <a:cubicBezTo>
                    <a:pt x="2" y="100"/>
                    <a:pt x="4" y="140"/>
                    <a:pt x="34" y="150"/>
                  </a:cubicBezTo>
                  <a:cubicBezTo>
                    <a:pt x="65" y="161"/>
                    <a:pt x="92" y="148"/>
                    <a:pt x="83" y="108"/>
                  </a:cubicBezTo>
                  <a:cubicBezTo>
                    <a:pt x="74" y="61"/>
                    <a:pt x="43" y="0"/>
                    <a:pt x="22" y="1"/>
                  </a:cubicBezTo>
                  <a:cubicBezTo>
                    <a:pt x="1" y="1"/>
                    <a:pt x="0" y="30"/>
                    <a:pt x="1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68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12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Freeform 17">
              <a:extLst>
                <a:ext uri="{FF2B5EF4-FFF2-40B4-BE49-F238E27FC236}">
                  <a16:creationId xmlns="" xmlns:a16="http://schemas.microsoft.com/office/drawing/2014/main" id="{F824DEA0-5E60-4DF6-8A3F-B75157FF7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338" y="3528497"/>
              <a:ext cx="266700" cy="158750"/>
            </a:xfrm>
            <a:custGeom>
              <a:avLst/>
              <a:gdLst>
                <a:gd name="T0" fmla="*/ 152 w 168"/>
                <a:gd name="T1" fmla="*/ 100 h 100"/>
                <a:gd name="T2" fmla="*/ 84 w 168"/>
                <a:gd name="T3" fmla="*/ 33 h 100"/>
                <a:gd name="T4" fmla="*/ 17 w 168"/>
                <a:gd name="T5" fmla="*/ 100 h 100"/>
                <a:gd name="T6" fmla="*/ 0 w 168"/>
                <a:gd name="T7" fmla="*/ 83 h 100"/>
                <a:gd name="T8" fmla="*/ 84 w 168"/>
                <a:gd name="T9" fmla="*/ 0 h 100"/>
                <a:gd name="T10" fmla="*/ 168 w 168"/>
                <a:gd name="T11" fmla="*/ 83 h 100"/>
                <a:gd name="T12" fmla="*/ 152 w 168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0">
                  <a:moveTo>
                    <a:pt x="152" y="100"/>
                  </a:moveTo>
                  <a:lnTo>
                    <a:pt x="84" y="33"/>
                  </a:lnTo>
                  <a:lnTo>
                    <a:pt x="17" y="100"/>
                  </a:lnTo>
                  <a:lnTo>
                    <a:pt x="0" y="83"/>
                  </a:lnTo>
                  <a:lnTo>
                    <a:pt x="84" y="0"/>
                  </a:lnTo>
                  <a:lnTo>
                    <a:pt x="168" y="83"/>
                  </a:lnTo>
                  <a:lnTo>
                    <a:pt x="152" y="1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68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12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Freeform 18">
              <a:extLst>
                <a:ext uri="{FF2B5EF4-FFF2-40B4-BE49-F238E27FC236}">
                  <a16:creationId xmlns="" xmlns:a16="http://schemas.microsoft.com/office/drawing/2014/main" id="{3DB2BFC5-DAC8-41D7-A997-16ECAACC6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8" y="3396734"/>
              <a:ext cx="38100" cy="176213"/>
            </a:xfrm>
            <a:custGeom>
              <a:avLst/>
              <a:gdLst>
                <a:gd name="T0" fmla="*/ 7 w 14"/>
                <a:gd name="T1" fmla="*/ 65 h 65"/>
                <a:gd name="T2" fmla="*/ 0 w 14"/>
                <a:gd name="T3" fmla="*/ 58 h 65"/>
                <a:gd name="T4" fmla="*/ 0 w 14"/>
                <a:gd name="T5" fmla="*/ 7 h 65"/>
                <a:gd name="T6" fmla="*/ 7 w 14"/>
                <a:gd name="T7" fmla="*/ 0 h 65"/>
                <a:gd name="T8" fmla="*/ 14 w 14"/>
                <a:gd name="T9" fmla="*/ 7 h 65"/>
                <a:gd name="T10" fmla="*/ 14 w 14"/>
                <a:gd name="T11" fmla="*/ 58 h 65"/>
                <a:gd name="T12" fmla="*/ 7 w 14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65">
                  <a:moveTo>
                    <a:pt x="7" y="65"/>
                  </a:moveTo>
                  <a:cubicBezTo>
                    <a:pt x="3" y="65"/>
                    <a:pt x="0" y="62"/>
                    <a:pt x="0" y="5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62"/>
                    <a:pt x="11" y="65"/>
                    <a:pt x="7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680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12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9" name="Freeform 51">
            <a:extLst>
              <a:ext uri="{FF2B5EF4-FFF2-40B4-BE49-F238E27FC236}">
                <a16:creationId xmlns="" xmlns:a16="http://schemas.microsoft.com/office/drawing/2014/main" id="{7C8F3B25-1AB6-48EE-87B3-120B26831F1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734180" y="6412845"/>
            <a:ext cx="369514" cy="337151"/>
          </a:xfrm>
          <a:custGeom>
            <a:avLst/>
            <a:gdLst>
              <a:gd name="T0" fmla="*/ 167 w 196"/>
              <a:gd name="T1" fmla="*/ 119 h 178"/>
              <a:gd name="T2" fmla="*/ 167 w 196"/>
              <a:gd name="T3" fmla="*/ 119 h 178"/>
              <a:gd name="T4" fmla="*/ 167 w 196"/>
              <a:gd name="T5" fmla="*/ 119 h 178"/>
              <a:gd name="T6" fmla="*/ 143 w 196"/>
              <a:gd name="T7" fmla="*/ 131 h 178"/>
              <a:gd name="T8" fmla="*/ 125 w 196"/>
              <a:gd name="T9" fmla="*/ 120 h 178"/>
              <a:gd name="T10" fmla="*/ 128 w 196"/>
              <a:gd name="T11" fmla="*/ 109 h 178"/>
              <a:gd name="T12" fmla="*/ 102 w 196"/>
              <a:gd name="T13" fmla="*/ 79 h 178"/>
              <a:gd name="T14" fmla="*/ 102 w 196"/>
              <a:gd name="T15" fmla="*/ 58 h 178"/>
              <a:gd name="T16" fmla="*/ 128 w 196"/>
              <a:gd name="T17" fmla="*/ 29 h 178"/>
              <a:gd name="T18" fmla="*/ 98 w 196"/>
              <a:gd name="T19" fmla="*/ 0 h 178"/>
              <a:gd name="T20" fmla="*/ 98 w 196"/>
              <a:gd name="T21" fmla="*/ 0 h 178"/>
              <a:gd name="T22" fmla="*/ 98 w 196"/>
              <a:gd name="T23" fmla="*/ 0 h 178"/>
              <a:gd name="T24" fmla="*/ 69 w 196"/>
              <a:gd name="T25" fmla="*/ 29 h 178"/>
              <a:gd name="T26" fmla="*/ 95 w 196"/>
              <a:gd name="T27" fmla="*/ 58 h 178"/>
              <a:gd name="T28" fmla="*/ 95 w 196"/>
              <a:gd name="T29" fmla="*/ 79 h 178"/>
              <a:gd name="T30" fmla="*/ 69 w 196"/>
              <a:gd name="T31" fmla="*/ 109 h 178"/>
              <a:gd name="T32" fmla="*/ 71 w 196"/>
              <a:gd name="T33" fmla="*/ 120 h 178"/>
              <a:gd name="T34" fmla="*/ 53 w 196"/>
              <a:gd name="T35" fmla="*/ 131 h 178"/>
              <a:gd name="T36" fmla="*/ 30 w 196"/>
              <a:gd name="T37" fmla="*/ 119 h 178"/>
              <a:gd name="T38" fmla="*/ 30 w 196"/>
              <a:gd name="T39" fmla="*/ 119 h 178"/>
              <a:gd name="T40" fmla="*/ 0 w 196"/>
              <a:gd name="T41" fmla="*/ 148 h 178"/>
              <a:gd name="T42" fmla="*/ 30 w 196"/>
              <a:gd name="T43" fmla="*/ 178 h 178"/>
              <a:gd name="T44" fmla="*/ 30 w 196"/>
              <a:gd name="T45" fmla="*/ 178 h 178"/>
              <a:gd name="T46" fmla="*/ 59 w 196"/>
              <a:gd name="T47" fmla="*/ 148 h 178"/>
              <a:gd name="T48" fmla="*/ 57 w 196"/>
              <a:gd name="T49" fmla="*/ 137 h 178"/>
              <a:gd name="T50" fmla="*/ 75 w 196"/>
              <a:gd name="T51" fmla="*/ 126 h 178"/>
              <a:gd name="T52" fmla="*/ 98 w 196"/>
              <a:gd name="T53" fmla="*/ 138 h 178"/>
              <a:gd name="T54" fmla="*/ 98 w 196"/>
              <a:gd name="T55" fmla="*/ 138 h 178"/>
              <a:gd name="T56" fmla="*/ 121 w 196"/>
              <a:gd name="T57" fmla="*/ 126 h 178"/>
              <a:gd name="T58" fmla="*/ 140 w 196"/>
              <a:gd name="T59" fmla="*/ 137 h 178"/>
              <a:gd name="T60" fmla="*/ 137 w 196"/>
              <a:gd name="T61" fmla="*/ 148 h 178"/>
              <a:gd name="T62" fmla="*/ 167 w 196"/>
              <a:gd name="T63" fmla="*/ 178 h 178"/>
              <a:gd name="T64" fmla="*/ 167 w 196"/>
              <a:gd name="T65" fmla="*/ 178 h 178"/>
              <a:gd name="T66" fmla="*/ 196 w 196"/>
              <a:gd name="T67" fmla="*/ 148 h 178"/>
              <a:gd name="T68" fmla="*/ 167 w 196"/>
              <a:gd name="T69" fmla="*/ 119 h 178"/>
              <a:gd name="T70" fmla="*/ 30 w 196"/>
              <a:gd name="T71" fmla="*/ 163 h 178"/>
              <a:gd name="T72" fmla="*/ 15 w 196"/>
              <a:gd name="T73" fmla="*/ 148 h 178"/>
              <a:gd name="T74" fmla="*/ 30 w 196"/>
              <a:gd name="T75" fmla="*/ 134 h 178"/>
              <a:gd name="T76" fmla="*/ 30 w 196"/>
              <a:gd name="T77" fmla="*/ 134 h 178"/>
              <a:gd name="T78" fmla="*/ 44 w 196"/>
              <a:gd name="T79" fmla="*/ 148 h 178"/>
              <a:gd name="T80" fmla="*/ 30 w 196"/>
              <a:gd name="T81" fmla="*/ 163 h 178"/>
              <a:gd name="T82" fmla="*/ 84 w 196"/>
              <a:gd name="T83" fmla="*/ 29 h 178"/>
              <a:gd name="T84" fmla="*/ 98 w 196"/>
              <a:gd name="T85" fmla="*/ 15 h 178"/>
              <a:gd name="T86" fmla="*/ 98 w 196"/>
              <a:gd name="T87" fmla="*/ 15 h 178"/>
              <a:gd name="T88" fmla="*/ 113 w 196"/>
              <a:gd name="T89" fmla="*/ 29 h 178"/>
              <a:gd name="T90" fmla="*/ 98 w 196"/>
              <a:gd name="T91" fmla="*/ 44 h 178"/>
              <a:gd name="T92" fmla="*/ 84 w 196"/>
              <a:gd name="T93" fmla="*/ 29 h 178"/>
              <a:gd name="T94" fmla="*/ 167 w 196"/>
              <a:gd name="T95" fmla="*/ 163 h 178"/>
              <a:gd name="T96" fmla="*/ 152 w 196"/>
              <a:gd name="T97" fmla="*/ 148 h 178"/>
              <a:gd name="T98" fmla="*/ 167 w 196"/>
              <a:gd name="T99" fmla="*/ 134 h 178"/>
              <a:gd name="T100" fmla="*/ 167 w 196"/>
              <a:gd name="T101" fmla="*/ 134 h 178"/>
              <a:gd name="T102" fmla="*/ 181 w 196"/>
              <a:gd name="T103" fmla="*/ 148 h 178"/>
              <a:gd name="T104" fmla="*/ 167 w 196"/>
              <a:gd name="T105" fmla="*/ 163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6" h="178">
                <a:moveTo>
                  <a:pt x="167" y="119"/>
                </a:moveTo>
                <a:cubicBezTo>
                  <a:pt x="167" y="119"/>
                  <a:pt x="167" y="119"/>
                  <a:pt x="167" y="119"/>
                </a:cubicBezTo>
                <a:cubicBezTo>
                  <a:pt x="167" y="119"/>
                  <a:pt x="167" y="119"/>
                  <a:pt x="167" y="119"/>
                </a:cubicBezTo>
                <a:cubicBezTo>
                  <a:pt x="157" y="119"/>
                  <a:pt x="149" y="124"/>
                  <a:pt x="143" y="131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127" y="117"/>
                  <a:pt x="128" y="113"/>
                  <a:pt x="128" y="109"/>
                </a:cubicBezTo>
                <a:cubicBezTo>
                  <a:pt x="128" y="94"/>
                  <a:pt x="116" y="81"/>
                  <a:pt x="102" y="79"/>
                </a:cubicBezTo>
                <a:cubicBezTo>
                  <a:pt x="102" y="58"/>
                  <a:pt x="102" y="58"/>
                  <a:pt x="102" y="58"/>
                </a:cubicBezTo>
                <a:cubicBezTo>
                  <a:pt x="116" y="56"/>
                  <a:pt x="128" y="44"/>
                  <a:pt x="128" y="29"/>
                </a:cubicBezTo>
                <a:cubicBezTo>
                  <a:pt x="128" y="13"/>
                  <a:pt x="114" y="0"/>
                  <a:pt x="98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82" y="0"/>
                  <a:pt x="69" y="13"/>
                  <a:pt x="69" y="29"/>
                </a:cubicBezTo>
                <a:cubicBezTo>
                  <a:pt x="69" y="44"/>
                  <a:pt x="80" y="56"/>
                  <a:pt x="95" y="58"/>
                </a:cubicBezTo>
                <a:cubicBezTo>
                  <a:pt x="95" y="79"/>
                  <a:pt x="95" y="79"/>
                  <a:pt x="95" y="79"/>
                </a:cubicBezTo>
                <a:cubicBezTo>
                  <a:pt x="80" y="81"/>
                  <a:pt x="69" y="94"/>
                  <a:pt x="69" y="109"/>
                </a:cubicBezTo>
                <a:cubicBezTo>
                  <a:pt x="69" y="113"/>
                  <a:pt x="70" y="117"/>
                  <a:pt x="71" y="120"/>
                </a:cubicBezTo>
                <a:cubicBezTo>
                  <a:pt x="53" y="131"/>
                  <a:pt x="53" y="131"/>
                  <a:pt x="53" y="131"/>
                </a:cubicBezTo>
                <a:cubicBezTo>
                  <a:pt x="48" y="124"/>
                  <a:pt x="39" y="119"/>
                  <a:pt x="30" y="119"/>
                </a:cubicBezTo>
                <a:cubicBezTo>
                  <a:pt x="30" y="119"/>
                  <a:pt x="30" y="119"/>
                  <a:pt x="30" y="119"/>
                </a:cubicBezTo>
                <a:cubicBezTo>
                  <a:pt x="13" y="119"/>
                  <a:pt x="0" y="132"/>
                  <a:pt x="0" y="148"/>
                </a:cubicBezTo>
                <a:cubicBezTo>
                  <a:pt x="0" y="165"/>
                  <a:pt x="13" y="178"/>
                  <a:pt x="30" y="178"/>
                </a:cubicBezTo>
                <a:cubicBezTo>
                  <a:pt x="30" y="178"/>
                  <a:pt x="30" y="178"/>
                  <a:pt x="30" y="178"/>
                </a:cubicBezTo>
                <a:cubicBezTo>
                  <a:pt x="46" y="178"/>
                  <a:pt x="59" y="165"/>
                  <a:pt x="59" y="148"/>
                </a:cubicBezTo>
                <a:cubicBezTo>
                  <a:pt x="59" y="144"/>
                  <a:pt x="58" y="141"/>
                  <a:pt x="57" y="137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80" y="133"/>
                  <a:pt x="89" y="138"/>
                  <a:pt x="98" y="138"/>
                </a:cubicBezTo>
                <a:cubicBezTo>
                  <a:pt x="98" y="138"/>
                  <a:pt x="98" y="138"/>
                  <a:pt x="98" y="138"/>
                </a:cubicBezTo>
                <a:cubicBezTo>
                  <a:pt x="108" y="138"/>
                  <a:pt x="116" y="133"/>
                  <a:pt x="121" y="126"/>
                </a:cubicBezTo>
                <a:cubicBezTo>
                  <a:pt x="140" y="137"/>
                  <a:pt x="140" y="137"/>
                  <a:pt x="140" y="137"/>
                </a:cubicBezTo>
                <a:cubicBezTo>
                  <a:pt x="138" y="141"/>
                  <a:pt x="137" y="144"/>
                  <a:pt x="137" y="148"/>
                </a:cubicBezTo>
                <a:cubicBezTo>
                  <a:pt x="137" y="165"/>
                  <a:pt x="150" y="178"/>
                  <a:pt x="167" y="178"/>
                </a:cubicBezTo>
                <a:cubicBezTo>
                  <a:pt x="167" y="178"/>
                  <a:pt x="167" y="178"/>
                  <a:pt x="167" y="178"/>
                </a:cubicBezTo>
                <a:cubicBezTo>
                  <a:pt x="183" y="178"/>
                  <a:pt x="196" y="165"/>
                  <a:pt x="196" y="148"/>
                </a:cubicBezTo>
                <a:cubicBezTo>
                  <a:pt x="196" y="132"/>
                  <a:pt x="183" y="119"/>
                  <a:pt x="167" y="119"/>
                </a:cubicBezTo>
                <a:moveTo>
                  <a:pt x="30" y="163"/>
                </a:moveTo>
                <a:cubicBezTo>
                  <a:pt x="22" y="163"/>
                  <a:pt x="15" y="157"/>
                  <a:pt x="15" y="148"/>
                </a:cubicBezTo>
                <a:cubicBezTo>
                  <a:pt x="15" y="140"/>
                  <a:pt x="22" y="134"/>
                  <a:pt x="30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8" y="134"/>
                  <a:pt x="44" y="140"/>
                  <a:pt x="44" y="148"/>
                </a:cubicBezTo>
                <a:cubicBezTo>
                  <a:pt x="44" y="157"/>
                  <a:pt x="38" y="163"/>
                  <a:pt x="30" y="163"/>
                </a:cubicBezTo>
                <a:moveTo>
                  <a:pt x="84" y="29"/>
                </a:moveTo>
                <a:cubicBezTo>
                  <a:pt x="84" y="21"/>
                  <a:pt x="90" y="15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106" y="15"/>
                  <a:pt x="113" y="21"/>
                  <a:pt x="113" y="29"/>
                </a:cubicBezTo>
                <a:cubicBezTo>
                  <a:pt x="113" y="37"/>
                  <a:pt x="106" y="44"/>
                  <a:pt x="98" y="44"/>
                </a:cubicBezTo>
                <a:cubicBezTo>
                  <a:pt x="90" y="44"/>
                  <a:pt x="84" y="37"/>
                  <a:pt x="84" y="29"/>
                </a:cubicBezTo>
                <a:moveTo>
                  <a:pt x="167" y="163"/>
                </a:moveTo>
                <a:cubicBezTo>
                  <a:pt x="159" y="163"/>
                  <a:pt x="152" y="157"/>
                  <a:pt x="152" y="148"/>
                </a:cubicBezTo>
                <a:cubicBezTo>
                  <a:pt x="152" y="140"/>
                  <a:pt x="159" y="134"/>
                  <a:pt x="167" y="134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5" y="134"/>
                  <a:pt x="181" y="140"/>
                  <a:pt x="181" y="148"/>
                </a:cubicBezTo>
                <a:cubicBezTo>
                  <a:pt x="181" y="157"/>
                  <a:pt x="175" y="163"/>
                  <a:pt x="167" y="163"/>
                </a:cubicBezTo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68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12" b="0" i="0" u="none" strike="noStrike" kern="1200" cap="none" spc="0" normalizeH="0" baseline="0" noProof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Freeform 325">
            <a:extLst>
              <a:ext uri="{FF2B5EF4-FFF2-40B4-BE49-F238E27FC236}">
                <a16:creationId xmlns="" xmlns:a16="http://schemas.microsoft.com/office/drawing/2014/main" id="{B0340284-DA91-4CBC-90B3-5670102D96C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29150" y="6414976"/>
            <a:ext cx="287776" cy="332889"/>
          </a:xfrm>
          <a:custGeom>
            <a:avLst/>
            <a:gdLst>
              <a:gd name="T0" fmla="*/ 22 w 80"/>
              <a:gd name="T1" fmla="*/ 70 h 92"/>
              <a:gd name="T2" fmla="*/ 22 w 80"/>
              <a:gd name="T3" fmla="*/ 46 h 92"/>
              <a:gd name="T4" fmla="*/ 10 w 80"/>
              <a:gd name="T5" fmla="*/ 46 h 92"/>
              <a:gd name="T6" fmla="*/ 10 w 80"/>
              <a:gd name="T7" fmla="*/ 39 h 92"/>
              <a:gd name="T8" fmla="*/ 22 w 80"/>
              <a:gd name="T9" fmla="*/ 39 h 92"/>
              <a:gd name="T10" fmla="*/ 22 w 80"/>
              <a:gd name="T11" fmla="*/ 36 h 92"/>
              <a:gd name="T12" fmla="*/ 10 w 80"/>
              <a:gd name="T13" fmla="*/ 36 h 92"/>
              <a:gd name="T14" fmla="*/ 10 w 80"/>
              <a:gd name="T15" fmla="*/ 29 h 92"/>
              <a:gd name="T16" fmla="*/ 22 w 80"/>
              <a:gd name="T17" fmla="*/ 29 h 92"/>
              <a:gd name="T18" fmla="*/ 22 w 80"/>
              <a:gd name="T19" fmla="*/ 19 h 92"/>
              <a:gd name="T20" fmla="*/ 2 w 80"/>
              <a:gd name="T21" fmla="*/ 19 h 92"/>
              <a:gd name="T22" fmla="*/ 0 w 80"/>
              <a:gd name="T23" fmla="*/ 21 h 92"/>
              <a:gd name="T24" fmla="*/ 0 w 80"/>
              <a:gd name="T25" fmla="*/ 90 h 92"/>
              <a:gd name="T26" fmla="*/ 2 w 80"/>
              <a:gd name="T27" fmla="*/ 92 h 92"/>
              <a:gd name="T28" fmla="*/ 53 w 80"/>
              <a:gd name="T29" fmla="*/ 92 h 92"/>
              <a:gd name="T30" fmla="*/ 54 w 80"/>
              <a:gd name="T31" fmla="*/ 90 h 92"/>
              <a:gd name="T32" fmla="*/ 54 w 80"/>
              <a:gd name="T33" fmla="*/ 76 h 92"/>
              <a:gd name="T34" fmla="*/ 27 w 80"/>
              <a:gd name="T35" fmla="*/ 76 h 92"/>
              <a:gd name="T36" fmla="*/ 22 w 80"/>
              <a:gd name="T37" fmla="*/ 70 h 92"/>
              <a:gd name="T38" fmla="*/ 22 w 80"/>
              <a:gd name="T39" fmla="*/ 83 h 92"/>
              <a:gd name="T40" fmla="*/ 10 w 80"/>
              <a:gd name="T41" fmla="*/ 83 h 92"/>
              <a:gd name="T42" fmla="*/ 10 w 80"/>
              <a:gd name="T43" fmla="*/ 79 h 92"/>
              <a:gd name="T44" fmla="*/ 22 w 80"/>
              <a:gd name="T45" fmla="*/ 79 h 92"/>
              <a:gd name="T46" fmla="*/ 22 w 80"/>
              <a:gd name="T47" fmla="*/ 83 h 92"/>
              <a:gd name="T48" fmla="*/ 70 w 80"/>
              <a:gd name="T49" fmla="*/ 9 h 92"/>
              <a:gd name="T50" fmla="*/ 35 w 80"/>
              <a:gd name="T51" fmla="*/ 9 h 92"/>
              <a:gd name="T52" fmla="*/ 35 w 80"/>
              <a:gd name="T53" fmla="*/ 16 h 92"/>
              <a:gd name="T54" fmla="*/ 70 w 80"/>
              <a:gd name="T55" fmla="*/ 16 h 92"/>
              <a:gd name="T56" fmla="*/ 70 w 80"/>
              <a:gd name="T57" fmla="*/ 9 h 92"/>
              <a:gd name="T58" fmla="*/ 59 w 80"/>
              <a:gd name="T59" fmla="*/ 20 h 92"/>
              <a:gd name="T60" fmla="*/ 35 w 80"/>
              <a:gd name="T61" fmla="*/ 20 h 92"/>
              <a:gd name="T62" fmla="*/ 35 w 80"/>
              <a:gd name="T63" fmla="*/ 27 h 92"/>
              <a:gd name="T64" fmla="*/ 59 w 80"/>
              <a:gd name="T65" fmla="*/ 27 h 92"/>
              <a:gd name="T66" fmla="*/ 59 w 80"/>
              <a:gd name="T67" fmla="*/ 20 h 92"/>
              <a:gd name="T68" fmla="*/ 47 w 80"/>
              <a:gd name="T69" fmla="*/ 59 h 92"/>
              <a:gd name="T70" fmla="*/ 35 w 80"/>
              <a:gd name="T71" fmla="*/ 59 h 92"/>
              <a:gd name="T72" fmla="*/ 35 w 80"/>
              <a:gd name="T73" fmla="*/ 62 h 92"/>
              <a:gd name="T74" fmla="*/ 47 w 80"/>
              <a:gd name="T75" fmla="*/ 62 h 92"/>
              <a:gd name="T76" fmla="*/ 47 w 80"/>
              <a:gd name="T77" fmla="*/ 59 h 92"/>
              <a:gd name="T78" fmla="*/ 59 w 80"/>
              <a:gd name="T79" fmla="*/ 45 h 92"/>
              <a:gd name="T80" fmla="*/ 35 w 80"/>
              <a:gd name="T81" fmla="*/ 45 h 92"/>
              <a:gd name="T82" fmla="*/ 35 w 80"/>
              <a:gd name="T83" fmla="*/ 48 h 92"/>
              <a:gd name="T84" fmla="*/ 59 w 80"/>
              <a:gd name="T85" fmla="*/ 48 h 92"/>
              <a:gd name="T86" fmla="*/ 59 w 80"/>
              <a:gd name="T87" fmla="*/ 45 h 92"/>
              <a:gd name="T88" fmla="*/ 78 w 80"/>
              <a:gd name="T89" fmla="*/ 0 h 92"/>
              <a:gd name="T90" fmla="*/ 27 w 80"/>
              <a:gd name="T91" fmla="*/ 0 h 92"/>
              <a:gd name="T92" fmla="*/ 26 w 80"/>
              <a:gd name="T93" fmla="*/ 1 h 92"/>
              <a:gd name="T94" fmla="*/ 26 w 80"/>
              <a:gd name="T95" fmla="*/ 70 h 92"/>
              <a:gd name="T96" fmla="*/ 27 w 80"/>
              <a:gd name="T97" fmla="*/ 72 h 92"/>
              <a:gd name="T98" fmla="*/ 78 w 80"/>
              <a:gd name="T99" fmla="*/ 72 h 92"/>
              <a:gd name="T100" fmla="*/ 80 w 80"/>
              <a:gd name="T101" fmla="*/ 70 h 92"/>
              <a:gd name="T102" fmla="*/ 80 w 80"/>
              <a:gd name="T103" fmla="*/ 1 h 92"/>
              <a:gd name="T104" fmla="*/ 78 w 80"/>
              <a:gd name="T105" fmla="*/ 0 h 92"/>
              <a:gd name="T106" fmla="*/ 76 w 80"/>
              <a:gd name="T107" fmla="*/ 69 h 92"/>
              <a:gd name="T108" fmla="*/ 29 w 80"/>
              <a:gd name="T109" fmla="*/ 69 h 92"/>
              <a:gd name="T110" fmla="*/ 29 w 80"/>
              <a:gd name="T111" fmla="*/ 3 h 92"/>
              <a:gd name="T112" fmla="*/ 76 w 80"/>
              <a:gd name="T113" fmla="*/ 3 h 92"/>
              <a:gd name="T114" fmla="*/ 76 w 80"/>
              <a:gd name="T115" fmla="*/ 69 h 92"/>
              <a:gd name="T116" fmla="*/ 59 w 80"/>
              <a:gd name="T117" fmla="*/ 52 h 92"/>
              <a:gd name="T118" fmla="*/ 35 w 80"/>
              <a:gd name="T119" fmla="*/ 52 h 92"/>
              <a:gd name="T120" fmla="*/ 35 w 80"/>
              <a:gd name="T121" fmla="*/ 55 h 92"/>
              <a:gd name="T122" fmla="*/ 59 w 80"/>
              <a:gd name="T123" fmla="*/ 55 h 92"/>
              <a:gd name="T124" fmla="*/ 59 w 80"/>
              <a:gd name="T125" fmla="*/ 5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0" h="92">
                <a:moveTo>
                  <a:pt x="22" y="70"/>
                </a:moveTo>
                <a:cubicBezTo>
                  <a:pt x="22" y="46"/>
                  <a:pt x="22" y="46"/>
                  <a:pt x="22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10" y="39"/>
                  <a:pt x="10" y="39"/>
                  <a:pt x="10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22" y="36"/>
                  <a:pt x="22" y="36"/>
                  <a:pt x="22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10" y="29"/>
                  <a:pt x="10" y="29"/>
                  <a:pt x="10" y="29"/>
                </a:cubicBezTo>
                <a:cubicBezTo>
                  <a:pt x="22" y="29"/>
                  <a:pt x="22" y="29"/>
                  <a:pt x="22" y="29"/>
                </a:cubicBezTo>
                <a:cubicBezTo>
                  <a:pt x="22" y="19"/>
                  <a:pt x="22" y="19"/>
                  <a:pt x="2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1" y="19"/>
                  <a:pt x="0" y="20"/>
                  <a:pt x="0" y="21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1"/>
                  <a:pt x="1" y="92"/>
                  <a:pt x="2" y="92"/>
                </a:cubicBezTo>
                <a:cubicBezTo>
                  <a:pt x="53" y="92"/>
                  <a:pt x="53" y="92"/>
                  <a:pt x="53" y="92"/>
                </a:cubicBezTo>
                <a:cubicBezTo>
                  <a:pt x="54" y="92"/>
                  <a:pt x="54" y="91"/>
                  <a:pt x="54" y="90"/>
                </a:cubicBezTo>
                <a:cubicBezTo>
                  <a:pt x="54" y="76"/>
                  <a:pt x="54" y="76"/>
                  <a:pt x="54" y="76"/>
                </a:cubicBezTo>
                <a:cubicBezTo>
                  <a:pt x="27" y="76"/>
                  <a:pt x="27" y="76"/>
                  <a:pt x="27" y="76"/>
                </a:cubicBezTo>
                <a:cubicBezTo>
                  <a:pt x="24" y="76"/>
                  <a:pt x="22" y="73"/>
                  <a:pt x="22" y="70"/>
                </a:cubicBezTo>
                <a:moveTo>
                  <a:pt x="22" y="83"/>
                </a:moveTo>
                <a:cubicBezTo>
                  <a:pt x="10" y="83"/>
                  <a:pt x="10" y="83"/>
                  <a:pt x="10" y="83"/>
                </a:cubicBezTo>
                <a:cubicBezTo>
                  <a:pt x="10" y="79"/>
                  <a:pt x="10" y="79"/>
                  <a:pt x="10" y="79"/>
                </a:cubicBezTo>
                <a:cubicBezTo>
                  <a:pt x="22" y="79"/>
                  <a:pt x="22" y="79"/>
                  <a:pt x="22" y="79"/>
                </a:cubicBezTo>
                <a:lnTo>
                  <a:pt x="22" y="83"/>
                </a:lnTo>
                <a:close/>
                <a:moveTo>
                  <a:pt x="70" y="9"/>
                </a:moveTo>
                <a:cubicBezTo>
                  <a:pt x="35" y="9"/>
                  <a:pt x="35" y="9"/>
                  <a:pt x="35" y="9"/>
                </a:cubicBezTo>
                <a:cubicBezTo>
                  <a:pt x="35" y="16"/>
                  <a:pt x="35" y="16"/>
                  <a:pt x="35" y="16"/>
                </a:cubicBezTo>
                <a:cubicBezTo>
                  <a:pt x="70" y="16"/>
                  <a:pt x="70" y="16"/>
                  <a:pt x="70" y="16"/>
                </a:cubicBezTo>
                <a:lnTo>
                  <a:pt x="70" y="9"/>
                </a:lnTo>
                <a:close/>
                <a:moveTo>
                  <a:pt x="59" y="20"/>
                </a:moveTo>
                <a:cubicBezTo>
                  <a:pt x="35" y="20"/>
                  <a:pt x="35" y="20"/>
                  <a:pt x="35" y="20"/>
                </a:cubicBezTo>
                <a:cubicBezTo>
                  <a:pt x="35" y="27"/>
                  <a:pt x="35" y="27"/>
                  <a:pt x="35" y="27"/>
                </a:cubicBezTo>
                <a:cubicBezTo>
                  <a:pt x="59" y="27"/>
                  <a:pt x="59" y="27"/>
                  <a:pt x="59" y="27"/>
                </a:cubicBezTo>
                <a:lnTo>
                  <a:pt x="59" y="20"/>
                </a:lnTo>
                <a:close/>
                <a:moveTo>
                  <a:pt x="47" y="59"/>
                </a:moveTo>
                <a:cubicBezTo>
                  <a:pt x="35" y="59"/>
                  <a:pt x="35" y="59"/>
                  <a:pt x="35" y="59"/>
                </a:cubicBezTo>
                <a:cubicBezTo>
                  <a:pt x="35" y="62"/>
                  <a:pt x="35" y="62"/>
                  <a:pt x="35" y="62"/>
                </a:cubicBezTo>
                <a:cubicBezTo>
                  <a:pt x="47" y="62"/>
                  <a:pt x="47" y="62"/>
                  <a:pt x="47" y="62"/>
                </a:cubicBezTo>
                <a:lnTo>
                  <a:pt x="47" y="59"/>
                </a:lnTo>
                <a:close/>
                <a:moveTo>
                  <a:pt x="59" y="45"/>
                </a:moveTo>
                <a:cubicBezTo>
                  <a:pt x="35" y="45"/>
                  <a:pt x="35" y="45"/>
                  <a:pt x="35" y="45"/>
                </a:cubicBezTo>
                <a:cubicBezTo>
                  <a:pt x="35" y="48"/>
                  <a:pt x="35" y="48"/>
                  <a:pt x="35" y="48"/>
                </a:cubicBezTo>
                <a:cubicBezTo>
                  <a:pt x="59" y="48"/>
                  <a:pt x="59" y="48"/>
                  <a:pt x="59" y="48"/>
                </a:cubicBezTo>
                <a:lnTo>
                  <a:pt x="59" y="45"/>
                </a:lnTo>
                <a:close/>
                <a:moveTo>
                  <a:pt x="78" y="0"/>
                </a:moveTo>
                <a:cubicBezTo>
                  <a:pt x="27" y="0"/>
                  <a:pt x="27" y="0"/>
                  <a:pt x="27" y="0"/>
                </a:cubicBezTo>
                <a:cubicBezTo>
                  <a:pt x="26" y="0"/>
                  <a:pt x="26" y="0"/>
                  <a:pt x="26" y="1"/>
                </a:cubicBezTo>
                <a:cubicBezTo>
                  <a:pt x="26" y="70"/>
                  <a:pt x="26" y="70"/>
                  <a:pt x="26" y="70"/>
                </a:cubicBezTo>
                <a:cubicBezTo>
                  <a:pt x="26" y="71"/>
                  <a:pt x="26" y="72"/>
                  <a:pt x="27" y="72"/>
                </a:cubicBezTo>
                <a:cubicBezTo>
                  <a:pt x="78" y="72"/>
                  <a:pt x="78" y="72"/>
                  <a:pt x="78" y="72"/>
                </a:cubicBezTo>
                <a:cubicBezTo>
                  <a:pt x="79" y="72"/>
                  <a:pt x="80" y="71"/>
                  <a:pt x="80" y="70"/>
                </a:cubicBezTo>
                <a:cubicBezTo>
                  <a:pt x="80" y="1"/>
                  <a:pt x="80" y="1"/>
                  <a:pt x="80" y="1"/>
                </a:cubicBezTo>
                <a:cubicBezTo>
                  <a:pt x="80" y="0"/>
                  <a:pt x="79" y="0"/>
                  <a:pt x="78" y="0"/>
                </a:cubicBezTo>
                <a:moveTo>
                  <a:pt x="76" y="69"/>
                </a:moveTo>
                <a:cubicBezTo>
                  <a:pt x="29" y="69"/>
                  <a:pt x="29" y="69"/>
                  <a:pt x="29" y="69"/>
                </a:cubicBezTo>
                <a:cubicBezTo>
                  <a:pt x="29" y="3"/>
                  <a:pt x="29" y="3"/>
                  <a:pt x="29" y="3"/>
                </a:cubicBezTo>
                <a:cubicBezTo>
                  <a:pt x="76" y="3"/>
                  <a:pt x="76" y="3"/>
                  <a:pt x="76" y="3"/>
                </a:cubicBezTo>
                <a:lnTo>
                  <a:pt x="76" y="69"/>
                </a:lnTo>
                <a:close/>
                <a:moveTo>
                  <a:pt x="59" y="52"/>
                </a:moveTo>
                <a:cubicBezTo>
                  <a:pt x="35" y="52"/>
                  <a:pt x="35" y="52"/>
                  <a:pt x="35" y="52"/>
                </a:cubicBezTo>
                <a:cubicBezTo>
                  <a:pt x="35" y="55"/>
                  <a:pt x="35" y="55"/>
                  <a:pt x="35" y="55"/>
                </a:cubicBezTo>
                <a:cubicBezTo>
                  <a:pt x="59" y="55"/>
                  <a:pt x="59" y="55"/>
                  <a:pt x="59" y="55"/>
                </a:cubicBezTo>
                <a:lnTo>
                  <a:pt x="59" y="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68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12" b="0" i="0" u="none" strike="noStrike" kern="1200" cap="none" spc="0" normalizeH="0" baseline="0" noProof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Freeform 72">
            <a:extLst>
              <a:ext uri="{FF2B5EF4-FFF2-40B4-BE49-F238E27FC236}">
                <a16:creationId xmlns="" xmlns:a16="http://schemas.microsoft.com/office/drawing/2014/main" id="{9CBF086F-B5B7-49D0-A3F6-C1EE4B1E472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50694" y="6439113"/>
            <a:ext cx="302672" cy="284614"/>
          </a:xfrm>
          <a:custGeom>
            <a:avLst/>
            <a:gdLst>
              <a:gd name="T0" fmla="*/ 68 w 196"/>
              <a:gd name="T1" fmla="*/ 23 h 184"/>
              <a:gd name="T2" fmla="*/ 76 w 196"/>
              <a:gd name="T3" fmla="*/ 15 h 184"/>
              <a:gd name="T4" fmla="*/ 119 w 196"/>
              <a:gd name="T5" fmla="*/ 15 h 184"/>
              <a:gd name="T6" fmla="*/ 127 w 196"/>
              <a:gd name="T7" fmla="*/ 23 h 184"/>
              <a:gd name="T8" fmla="*/ 127 w 196"/>
              <a:gd name="T9" fmla="*/ 34 h 184"/>
              <a:gd name="T10" fmla="*/ 142 w 196"/>
              <a:gd name="T11" fmla="*/ 34 h 184"/>
              <a:gd name="T12" fmla="*/ 142 w 196"/>
              <a:gd name="T13" fmla="*/ 23 h 184"/>
              <a:gd name="T14" fmla="*/ 119 w 196"/>
              <a:gd name="T15" fmla="*/ 0 h 184"/>
              <a:gd name="T16" fmla="*/ 76 w 196"/>
              <a:gd name="T17" fmla="*/ 0 h 184"/>
              <a:gd name="T18" fmla="*/ 54 w 196"/>
              <a:gd name="T19" fmla="*/ 23 h 184"/>
              <a:gd name="T20" fmla="*/ 54 w 196"/>
              <a:gd name="T21" fmla="*/ 34 h 184"/>
              <a:gd name="T22" fmla="*/ 68 w 196"/>
              <a:gd name="T23" fmla="*/ 34 h 184"/>
              <a:gd name="T24" fmla="*/ 68 w 196"/>
              <a:gd name="T25" fmla="*/ 23 h 184"/>
              <a:gd name="T26" fmla="*/ 181 w 196"/>
              <a:gd name="T27" fmla="*/ 42 h 184"/>
              <a:gd name="T28" fmla="*/ 14 w 196"/>
              <a:gd name="T29" fmla="*/ 42 h 184"/>
              <a:gd name="T30" fmla="*/ 0 w 196"/>
              <a:gd name="T31" fmla="*/ 56 h 184"/>
              <a:gd name="T32" fmla="*/ 0 w 196"/>
              <a:gd name="T33" fmla="*/ 169 h 184"/>
              <a:gd name="T34" fmla="*/ 14 w 196"/>
              <a:gd name="T35" fmla="*/ 184 h 184"/>
              <a:gd name="T36" fmla="*/ 181 w 196"/>
              <a:gd name="T37" fmla="*/ 184 h 184"/>
              <a:gd name="T38" fmla="*/ 196 w 196"/>
              <a:gd name="T39" fmla="*/ 169 h 184"/>
              <a:gd name="T40" fmla="*/ 196 w 196"/>
              <a:gd name="T41" fmla="*/ 56 h 184"/>
              <a:gd name="T42" fmla="*/ 181 w 196"/>
              <a:gd name="T43" fmla="*/ 42 h 184"/>
              <a:gd name="T44" fmla="*/ 28 w 196"/>
              <a:gd name="T45" fmla="*/ 157 h 184"/>
              <a:gd name="T46" fmla="*/ 24 w 196"/>
              <a:gd name="T47" fmla="*/ 160 h 184"/>
              <a:gd name="T48" fmla="*/ 21 w 196"/>
              <a:gd name="T49" fmla="*/ 157 h 184"/>
              <a:gd name="T50" fmla="*/ 21 w 196"/>
              <a:gd name="T51" fmla="*/ 69 h 184"/>
              <a:gd name="T52" fmla="*/ 24 w 196"/>
              <a:gd name="T53" fmla="*/ 65 h 184"/>
              <a:gd name="T54" fmla="*/ 28 w 196"/>
              <a:gd name="T55" fmla="*/ 69 h 184"/>
              <a:gd name="T56" fmla="*/ 28 w 196"/>
              <a:gd name="T57" fmla="*/ 157 h 184"/>
              <a:gd name="T58" fmla="*/ 98 w 196"/>
              <a:gd name="T59" fmla="*/ 160 h 184"/>
              <a:gd name="T60" fmla="*/ 50 w 196"/>
              <a:gd name="T61" fmla="*/ 113 h 184"/>
              <a:gd name="T62" fmla="*/ 98 w 196"/>
              <a:gd name="T63" fmla="*/ 65 h 184"/>
              <a:gd name="T64" fmla="*/ 145 w 196"/>
              <a:gd name="T65" fmla="*/ 113 h 184"/>
              <a:gd name="T66" fmla="*/ 98 w 196"/>
              <a:gd name="T67" fmla="*/ 160 h 184"/>
              <a:gd name="T68" fmla="*/ 175 w 196"/>
              <a:gd name="T69" fmla="*/ 157 h 184"/>
              <a:gd name="T70" fmla="*/ 171 w 196"/>
              <a:gd name="T71" fmla="*/ 160 h 184"/>
              <a:gd name="T72" fmla="*/ 167 w 196"/>
              <a:gd name="T73" fmla="*/ 157 h 184"/>
              <a:gd name="T74" fmla="*/ 167 w 196"/>
              <a:gd name="T75" fmla="*/ 69 h 184"/>
              <a:gd name="T76" fmla="*/ 171 w 196"/>
              <a:gd name="T77" fmla="*/ 65 h 184"/>
              <a:gd name="T78" fmla="*/ 175 w 196"/>
              <a:gd name="T79" fmla="*/ 69 h 184"/>
              <a:gd name="T80" fmla="*/ 175 w 196"/>
              <a:gd name="T81" fmla="*/ 157 h 184"/>
              <a:gd name="T82" fmla="*/ 124 w 196"/>
              <a:gd name="T83" fmla="*/ 105 h 184"/>
              <a:gd name="T84" fmla="*/ 105 w 196"/>
              <a:gd name="T85" fmla="*/ 105 h 184"/>
              <a:gd name="T86" fmla="*/ 105 w 196"/>
              <a:gd name="T87" fmla="*/ 86 h 184"/>
              <a:gd name="T88" fmla="*/ 100 w 196"/>
              <a:gd name="T89" fmla="*/ 81 h 184"/>
              <a:gd name="T90" fmla="*/ 96 w 196"/>
              <a:gd name="T91" fmla="*/ 81 h 184"/>
              <a:gd name="T92" fmla="*/ 90 w 196"/>
              <a:gd name="T93" fmla="*/ 86 h 184"/>
              <a:gd name="T94" fmla="*/ 90 w 196"/>
              <a:gd name="T95" fmla="*/ 105 h 184"/>
              <a:gd name="T96" fmla="*/ 71 w 196"/>
              <a:gd name="T97" fmla="*/ 105 h 184"/>
              <a:gd name="T98" fmla="*/ 66 w 196"/>
              <a:gd name="T99" fmla="*/ 111 h 184"/>
              <a:gd name="T100" fmla="*/ 66 w 196"/>
              <a:gd name="T101" fmla="*/ 115 h 184"/>
              <a:gd name="T102" fmla="*/ 71 w 196"/>
              <a:gd name="T103" fmla="*/ 120 h 184"/>
              <a:gd name="T104" fmla="*/ 90 w 196"/>
              <a:gd name="T105" fmla="*/ 120 h 184"/>
              <a:gd name="T106" fmla="*/ 90 w 196"/>
              <a:gd name="T107" fmla="*/ 139 h 184"/>
              <a:gd name="T108" fmla="*/ 96 w 196"/>
              <a:gd name="T109" fmla="*/ 145 h 184"/>
              <a:gd name="T110" fmla="*/ 100 w 196"/>
              <a:gd name="T111" fmla="*/ 145 h 184"/>
              <a:gd name="T112" fmla="*/ 105 w 196"/>
              <a:gd name="T113" fmla="*/ 139 h 184"/>
              <a:gd name="T114" fmla="*/ 105 w 196"/>
              <a:gd name="T115" fmla="*/ 120 h 184"/>
              <a:gd name="T116" fmla="*/ 124 w 196"/>
              <a:gd name="T117" fmla="*/ 120 h 184"/>
              <a:gd name="T118" fmla="*/ 129 w 196"/>
              <a:gd name="T119" fmla="*/ 115 h 184"/>
              <a:gd name="T120" fmla="*/ 129 w 196"/>
              <a:gd name="T121" fmla="*/ 111 h 184"/>
              <a:gd name="T122" fmla="*/ 124 w 196"/>
              <a:gd name="T123" fmla="*/ 105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" h="184">
                <a:moveTo>
                  <a:pt x="68" y="23"/>
                </a:moveTo>
                <a:cubicBezTo>
                  <a:pt x="68" y="18"/>
                  <a:pt x="72" y="15"/>
                  <a:pt x="76" y="15"/>
                </a:cubicBezTo>
                <a:cubicBezTo>
                  <a:pt x="119" y="15"/>
                  <a:pt x="119" y="15"/>
                  <a:pt x="119" y="15"/>
                </a:cubicBezTo>
                <a:cubicBezTo>
                  <a:pt x="123" y="15"/>
                  <a:pt x="127" y="18"/>
                  <a:pt x="127" y="23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42" y="34"/>
                  <a:pt x="142" y="34"/>
                  <a:pt x="142" y="34"/>
                </a:cubicBezTo>
                <a:cubicBezTo>
                  <a:pt x="142" y="23"/>
                  <a:pt x="142" y="23"/>
                  <a:pt x="142" y="23"/>
                </a:cubicBezTo>
                <a:cubicBezTo>
                  <a:pt x="142" y="10"/>
                  <a:pt x="131" y="0"/>
                  <a:pt x="119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64" y="0"/>
                  <a:pt x="54" y="10"/>
                  <a:pt x="54" y="23"/>
                </a:cubicBezTo>
                <a:cubicBezTo>
                  <a:pt x="54" y="34"/>
                  <a:pt x="54" y="34"/>
                  <a:pt x="54" y="34"/>
                </a:cubicBezTo>
                <a:cubicBezTo>
                  <a:pt x="68" y="34"/>
                  <a:pt x="68" y="34"/>
                  <a:pt x="68" y="34"/>
                </a:cubicBezTo>
                <a:lnTo>
                  <a:pt x="68" y="23"/>
                </a:lnTo>
                <a:close/>
                <a:moveTo>
                  <a:pt x="181" y="42"/>
                </a:moveTo>
                <a:cubicBezTo>
                  <a:pt x="14" y="42"/>
                  <a:pt x="14" y="42"/>
                  <a:pt x="14" y="42"/>
                </a:cubicBezTo>
                <a:cubicBezTo>
                  <a:pt x="6" y="42"/>
                  <a:pt x="0" y="48"/>
                  <a:pt x="0" y="56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177"/>
                  <a:pt x="6" y="184"/>
                  <a:pt x="14" y="184"/>
                </a:cubicBezTo>
                <a:cubicBezTo>
                  <a:pt x="181" y="184"/>
                  <a:pt x="181" y="184"/>
                  <a:pt x="181" y="184"/>
                </a:cubicBezTo>
                <a:cubicBezTo>
                  <a:pt x="189" y="184"/>
                  <a:pt x="196" y="177"/>
                  <a:pt x="196" y="169"/>
                </a:cubicBezTo>
                <a:cubicBezTo>
                  <a:pt x="196" y="56"/>
                  <a:pt x="196" y="56"/>
                  <a:pt x="196" y="56"/>
                </a:cubicBezTo>
                <a:cubicBezTo>
                  <a:pt x="196" y="48"/>
                  <a:pt x="189" y="42"/>
                  <a:pt x="181" y="42"/>
                </a:cubicBezTo>
                <a:moveTo>
                  <a:pt x="28" y="157"/>
                </a:moveTo>
                <a:cubicBezTo>
                  <a:pt x="28" y="159"/>
                  <a:pt x="26" y="160"/>
                  <a:pt x="24" y="160"/>
                </a:cubicBezTo>
                <a:cubicBezTo>
                  <a:pt x="22" y="160"/>
                  <a:pt x="21" y="159"/>
                  <a:pt x="21" y="157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7"/>
                  <a:pt x="22" y="65"/>
                  <a:pt x="24" y="65"/>
                </a:cubicBezTo>
                <a:cubicBezTo>
                  <a:pt x="26" y="65"/>
                  <a:pt x="28" y="67"/>
                  <a:pt x="28" y="69"/>
                </a:cubicBezTo>
                <a:lnTo>
                  <a:pt x="28" y="157"/>
                </a:lnTo>
                <a:close/>
                <a:moveTo>
                  <a:pt x="98" y="160"/>
                </a:moveTo>
                <a:cubicBezTo>
                  <a:pt x="71" y="160"/>
                  <a:pt x="50" y="139"/>
                  <a:pt x="50" y="113"/>
                </a:cubicBezTo>
                <a:cubicBezTo>
                  <a:pt x="50" y="86"/>
                  <a:pt x="71" y="65"/>
                  <a:pt x="98" y="65"/>
                </a:cubicBezTo>
                <a:cubicBezTo>
                  <a:pt x="124" y="65"/>
                  <a:pt x="145" y="86"/>
                  <a:pt x="145" y="113"/>
                </a:cubicBezTo>
                <a:cubicBezTo>
                  <a:pt x="145" y="139"/>
                  <a:pt x="124" y="160"/>
                  <a:pt x="98" y="160"/>
                </a:cubicBezTo>
                <a:moveTo>
                  <a:pt x="175" y="157"/>
                </a:moveTo>
                <a:cubicBezTo>
                  <a:pt x="175" y="159"/>
                  <a:pt x="173" y="160"/>
                  <a:pt x="171" y="160"/>
                </a:cubicBezTo>
                <a:cubicBezTo>
                  <a:pt x="169" y="160"/>
                  <a:pt x="167" y="159"/>
                  <a:pt x="167" y="157"/>
                </a:cubicBezTo>
                <a:cubicBezTo>
                  <a:pt x="167" y="69"/>
                  <a:pt x="167" y="69"/>
                  <a:pt x="167" y="69"/>
                </a:cubicBezTo>
                <a:cubicBezTo>
                  <a:pt x="167" y="67"/>
                  <a:pt x="169" y="65"/>
                  <a:pt x="171" y="65"/>
                </a:cubicBezTo>
                <a:cubicBezTo>
                  <a:pt x="173" y="65"/>
                  <a:pt x="175" y="67"/>
                  <a:pt x="175" y="69"/>
                </a:cubicBezTo>
                <a:lnTo>
                  <a:pt x="175" y="157"/>
                </a:lnTo>
                <a:close/>
                <a:moveTo>
                  <a:pt x="124" y="105"/>
                </a:moveTo>
                <a:cubicBezTo>
                  <a:pt x="105" y="105"/>
                  <a:pt x="105" y="105"/>
                  <a:pt x="105" y="105"/>
                </a:cubicBezTo>
                <a:cubicBezTo>
                  <a:pt x="105" y="86"/>
                  <a:pt x="105" y="86"/>
                  <a:pt x="105" y="86"/>
                </a:cubicBezTo>
                <a:cubicBezTo>
                  <a:pt x="105" y="83"/>
                  <a:pt x="103" y="81"/>
                  <a:pt x="100" y="81"/>
                </a:cubicBezTo>
                <a:cubicBezTo>
                  <a:pt x="96" y="81"/>
                  <a:pt x="96" y="81"/>
                  <a:pt x="96" y="81"/>
                </a:cubicBezTo>
                <a:cubicBezTo>
                  <a:pt x="93" y="81"/>
                  <a:pt x="90" y="83"/>
                  <a:pt x="90" y="86"/>
                </a:cubicBezTo>
                <a:cubicBezTo>
                  <a:pt x="90" y="105"/>
                  <a:pt x="90" y="105"/>
                  <a:pt x="90" y="105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68" y="105"/>
                  <a:pt x="66" y="108"/>
                  <a:pt x="66" y="111"/>
                </a:cubicBezTo>
                <a:cubicBezTo>
                  <a:pt x="66" y="115"/>
                  <a:pt x="66" y="115"/>
                  <a:pt x="66" y="115"/>
                </a:cubicBezTo>
                <a:cubicBezTo>
                  <a:pt x="66" y="118"/>
                  <a:pt x="68" y="120"/>
                  <a:pt x="71" y="120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0" y="142"/>
                  <a:pt x="93" y="145"/>
                  <a:pt x="96" y="145"/>
                </a:cubicBezTo>
                <a:cubicBezTo>
                  <a:pt x="100" y="145"/>
                  <a:pt x="100" y="145"/>
                  <a:pt x="100" y="145"/>
                </a:cubicBezTo>
                <a:cubicBezTo>
                  <a:pt x="103" y="145"/>
                  <a:pt x="105" y="142"/>
                  <a:pt x="105" y="139"/>
                </a:cubicBezTo>
                <a:cubicBezTo>
                  <a:pt x="105" y="120"/>
                  <a:pt x="105" y="120"/>
                  <a:pt x="105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7" y="120"/>
                  <a:pt x="129" y="118"/>
                  <a:pt x="129" y="115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29" y="108"/>
                  <a:pt x="127" y="105"/>
                  <a:pt x="124" y="105"/>
                </a:cubicBezTo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endParaRPr lang="en-GB" sz="1266"/>
          </a:p>
        </p:txBody>
      </p:sp>
      <p:sp>
        <p:nvSpPr>
          <p:cNvPr id="72" name="Freeform 63">
            <a:extLst>
              <a:ext uri="{FF2B5EF4-FFF2-40B4-BE49-F238E27FC236}">
                <a16:creationId xmlns="" xmlns:a16="http://schemas.microsoft.com/office/drawing/2014/main" id="{AEE3E88A-CD61-4D53-845E-55693B89359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470546" y="6412947"/>
            <a:ext cx="235450" cy="336948"/>
          </a:xfrm>
          <a:custGeom>
            <a:avLst/>
            <a:gdLst>
              <a:gd name="T0" fmla="*/ 58 w 137"/>
              <a:gd name="T1" fmla="*/ 148 h 196"/>
              <a:gd name="T2" fmla="*/ 61 w 137"/>
              <a:gd name="T3" fmla="*/ 152 h 196"/>
              <a:gd name="T4" fmla="*/ 127 w 137"/>
              <a:gd name="T5" fmla="*/ 152 h 196"/>
              <a:gd name="T6" fmla="*/ 131 w 137"/>
              <a:gd name="T7" fmla="*/ 148 h 196"/>
              <a:gd name="T8" fmla="*/ 127 w 137"/>
              <a:gd name="T9" fmla="*/ 144 h 196"/>
              <a:gd name="T10" fmla="*/ 61 w 137"/>
              <a:gd name="T11" fmla="*/ 144 h 196"/>
              <a:gd name="T12" fmla="*/ 58 w 137"/>
              <a:gd name="T13" fmla="*/ 148 h 196"/>
              <a:gd name="T14" fmla="*/ 75 w 137"/>
              <a:gd name="T15" fmla="*/ 7 h 196"/>
              <a:gd name="T16" fmla="*/ 97 w 137"/>
              <a:gd name="T17" fmla="*/ 7 h 196"/>
              <a:gd name="T18" fmla="*/ 100 w 137"/>
              <a:gd name="T19" fmla="*/ 4 h 196"/>
              <a:gd name="T20" fmla="*/ 97 w 137"/>
              <a:gd name="T21" fmla="*/ 0 h 196"/>
              <a:gd name="T22" fmla="*/ 75 w 137"/>
              <a:gd name="T23" fmla="*/ 0 h 196"/>
              <a:gd name="T24" fmla="*/ 71 w 137"/>
              <a:gd name="T25" fmla="*/ 4 h 196"/>
              <a:gd name="T26" fmla="*/ 75 w 137"/>
              <a:gd name="T27" fmla="*/ 7 h 196"/>
              <a:gd name="T28" fmla="*/ 49 w 137"/>
              <a:gd name="T29" fmla="*/ 181 h 196"/>
              <a:gd name="T30" fmla="*/ 34 w 137"/>
              <a:gd name="T31" fmla="*/ 196 h 196"/>
              <a:gd name="T32" fmla="*/ 137 w 137"/>
              <a:gd name="T33" fmla="*/ 196 h 196"/>
              <a:gd name="T34" fmla="*/ 122 w 137"/>
              <a:gd name="T35" fmla="*/ 181 h 196"/>
              <a:gd name="T36" fmla="*/ 100 w 137"/>
              <a:gd name="T37" fmla="*/ 181 h 196"/>
              <a:gd name="T38" fmla="*/ 100 w 137"/>
              <a:gd name="T39" fmla="*/ 174 h 196"/>
              <a:gd name="T40" fmla="*/ 110 w 137"/>
              <a:gd name="T41" fmla="*/ 174 h 196"/>
              <a:gd name="T42" fmla="*/ 118 w 137"/>
              <a:gd name="T43" fmla="*/ 166 h 196"/>
              <a:gd name="T44" fmla="*/ 110 w 137"/>
              <a:gd name="T45" fmla="*/ 159 h 196"/>
              <a:gd name="T46" fmla="*/ 61 w 137"/>
              <a:gd name="T47" fmla="*/ 159 h 196"/>
              <a:gd name="T48" fmla="*/ 15 w 137"/>
              <a:gd name="T49" fmla="*/ 111 h 196"/>
              <a:gd name="T50" fmla="*/ 61 w 137"/>
              <a:gd name="T51" fmla="*/ 64 h 196"/>
              <a:gd name="T52" fmla="*/ 61 w 137"/>
              <a:gd name="T53" fmla="*/ 91 h 196"/>
              <a:gd name="T54" fmla="*/ 68 w 137"/>
              <a:gd name="T55" fmla="*/ 98 h 196"/>
              <a:gd name="T56" fmla="*/ 103 w 137"/>
              <a:gd name="T57" fmla="*/ 98 h 196"/>
              <a:gd name="T58" fmla="*/ 110 w 137"/>
              <a:gd name="T59" fmla="*/ 91 h 196"/>
              <a:gd name="T60" fmla="*/ 110 w 137"/>
              <a:gd name="T61" fmla="*/ 22 h 196"/>
              <a:gd name="T62" fmla="*/ 103 w 137"/>
              <a:gd name="T63" fmla="*/ 15 h 196"/>
              <a:gd name="T64" fmla="*/ 68 w 137"/>
              <a:gd name="T65" fmla="*/ 15 h 196"/>
              <a:gd name="T66" fmla="*/ 61 w 137"/>
              <a:gd name="T67" fmla="*/ 22 h 196"/>
              <a:gd name="T68" fmla="*/ 61 w 137"/>
              <a:gd name="T69" fmla="*/ 49 h 196"/>
              <a:gd name="T70" fmla="*/ 0 w 137"/>
              <a:gd name="T71" fmla="*/ 111 h 196"/>
              <a:gd name="T72" fmla="*/ 61 w 137"/>
              <a:gd name="T73" fmla="*/ 174 h 196"/>
              <a:gd name="T74" fmla="*/ 71 w 137"/>
              <a:gd name="T75" fmla="*/ 174 h 196"/>
              <a:gd name="T76" fmla="*/ 71 w 137"/>
              <a:gd name="T77" fmla="*/ 181 h 196"/>
              <a:gd name="T78" fmla="*/ 49 w 137"/>
              <a:gd name="T79" fmla="*/ 181 h 196"/>
              <a:gd name="T80" fmla="*/ 93 w 137"/>
              <a:gd name="T81" fmla="*/ 120 h 196"/>
              <a:gd name="T82" fmla="*/ 100 w 137"/>
              <a:gd name="T83" fmla="*/ 112 h 196"/>
              <a:gd name="T84" fmla="*/ 100 w 137"/>
              <a:gd name="T85" fmla="*/ 105 h 196"/>
              <a:gd name="T86" fmla="*/ 71 w 137"/>
              <a:gd name="T87" fmla="*/ 105 h 196"/>
              <a:gd name="T88" fmla="*/ 71 w 137"/>
              <a:gd name="T89" fmla="*/ 112 h 196"/>
              <a:gd name="T90" fmla="*/ 78 w 137"/>
              <a:gd name="T91" fmla="*/ 120 h 196"/>
              <a:gd name="T92" fmla="*/ 93 w 137"/>
              <a:gd name="T93" fmla="*/ 12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37" h="196">
                <a:moveTo>
                  <a:pt x="58" y="148"/>
                </a:moveTo>
                <a:cubicBezTo>
                  <a:pt x="58" y="150"/>
                  <a:pt x="59" y="152"/>
                  <a:pt x="61" y="152"/>
                </a:cubicBezTo>
                <a:cubicBezTo>
                  <a:pt x="127" y="152"/>
                  <a:pt x="127" y="152"/>
                  <a:pt x="127" y="152"/>
                </a:cubicBezTo>
                <a:cubicBezTo>
                  <a:pt x="129" y="152"/>
                  <a:pt x="131" y="150"/>
                  <a:pt x="131" y="148"/>
                </a:cubicBezTo>
                <a:cubicBezTo>
                  <a:pt x="131" y="146"/>
                  <a:pt x="129" y="144"/>
                  <a:pt x="127" y="144"/>
                </a:cubicBezTo>
                <a:cubicBezTo>
                  <a:pt x="61" y="144"/>
                  <a:pt x="61" y="144"/>
                  <a:pt x="61" y="144"/>
                </a:cubicBezTo>
                <a:cubicBezTo>
                  <a:pt x="59" y="144"/>
                  <a:pt x="58" y="146"/>
                  <a:pt x="58" y="148"/>
                </a:cubicBezTo>
                <a:moveTo>
                  <a:pt x="75" y="7"/>
                </a:moveTo>
                <a:cubicBezTo>
                  <a:pt x="97" y="7"/>
                  <a:pt x="97" y="7"/>
                  <a:pt x="97" y="7"/>
                </a:cubicBezTo>
                <a:cubicBezTo>
                  <a:pt x="99" y="7"/>
                  <a:pt x="100" y="6"/>
                  <a:pt x="100" y="4"/>
                </a:cubicBezTo>
                <a:cubicBezTo>
                  <a:pt x="100" y="2"/>
                  <a:pt x="99" y="0"/>
                  <a:pt x="97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3" y="0"/>
                  <a:pt x="71" y="2"/>
                  <a:pt x="71" y="4"/>
                </a:cubicBezTo>
                <a:cubicBezTo>
                  <a:pt x="71" y="6"/>
                  <a:pt x="73" y="7"/>
                  <a:pt x="75" y="7"/>
                </a:cubicBezTo>
                <a:moveTo>
                  <a:pt x="49" y="181"/>
                </a:moveTo>
                <a:cubicBezTo>
                  <a:pt x="41" y="181"/>
                  <a:pt x="34" y="188"/>
                  <a:pt x="34" y="196"/>
                </a:cubicBezTo>
                <a:cubicBezTo>
                  <a:pt x="137" y="196"/>
                  <a:pt x="137" y="196"/>
                  <a:pt x="137" y="196"/>
                </a:cubicBezTo>
                <a:cubicBezTo>
                  <a:pt x="137" y="188"/>
                  <a:pt x="131" y="181"/>
                  <a:pt x="122" y="181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74"/>
                  <a:pt x="100" y="174"/>
                  <a:pt x="100" y="174"/>
                </a:cubicBezTo>
                <a:cubicBezTo>
                  <a:pt x="110" y="174"/>
                  <a:pt x="110" y="174"/>
                  <a:pt x="110" y="174"/>
                </a:cubicBezTo>
                <a:cubicBezTo>
                  <a:pt x="114" y="174"/>
                  <a:pt x="118" y="170"/>
                  <a:pt x="118" y="166"/>
                </a:cubicBezTo>
                <a:cubicBezTo>
                  <a:pt x="118" y="162"/>
                  <a:pt x="114" y="159"/>
                  <a:pt x="110" y="159"/>
                </a:cubicBezTo>
                <a:cubicBezTo>
                  <a:pt x="61" y="159"/>
                  <a:pt x="61" y="159"/>
                  <a:pt x="61" y="159"/>
                </a:cubicBezTo>
                <a:cubicBezTo>
                  <a:pt x="36" y="159"/>
                  <a:pt x="15" y="138"/>
                  <a:pt x="15" y="111"/>
                </a:cubicBezTo>
                <a:cubicBezTo>
                  <a:pt x="15" y="85"/>
                  <a:pt x="36" y="64"/>
                  <a:pt x="61" y="64"/>
                </a:cubicBezTo>
                <a:cubicBezTo>
                  <a:pt x="61" y="91"/>
                  <a:pt x="61" y="91"/>
                  <a:pt x="61" y="91"/>
                </a:cubicBezTo>
                <a:cubicBezTo>
                  <a:pt x="61" y="95"/>
                  <a:pt x="64" y="98"/>
                  <a:pt x="68" y="98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07" y="98"/>
                  <a:pt x="110" y="95"/>
                  <a:pt x="110" y="91"/>
                </a:cubicBezTo>
                <a:cubicBezTo>
                  <a:pt x="110" y="22"/>
                  <a:pt x="110" y="22"/>
                  <a:pt x="110" y="22"/>
                </a:cubicBezTo>
                <a:cubicBezTo>
                  <a:pt x="110" y="18"/>
                  <a:pt x="107" y="15"/>
                  <a:pt x="103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64" y="15"/>
                  <a:pt x="61" y="18"/>
                  <a:pt x="61" y="22"/>
                </a:cubicBezTo>
                <a:cubicBezTo>
                  <a:pt x="61" y="49"/>
                  <a:pt x="61" y="49"/>
                  <a:pt x="61" y="49"/>
                </a:cubicBezTo>
                <a:cubicBezTo>
                  <a:pt x="28" y="49"/>
                  <a:pt x="0" y="77"/>
                  <a:pt x="0" y="111"/>
                </a:cubicBezTo>
                <a:cubicBezTo>
                  <a:pt x="0" y="146"/>
                  <a:pt x="28" y="174"/>
                  <a:pt x="61" y="174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81"/>
                  <a:pt x="71" y="181"/>
                  <a:pt x="71" y="181"/>
                </a:cubicBezTo>
                <a:lnTo>
                  <a:pt x="49" y="181"/>
                </a:lnTo>
                <a:close/>
                <a:moveTo>
                  <a:pt x="93" y="120"/>
                </a:moveTo>
                <a:cubicBezTo>
                  <a:pt x="97" y="120"/>
                  <a:pt x="100" y="116"/>
                  <a:pt x="100" y="112"/>
                </a:cubicBezTo>
                <a:cubicBezTo>
                  <a:pt x="100" y="105"/>
                  <a:pt x="100" y="105"/>
                  <a:pt x="100" y="105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71" y="112"/>
                  <a:pt x="71" y="112"/>
                  <a:pt x="71" y="112"/>
                </a:cubicBezTo>
                <a:cubicBezTo>
                  <a:pt x="71" y="116"/>
                  <a:pt x="74" y="120"/>
                  <a:pt x="78" y="120"/>
                </a:cubicBezTo>
                <a:lnTo>
                  <a:pt x="93" y="1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68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12" b="0" i="0" u="none" strike="noStrike" kern="1200" cap="none" spc="0" normalizeH="0" baseline="0" noProof="0" dirty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0C43BBA1-A701-4154-AA9F-EED44EC32F1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61451" y="6489876"/>
            <a:ext cx="368395" cy="183088"/>
            <a:chOff x="8258175" y="1285876"/>
            <a:chExt cx="523876" cy="260350"/>
          </a:xfrm>
          <a:solidFill>
            <a:schemeClr val="bg2"/>
          </a:solidFill>
        </p:grpSpPr>
        <p:sp>
          <p:nvSpPr>
            <p:cNvPr id="74" name="Freeform 21">
              <a:extLst>
                <a:ext uri="{FF2B5EF4-FFF2-40B4-BE49-F238E27FC236}">
                  <a16:creationId xmlns="" xmlns:a16="http://schemas.microsoft.com/office/drawing/2014/main" id="{C78CCA07-DA59-438F-90A6-9CF958F2B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338" y="1298576"/>
              <a:ext cx="366713" cy="247650"/>
            </a:xfrm>
            <a:custGeom>
              <a:avLst/>
              <a:gdLst>
                <a:gd name="T0" fmla="*/ 21 w 137"/>
                <a:gd name="T1" fmla="*/ 39 h 92"/>
                <a:gd name="T2" fmla="*/ 64 w 137"/>
                <a:gd name="T3" fmla="*/ 24 h 92"/>
                <a:gd name="T4" fmla="*/ 66 w 137"/>
                <a:gd name="T5" fmla="*/ 23 h 92"/>
                <a:gd name="T6" fmla="*/ 68 w 137"/>
                <a:gd name="T7" fmla="*/ 24 h 92"/>
                <a:gd name="T8" fmla="*/ 105 w 137"/>
                <a:gd name="T9" fmla="*/ 45 h 92"/>
                <a:gd name="T10" fmla="*/ 107 w 137"/>
                <a:gd name="T11" fmla="*/ 49 h 92"/>
                <a:gd name="T12" fmla="*/ 106 w 137"/>
                <a:gd name="T13" fmla="*/ 53 h 92"/>
                <a:gd name="T14" fmla="*/ 90 w 137"/>
                <a:gd name="T15" fmla="*/ 68 h 92"/>
                <a:gd name="T16" fmla="*/ 93 w 137"/>
                <a:gd name="T17" fmla="*/ 88 h 92"/>
                <a:gd name="T18" fmla="*/ 135 w 137"/>
                <a:gd name="T19" fmla="*/ 63 h 92"/>
                <a:gd name="T20" fmla="*/ 137 w 137"/>
                <a:gd name="T21" fmla="*/ 59 h 92"/>
                <a:gd name="T22" fmla="*/ 137 w 137"/>
                <a:gd name="T23" fmla="*/ 22 h 92"/>
                <a:gd name="T24" fmla="*/ 133 w 137"/>
                <a:gd name="T25" fmla="*/ 17 h 92"/>
                <a:gd name="T26" fmla="*/ 68 w 137"/>
                <a:gd name="T27" fmla="*/ 0 h 92"/>
                <a:gd name="T28" fmla="*/ 67 w 137"/>
                <a:gd name="T29" fmla="*/ 0 h 92"/>
                <a:gd name="T30" fmla="*/ 64 w 137"/>
                <a:gd name="T31" fmla="*/ 0 h 92"/>
                <a:gd name="T32" fmla="*/ 3 w 137"/>
                <a:gd name="T33" fmla="*/ 36 h 92"/>
                <a:gd name="T34" fmla="*/ 21 w 137"/>
                <a:gd name="T35" fmla="*/ 3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92">
                  <a:moveTo>
                    <a:pt x="21" y="3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5" y="23"/>
                    <a:pt x="65" y="23"/>
                    <a:pt x="66" y="23"/>
                  </a:cubicBezTo>
                  <a:cubicBezTo>
                    <a:pt x="67" y="23"/>
                    <a:pt x="68" y="24"/>
                    <a:pt x="68" y="24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6" y="46"/>
                    <a:pt x="107" y="48"/>
                    <a:pt x="107" y="49"/>
                  </a:cubicBezTo>
                  <a:cubicBezTo>
                    <a:pt x="107" y="51"/>
                    <a:pt x="107" y="52"/>
                    <a:pt x="106" y="53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79" y="79"/>
                    <a:pt x="86" y="92"/>
                    <a:pt x="93" y="88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6" y="63"/>
                    <a:pt x="137" y="61"/>
                    <a:pt x="137" y="59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7" y="20"/>
                    <a:pt x="136" y="18"/>
                    <a:pt x="133" y="17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8"/>
                    <a:pt x="2" y="46"/>
                    <a:pt x="21" y="3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76" name="Freeform 22">
              <a:extLst>
                <a:ext uri="{FF2B5EF4-FFF2-40B4-BE49-F238E27FC236}">
                  <a16:creationId xmlns="" xmlns:a16="http://schemas.microsoft.com/office/drawing/2014/main" id="{88926C02-8BF4-4A72-8D05-C76633C50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175" y="1285876"/>
              <a:ext cx="369888" cy="244475"/>
            </a:xfrm>
            <a:custGeom>
              <a:avLst/>
              <a:gdLst>
                <a:gd name="T0" fmla="*/ 117 w 138"/>
                <a:gd name="T1" fmla="*/ 52 h 91"/>
                <a:gd name="T2" fmla="*/ 74 w 138"/>
                <a:gd name="T3" fmla="*/ 67 h 91"/>
                <a:gd name="T4" fmla="*/ 72 w 138"/>
                <a:gd name="T5" fmla="*/ 68 h 91"/>
                <a:gd name="T6" fmla="*/ 69 w 138"/>
                <a:gd name="T7" fmla="*/ 67 h 91"/>
                <a:gd name="T8" fmla="*/ 33 w 138"/>
                <a:gd name="T9" fmla="*/ 46 h 91"/>
                <a:gd name="T10" fmla="*/ 30 w 138"/>
                <a:gd name="T11" fmla="*/ 42 h 91"/>
                <a:gd name="T12" fmla="*/ 32 w 138"/>
                <a:gd name="T13" fmla="*/ 38 h 91"/>
                <a:gd name="T14" fmla="*/ 47 w 138"/>
                <a:gd name="T15" fmla="*/ 23 h 91"/>
                <a:gd name="T16" fmla="*/ 45 w 138"/>
                <a:gd name="T17" fmla="*/ 4 h 91"/>
                <a:gd name="T18" fmla="*/ 3 w 138"/>
                <a:gd name="T19" fmla="*/ 28 h 91"/>
                <a:gd name="T20" fmla="*/ 0 w 138"/>
                <a:gd name="T21" fmla="*/ 32 h 91"/>
                <a:gd name="T22" fmla="*/ 0 w 138"/>
                <a:gd name="T23" fmla="*/ 69 h 91"/>
                <a:gd name="T24" fmla="*/ 4 w 138"/>
                <a:gd name="T25" fmla="*/ 74 h 91"/>
                <a:gd name="T26" fmla="*/ 69 w 138"/>
                <a:gd name="T27" fmla="*/ 91 h 91"/>
                <a:gd name="T28" fmla="*/ 71 w 138"/>
                <a:gd name="T29" fmla="*/ 91 h 91"/>
                <a:gd name="T30" fmla="*/ 73 w 138"/>
                <a:gd name="T31" fmla="*/ 91 h 91"/>
                <a:gd name="T32" fmla="*/ 135 w 138"/>
                <a:gd name="T33" fmla="*/ 55 h 91"/>
                <a:gd name="T34" fmla="*/ 117 w 138"/>
                <a:gd name="T35" fmla="*/ 5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1">
                  <a:moveTo>
                    <a:pt x="117" y="52"/>
                  </a:moveTo>
                  <a:cubicBezTo>
                    <a:pt x="74" y="67"/>
                    <a:pt x="74" y="67"/>
                    <a:pt x="74" y="67"/>
                  </a:cubicBezTo>
                  <a:cubicBezTo>
                    <a:pt x="73" y="68"/>
                    <a:pt x="72" y="68"/>
                    <a:pt x="72" y="68"/>
                  </a:cubicBezTo>
                  <a:cubicBezTo>
                    <a:pt x="71" y="68"/>
                    <a:pt x="70" y="67"/>
                    <a:pt x="69" y="67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1" y="45"/>
                    <a:pt x="30" y="44"/>
                    <a:pt x="30" y="42"/>
                  </a:cubicBezTo>
                  <a:cubicBezTo>
                    <a:pt x="30" y="40"/>
                    <a:pt x="31" y="39"/>
                    <a:pt x="32" y="38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8" y="12"/>
                    <a:pt x="52" y="0"/>
                    <a:pt x="45" y="4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2" y="73"/>
                    <a:pt x="4" y="74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70" y="91"/>
                    <a:pt x="70" y="91"/>
                    <a:pt x="71" y="91"/>
                  </a:cubicBezTo>
                  <a:cubicBezTo>
                    <a:pt x="72" y="91"/>
                    <a:pt x="72" y="91"/>
                    <a:pt x="73" y="91"/>
                  </a:cubicBezTo>
                  <a:cubicBezTo>
                    <a:pt x="135" y="55"/>
                    <a:pt x="135" y="55"/>
                    <a:pt x="135" y="55"/>
                  </a:cubicBezTo>
                  <a:cubicBezTo>
                    <a:pt x="138" y="53"/>
                    <a:pt x="136" y="45"/>
                    <a:pt x="117" y="5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</p:grpSp>
    </p:spTree>
    <p:extLst>
      <p:ext uri="{BB962C8B-B14F-4D97-AF65-F5344CB8AC3E}">
        <p14:creationId xmlns="" xmlns:p14="http://schemas.microsoft.com/office/powerpoint/2010/main" val="354199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  <p:txStyles>
    <p:titleStyle>
      <a:lvl1pPr algn="l" defTabSz="914300" rtl="0" eaLnBrk="1" latinLnBrk="0" hangingPunct="1">
        <a:lnSpc>
          <a:spcPct val="90000"/>
        </a:lnSpc>
        <a:spcBef>
          <a:spcPct val="0"/>
        </a:spcBef>
        <a:buNone/>
        <a:defRPr sz="2179" b="1" kern="1200">
          <a:solidFill>
            <a:schemeClr val="accent1"/>
          </a:solidFill>
          <a:latin typeface="+mj-lt"/>
          <a:ea typeface="+mj-ea"/>
          <a:cs typeface="+mj-cs"/>
        </a:defRPr>
      </a:lvl1pPr>
      <a:lvl2pPr marL="0" indent="0" algn="l" defTabSz="914300" rtl="0" eaLnBrk="1" latinLnBrk="0" hangingPunct="1">
        <a:lnSpc>
          <a:spcPct val="100000"/>
        </a:lnSpc>
        <a:spcBef>
          <a:spcPts val="844"/>
        </a:spcBef>
        <a:buFont typeface="Arial" panose="020B0604020202020204" pitchFamily="34" charset="0"/>
        <a:buNone/>
        <a:defRPr lang="en-US" sz="1547" i="1" kern="1200" dirty="0">
          <a:solidFill>
            <a:srgbClr val="FF0000"/>
          </a:solidFill>
          <a:latin typeface="Georgia" panose="02040502050405020303" pitchFamily="18" charset="0"/>
          <a:ea typeface="+mn-ea"/>
          <a:cs typeface="+mn-cs"/>
        </a:defRPr>
      </a:lvl2pPr>
    </p:titleStyle>
    <p:bodyStyle>
      <a:lvl1pPr marL="0" indent="0" algn="l" defTabSz="9143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1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3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10" i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0" indent="0" algn="l" defTabSz="914300" rtl="0" eaLnBrk="1" latinLnBrk="0" hangingPunct="1">
        <a:lnSpc>
          <a:spcPct val="100000"/>
        </a:lnSpc>
        <a:spcBef>
          <a:spcPts val="422"/>
        </a:spcBef>
        <a:buFont typeface="Arial" panose="020B0604020202020204" pitchFamily="34" charset="0"/>
        <a:buNone/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202522" indent="-202522" algn="l" defTabSz="914300" rtl="0" eaLnBrk="1" latinLnBrk="0" hangingPunct="1">
        <a:lnSpc>
          <a:spcPct val="100000"/>
        </a:lnSpc>
        <a:spcBef>
          <a:spcPts val="422"/>
        </a:spcBef>
        <a:buClr>
          <a:schemeClr val="tx2"/>
        </a:buClr>
        <a:buFont typeface="Arial" panose="020B0604020202020204" pitchFamily="34" charset="0"/>
        <a:buChar char="‒"/>
        <a:defRPr lang="en-US" sz="1266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774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7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2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408">
          <p15:clr>
            <a:srgbClr val="F26B43"/>
          </p15:clr>
        </p15:guide>
        <p15:guide id="2" pos="7951">
          <p15:clr>
            <a:srgbClr val="F26B43"/>
          </p15:clr>
        </p15:guide>
        <p15:guide id="3" pos="1656">
          <p15:clr>
            <a:srgbClr val="F26B43"/>
          </p15:clr>
        </p15:guide>
        <p15:guide id="4" pos="15223">
          <p15:clr>
            <a:srgbClr val="F26B43"/>
          </p15:clr>
        </p15:guide>
        <p15:guide id="6" orient="horz" pos="1087">
          <p15:clr>
            <a:srgbClr val="F26B43"/>
          </p15:clr>
        </p15:guide>
        <p15:guide id="7" orient="horz" pos="10817">
          <p15:clr>
            <a:srgbClr val="F26B43"/>
          </p15:clr>
        </p15:guide>
        <p15:guide id="8" orient="horz" pos="11202">
          <p15:clr>
            <a:srgbClr val="F26B43"/>
          </p15:clr>
        </p15:guide>
        <p15:guide id="9" pos="240">
          <p15:clr>
            <a:srgbClr val="F26B43"/>
          </p15:clr>
        </p15:guide>
        <p15:guide id="10" pos="15926">
          <p15:clr>
            <a:srgbClr val="F26B43"/>
          </p15:clr>
        </p15:guide>
        <p15:guide id="11" orient="horz" pos="10658">
          <p15:clr>
            <a:srgbClr val="F26B43"/>
          </p15:clr>
        </p15:guide>
        <p15:guide id="12" pos="580">
          <p15:clr>
            <a:srgbClr val="F26B43"/>
          </p15:clr>
        </p15:guide>
        <p15:guide id="13" pos="7611">
          <p15:clr>
            <a:srgbClr val="F26B43"/>
          </p15:clr>
        </p15:guide>
        <p15:guide id="14" orient="horz" pos="758">
          <p15:clr>
            <a:srgbClr val="F26B43"/>
          </p15:clr>
        </p15:guide>
        <p15:guide id="15" pos="1770">
          <p15:clr>
            <a:srgbClr val="F26B43"/>
          </p15:clr>
        </p15:guide>
        <p15:guide id="16" pos="2848">
          <p15:clr>
            <a:srgbClr val="F26B43"/>
          </p15:clr>
        </p15:guide>
        <p15:guide id="17" pos="2962">
          <p15:clr>
            <a:srgbClr val="F26B43"/>
          </p15:clr>
        </p15:guide>
        <p15:guide id="18" pos="4039">
          <p15:clr>
            <a:srgbClr val="F26B43"/>
          </p15:clr>
        </p15:guide>
        <p15:guide id="19" pos="4151">
          <p15:clr>
            <a:srgbClr val="F26B43"/>
          </p15:clr>
        </p15:guide>
        <p15:guide id="20" pos="5229">
          <p15:clr>
            <a:srgbClr val="F26B43"/>
          </p15:clr>
        </p15:guide>
        <p15:guide id="21" pos="5343">
          <p15:clr>
            <a:srgbClr val="F26B43"/>
          </p15:clr>
        </p15:guide>
        <p15:guide id="22" pos="6420">
          <p15:clr>
            <a:srgbClr val="F26B43"/>
          </p15:clr>
        </p15:guide>
        <p15:guide id="23" pos="6532">
          <p15:clr>
            <a:srgbClr val="F26B43"/>
          </p15:clr>
        </p15:guide>
        <p15:guide id="24" orient="horz" pos="5680">
          <p15:clr>
            <a:srgbClr val="F26B43"/>
          </p15:clr>
        </p15:guide>
        <p15:guide id="25" orient="horz" pos="6065">
          <p15:clr>
            <a:srgbClr val="F26B43"/>
          </p15:clr>
        </p15:guide>
        <p15:guide id="26" pos="7271">
          <p15:clr>
            <a:srgbClr val="F26B43"/>
          </p15:clr>
        </p15:guide>
        <p15:guide id="27" pos="920">
          <p15:clr>
            <a:srgbClr val="F26B43"/>
          </p15:clr>
        </p15:guide>
        <p15:guide id="28" orient="horz" pos="1733">
          <p15:clr>
            <a:srgbClr val="F26B43"/>
          </p15:clr>
        </p15:guide>
        <p15:guide id="29" orient="horz" pos="5067">
          <p15:clr>
            <a:srgbClr val="F26B43"/>
          </p15:clr>
        </p15:guide>
        <p15:guide id="30" orient="horz" pos="1847">
          <p15:clr>
            <a:srgbClr val="F26B43"/>
          </p15:clr>
        </p15:guide>
        <p15:guide id="31" orient="horz" pos="1507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030" y="3428722"/>
            <a:ext cx="7833010" cy="2481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0" name="Group 4">
            <a:extLst>
              <a:ext uri="{FF2B5EF4-FFF2-40B4-BE49-F238E27FC236}">
                <a16:creationId xmlns="" xmlns:a16="http://schemas.microsoft.com/office/drawing/2014/main" id="{4E7FC1EF-B102-4F2E-BA1B-BF618783CC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42792" y="6390231"/>
            <a:ext cx="379558" cy="379573"/>
            <a:chOff x="1382" y="5724"/>
            <a:chExt cx="340" cy="340"/>
          </a:xfrm>
        </p:grpSpPr>
        <p:sp>
          <p:nvSpPr>
            <p:cNvPr id="31" name="AutoShape 3">
              <a:extLst>
                <a:ext uri="{FF2B5EF4-FFF2-40B4-BE49-F238E27FC236}">
                  <a16:creationId xmlns="" xmlns:a16="http://schemas.microsoft.com/office/drawing/2014/main" id="{28F95768-E1EF-4558-B109-6D0D87A0688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382" y="5724"/>
              <a:ext cx="340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32" name="Freeform 5">
              <a:extLst>
                <a:ext uri="{FF2B5EF4-FFF2-40B4-BE49-F238E27FC236}">
                  <a16:creationId xmlns="" xmlns:a16="http://schemas.microsoft.com/office/drawing/2014/main" id="{71424056-A992-4F94-9616-ADE12460C5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82" y="5724"/>
              <a:ext cx="340" cy="340"/>
            </a:xfrm>
            <a:custGeom>
              <a:avLst/>
              <a:gdLst>
                <a:gd name="T0" fmla="*/ 168 w 336"/>
                <a:gd name="T1" fmla="*/ 0 h 336"/>
                <a:gd name="T2" fmla="*/ 0 w 336"/>
                <a:gd name="T3" fmla="*/ 168 h 336"/>
                <a:gd name="T4" fmla="*/ 168 w 336"/>
                <a:gd name="T5" fmla="*/ 336 h 336"/>
                <a:gd name="T6" fmla="*/ 336 w 336"/>
                <a:gd name="T7" fmla="*/ 168 h 336"/>
                <a:gd name="T8" fmla="*/ 168 w 336"/>
                <a:gd name="T9" fmla="*/ 0 h 336"/>
                <a:gd name="T10" fmla="*/ 267 w 336"/>
                <a:gd name="T11" fmla="*/ 267 h 336"/>
                <a:gd name="T12" fmla="*/ 168 w 336"/>
                <a:gd name="T13" fmla="*/ 308 h 336"/>
                <a:gd name="T14" fmla="*/ 28 w 336"/>
                <a:gd name="T15" fmla="*/ 168 h 336"/>
                <a:gd name="T16" fmla="*/ 168 w 336"/>
                <a:gd name="T17" fmla="*/ 28 h 336"/>
                <a:gd name="T18" fmla="*/ 267 w 336"/>
                <a:gd name="T19" fmla="*/ 69 h 336"/>
                <a:gd name="T20" fmla="*/ 308 w 336"/>
                <a:gd name="T21" fmla="*/ 168 h 336"/>
                <a:gd name="T22" fmla="*/ 267 w 336"/>
                <a:gd name="T23" fmla="*/ 26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6" h="336">
                  <a:moveTo>
                    <a:pt x="168" y="0"/>
                  </a:moveTo>
                  <a:cubicBezTo>
                    <a:pt x="75" y="0"/>
                    <a:pt x="0" y="75"/>
                    <a:pt x="0" y="168"/>
                  </a:cubicBezTo>
                  <a:cubicBezTo>
                    <a:pt x="0" y="261"/>
                    <a:pt x="75" y="336"/>
                    <a:pt x="168" y="336"/>
                  </a:cubicBezTo>
                  <a:cubicBezTo>
                    <a:pt x="261" y="336"/>
                    <a:pt x="336" y="261"/>
                    <a:pt x="336" y="168"/>
                  </a:cubicBezTo>
                  <a:cubicBezTo>
                    <a:pt x="336" y="75"/>
                    <a:pt x="261" y="0"/>
                    <a:pt x="168" y="0"/>
                  </a:cubicBezTo>
                  <a:moveTo>
                    <a:pt x="267" y="267"/>
                  </a:moveTo>
                  <a:cubicBezTo>
                    <a:pt x="241" y="293"/>
                    <a:pt x="205" y="308"/>
                    <a:pt x="168" y="308"/>
                  </a:cubicBezTo>
                  <a:cubicBezTo>
                    <a:pt x="91" y="308"/>
                    <a:pt x="28" y="245"/>
                    <a:pt x="28" y="168"/>
                  </a:cubicBezTo>
                  <a:cubicBezTo>
                    <a:pt x="28" y="91"/>
                    <a:pt x="91" y="28"/>
                    <a:pt x="168" y="28"/>
                  </a:cubicBezTo>
                  <a:cubicBezTo>
                    <a:pt x="205" y="28"/>
                    <a:pt x="241" y="43"/>
                    <a:pt x="267" y="69"/>
                  </a:cubicBezTo>
                  <a:cubicBezTo>
                    <a:pt x="293" y="95"/>
                    <a:pt x="308" y="131"/>
                    <a:pt x="308" y="168"/>
                  </a:cubicBezTo>
                  <a:cubicBezTo>
                    <a:pt x="308" y="205"/>
                    <a:pt x="293" y="241"/>
                    <a:pt x="267" y="26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33" name="Freeform 6">
              <a:extLst>
                <a:ext uri="{FF2B5EF4-FFF2-40B4-BE49-F238E27FC236}">
                  <a16:creationId xmlns="" xmlns:a16="http://schemas.microsoft.com/office/drawing/2014/main" id="{AAE43914-FBFD-433E-8799-DB6BED85D0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48" y="5780"/>
              <a:ext cx="212" cy="211"/>
            </a:xfrm>
            <a:custGeom>
              <a:avLst/>
              <a:gdLst>
                <a:gd name="T0" fmla="*/ 206 w 210"/>
                <a:gd name="T1" fmla="*/ 99 h 209"/>
                <a:gd name="T2" fmla="*/ 111 w 210"/>
                <a:gd name="T3" fmla="*/ 4 h 209"/>
                <a:gd name="T4" fmla="*/ 99 w 210"/>
                <a:gd name="T5" fmla="*/ 4 h 209"/>
                <a:gd name="T6" fmla="*/ 3 w 210"/>
                <a:gd name="T7" fmla="*/ 99 h 209"/>
                <a:gd name="T8" fmla="*/ 3 w 210"/>
                <a:gd name="T9" fmla="*/ 111 h 209"/>
                <a:gd name="T10" fmla="*/ 10 w 210"/>
                <a:gd name="T11" fmla="*/ 114 h 209"/>
                <a:gd name="T12" fmla="*/ 16 w 210"/>
                <a:gd name="T13" fmla="*/ 111 h 209"/>
                <a:gd name="T14" fmla="*/ 105 w 210"/>
                <a:gd name="T15" fmla="*/ 22 h 209"/>
                <a:gd name="T16" fmla="*/ 194 w 210"/>
                <a:gd name="T17" fmla="*/ 111 h 209"/>
                <a:gd name="T18" fmla="*/ 200 w 210"/>
                <a:gd name="T19" fmla="*/ 114 h 209"/>
                <a:gd name="T20" fmla="*/ 206 w 210"/>
                <a:gd name="T21" fmla="*/ 111 h 209"/>
                <a:gd name="T22" fmla="*/ 206 w 210"/>
                <a:gd name="T23" fmla="*/ 99 h 209"/>
                <a:gd name="T24" fmla="*/ 27 w 210"/>
                <a:gd name="T25" fmla="*/ 122 h 209"/>
                <a:gd name="T26" fmla="*/ 27 w 210"/>
                <a:gd name="T27" fmla="*/ 192 h 209"/>
                <a:gd name="T28" fmla="*/ 44 w 210"/>
                <a:gd name="T29" fmla="*/ 209 h 209"/>
                <a:gd name="T30" fmla="*/ 79 w 210"/>
                <a:gd name="T31" fmla="*/ 209 h 209"/>
                <a:gd name="T32" fmla="*/ 79 w 210"/>
                <a:gd name="T33" fmla="*/ 140 h 209"/>
                <a:gd name="T34" fmla="*/ 131 w 210"/>
                <a:gd name="T35" fmla="*/ 140 h 209"/>
                <a:gd name="T36" fmla="*/ 131 w 210"/>
                <a:gd name="T37" fmla="*/ 209 h 209"/>
                <a:gd name="T38" fmla="*/ 165 w 210"/>
                <a:gd name="T39" fmla="*/ 209 h 209"/>
                <a:gd name="T40" fmla="*/ 183 w 210"/>
                <a:gd name="T41" fmla="*/ 192 h 209"/>
                <a:gd name="T42" fmla="*/ 183 w 210"/>
                <a:gd name="T43" fmla="*/ 122 h 209"/>
                <a:gd name="T44" fmla="*/ 105 w 210"/>
                <a:gd name="T45" fmla="*/ 44 h 209"/>
                <a:gd name="T46" fmla="*/ 27 w 210"/>
                <a:gd name="T47" fmla="*/ 12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09">
                  <a:moveTo>
                    <a:pt x="206" y="99"/>
                  </a:moveTo>
                  <a:cubicBezTo>
                    <a:pt x="111" y="4"/>
                    <a:pt x="111" y="4"/>
                    <a:pt x="111" y="4"/>
                  </a:cubicBezTo>
                  <a:cubicBezTo>
                    <a:pt x="107" y="0"/>
                    <a:pt x="102" y="0"/>
                    <a:pt x="99" y="4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0" y="102"/>
                    <a:pt x="0" y="108"/>
                    <a:pt x="3" y="111"/>
                  </a:cubicBezTo>
                  <a:cubicBezTo>
                    <a:pt x="5" y="113"/>
                    <a:pt x="7" y="114"/>
                    <a:pt x="10" y="114"/>
                  </a:cubicBezTo>
                  <a:cubicBezTo>
                    <a:pt x="12" y="114"/>
                    <a:pt x="14" y="113"/>
                    <a:pt x="16" y="111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94" y="111"/>
                    <a:pt x="194" y="111"/>
                    <a:pt x="194" y="111"/>
                  </a:cubicBezTo>
                  <a:cubicBezTo>
                    <a:pt x="196" y="113"/>
                    <a:pt x="198" y="114"/>
                    <a:pt x="200" y="114"/>
                  </a:cubicBezTo>
                  <a:cubicBezTo>
                    <a:pt x="202" y="114"/>
                    <a:pt x="205" y="113"/>
                    <a:pt x="206" y="111"/>
                  </a:cubicBezTo>
                  <a:cubicBezTo>
                    <a:pt x="210" y="108"/>
                    <a:pt x="210" y="102"/>
                    <a:pt x="206" y="99"/>
                  </a:cubicBezTo>
                  <a:moveTo>
                    <a:pt x="27" y="122"/>
                  </a:moveTo>
                  <a:cubicBezTo>
                    <a:pt x="27" y="192"/>
                    <a:pt x="27" y="192"/>
                    <a:pt x="27" y="192"/>
                  </a:cubicBezTo>
                  <a:cubicBezTo>
                    <a:pt x="27" y="201"/>
                    <a:pt x="35" y="209"/>
                    <a:pt x="44" y="209"/>
                  </a:cubicBezTo>
                  <a:cubicBezTo>
                    <a:pt x="79" y="209"/>
                    <a:pt x="79" y="209"/>
                    <a:pt x="79" y="209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209"/>
                    <a:pt x="131" y="209"/>
                    <a:pt x="131" y="209"/>
                  </a:cubicBezTo>
                  <a:cubicBezTo>
                    <a:pt x="165" y="209"/>
                    <a:pt x="165" y="209"/>
                    <a:pt x="165" y="209"/>
                  </a:cubicBezTo>
                  <a:cubicBezTo>
                    <a:pt x="175" y="209"/>
                    <a:pt x="183" y="201"/>
                    <a:pt x="183" y="192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05" y="44"/>
                    <a:pt x="105" y="44"/>
                    <a:pt x="105" y="44"/>
                  </a:cubicBezTo>
                  <a:lnTo>
                    <a:pt x="27" y="1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EE600138-251A-4E8E-B1D4-D2468AC44C02}"/>
              </a:ext>
            </a:extLst>
          </p:cNvPr>
          <p:cNvCxnSpPr/>
          <p:nvPr userDrawn="1"/>
        </p:nvCxnSpPr>
        <p:spPr>
          <a:xfrm>
            <a:off x="0" y="6160197"/>
            <a:ext cx="9144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Freeform 5">
            <a:extLst>
              <a:ext uri="{FF2B5EF4-FFF2-40B4-BE49-F238E27FC236}">
                <a16:creationId xmlns="" xmlns:a16="http://schemas.microsoft.com/office/drawing/2014/main" id="{3371ECE9-CC6C-4AE9-87E5-DED15B39B6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27792" y="6390550"/>
            <a:ext cx="379558" cy="379573"/>
          </a:xfrm>
          <a:custGeom>
            <a:avLst/>
            <a:gdLst>
              <a:gd name="T0" fmla="*/ 168 w 336"/>
              <a:gd name="T1" fmla="*/ 0 h 336"/>
              <a:gd name="T2" fmla="*/ 0 w 336"/>
              <a:gd name="T3" fmla="*/ 168 h 336"/>
              <a:gd name="T4" fmla="*/ 168 w 336"/>
              <a:gd name="T5" fmla="*/ 336 h 336"/>
              <a:gd name="T6" fmla="*/ 336 w 336"/>
              <a:gd name="T7" fmla="*/ 168 h 336"/>
              <a:gd name="T8" fmla="*/ 168 w 336"/>
              <a:gd name="T9" fmla="*/ 0 h 336"/>
              <a:gd name="T10" fmla="*/ 168 w 336"/>
              <a:gd name="T11" fmla="*/ 308 h 336"/>
              <a:gd name="T12" fmla="*/ 28 w 336"/>
              <a:gd name="T13" fmla="*/ 168 h 336"/>
              <a:gd name="T14" fmla="*/ 168 w 336"/>
              <a:gd name="T15" fmla="*/ 28 h 336"/>
              <a:gd name="T16" fmla="*/ 308 w 336"/>
              <a:gd name="T17" fmla="*/ 168 h 336"/>
              <a:gd name="T18" fmla="*/ 168 w 336"/>
              <a:gd name="T19" fmla="*/ 308 h 336"/>
              <a:gd name="T20" fmla="*/ 199 w 336"/>
              <a:gd name="T21" fmla="*/ 88 h 336"/>
              <a:gd name="T22" fmla="*/ 179 w 336"/>
              <a:gd name="T23" fmla="*/ 88 h 336"/>
              <a:gd name="T24" fmla="*/ 109 w 336"/>
              <a:gd name="T25" fmla="*/ 158 h 336"/>
              <a:gd name="T26" fmla="*/ 109 w 336"/>
              <a:gd name="T27" fmla="*/ 178 h 336"/>
              <a:gd name="T28" fmla="*/ 179 w 336"/>
              <a:gd name="T29" fmla="*/ 248 h 336"/>
              <a:gd name="T30" fmla="*/ 189 w 336"/>
              <a:gd name="T31" fmla="*/ 252 h 336"/>
              <a:gd name="T32" fmla="*/ 199 w 336"/>
              <a:gd name="T33" fmla="*/ 248 h 336"/>
              <a:gd name="T34" fmla="*/ 199 w 336"/>
              <a:gd name="T35" fmla="*/ 228 h 336"/>
              <a:gd name="T36" fmla="*/ 139 w 336"/>
              <a:gd name="T37" fmla="*/ 168 h 336"/>
              <a:gd name="T38" fmla="*/ 199 w 336"/>
              <a:gd name="T39" fmla="*/ 108 h 336"/>
              <a:gd name="T40" fmla="*/ 199 w 336"/>
              <a:gd name="T41" fmla="*/ 8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6" h="336">
                <a:moveTo>
                  <a:pt x="168" y="0"/>
                </a:moveTo>
                <a:cubicBezTo>
                  <a:pt x="75" y="0"/>
                  <a:pt x="0" y="75"/>
                  <a:pt x="0" y="168"/>
                </a:cubicBezTo>
                <a:cubicBezTo>
                  <a:pt x="0" y="261"/>
                  <a:pt x="75" y="336"/>
                  <a:pt x="168" y="336"/>
                </a:cubicBezTo>
                <a:cubicBezTo>
                  <a:pt x="261" y="336"/>
                  <a:pt x="336" y="261"/>
                  <a:pt x="336" y="168"/>
                </a:cubicBezTo>
                <a:cubicBezTo>
                  <a:pt x="336" y="75"/>
                  <a:pt x="261" y="0"/>
                  <a:pt x="168" y="0"/>
                </a:cubicBezTo>
                <a:moveTo>
                  <a:pt x="168" y="308"/>
                </a:moveTo>
                <a:cubicBezTo>
                  <a:pt x="91" y="308"/>
                  <a:pt x="28" y="245"/>
                  <a:pt x="28" y="168"/>
                </a:cubicBezTo>
                <a:cubicBezTo>
                  <a:pt x="28" y="91"/>
                  <a:pt x="91" y="28"/>
                  <a:pt x="168" y="28"/>
                </a:cubicBezTo>
                <a:cubicBezTo>
                  <a:pt x="245" y="28"/>
                  <a:pt x="308" y="91"/>
                  <a:pt x="308" y="168"/>
                </a:cubicBezTo>
                <a:cubicBezTo>
                  <a:pt x="308" y="245"/>
                  <a:pt x="245" y="308"/>
                  <a:pt x="168" y="308"/>
                </a:cubicBezTo>
                <a:moveTo>
                  <a:pt x="199" y="88"/>
                </a:moveTo>
                <a:cubicBezTo>
                  <a:pt x="193" y="83"/>
                  <a:pt x="185" y="83"/>
                  <a:pt x="179" y="8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4" y="164"/>
                  <a:pt x="104" y="172"/>
                  <a:pt x="109" y="178"/>
                </a:cubicBezTo>
                <a:cubicBezTo>
                  <a:pt x="179" y="248"/>
                  <a:pt x="179" y="248"/>
                  <a:pt x="179" y="248"/>
                </a:cubicBezTo>
                <a:cubicBezTo>
                  <a:pt x="182" y="251"/>
                  <a:pt x="185" y="252"/>
                  <a:pt x="189" y="252"/>
                </a:cubicBezTo>
                <a:cubicBezTo>
                  <a:pt x="193" y="252"/>
                  <a:pt x="196" y="251"/>
                  <a:pt x="199" y="248"/>
                </a:cubicBezTo>
                <a:cubicBezTo>
                  <a:pt x="204" y="242"/>
                  <a:pt x="204" y="234"/>
                  <a:pt x="199" y="228"/>
                </a:cubicBezTo>
                <a:cubicBezTo>
                  <a:pt x="139" y="168"/>
                  <a:pt x="139" y="168"/>
                  <a:pt x="139" y="168"/>
                </a:cubicBezTo>
                <a:cubicBezTo>
                  <a:pt x="199" y="108"/>
                  <a:pt x="199" y="108"/>
                  <a:pt x="199" y="108"/>
                </a:cubicBezTo>
                <a:cubicBezTo>
                  <a:pt x="204" y="102"/>
                  <a:pt x="204" y="94"/>
                  <a:pt x="199" y="88"/>
                </a:cubicBez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endParaRPr lang="en-GB" sz="1266"/>
          </a:p>
        </p:txBody>
      </p:sp>
      <p:sp>
        <p:nvSpPr>
          <p:cNvPr id="46" name="Freeform 13">
            <a:extLst>
              <a:ext uri="{FF2B5EF4-FFF2-40B4-BE49-F238E27FC236}">
                <a16:creationId xmlns="" xmlns:a16="http://schemas.microsoft.com/office/drawing/2014/main" id="{56B88DA0-A8E2-4AD7-B388-D1C5F21F00F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737823" y="6390550"/>
            <a:ext cx="379558" cy="379573"/>
          </a:xfrm>
          <a:custGeom>
            <a:avLst/>
            <a:gdLst>
              <a:gd name="T0" fmla="*/ 168 w 336"/>
              <a:gd name="T1" fmla="*/ 336 h 336"/>
              <a:gd name="T2" fmla="*/ 336 w 336"/>
              <a:gd name="T3" fmla="*/ 168 h 336"/>
              <a:gd name="T4" fmla="*/ 168 w 336"/>
              <a:gd name="T5" fmla="*/ 0 h 336"/>
              <a:gd name="T6" fmla="*/ 0 w 336"/>
              <a:gd name="T7" fmla="*/ 168 h 336"/>
              <a:gd name="T8" fmla="*/ 168 w 336"/>
              <a:gd name="T9" fmla="*/ 336 h 336"/>
              <a:gd name="T10" fmla="*/ 168 w 336"/>
              <a:gd name="T11" fmla="*/ 28 h 336"/>
              <a:gd name="T12" fmla="*/ 308 w 336"/>
              <a:gd name="T13" fmla="*/ 168 h 336"/>
              <a:gd name="T14" fmla="*/ 168 w 336"/>
              <a:gd name="T15" fmla="*/ 308 h 336"/>
              <a:gd name="T16" fmla="*/ 28 w 336"/>
              <a:gd name="T17" fmla="*/ 168 h 336"/>
              <a:gd name="T18" fmla="*/ 168 w 336"/>
              <a:gd name="T19" fmla="*/ 28 h 336"/>
              <a:gd name="T20" fmla="*/ 137 w 336"/>
              <a:gd name="T21" fmla="*/ 248 h 336"/>
              <a:gd name="T22" fmla="*/ 157 w 336"/>
              <a:gd name="T23" fmla="*/ 248 h 336"/>
              <a:gd name="T24" fmla="*/ 227 w 336"/>
              <a:gd name="T25" fmla="*/ 178 h 336"/>
              <a:gd name="T26" fmla="*/ 227 w 336"/>
              <a:gd name="T27" fmla="*/ 158 h 336"/>
              <a:gd name="T28" fmla="*/ 157 w 336"/>
              <a:gd name="T29" fmla="*/ 88 h 336"/>
              <a:gd name="T30" fmla="*/ 147 w 336"/>
              <a:gd name="T31" fmla="*/ 84 h 336"/>
              <a:gd name="T32" fmla="*/ 137 w 336"/>
              <a:gd name="T33" fmla="*/ 88 h 336"/>
              <a:gd name="T34" fmla="*/ 137 w 336"/>
              <a:gd name="T35" fmla="*/ 108 h 336"/>
              <a:gd name="T36" fmla="*/ 197 w 336"/>
              <a:gd name="T37" fmla="*/ 168 h 336"/>
              <a:gd name="T38" fmla="*/ 137 w 336"/>
              <a:gd name="T39" fmla="*/ 228 h 336"/>
              <a:gd name="T40" fmla="*/ 137 w 336"/>
              <a:gd name="T41" fmla="*/ 24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6" h="336">
                <a:moveTo>
                  <a:pt x="168" y="336"/>
                </a:moveTo>
                <a:cubicBezTo>
                  <a:pt x="261" y="336"/>
                  <a:pt x="336" y="261"/>
                  <a:pt x="336" y="168"/>
                </a:cubicBezTo>
                <a:cubicBezTo>
                  <a:pt x="336" y="75"/>
                  <a:pt x="261" y="0"/>
                  <a:pt x="168" y="0"/>
                </a:cubicBezTo>
                <a:cubicBezTo>
                  <a:pt x="75" y="0"/>
                  <a:pt x="0" y="75"/>
                  <a:pt x="0" y="168"/>
                </a:cubicBezTo>
                <a:cubicBezTo>
                  <a:pt x="0" y="261"/>
                  <a:pt x="75" y="336"/>
                  <a:pt x="168" y="336"/>
                </a:cubicBezTo>
                <a:moveTo>
                  <a:pt x="168" y="28"/>
                </a:moveTo>
                <a:cubicBezTo>
                  <a:pt x="245" y="28"/>
                  <a:pt x="308" y="91"/>
                  <a:pt x="308" y="168"/>
                </a:cubicBezTo>
                <a:cubicBezTo>
                  <a:pt x="308" y="245"/>
                  <a:pt x="245" y="308"/>
                  <a:pt x="168" y="308"/>
                </a:cubicBezTo>
                <a:cubicBezTo>
                  <a:pt x="91" y="308"/>
                  <a:pt x="28" y="245"/>
                  <a:pt x="28" y="168"/>
                </a:cubicBezTo>
                <a:cubicBezTo>
                  <a:pt x="28" y="91"/>
                  <a:pt x="91" y="28"/>
                  <a:pt x="168" y="28"/>
                </a:cubicBezTo>
                <a:moveTo>
                  <a:pt x="137" y="248"/>
                </a:moveTo>
                <a:cubicBezTo>
                  <a:pt x="142" y="253"/>
                  <a:pt x="151" y="253"/>
                  <a:pt x="157" y="248"/>
                </a:cubicBezTo>
                <a:cubicBezTo>
                  <a:pt x="227" y="178"/>
                  <a:pt x="227" y="178"/>
                  <a:pt x="227" y="178"/>
                </a:cubicBezTo>
                <a:cubicBezTo>
                  <a:pt x="232" y="172"/>
                  <a:pt x="232" y="164"/>
                  <a:pt x="227" y="158"/>
                </a:cubicBezTo>
                <a:cubicBezTo>
                  <a:pt x="157" y="88"/>
                  <a:pt x="157" y="88"/>
                  <a:pt x="157" y="88"/>
                </a:cubicBezTo>
                <a:cubicBezTo>
                  <a:pt x="154" y="85"/>
                  <a:pt x="151" y="84"/>
                  <a:pt x="147" y="84"/>
                </a:cubicBezTo>
                <a:cubicBezTo>
                  <a:pt x="143" y="84"/>
                  <a:pt x="140" y="85"/>
                  <a:pt x="137" y="88"/>
                </a:cubicBezTo>
                <a:cubicBezTo>
                  <a:pt x="132" y="94"/>
                  <a:pt x="132" y="102"/>
                  <a:pt x="137" y="108"/>
                </a:cubicBezTo>
                <a:cubicBezTo>
                  <a:pt x="197" y="168"/>
                  <a:pt x="197" y="168"/>
                  <a:pt x="197" y="168"/>
                </a:cubicBezTo>
                <a:cubicBezTo>
                  <a:pt x="137" y="228"/>
                  <a:pt x="137" y="228"/>
                  <a:pt x="137" y="228"/>
                </a:cubicBezTo>
                <a:cubicBezTo>
                  <a:pt x="132" y="234"/>
                  <a:pt x="132" y="242"/>
                  <a:pt x="137" y="248"/>
                </a:cubicBez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endParaRPr lang="en-GB" sz="1266" dirty="0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845728A-3F95-4F60-91BC-0D9E68E8DDF4}"/>
              </a:ext>
            </a:extLst>
          </p:cNvPr>
          <p:cNvGrpSpPr/>
          <p:nvPr userDrawn="1"/>
        </p:nvGrpSpPr>
        <p:grpSpPr>
          <a:xfrm>
            <a:off x="7230299" y="6391348"/>
            <a:ext cx="379558" cy="379573"/>
            <a:chOff x="10283825" y="9088438"/>
            <a:chExt cx="539750" cy="539750"/>
          </a:xfrm>
        </p:grpSpPr>
        <p:grpSp>
          <p:nvGrpSpPr>
            <p:cNvPr id="22" name="Group 4">
              <a:extLst>
                <a:ext uri="{FF2B5EF4-FFF2-40B4-BE49-F238E27FC236}">
                  <a16:creationId xmlns="" xmlns:a16="http://schemas.microsoft.com/office/drawing/2014/main" id="{425AAF24-CA10-4461-BA90-9A117BB9EE11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0283825" y="9088438"/>
              <a:ext cx="539750" cy="539750"/>
              <a:chOff x="6478" y="5725"/>
              <a:chExt cx="340" cy="34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="" xmlns:a16="http://schemas.microsoft.com/office/drawing/2014/main" id="{05ABDD08-5FA9-4DAC-8224-B27236569C81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6478" y="5725"/>
                <a:ext cx="340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66"/>
              </a:p>
            </p:txBody>
          </p:sp>
          <p:sp>
            <p:nvSpPr>
              <p:cNvPr id="25" name="Freeform 5">
                <a:extLst>
                  <a:ext uri="{FF2B5EF4-FFF2-40B4-BE49-F238E27FC236}">
                    <a16:creationId xmlns="" xmlns:a16="http://schemas.microsoft.com/office/drawing/2014/main" id="{8E2C895C-50CC-4D30-A305-344E27EB804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78" y="5725"/>
                <a:ext cx="340" cy="340"/>
              </a:xfrm>
              <a:custGeom>
                <a:avLst/>
                <a:gdLst>
                  <a:gd name="T0" fmla="*/ 168 w 336"/>
                  <a:gd name="T1" fmla="*/ 0 h 336"/>
                  <a:gd name="T2" fmla="*/ 0 w 336"/>
                  <a:gd name="T3" fmla="*/ 168 h 336"/>
                  <a:gd name="T4" fmla="*/ 168 w 336"/>
                  <a:gd name="T5" fmla="*/ 336 h 336"/>
                  <a:gd name="T6" fmla="*/ 336 w 336"/>
                  <a:gd name="T7" fmla="*/ 168 h 336"/>
                  <a:gd name="T8" fmla="*/ 168 w 336"/>
                  <a:gd name="T9" fmla="*/ 0 h 336"/>
                  <a:gd name="T10" fmla="*/ 267 w 336"/>
                  <a:gd name="T11" fmla="*/ 267 h 336"/>
                  <a:gd name="T12" fmla="*/ 168 w 336"/>
                  <a:gd name="T13" fmla="*/ 308 h 336"/>
                  <a:gd name="T14" fmla="*/ 28 w 336"/>
                  <a:gd name="T15" fmla="*/ 168 h 336"/>
                  <a:gd name="T16" fmla="*/ 168 w 336"/>
                  <a:gd name="T17" fmla="*/ 28 h 336"/>
                  <a:gd name="T18" fmla="*/ 267 w 336"/>
                  <a:gd name="T19" fmla="*/ 69 h 336"/>
                  <a:gd name="T20" fmla="*/ 308 w 336"/>
                  <a:gd name="T21" fmla="*/ 168 h 336"/>
                  <a:gd name="T22" fmla="*/ 267 w 336"/>
                  <a:gd name="T23" fmla="*/ 26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6" h="336">
                    <a:moveTo>
                      <a:pt x="168" y="0"/>
                    </a:moveTo>
                    <a:cubicBezTo>
                      <a:pt x="75" y="0"/>
                      <a:pt x="0" y="75"/>
                      <a:pt x="0" y="168"/>
                    </a:cubicBezTo>
                    <a:cubicBezTo>
                      <a:pt x="0" y="261"/>
                      <a:pt x="75" y="336"/>
                      <a:pt x="168" y="336"/>
                    </a:cubicBezTo>
                    <a:cubicBezTo>
                      <a:pt x="261" y="336"/>
                      <a:pt x="336" y="261"/>
                      <a:pt x="336" y="168"/>
                    </a:cubicBezTo>
                    <a:cubicBezTo>
                      <a:pt x="336" y="75"/>
                      <a:pt x="261" y="0"/>
                      <a:pt x="168" y="0"/>
                    </a:cubicBezTo>
                    <a:moveTo>
                      <a:pt x="267" y="267"/>
                    </a:moveTo>
                    <a:cubicBezTo>
                      <a:pt x="241" y="293"/>
                      <a:pt x="205" y="308"/>
                      <a:pt x="168" y="308"/>
                    </a:cubicBezTo>
                    <a:cubicBezTo>
                      <a:pt x="91" y="308"/>
                      <a:pt x="28" y="245"/>
                      <a:pt x="28" y="168"/>
                    </a:cubicBezTo>
                    <a:cubicBezTo>
                      <a:pt x="28" y="91"/>
                      <a:pt x="91" y="28"/>
                      <a:pt x="168" y="28"/>
                    </a:cubicBezTo>
                    <a:cubicBezTo>
                      <a:pt x="205" y="28"/>
                      <a:pt x="241" y="43"/>
                      <a:pt x="267" y="69"/>
                    </a:cubicBezTo>
                    <a:cubicBezTo>
                      <a:pt x="293" y="95"/>
                      <a:pt x="308" y="131"/>
                      <a:pt x="308" y="168"/>
                    </a:cubicBezTo>
                    <a:cubicBezTo>
                      <a:pt x="308" y="205"/>
                      <a:pt x="293" y="241"/>
                      <a:pt x="267" y="26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66"/>
              </a:p>
            </p:txBody>
          </p:sp>
        </p:grpSp>
        <p:sp>
          <p:nvSpPr>
            <p:cNvPr id="23" name="Freeform 113">
              <a:extLst>
                <a:ext uri="{FF2B5EF4-FFF2-40B4-BE49-F238E27FC236}">
                  <a16:creationId xmlns="" xmlns:a16="http://schemas.microsoft.com/office/drawing/2014/main" id="{755C1D6F-12C2-4588-9430-0DCDA64F61E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389436" y="9188241"/>
              <a:ext cx="324300" cy="324300"/>
            </a:xfrm>
            <a:custGeom>
              <a:avLst/>
              <a:gdLst>
                <a:gd name="T0" fmla="*/ 98 w 196"/>
                <a:gd name="T1" fmla="*/ 196 h 196"/>
                <a:gd name="T2" fmla="*/ 100 w 196"/>
                <a:gd name="T3" fmla="*/ 195 h 196"/>
                <a:gd name="T4" fmla="*/ 192 w 196"/>
                <a:gd name="T5" fmla="*/ 173 h 196"/>
                <a:gd name="T6" fmla="*/ 196 w 196"/>
                <a:gd name="T7" fmla="*/ 169 h 196"/>
                <a:gd name="T8" fmla="*/ 196 w 196"/>
                <a:gd name="T9" fmla="*/ 41 h 196"/>
                <a:gd name="T10" fmla="*/ 192 w 196"/>
                <a:gd name="T11" fmla="*/ 37 h 196"/>
                <a:gd name="T12" fmla="*/ 189 w 196"/>
                <a:gd name="T13" fmla="*/ 37 h 196"/>
                <a:gd name="T14" fmla="*/ 189 w 196"/>
                <a:gd name="T15" fmla="*/ 33 h 196"/>
                <a:gd name="T16" fmla="*/ 185 w 196"/>
                <a:gd name="T17" fmla="*/ 30 h 196"/>
                <a:gd name="T18" fmla="*/ 100 w 196"/>
                <a:gd name="T19" fmla="*/ 51 h 196"/>
                <a:gd name="T20" fmla="*/ 35 w 196"/>
                <a:gd name="T21" fmla="*/ 1 h 196"/>
                <a:gd name="T22" fmla="*/ 31 w 196"/>
                <a:gd name="T23" fmla="*/ 1 h 196"/>
                <a:gd name="T24" fmla="*/ 30 w 196"/>
                <a:gd name="T25" fmla="*/ 4 h 196"/>
                <a:gd name="T26" fmla="*/ 30 w 196"/>
                <a:gd name="T27" fmla="*/ 31 h 196"/>
                <a:gd name="T28" fmla="*/ 12 w 196"/>
                <a:gd name="T29" fmla="*/ 30 h 196"/>
                <a:gd name="T30" fmla="*/ 8 w 196"/>
                <a:gd name="T31" fmla="*/ 33 h 196"/>
                <a:gd name="T32" fmla="*/ 8 w 196"/>
                <a:gd name="T33" fmla="*/ 37 h 196"/>
                <a:gd name="T34" fmla="*/ 4 w 196"/>
                <a:gd name="T35" fmla="*/ 37 h 196"/>
                <a:gd name="T36" fmla="*/ 0 w 196"/>
                <a:gd name="T37" fmla="*/ 41 h 196"/>
                <a:gd name="T38" fmla="*/ 0 w 196"/>
                <a:gd name="T39" fmla="*/ 169 h 196"/>
                <a:gd name="T40" fmla="*/ 4 w 196"/>
                <a:gd name="T41" fmla="*/ 173 h 196"/>
                <a:gd name="T42" fmla="*/ 96 w 196"/>
                <a:gd name="T43" fmla="*/ 195 h 196"/>
                <a:gd name="T44" fmla="*/ 98 w 196"/>
                <a:gd name="T45" fmla="*/ 196 h 196"/>
                <a:gd name="T46" fmla="*/ 15 w 196"/>
                <a:gd name="T47" fmla="*/ 37 h 196"/>
                <a:gd name="T48" fmla="*/ 30 w 196"/>
                <a:gd name="T49" fmla="*/ 38 h 196"/>
                <a:gd name="T50" fmla="*/ 30 w 196"/>
                <a:gd name="T51" fmla="*/ 133 h 196"/>
                <a:gd name="T52" fmla="*/ 32 w 196"/>
                <a:gd name="T53" fmla="*/ 136 h 196"/>
                <a:gd name="T54" fmla="*/ 86 w 196"/>
                <a:gd name="T55" fmla="*/ 176 h 196"/>
                <a:gd name="T56" fmla="*/ 15 w 196"/>
                <a:gd name="T57" fmla="*/ 158 h 196"/>
                <a:gd name="T58" fmla="*/ 15 w 196"/>
                <a:gd name="T59" fmla="*/ 37 h 196"/>
                <a:gd name="T60" fmla="*/ 181 w 196"/>
                <a:gd name="T61" fmla="*/ 158 h 196"/>
                <a:gd name="T62" fmla="*/ 102 w 196"/>
                <a:gd name="T63" fmla="*/ 179 h 196"/>
                <a:gd name="T64" fmla="*/ 102 w 196"/>
                <a:gd name="T65" fmla="*/ 59 h 196"/>
                <a:gd name="T66" fmla="*/ 181 w 196"/>
                <a:gd name="T67" fmla="*/ 37 h 196"/>
                <a:gd name="T68" fmla="*/ 181 w 196"/>
                <a:gd name="T69" fmla="*/ 1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6" h="196">
                  <a:moveTo>
                    <a:pt x="98" y="196"/>
                  </a:moveTo>
                  <a:cubicBezTo>
                    <a:pt x="99" y="196"/>
                    <a:pt x="100" y="195"/>
                    <a:pt x="100" y="195"/>
                  </a:cubicBezTo>
                  <a:cubicBezTo>
                    <a:pt x="105" y="193"/>
                    <a:pt x="151" y="173"/>
                    <a:pt x="192" y="173"/>
                  </a:cubicBezTo>
                  <a:cubicBezTo>
                    <a:pt x="195" y="173"/>
                    <a:pt x="196" y="171"/>
                    <a:pt x="196" y="169"/>
                  </a:cubicBezTo>
                  <a:cubicBezTo>
                    <a:pt x="196" y="41"/>
                    <a:pt x="196" y="41"/>
                    <a:pt x="196" y="41"/>
                  </a:cubicBezTo>
                  <a:cubicBezTo>
                    <a:pt x="196" y="39"/>
                    <a:pt x="195" y="37"/>
                    <a:pt x="192" y="37"/>
                  </a:cubicBezTo>
                  <a:cubicBezTo>
                    <a:pt x="191" y="37"/>
                    <a:pt x="190" y="37"/>
                    <a:pt x="189" y="37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9" y="31"/>
                    <a:pt x="188" y="30"/>
                    <a:pt x="185" y="30"/>
                  </a:cubicBezTo>
                  <a:cubicBezTo>
                    <a:pt x="152" y="30"/>
                    <a:pt x="111" y="46"/>
                    <a:pt x="100" y="51"/>
                  </a:cubicBezTo>
                  <a:cubicBezTo>
                    <a:pt x="79" y="23"/>
                    <a:pt x="37" y="2"/>
                    <a:pt x="35" y="1"/>
                  </a:cubicBezTo>
                  <a:cubicBezTo>
                    <a:pt x="34" y="0"/>
                    <a:pt x="33" y="0"/>
                    <a:pt x="31" y="1"/>
                  </a:cubicBezTo>
                  <a:cubicBezTo>
                    <a:pt x="30" y="1"/>
                    <a:pt x="30" y="3"/>
                    <a:pt x="30" y="4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4" y="30"/>
                    <a:pt x="17" y="30"/>
                    <a:pt x="12" y="30"/>
                  </a:cubicBezTo>
                  <a:cubicBezTo>
                    <a:pt x="9" y="30"/>
                    <a:pt x="8" y="31"/>
                    <a:pt x="8" y="33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5" y="37"/>
                    <a:pt x="4" y="37"/>
                  </a:cubicBezTo>
                  <a:cubicBezTo>
                    <a:pt x="2" y="37"/>
                    <a:pt x="0" y="39"/>
                    <a:pt x="0" y="41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1"/>
                    <a:pt x="2" y="173"/>
                    <a:pt x="4" y="173"/>
                  </a:cubicBezTo>
                  <a:cubicBezTo>
                    <a:pt x="45" y="173"/>
                    <a:pt x="90" y="192"/>
                    <a:pt x="96" y="195"/>
                  </a:cubicBezTo>
                  <a:cubicBezTo>
                    <a:pt x="96" y="195"/>
                    <a:pt x="98" y="196"/>
                    <a:pt x="98" y="196"/>
                  </a:cubicBezTo>
                  <a:moveTo>
                    <a:pt x="15" y="37"/>
                  </a:moveTo>
                  <a:cubicBezTo>
                    <a:pt x="20" y="37"/>
                    <a:pt x="25" y="38"/>
                    <a:pt x="30" y="38"/>
                  </a:cubicBezTo>
                  <a:cubicBezTo>
                    <a:pt x="30" y="133"/>
                    <a:pt x="30" y="133"/>
                    <a:pt x="30" y="133"/>
                  </a:cubicBezTo>
                  <a:cubicBezTo>
                    <a:pt x="30" y="135"/>
                    <a:pt x="31" y="136"/>
                    <a:pt x="32" y="136"/>
                  </a:cubicBezTo>
                  <a:cubicBezTo>
                    <a:pt x="32" y="136"/>
                    <a:pt x="65" y="153"/>
                    <a:pt x="86" y="176"/>
                  </a:cubicBezTo>
                  <a:cubicBezTo>
                    <a:pt x="70" y="169"/>
                    <a:pt x="41" y="159"/>
                    <a:pt x="15" y="158"/>
                  </a:cubicBezTo>
                  <a:lnTo>
                    <a:pt x="15" y="37"/>
                  </a:lnTo>
                  <a:close/>
                  <a:moveTo>
                    <a:pt x="181" y="158"/>
                  </a:moveTo>
                  <a:cubicBezTo>
                    <a:pt x="151" y="160"/>
                    <a:pt x="115" y="174"/>
                    <a:pt x="102" y="17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11" y="54"/>
                    <a:pt x="150" y="38"/>
                    <a:pt x="181" y="37"/>
                  </a:cubicBezTo>
                  <a:lnTo>
                    <a:pt x="181" y="15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00A29F0-CF8C-4C81-807D-CFCB3D7909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6157"/>
            <a:ext cx="9144000" cy="6127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8D6A530-801C-476D-8FB9-5907DD02D5A4}"/>
              </a:ext>
            </a:extLst>
          </p:cNvPr>
          <p:cNvSpPr/>
          <p:nvPr userDrawn="1"/>
        </p:nvSpPr>
        <p:spPr>
          <a:xfrm>
            <a:off x="647482" y="-6156"/>
            <a:ext cx="8373114" cy="61276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lvl="1" indent="0" algn="l" defTabSz="914300" rtl="0" eaLnBrk="1" latinLnBrk="0" hangingPunct="1">
              <a:lnSpc>
                <a:spcPct val="100000"/>
              </a:lnSpc>
              <a:spcBef>
                <a:spcPts val="844"/>
              </a:spcBef>
              <a:buFont typeface="Arial" panose="020B0604020202020204" pitchFamily="34" charset="0"/>
              <a:buNone/>
            </a:pPr>
            <a:r>
              <a:rPr lang="en-GB" sz="1125" b="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ICS withdrawal</a:t>
            </a:r>
          </a:p>
        </p:txBody>
      </p:sp>
      <p:sp>
        <p:nvSpPr>
          <p:cNvPr id="29" name="Rectangle 2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C3B6F07-96D5-435D-94A5-DF6A97BC682E}"/>
              </a:ext>
            </a:extLst>
          </p:cNvPr>
          <p:cNvSpPr>
            <a:spLocks noChangeAspect="1"/>
          </p:cNvSpPr>
          <p:nvPr userDrawn="1"/>
        </p:nvSpPr>
        <p:spPr>
          <a:xfrm>
            <a:off x="1016625" y="6374460"/>
            <a:ext cx="405049" cy="4050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 dirty="0"/>
          </a:p>
        </p:txBody>
      </p:sp>
    </p:spTree>
    <p:extLst>
      <p:ext uri="{BB962C8B-B14F-4D97-AF65-F5344CB8AC3E}">
        <p14:creationId xmlns="" xmlns:p14="http://schemas.microsoft.com/office/powerpoint/2010/main" val="286052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</p:sldLayoutIdLst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  <p:txStyles>
    <p:titleStyle>
      <a:lvl1pPr algn="l" defTabSz="914300" rtl="0" eaLnBrk="1" latinLnBrk="0" hangingPunct="1">
        <a:lnSpc>
          <a:spcPct val="90000"/>
        </a:lnSpc>
        <a:spcBef>
          <a:spcPct val="0"/>
        </a:spcBef>
        <a:buNone/>
        <a:defRPr sz="2179" b="1" kern="1200">
          <a:solidFill>
            <a:schemeClr val="accent1"/>
          </a:solidFill>
          <a:latin typeface="+mj-lt"/>
          <a:ea typeface="+mj-ea"/>
          <a:cs typeface="+mj-cs"/>
        </a:defRPr>
      </a:lvl1pPr>
      <a:lvl2pPr marL="0" indent="0" algn="l" defTabSz="914300" rtl="0" eaLnBrk="1" latinLnBrk="0" hangingPunct="1">
        <a:lnSpc>
          <a:spcPct val="100000"/>
        </a:lnSpc>
        <a:spcBef>
          <a:spcPts val="844"/>
        </a:spcBef>
        <a:buFont typeface="Arial" panose="020B0604020202020204" pitchFamily="34" charset="0"/>
        <a:buNone/>
        <a:defRPr lang="en-US" sz="1547" i="1" kern="1200" dirty="0">
          <a:solidFill>
            <a:srgbClr val="FF0000"/>
          </a:solidFill>
          <a:latin typeface="Georgia" panose="02040502050405020303" pitchFamily="18" charset="0"/>
          <a:ea typeface="+mn-ea"/>
          <a:cs typeface="+mn-cs"/>
        </a:defRPr>
      </a:lvl2pPr>
    </p:titleStyle>
    <p:bodyStyle>
      <a:lvl1pPr marL="0" indent="0" algn="l" defTabSz="9143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1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3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10" i="0" kern="1200">
          <a:solidFill>
            <a:schemeClr val="accent2"/>
          </a:solidFill>
          <a:latin typeface="+mj-lt"/>
          <a:ea typeface="+mn-ea"/>
          <a:cs typeface="+mn-cs"/>
        </a:defRPr>
      </a:lvl2pPr>
      <a:lvl3pPr marL="0" indent="0" algn="l" defTabSz="914300" rtl="0" eaLnBrk="1" latinLnBrk="0" hangingPunct="1">
        <a:lnSpc>
          <a:spcPct val="100000"/>
        </a:lnSpc>
        <a:spcBef>
          <a:spcPts val="422"/>
        </a:spcBef>
        <a:buFont typeface="Arial" panose="020B0604020202020204" pitchFamily="34" charset="0"/>
        <a:buNone/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202522" indent="-202522" algn="l" defTabSz="914300" rtl="0" eaLnBrk="1" latinLnBrk="0" hangingPunct="1">
        <a:lnSpc>
          <a:spcPct val="100000"/>
        </a:lnSpc>
        <a:spcBef>
          <a:spcPts val="422"/>
        </a:spcBef>
        <a:buClr>
          <a:schemeClr val="accent2"/>
        </a:buClr>
        <a:buFont typeface="Arial" panose="020B0604020202020204" pitchFamily="34" charset="0"/>
        <a:buChar char="‒"/>
        <a:defRPr lang="en-US" sz="1266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00" rtl="0" eaLnBrk="1" latinLnBrk="0" hangingPunct="1">
        <a:lnSpc>
          <a:spcPct val="100000"/>
        </a:lnSpc>
        <a:spcBef>
          <a:spcPts val="0"/>
        </a:spcBef>
        <a:spcAft>
          <a:spcPts val="211"/>
        </a:spcAft>
        <a:buFont typeface="Arial" panose="020B0604020202020204" pitchFamily="34" charset="0"/>
        <a:buNone/>
        <a:defRPr sz="774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7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2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408">
          <p15:clr>
            <a:srgbClr val="F26B43"/>
          </p15:clr>
        </p15:guide>
        <p15:guide id="2" pos="7951">
          <p15:clr>
            <a:srgbClr val="F26B43"/>
          </p15:clr>
        </p15:guide>
        <p15:guide id="3" pos="1656">
          <p15:clr>
            <a:srgbClr val="F26B43"/>
          </p15:clr>
        </p15:guide>
        <p15:guide id="4" pos="15223">
          <p15:clr>
            <a:srgbClr val="F26B43"/>
          </p15:clr>
        </p15:guide>
        <p15:guide id="6" orient="horz" pos="1087">
          <p15:clr>
            <a:srgbClr val="F26B43"/>
          </p15:clr>
        </p15:guide>
        <p15:guide id="7" orient="horz" pos="10817">
          <p15:clr>
            <a:srgbClr val="F26B43"/>
          </p15:clr>
        </p15:guide>
        <p15:guide id="8" orient="horz" pos="11202">
          <p15:clr>
            <a:srgbClr val="F26B43"/>
          </p15:clr>
        </p15:guide>
        <p15:guide id="9" pos="240">
          <p15:clr>
            <a:srgbClr val="F26B43"/>
          </p15:clr>
        </p15:guide>
        <p15:guide id="10" pos="15926">
          <p15:clr>
            <a:srgbClr val="F26B43"/>
          </p15:clr>
        </p15:guide>
        <p15:guide id="11" orient="horz" pos="10658">
          <p15:clr>
            <a:srgbClr val="F26B43"/>
          </p15:clr>
        </p15:guide>
        <p15:guide id="12" pos="580">
          <p15:clr>
            <a:srgbClr val="F26B43"/>
          </p15:clr>
        </p15:guide>
        <p15:guide id="13" pos="7611">
          <p15:clr>
            <a:srgbClr val="F26B43"/>
          </p15:clr>
        </p15:guide>
        <p15:guide id="14" orient="horz" pos="758">
          <p15:clr>
            <a:srgbClr val="F26B43"/>
          </p15:clr>
        </p15:guide>
        <p15:guide id="15" pos="1770">
          <p15:clr>
            <a:srgbClr val="F26B43"/>
          </p15:clr>
        </p15:guide>
        <p15:guide id="16" pos="2848">
          <p15:clr>
            <a:srgbClr val="F26B43"/>
          </p15:clr>
        </p15:guide>
        <p15:guide id="17" pos="2962">
          <p15:clr>
            <a:srgbClr val="F26B43"/>
          </p15:clr>
        </p15:guide>
        <p15:guide id="18" pos="4039">
          <p15:clr>
            <a:srgbClr val="F26B43"/>
          </p15:clr>
        </p15:guide>
        <p15:guide id="19" pos="4151">
          <p15:clr>
            <a:srgbClr val="F26B43"/>
          </p15:clr>
        </p15:guide>
        <p15:guide id="20" pos="5229">
          <p15:clr>
            <a:srgbClr val="F26B43"/>
          </p15:clr>
        </p15:guide>
        <p15:guide id="21" pos="5343">
          <p15:clr>
            <a:srgbClr val="F26B43"/>
          </p15:clr>
        </p15:guide>
        <p15:guide id="22" pos="6420">
          <p15:clr>
            <a:srgbClr val="F26B43"/>
          </p15:clr>
        </p15:guide>
        <p15:guide id="23" pos="6532">
          <p15:clr>
            <a:srgbClr val="F26B43"/>
          </p15:clr>
        </p15:guide>
        <p15:guide id="24" orient="horz" pos="5680">
          <p15:clr>
            <a:srgbClr val="F26B43"/>
          </p15:clr>
        </p15:guide>
        <p15:guide id="25" orient="horz" pos="6065">
          <p15:clr>
            <a:srgbClr val="F26B43"/>
          </p15:clr>
        </p15:guide>
        <p15:guide id="26" pos="7271">
          <p15:clr>
            <a:srgbClr val="F26B43"/>
          </p15:clr>
        </p15:guide>
        <p15:guide id="27" pos="920">
          <p15:clr>
            <a:srgbClr val="F26B43"/>
          </p15:clr>
        </p15:guide>
        <p15:guide id="28" orient="horz" pos="1733">
          <p15:clr>
            <a:srgbClr val="F26B43"/>
          </p15:clr>
        </p15:guide>
        <p15:guide id="29" orient="horz" pos="5067">
          <p15:clr>
            <a:srgbClr val="F26B43"/>
          </p15:clr>
        </p15:guide>
        <p15:guide id="30" orient="horz" pos="1847">
          <p15:clr>
            <a:srgbClr val="F26B43"/>
          </p15:clr>
        </p15:guide>
        <p15:guide id="31" orient="horz" pos="1507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544F40"/>
                </a:solidFill>
                <a:latin typeface="Arial"/>
                <a:cs typeface="+mn-cs"/>
              </a:rPr>
              <a:t>Presentation title</a:t>
            </a:r>
            <a:endParaRPr lang="en-GB" dirty="0">
              <a:solidFill>
                <a:srgbClr val="544F4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F9F533D-B52E-4A2F-BF72-0ADD2D94BD75}" type="slidenum">
              <a:rPr lang="en-GB" smtClean="0"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latin typeface="Arial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544F40"/>
                </a:solidFill>
                <a:latin typeface="Arial"/>
                <a:cs typeface="+mn-cs"/>
              </a:rPr>
              <a:t>Insert your date / confidentiality text here</a:t>
            </a:r>
            <a:endParaRPr lang="en-GB" dirty="0">
              <a:solidFill>
                <a:srgbClr val="544F40"/>
              </a:solidFill>
              <a:latin typeface="Arial"/>
              <a:cs typeface="+mn-c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8508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  <p:sldLayoutId id="2147484099" r:id="rId14"/>
    <p:sldLayoutId id="2147484100" r:id="rId15"/>
    <p:sldLayoutId id="2147484101" r:id="rId16"/>
    <p:sldLayoutId id="2147484102" r:id="rId17"/>
    <p:sldLayoutId id="2147484103" r:id="rId18"/>
    <p:sldLayoutId id="2147484104" r:id="rId19"/>
    <p:sldLayoutId id="2147484105" r:id="rId20"/>
    <p:sldLayoutId id="2147484106" r:id="rId21"/>
    <p:sldLayoutId id="2147484107" r:id="rId22"/>
    <p:sldLayoutId id="2147484108" r:id="rId23"/>
    <p:sldLayoutId id="2147484109" r:id="rId24"/>
    <p:sldLayoutId id="2147484110" r:id="rId25"/>
    <p:sldLayoutId id="2147484111" r:id="rId26"/>
    <p:sldLayoutId id="2147484112" r:id="rId27"/>
    <p:sldLayoutId id="2147484113" r:id="rId2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3" cstate="print"/>
          <a:stretch>
            <a:fillRect/>
          </a:stretch>
        </p:blipFill>
        <p:spPr>
          <a:xfrm>
            <a:off x="8008453" y="198783"/>
            <a:ext cx="1015747" cy="678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415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  <p:sldLayoutId id="2147484133" r:id="rId19"/>
    <p:sldLayoutId id="2147484134" r:id="rId20"/>
    <p:sldLayoutId id="2147484135" r:id="rId21"/>
    <p:sldLayoutId id="2147484136" r:id="rId22"/>
    <p:sldLayoutId id="2147484137" r:id="rId23"/>
    <p:sldLayoutId id="2147484138" r:id="rId24"/>
    <p:sldLayoutId id="2147484139" r:id="rId25"/>
    <p:sldLayoutId id="2147484140" r:id="rId26"/>
    <p:sldLayoutId id="2147484141" r:id="rId27"/>
    <p:sldLayoutId id="2147484142" r:id="rId28"/>
    <p:sldLayoutId id="2147484143" r:id="rId29"/>
    <p:sldLayoutId id="2147484144" r:id="rId30"/>
    <p:sldLayoutId id="2147484145" r:id="rId3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7181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2" r:id="rId15"/>
    <p:sldLayoutId id="2147484163" r:id="rId1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126" y="1189038"/>
            <a:ext cx="841375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339" y="6437315"/>
            <a:ext cx="2636837" cy="365125"/>
          </a:xfrm>
          <a:prstGeom prst="rect">
            <a:avLst/>
          </a:prstGeom>
        </p:spPr>
        <p:txBody>
          <a:bodyPr vert="horz" lIns="7200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srgbClr val="9A8B7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7663" y="6437315"/>
            <a:ext cx="830262" cy="365125"/>
          </a:xfrm>
          <a:prstGeom prst="rect">
            <a:avLst/>
          </a:prstGeom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smtClean="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fld id="{501B0998-375E-4C22-9850-F8A8CA7E9D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3077" name="Title Placeholder 3"/>
          <p:cNvSpPr>
            <a:spLocks noGrp="1"/>
          </p:cNvSpPr>
          <p:nvPr>
            <p:ph type="title"/>
          </p:nvPr>
        </p:nvSpPr>
        <p:spPr bwMode="auto">
          <a:xfrm>
            <a:off x="365125" y="295275"/>
            <a:ext cx="757713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3078" name="Picture 12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4501" y="6437315"/>
            <a:ext cx="3165475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srgbClr val="9A8B7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374651" y="6323013"/>
            <a:ext cx="84169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4651" y="1076325"/>
            <a:ext cx="84169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340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  <p:sldLayoutId id="2147484184" r:id="rId18"/>
    <p:sldLayoutId id="2147484185" r:id="rId19"/>
    <p:sldLayoutId id="2147484186" r:id="rId20"/>
    <p:sldLayoutId id="2147484187" r:id="rId21"/>
    <p:sldLayoutId id="2147484188" r:id="rId22"/>
    <p:sldLayoutId id="2147484189" r:id="rId23"/>
    <p:sldLayoutId id="2147484190" r:id="rId24"/>
    <p:sldLayoutId id="2147484191" r:id="rId25"/>
    <p:sldLayoutId id="2147484192" r:id="rId26"/>
    <p:sldLayoutId id="2147484193" r:id="rId27"/>
    <p:sldLayoutId id="2147484194" r:id="rId28"/>
    <p:sldLayoutId id="2147484195" r:id="rId29"/>
    <p:sldLayoutId id="2147484196" r:id="rId30"/>
    <p:sldLayoutId id="2147484197" r:id="rId31"/>
    <p:sldLayoutId id="2147484198" r:id="rId32"/>
    <p:sldLayoutId id="2147484199" r:id="rId33"/>
    <p:sldLayoutId id="2147484200" r:id="rId34"/>
    <p:sldLayoutId id="2147484201" r:id="rId35"/>
    <p:sldLayoutId id="2147484202" r:id="rId36"/>
    <p:sldLayoutId id="2147484203" r:id="rId37"/>
    <p:sldLayoutId id="2147484204" r:id="rId38"/>
    <p:sldLayoutId id="2147484205" r:id="rId39"/>
    <p:sldLayoutId id="2147484206" r:id="rId40"/>
    <p:sldLayoutId id="2147484207" r:id="rId41"/>
    <p:sldLayoutId id="2147484208" r:id="rId42"/>
    <p:sldLayoutId id="2147484209" r:id="rId43"/>
    <p:sldLayoutId id="2147484210" r:id="rId44"/>
    <p:sldLayoutId id="2147484211" r:id="rId45"/>
    <p:sldLayoutId id="2147484212" r:id="rId46"/>
    <p:sldLayoutId id="2147484213" r:id="rId47"/>
    <p:sldLayoutId id="2147484214" r:id="rId48"/>
    <p:sldLayoutId id="2147484215" r:id="rId49"/>
    <p:sldLayoutId id="2147484216" r:id="rId50"/>
    <p:sldLayoutId id="2147484217" r:id="rId5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5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50" b="1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50" b="1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50" b="1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50" b="1">
          <a:solidFill>
            <a:schemeClr val="bg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650" b="1">
          <a:solidFill>
            <a:schemeClr val="bg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650" b="1">
          <a:solidFill>
            <a:schemeClr val="bg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650" b="1">
          <a:solidFill>
            <a:schemeClr val="bg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650" b="1">
          <a:solidFill>
            <a:schemeClr val="bg2"/>
          </a:solidFill>
          <a:latin typeface="Arial" charset="0"/>
        </a:defRPr>
      </a:lvl9pPr>
    </p:titleStyle>
    <p:bodyStyle>
      <a:lvl1pPr marL="202406" indent="-202406" algn="l" rtl="0" eaLnBrk="0" fontAlgn="base" hangingPunct="0">
        <a:spcBef>
          <a:spcPct val="0"/>
        </a:spcBef>
        <a:spcAft>
          <a:spcPts val="450"/>
        </a:spcAft>
        <a:buClr>
          <a:schemeClr val="tx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indent="-202406" algn="l" rtl="0" eaLnBrk="0" fontAlgn="base" hangingPunct="0">
        <a:spcBef>
          <a:spcPct val="0"/>
        </a:spcBef>
        <a:spcAft>
          <a:spcPts val="450"/>
        </a:spcAft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607219" indent="-202406" algn="l" rtl="0" eaLnBrk="0" fontAlgn="base" hangingPunct="0">
        <a:spcBef>
          <a:spcPct val="0"/>
        </a:spcBef>
        <a:spcAft>
          <a:spcPts val="45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810816" indent="-202406" algn="l" rtl="0" eaLnBrk="0" fontAlgn="base" hangingPunct="0">
        <a:spcBef>
          <a:spcPct val="0"/>
        </a:spcBef>
        <a:spcAft>
          <a:spcPts val="45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12031" indent="-202406" algn="l" rtl="0" eaLnBrk="0" fontAlgn="base" hangingPunct="0">
        <a:spcBef>
          <a:spcPct val="0"/>
        </a:spcBef>
        <a:spcAft>
          <a:spcPts val="45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15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50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525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030" y="3428722"/>
            <a:ext cx="7833010" cy="2481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0" name="Group 4">
            <a:extLst>
              <a:ext uri="{FF2B5EF4-FFF2-40B4-BE49-F238E27FC236}">
                <a16:creationId xmlns="" xmlns:a16="http://schemas.microsoft.com/office/drawing/2014/main" id="{4E7FC1EF-B102-4F2E-BA1B-BF618783CC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42792" y="6390231"/>
            <a:ext cx="379558" cy="379573"/>
            <a:chOff x="1382" y="5724"/>
            <a:chExt cx="340" cy="340"/>
          </a:xfrm>
        </p:grpSpPr>
        <p:sp>
          <p:nvSpPr>
            <p:cNvPr id="31" name="AutoShape 3">
              <a:extLst>
                <a:ext uri="{FF2B5EF4-FFF2-40B4-BE49-F238E27FC236}">
                  <a16:creationId xmlns="" xmlns:a16="http://schemas.microsoft.com/office/drawing/2014/main" id="{28F95768-E1EF-4558-B109-6D0D87A0688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382" y="5724"/>
              <a:ext cx="340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32" name="Freeform 5">
              <a:extLst>
                <a:ext uri="{FF2B5EF4-FFF2-40B4-BE49-F238E27FC236}">
                  <a16:creationId xmlns="" xmlns:a16="http://schemas.microsoft.com/office/drawing/2014/main" id="{71424056-A992-4F94-9616-ADE12460C5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82" y="5724"/>
              <a:ext cx="340" cy="340"/>
            </a:xfrm>
            <a:custGeom>
              <a:avLst/>
              <a:gdLst>
                <a:gd name="T0" fmla="*/ 168 w 336"/>
                <a:gd name="T1" fmla="*/ 0 h 336"/>
                <a:gd name="T2" fmla="*/ 0 w 336"/>
                <a:gd name="T3" fmla="*/ 168 h 336"/>
                <a:gd name="T4" fmla="*/ 168 w 336"/>
                <a:gd name="T5" fmla="*/ 336 h 336"/>
                <a:gd name="T6" fmla="*/ 336 w 336"/>
                <a:gd name="T7" fmla="*/ 168 h 336"/>
                <a:gd name="T8" fmla="*/ 168 w 336"/>
                <a:gd name="T9" fmla="*/ 0 h 336"/>
                <a:gd name="T10" fmla="*/ 267 w 336"/>
                <a:gd name="T11" fmla="*/ 267 h 336"/>
                <a:gd name="T12" fmla="*/ 168 w 336"/>
                <a:gd name="T13" fmla="*/ 308 h 336"/>
                <a:gd name="T14" fmla="*/ 28 w 336"/>
                <a:gd name="T15" fmla="*/ 168 h 336"/>
                <a:gd name="T16" fmla="*/ 168 w 336"/>
                <a:gd name="T17" fmla="*/ 28 h 336"/>
                <a:gd name="T18" fmla="*/ 267 w 336"/>
                <a:gd name="T19" fmla="*/ 69 h 336"/>
                <a:gd name="T20" fmla="*/ 308 w 336"/>
                <a:gd name="T21" fmla="*/ 168 h 336"/>
                <a:gd name="T22" fmla="*/ 267 w 336"/>
                <a:gd name="T23" fmla="*/ 26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6" h="336">
                  <a:moveTo>
                    <a:pt x="168" y="0"/>
                  </a:moveTo>
                  <a:cubicBezTo>
                    <a:pt x="75" y="0"/>
                    <a:pt x="0" y="75"/>
                    <a:pt x="0" y="168"/>
                  </a:cubicBezTo>
                  <a:cubicBezTo>
                    <a:pt x="0" y="261"/>
                    <a:pt x="75" y="336"/>
                    <a:pt x="168" y="336"/>
                  </a:cubicBezTo>
                  <a:cubicBezTo>
                    <a:pt x="261" y="336"/>
                    <a:pt x="336" y="261"/>
                    <a:pt x="336" y="168"/>
                  </a:cubicBezTo>
                  <a:cubicBezTo>
                    <a:pt x="336" y="75"/>
                    <a:pt x="261" y="0"/>
                    <a:pt x="168" y="0"/>
                  </a:cubicBezTo>
                  <a:moveTo>
                    <a:pt x="267" y="267"/>
                  </a:moveTo>
                  <a:cubicBezTo>
                    <a:pt x="241" y="293"/>
                    <a:pt x="205" y="308"/>
                    <a:pt x="168" y="308"/>
                  </a:cubicBezTo>
                  <a:cubicBezTo>
                    <a:pt x="91" y="308"/>
                    <a:pt x="28" y="245"/>
                    <a:pt x="28" y="168"/>
                  </a:cubicBezTo>
                  <a:cubicBezTo>
                    <a:pt x="28" y="91"/>
                    <a:pt x="91" y="28"/>
                    <a:pt x="168" y="28"/>
                  </a:cubicBezTo>
                  <a:cubicBezTo>
                    <a:pt x="205" y="28"/>
                    <a:pt x="241" y="43"/>
                    <a:pt x="267" y="69"/>
                  </a:cubicBezTo>
                  <a:cubicBezTo>
                    <a:pt x="293" y="95"/>
                    <a:pt x="308" y="131"/>
                    <a:pt x="308" y="168"/>
                  </a:cubicBezTo>
                  <a:cubicBezTo>
                    <a:pt x="308" y="205"/>
                    <a:pt x="293" y="241"/>
                    <a:pt x="267" y="26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  <p:sp>
          <p:nvSpPr>
            <p:cNvPr id="33" name="Freeform 6">
              <a:extLst>
                <a:ext uri="{FF2B5EF4-FFF2-40B4-BE49-F238E27FC236}">
                  <a16:creationId xmlns="" xmlns:a16="http://schemas.microsoft.com/office/drawing/2014/main" id="{AAE43914-FBFD-433E-8799-DB6BED85D0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48" y="5780"/>
              <a:ext cx="212" cy="211"/>
            </a:xfrm>
            <a:custGeom>
              <a:avLst/>
              <a:gdLst>
                <a:gd name="T0" fmla="*/ 206 w 210"/>
                <a:gd name="T1" fmla="*/ 99 h 209"/>
                <a:gd name="T2" fmla="*/ 111 w 210"/>
                <a:gd name="T3" fmla="*/ 4 h 209"/>
                <a:gd name="T4" fmla="*/ 99 w 210"/>
                <a:gd name="T5" fmla="*/ 4 h 209"/>
                <a:gd name="T6" fmla="*/ 3 w 210"/>
                <a:gd name="T7" fmla="*/ 99 h 209"/>
                <a:gd name="T8" fmla="*/ 3 w 210"/>
                <a:gd name="T9" fmla="*/ 111 h 209"/>
                <a:gd name="T10" fmla="*/ 10 w 210"/>
                <a:gd name="T11" fmla="*/ 114 h 209"/>
                <a:gd name="T12" fmla="*/ 16 w 210"/>
                <a:gd name="T13" fmla="*/ 111 h 209"/>
                <a:gd name="T14" fmla="*/ 105 w 210"/>
                <a:gd name="T15" fmla="*/ 22 h 209"/>
                <a:gd name="T16" fmla="*/ 194 w 210"/>
                <a:gd name="T17" fmla="*/ 111 h 209"/>
                <a:gd name="T18" fmla="*/ 200 w 210"/>
                <a:gd name="T19" fmla="*/ 114 h 209"/>
                <a:gd name="T20" fmla="*/ 206 w 210"/>
                <a:gd name="T21" fmla="*/ 111 h 209"/>
                <a:gd name="T22" fmla="*/ 206 w 210"/>
                <a:gd name="T23" fmla="*/ 99 h 209"/>
                <a:gd name="T24" fmla="*/ 27 w 210"/>
                <a:gd name="T25" fmla="*/ 122 h 209"/>
                <a:gd name="T26" fmla="*/ 27 w 210"/>
                <a:gd name="T27" fmla="*/ 192 h 209"/>
                <a:gd name="T28" fmla="*/ 44 w 210"/>
                <a:gd name="T29" fmla="*/ 209 h 209"/>
                <a:gd name="T30" fmla="*/ 79 w 210"/>
                <a:gd name="T31" fmla="*/ 209 h 209"/>
                <a:gd name="T32" fmla="*/ 79 w 210"/>
                <a:gd name="T33" fmla="*/ 140 h 209"/>
                <a:gd name="T34" fmla="*/ 131 w 210"/>
                <a:gd name="T35" fmla="*/ 140 h 209"/>
                <a:gd name="T36" fmla="*/ 131 w 210"/>
                <a:gd name="T37" fmla="*/ 209 h 209"/>
                <a:gd name="T38" fmla="*/ 165 w 210"/>
                <a:gd name="T39" fmla="*/ 209 h 209"/>
                <a:gd name="T40" fmla="*/ 183 w 210"/>
                <a:gd name="T41" fmla="*/ 192 h 209"/>
                <a:gd name="T42" fmla="*/ 183 w 210"/>
                <a:gd name="T43" fmla="*/ 122 h 209"/>
                <a:gd name="T44" fmla="*/ 105 w 210"/>
                <a:gd name="T45" fmla="*/ 44 h 209"/>
                <a:gd name="T46" fmla="*/ 27 w 210"/>
                <a:gd name="T47" fmla="*/ 12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09">
                  <a:moveTo>
                    <a:pt x="206" y="99"/>
                  </a:moveTo>
                  <a:cubicBezTo>
                    <a:pt x="111" y="4"/>
                    <a:pt x="111" y="4"/>
                    <a:pt x="111" y="4"/>
                  </a:cubicBezTo>
                  <a:cubicBezTo>
                    <a:pt x="107" y="0"/>
                    <a:pt x="102" y="0"/>
                    <a:pt x="99" y="4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0" y="102"/>
                    <a:pt x="0" y="108"/>
                    <a:pt x="3" y="111"/>
                  </a:cubicBezTo>
                  <a:cubicBezTo>
                    <a:pt x="5" y="113"/>
                    <a:pt x="7" y="114"/>
                    <a:pt x="10" y="114"/>
                  </a:cubicBezTo>
                  <a:cubicBezTo>
                    <a:pt x="12" y="114"/>
                    <a:pt x="14" y="113"/>
                    <a:pt x="16" y="111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94" y="111"/>
                    <a:pt x="194" y="111"/>
                    <a:pt x="194" y="111"/>
                  </a:cubicBezTo>
                  <a:cubicBezTo>
                    <a:pt x="196" y="113"/>
                    <a:pt x="198" y="114"/>
                    <a:pt x="200" y="114"/>
                  </a:cubicBezTo>
                  <a:cubicBezTo>
                    <a:pt x="202" y="114"/>
                    <a:pt x="205" y="113"/>
                    <a:pt x="206" y="111"/>
                  </a:cubicBezTo>
                  <a:cubicBezTo>
                    <a:pt x="210" y="108"/>
                    <a:pt x="210" y="102"/>
                    <a:pt x="206" y="99"/>
                  </a:cubicBezTo>
                  <a:moveTo>
                    <a:pt x="27" y="122"/>
                  </a:moveTo>
                  <a:cubicBezTo>
                    <a:pt x="27" y="192"/>
                    <a:pt x="27" y="192"/>
                    <a:pt x="27" y="192"/>
                  </a:cubicBezTo>
                  <a:cubicBezTo>
                    <a:pt x="27" y="201"/>
                    <a:pt x="35" y="209"/>
                    <a:pt x="44" y="209"/>
                  </a:cubicBezTo>
                  <a:cubicBezTo>
                    <a:pt x="79" y="209"/>
                    <a:pt x="79" y="209"/>
                    <a:pt x="79" y="209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209"/>
                    <a:pt x="131" y="209"/>
                    <a:pt x="131" y="209"/>
                  </a:cubicBezTo>
                  <a:cubicBezTo>
                    <a:pt x="165" y="209"/>
                    <a:pt x="165" y="209"/>
                    <a:pt x="165" y="209"/>
                  </a:cubicBezTo>
                  <a:cubicBezTo>
                    <a:pt x="175" y="209"/>
                    <a:pt x="183" y="201"/>
                    <a:pt x="183" y="192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05" y="44"/>
                    <a:pt x="105" y="44"/>
                    <a:pt x="105" y="44"/>
                  </a:cubicBezTo>
                  <a:lnTo>
                    <a:pt x="27" y="1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EE600138-251A-4E8E-B1D4-D2468AC44C02}"/>
              </a:ext>
            </a:extLst>
          </p:cNvPr>
          <p:cNvCxnSpPr/>
          <p:nvPr userDrawn="1"/>
        </p:nvCxnSpPr>
        <p:spPr>
          <a:xfrm>
            <a:off x="0" y="6160197"/>
            <a:ext cx="9144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Freeform 5">
            <a:extLst>
              <a:ext uri="{FF2B5EF4-FFF2-40B4-BE49-F238E27FC236}">
                <a16:creationId xmlns="" xmlns:a16="http://schemas.microsoft.com/office/drawing/2014/main" id="{3371ECE9-CC6C-4AE9-87E5-DED15B39B6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27792" y="6390550"/>
            <a:ext cx="379558" cy="379573"/>
          </a:xfrm>
          <a:custGeom>
            <a:avLst/>
            <a:gdLst>
              <a:gd name="T0" fmla="*/ 168 w 336"/>
              <a:gd name="T1" fmla="*/ 0 h 336"/>
              <a:gd name="T2" fmla="*/ 0 w 336"/>
              <a:gd name="T3" fmla="*/ 168 h 336"/>
              <a:gd name="T4" fmla="*/ 168 w 336"/>
              <a:gd name="T5" fmla="*/ 336 h 336"/>
              <a:gd name="T6" fmla="*/ 336 w 336"/>
              <a:gd name="T7" fmla="*/ 168 h 336"/>
              <a:gd name="T8" fmla="*/ 168 w 336"/>
              <a:gd name="T9" fmla="*/ 0 h 336"/>
              <a:gd name="T10" fmla="*/ 168 w 336"/>
              <a:gd name="T11" fmla="*/ 308 h 336"/>
              <a:gd name="T12" fmla="*/ 28 w 336"/>
              <a:gd name="T13" fmla="*/ 168 h 336"/>
              <a:gd name="T14" fmla="*/ 168 w 336"/>
              <a:gd name="T15" fmla="*/ 28 h 336"/>
              <a:gd name="T16" fmla="*/ 308 w 336"/>
              <a:gd name="T17" fmla="*/ 168 h 336"/>
              <a:gd name="T18" fmla="*/ 168 w 336"/>
              <a:gd name="T19" fmla="*/ 308 h 336"/>
              <a:gd name="T20" fmla="*/ 199 w 336"/>
              <a:gd name="T21" fmla="*/ 88 h 336"/>
              <a:gd name="T22" fmla="*/ 179 w 336"/>
              <a:gd name="T23" fmla="*/ 88 h 336"/>
              <a:gd name="T24" fmla="*/ 109 w 336"/>
              <a:gd name="T25" fmla="*/ 158 h 336"/>
              <a:gd name="T26" fmla="*/ 109 w 336"/>
              <a:gd name="T27" fmla="*/ 178 h 336"/>
              <a:gd name="T28" fmla="*/ 179 w 336"/>
              <a:gd name="T29" fmla="*/ 248 h 336"/>
              <a:gd name="T30" fmla="*/ 189 w 336"/>
              <a:gd name="T31" fmla="*/ 252 h 336"/>
              <a:gd name="T32" fmla="*/ 199 w 336"/>
              <a:gd name="T33" fmla="*/ 248 h 336"/>
              <a:gd name="T34" fmla="*/ 199 w 336"/>
              <a:gd name="T35" fmla="*/ 228 h 336"/>
              <a:gd name="T36" fmla="*/ 139 w 336"/>
              <a:gd name="T37" fmla="*/ 168 h 336"/>
              <a:gd name="T38" fmla="*/ 199 w 336"/>
              <a:gd name="T39" fmla="*/ 108 h 336"/>
              <a:gd name="T40" fmla="*/ 199 w 336"/>
              <a:gd name="T41" fmla="*/ 8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6" h="336">
                <a:moveTo>
                  <a:pt x="168" y="0"/>
                </a:moveTo>
                <a:cubicBezTo>
                  <a:pt x="75" y="0"/>
                  <a:pt x="0" y="75"/>
                  <a:pt x="0" y="168"/>
                </a:cubicBezTo>
                <a:cubicBezTo>
                  <a:pt x="0" y="261"/>
                  <a:pt x="75" y="336"/>
                  <a:pt x="168" y="336"/>
                </a:cubicBezTo>
                <a:cubicBezTo>
                  <a:pt x="261" y="336"/>
                  <a:pt x="336" y="261"/>
                  <a:pt x="336" y="168"/>
                </a:cubicBezTo>
                <a:cubicBezTo>
                  <a:pt x="336" y="75"/>
                  <a:pt x="261" y="0"/>
                  <a:pt x="168" y="0"/>
                </a:cubicBezTo>
                <a:moveTo>
                  <a:pt x="168" y="308"/>
                </a:moveTo>
                <a:cubicBezTo>
                  <a:pt x="91" y="308"/>
                  <a:pt x="28" y="245"/>
                  <a:pt x="28" y="168"/>
                </a:cubicBezTo>
                <a:cubicBezTo>
                  <a:pt x="28" y="91"/>
                  <a:pt x="91" y="28"/>
                  <a:pt x="168" y="28"/>
                </a:cubicBezTo>
                <a:cubicBezTo>
                  <a:pt x="245" y="28"/>
                  <a:pt x="308" y="91"/>
                  <a:pt x="308" y="168"/>
                </a:cubicBezTo>
                <a:cubicBezTo>
                  <a:pt x="308" y="245"/>
                  <a:pt x="245" y="308"/>
                  <a:pt x="168" y="308"/>
                </a:cubicBezTo>
                <a:moveTo>
                  <a:pt x="199" y="88"/>
                </a:moveTo>
                <a:cubicBezTo>
                  <a:pt x="193" y="83"/>
                  <a:pt x="185" y="83"/>
                  <a:pt x="179" y="8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4" y="164"/>
                  <a:pt x="104" y="172"/>
                  <a:pt x="109" y="178"/>
                </a:cubicBezTo>
                <a:cubicBezTo>
                  <a:pt x="179" y="248"/>
                  <a:pt x="179" y="248"/>
                  <a:pt x="179" y="248"/>
                </a:cubicBezTo>
                <a:cubicBezTo>
                  <a:pt x="182" y="251"/>
                  <a:pt x="185" y="252"/>
                  <a:pt x="189" y="252"/>
                </a:cubicBezTo>
                <a:cubicBezTo>
                  <a:pt x="193" y="252"/>
                  <a:pt x="196" y="251"/>
                  <a:pt x="199" y="248"/>
                </a:cubicBezTo>
                <a:cubicBezTo>
                  <a:pt x="204" y="242"/>
                  <a:pt x="204" y="234"/>
                  <a:pt x="199" y="228"/>
                </a:cubicBezTo>
                <a:cubicBezTo>
                  <a:pt x="139" y="168"/>
                  <a:pt x="139" y="168"/>
                  <a:pt x="139" y="168"/>
                </a:cubicBezTo>
                <a:cubicBezTo>
                  <a:pt x="199" y="108"/>
                  <a:pt x="199" y="108"/>
                  <a:pt x="199" y="108"/>
                </a:cubicBezTo>
                <a:cubicBezTo>
                  <a:pt x="204" y="102"/>
                  <a:pt x="204" y="94"/>
                  <a:pt x="199" y="88"/>
                </a:cubicBez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endParaRPr lang="en-GB" sz="1266"/>
          </a:p>
        </p:txBody>
      </p:sp>
      <p:sp>
        <p:nvSpPr>
          <p:cNvPr id="46" name="Freeform 13">
            <a:extLst>
              <a:ext uri="{FF2B5EF4-FFF2-40B4-BE49-F238E27FC236}">
                <a16:creationId xmlns="" xmlns:a16="http://schemas.microsoft.com/office/drawing/2014/main" id="{56B88DA0-A8E2-4AD7-B388-D1C5F21F00F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737823" y="6390550"/>
            <a:ext cx="379558" cy="379573"/>
          </a:xfrm>
          <a:custGeom>
            <a:avLst/>
            <a:gdLst>
              <a:gd name="T0" fmla="*/ 168 w 336"/>
              <a:gd name="T1" fmla="*/ 336 h 336"/>
              <a:gd name="T2" fmla="*/ 336 w 336"/>
              <a:gd name="T3" fmla="*/ 168 h 336"/>
              <a:gd name="T4" fmla="*/ 168 w 336"/>
              <a:gd name="T5" fmla="*/ 0 h 336"/>
              <a:gd name="T6" fmla="*/ 0 w 336"/>
              <a:gd name="T7" fmla="*/ 168 h 336"/>
              <a:gd name="T8" fmla="*/ 168 w 336"/>
              <a:gd name="T9" fmla="*/ 336 h 336"/>
              <a:gd name="T10" fmla="*/ 168 w 336"/>
              <a:gd name="T11" fmla="*/ 28 h 336"/>
              <a:gd name="T12" fmla="*/ 308 w 336"/>
              <a:gd name="T13" fmla="*/ 168 h 336"/>
              <a:gd name="T14" fmla="*/ 168 w 336"/>
              <a:gd name="T15" fmla="*/ 308 h 336"/>
              <a:gd name="T16" fmla="*/ 28 w 336"/>
              <a:gd name="T17" fmla="*/ 168 h 336"/>
              <a:gd name="T18" fmla="*/ 168 w 336"/>
              <a:gd name="T19" fmla="*/ 28 h 336"/>
              <a:gd name="T20" fmla="*/ 137 w 336"/>
              <a:gd name="T21" fmla="*/ 248 h 336"/>
              <a:gd name="T22" fmla="*/ 157 w 336"/>
              <a:gd name="T23" fmla="*/ 248 h 336"/>
              <a:gd name="T24" fmla="*/ 227 w 336"/>
              <a:gd name="T25" fmla="*/ 178 h 336"/>
              <a:gd name="T26" fmla="*/ 227 w 336"/>
              <a:gd name="T27" fmla="*/ 158 h 336"/>
              <a:gd name="T28" fmla="*/ 157 w 336"/>
              <a:gd name="T29" fmla="*/ 88 h 336"/>
              <a:gd name="T30" fmla="*/ 147 w 336"/>
              <a:gd name="T31" fmla="*/ 84 h 336"/>
              <a:gd name="T32" fmla="*/ 137 w 336"/>
              <a:gd name="T33" fmla="*/ 88 h 336"/>
              <a:gd name="T34" fmla="*/ 137 w 336"/>
              <a:gd name="T35" fmla="*/ 108 h 336"/>
              <a:gd name="T36" fmla="*/ 197 w 336"/>
              <a:gd name="T37" fmla="*/ 168 h 336"/>
              <a:gd name="T38" fmla="*/ 137 w 336"/>
              <a:gd name="T39" fmla="*/ 228 h 336"/>
              <a:gd name="T40" fmla="*/ 137 w 336"/>
              <a:gd name="T41" fmla="*/ 24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6" h="336">
                <a:moveTo>
                  <a:pt x="168" y="336"/>
                </a:moveTo>
                <a:cubicBezTo>
                  <a:pt x="261" y="336"/>
                  <a:pt x="336" y="261"/>
                  <a:pt x="336" y="168"/>
                </a:cubicBezTo>
                <a:cubicBezTo>
                  <a:pt x="336" y="75"/>
                  <a:pt x="261" y="0"/>
                  <a:pt x="168" y="0"/>
                </a:cubicBezTo>
                <a:cubicBezTo>
                  <a:pt x="75" y="0"/>
                  <a:pt x="0" y="75"/>
                  <a:pt x="0" y="168"/>
                </a:cubicBezTo>
                <a:cubicBezTo>
                  <a:pt x="0" y="261"/>
                  <a:pt x="75" y="336"/>
                  <a:pt x="168" y="336"/>
                </a:cubicBezTo>
                <a:moveTo>
                  <a:pt x="168" y="28"/>
                </a:moveTo>
                <a:cubicBezTo>
                  <a:pt x="245" y="28"/>
                  <a:pt x="308" y="91"/>
                  <a:pt x="308" y="168"/>
                </a:cubicBezTo>
                <a:cubicBezTo>
                  <a:pt x="308" y="245"/>
                  <a:pt x="245" y="308"/>
                  <a:pt x="168" y="308"/>
                </a:cubicBezTo>
                <a:cubicBezTo>
                  <a:pt x="91" y="308"/>
                  <a:pt x="28" y="245"/>
                  <a:pt x="28" y="168"/>
                </a:cubicBezTo>
                <a:cubicBezTo>
                  <a:pt x="28" y="91"/>
                  <a:pt x="91" y="28"/>
                  <a:pt x="168" y="28"/>
                </a:cubicBezTo>
                <a:moveTo>
                  <a:pt x="137" y="248"/>
                </a:moveTo>
                <a:cubicBezTo>
                  <a:pt x="142" y="253"/>
                  <a:pt x="151" y="253"/>
                  <a:pt x="157" y="248"/>
                </a:cubicBezTo>
                <a:cubicBezTo>
                  <a:pt x="227" y="178"/>
                  <a:pt x="227" y="178"/>
                  <a:pt x="227" y="178"/>
                </a:cubicBezTo>
                <a:cubicBezTo>
                  <a:pt x="232" y="172"/>
                  <a:pt x="232" y="164"/>
                  <a:pt x="227" y="158"/>
                </a:cubicBezTo>
                <a:cubicBezTo>
                  <a:pt x="157" y="88"/>
                  <a:pt x="157" y="88"/>
                  <a:pt x="157" y="88"/>
                </a:cubicBezTo>
                <a:cubicBezTo>
                  <a:pt x="154" y="85"/>
                  <a:pt x="151" y="84"/>
                  <a:pt x="147" y="84"/>
                </a:cubicBezTo>
                <a:cubicBezTo>
                  <a:pt x="143" y="84"/>
                  <a:pt x="140" y="85"/>
                  <a:pt x="137" y="88"/>
                </a:cubicBezTo>
                <a:cubicBezTo>
                  <a:pt x="132" y="94"/>
                  <a:pt x="132" y="102"/>
                  <a:pt x="137" y="108"/>
                </a:cubicBezTo>
                <a:cubicBezTo>
                  <a:pt x="197" y="168"/>
                  <a:pt x="197" y="168"/>
                  <a:pt x="197" y="168"/>
                </a:cubicBezTo>
                <a:cubicBezTo>
                  <a:pt x="137" y="228"/>
                  <a:pt x="137" y="228"/>
                  <a:pt x="137" y="228"/>
                </a:cubicBezTo>
                <a:cubicBezTo>
                  <a:pt x="132" y="234"/>
                  <a:pt x="132" y="242"/>
                  <a:pt x="137" y="248"/>
                </a:cubicBezTo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64302" tIns="32151" rIns="64302" bIns="32151" numCol="1" anchor="t" anchorCtr="0" compatLnSpc="1">
            <a:prstTxWarp prst="textNoShape">
              <a:avLst/>
            </a:prstTxWarp>
          </a:bodyPr>
          <a:lstStyle/>
          <a:p>
            <a:endParaRPr lang="en-GB" sz="1266" dirty="0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DADB4E1-A9F9-4C62-BA6C-42F419C1BC6B}"/>
              </a:ext>
            </a:extLst>
          </p:cNvPr>
          <p:cNvGrpSpPr/>
          <p:nvPr userDrawn="1"/>
        </p:nvGrpSpPr>
        <p:grpSpPr>
          <a:xfrm>
            <a:off x="7230299" y="6391348"/>
            <a:ext cx="379558" cy="379573"/>
            <a:chOff x="10283825" y="9088438"/>
            <a:chExt cx="539750" cy="539750"/>
          </a:xfrm>
        </p:grpSpPr>
        <p:grpSp>
          <p:nvGrpSpPr>
            <p:cNvPr id="22" name="Group 4">
              <a:extLst>
                <a:ext uri="{FF2B5EF4-FFF2-40B4-BE49-F238E27FC236}">
                  <a16:creationId xmlns="" xmlns:a16="http://schemas.microsoft.com/office/drawing/2014/main" id="{98A674A6-5D50-47BE-8816-C4D5CC965D01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0283825" y="9088438"/>
              <a:ext cx="539750" cy="539750"/>
              <a:chOff x="6478" y="5725"/>
              <a:chExt cx="340" cy="34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="" xmlns:a16="http://schemas.microsoft.com/office/drawing/2014/main" id="{957C5A9B-9319-45CB-8656-BF467B1C2147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6478" y="5725"/>
                <a:ext cx="340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66"/>
              </a:p>
            </p:txBody>
          </p:sp>
          <p:sp>
            <p:nvSpPr>
              <p:cNvPr id="25" name="Freeform 5">
                <a:extLst>
                  <a:ext uri="{FF2B5EF4-FFF2-40B4-BE49-F238E27FC236}">
                    <a16:creationId xmlns="" xmlns:a16="http://schemas.microsoft.com/office/drawing/2014/main" id="{8A2A05AD-D153-42D3-A8CE-E421BAD6F23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78" y="5725"/>
                <a:ext cx="340" cy="340"/>
              </a:xfrm>
              <a:custGeom>
                <a:avLst/>
                <a:gdLst>
                  <a:gd name="T0" fmla="*/ 168 w 336"/>
                  <a:gd name="T1" fmla="*/ 0 h 336"/>
                  <a:gd name="T2" fmla="*/ 0 w 336"/>
                  <a:gd name="T3" fmla="*/ 168 h 336"/>
                  <a:gd name="T4" fmla="*/ 168 w 336"/>
                  <a:gd name="T5" fmla="*/ 336 h 336"/>
                  <a:gd name="T6" fmla="*/ 336 w 336"/>
                  <a:gd name="T7" fmla="*/ 168 h 336"/>
                  <a:gd name="T8" fmla="*/ 168 w 336"/>
                  <a:gd name="T9" fmla="*/ 0 h 336"/>
                  <a:gd name="T10" fmla="*/ 267 w 336"/>
                  <a:gd name="T11" fmla="*/ 267 h 336"/>
                  <a:gd name="T12" fmla="*/ 168 w 336"/>
                  <a:gd name="T13" fmla="*/ 308 h 336"/>
                  <a:gd name="T14" fmla="*/ 28 w 336"/>
                  <a:gd name="T15" fmla="*/ 168 h 336"/>
                  <a:gd name="T16" fmla="*/ 168 w 336"/>
                  <a:gd name="T17" fmla="*/ 28 h 336"/>
                  <a:gd name="T18" fmla="*/ 267 w 336"/>
                  <a:gd name="T19" fmla="*/ 69 h 336"/>
                  <a:gd name="T20" fmla="*/ 308 w 336"/>
                  <a:gd name="T21" fmla="*/ 168 h 336"/>
                  <a:gd name="T22" fmla="*/ 267 w 336"/>
                  <a:gd name="T23" fmla="*/ 26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6" h="336">
                    <a:moveTo>
                      <a:pt x="168" y="0"/>
                    </a:moveTo>
                    <a:cubicBezTo>
                      <a:pt x="75" y="0"/>
                      <a:pt x="0" y="75"/>
                      <a:pt x="0" y="168"/>
                    </a:cubicBezTo>
                    <a:cubicBezTo>
                      <a:pt x="0" y="261"/>
                      <a:pt x="75" y="336"/>
                      <a:pt x="168" y="336"/>
                    </a:cubicBezTo>
                    <a:cubicBezTo>
                      <a:pt x="261" y="336"/>
                      <a:pt x="336" y="261"/>
                      <a:pt x="336" y="168"/>
                    </a:cubicBezTo>
                    <a:cubicBezTo>
                      <a:pt x="336" y="75"/>
                      <a:pt x="261" y="0"/>
                      <a:pt x="168" y="0"/>
                    </a:cubicBezTo>
                    <a:moveTo>
                      <a:pt x="267" y="267"/>
                    </a:moveTo>
                    <a:cubicBezTo>
                      <a:pt x="241" y="293"/>
                      <a:pt x="205" y="308"/>
                      <a:pt x="168" y="308"/>
                    </a:cubicBezTo>
                    <a:cubicBezTo>
                      <a:pt x="91" y="308"/>
                      <a:pt x="28" y="245"/>
                      <a:pt x="28" y="168"/>
                    </a:cubicBezTo>
                    <a:cubicBezTo>
                      <a:pt x="28" y="91"/>
                      <a:pt x="91" y="28"/>
                      <a:pt x="168" y="28"/>
                    </a:cubicBezTo>
                    <a:cubicBezTo>
                      <a:pt x="205" y="28"/>
                      <a:pt x="241" y="43"/>
                      <a:pt x="267" y="69"/>
                    </a:cubicBezTo>
                    <a:cubicBezTo>
                      <a:pt x="293" y="95"/>
                      <a:pt x="308" y="131"/>
                      <a:pt x="308" y="168"/>
                    </a:cubicBezTo>
                    <a:cubicBezTo>
                      <a:pt x="308" y="205"/>
                      <a:pt x="293" y="241"/>
                      <a:pt x="267" y="26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66"/>
              </a:p>
            </p:txBody>
          </p:sp>
        </p:grpSp>
        <p:sp>
          <p:nvSpPr>
            <p:cNvPr id="23" name="Freeform 113">
              <a:extLst>
                <a:ext uri="{FF2B5EF4-FFF2-40B4-BE49-F238E27FC236}">
                  <a16:creationId xmlns="" xmlns:a16="http://schemas.microsoft.com/office/drawing/2014/main" id="{562FD0FF-5AA5-479A-88C1-156FF4A7525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389436" y="9188241"/>
              <a:ext cx="324300" cy="324300"/>
            </a:xfrm>
            <a:custGeom>
              <a:avLst/>
              <a:gdLst>
                <a:gd name="T0" fmla="*/ 98 w 196"/>
                <a:gd name="T1" fmla="*/ 196 h 196"/>
                <a:gd name="T2" fmla="*/ 100 w 196"/>
                <a:gd name="T3" fmla="*/ 195 h 196"/>
                <a:gd name="T4" fmla="*/ 192 w 196"/>
                <a:gd name="T5" fmla="*/ 173 h 196"/>
                <a:gd name="T6" fmla="*/ 196 w 196"/>
                <a:gd name="T7" fmla="*/ 169 h 196"/>
                <a:gd name="T8" fmla="*/ 196 w 196"/>
                <a:gd name="T9" fmla="*/ 41 h 196"/>
                <a:gd name="T10" fmla="*/ 192 w 196"/>
                <a:gd name="T11" fmla="*/ 37 h 196"/>
                <a:gd name="T12" fmla="*/ 189 w 196"/>
                <a:gd name="T13" fmla="*/ 37 h 196"/>
                <a:gd name="T14" fmla="*/ 189 w 196"/>
                <a:gd name="T15" fmla="*/ 33 h 196"/>
                <a:gd name="T16" fmla="*/ 185 w 196"/>
                <a:gd name="T17" fmla="*/ 30 h 196"/>
                <a:gd name="T18" fmla="*/ 100 w 196"/>
                <a:gd name="T19" fmla="*/ 51 h 196"/>
                <a:gd name="T20" fmla="*/ 35 w 196"/>
                <a:gd name="T21" fmla="*/ 1 h 196"/>
                <a:gd name="T22" fmla="*/ 31 w 196"/>
                <a:gd name="T23" fmla="*/ 1 h 196"/>
                <a:gd name="T24" fmla="*/ 30 w 196"/>
                <a:gd name="T25" fmla="*/ 4 h 196"/>
                <a:gd name="T26" fmla="*/ 30 w 196"/>
                <a:gd name="T27" fmla="*/ 31 h 196"/>
                <a:gd name="T28" fmla="*/ 12 w 196"/>
                <a:gd name="T29" fmla="*/ 30 h 196"/>
                <a:gd name="T30" fmla="*/ 8 w 196"/>
                <a:gd name="T31" fmla="*/ 33 h 196"/>
                <a:gd name="T32" fmla="*/ 8 w 196"/>
                <a:gd name="T33" fmla="*/ 37 h 196"/>
                <a:gd name="T34" fmla="*/ 4 w 196"/>
                <a:gd name="T35" fmla="*/ 37 h 196"/>
                <a:gd name="T36" fmla="*/ 0 w 196"/>
                <a:gd name="T37" fmla="*/ 41 h 196"/>
                <a:gd name="T38" fmla="*/ 0 w 196"/>
                <a:gd name="T39" fmla="*/ 169 h 196"/>
                <a:gd name="T40" fmla="*/ 4 w 196"/>
                <a:gd name="T41" fmla="*/ 173 h 196"/>
                <a:gd name="T42" fmla="*/ 96 w 196"/>
                <a:gd name="T43" fmla="*/ 195 h 196"/>
                <a:gd name="T44" fmla="*/ 98 w 196"/>
                <a:gd name="T45" fmla="*/ 196 h 196"/>
                <a:gd name="T46" fmla="*/ 15 w 196"/>
                <a:gd name="T47" fmla="*/ 37 h 196"/>
                <a:gd name="T48" fmla="*/ 30 w 196"/>
                <a:gd name="T49" fmla="*/ 38 h 196"/>
                <a:gd name="T50" fmla="*/ 30 w 196"/>
                <a:gd name="T51" fmla="*/ 133 h 196"/>
                <a:gd name="T52" fmla="*/ 32 w 196"/>
                <a:gd name="T53" fmla="*/ 136 h 196"/>
                <a:gd name="T54" fmla="*/ 86 w 196"/>
                <a:gd name="T55" fmla="*/ 176 h 196"/>
                <a:gd name="T56" fmla="*/ 15 w 196"/>
                <a:gd name="T57" fmla="*/ 158 h 196"/>
                <a:gd name="T58" fmla="*/ 15 w 196"/>
                <a:gd name="T59" fmla="*/ 37 h 196"/>
                <a:gd name="T60" fmla="*/ 181 w 196"/>
                <a:gd name="T61" fmla="*/ 158 h 196"/>
                <a:gd name="T62" fmla="*/ 102 w 196"/>
                <a:gd name="T63" fmla="*/ 179 h 196"/>
                <a:gd name="T64" fmla="*/ 102 w 196"/>
                <a:gd name="T65" fmla="*/ 59 h 196"/>
                <a:gd name="T66" fmla="*/ 181 w 196"/>
                <a:gd name="T67" fmla="*/ 37 h 196"/>
                <a:gd name="T68" fmla="*/ 181 w 196"/>
                <a:gd name="T69" fmla="*/ 1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6" h="196">
                  <a:moveTo>
                    <a:pt x="98" y="196"/>
                  </a:moveTo>
                  <a:cubicBezTo>
                    <a:pt x="99" y="196"/>
                    <a:pt x="100" y="195"/>
                    <a:pt x="100" y="195"/>
                  </a:cubicBezTo>
                  <a:cubicBezTo>
                    <a:pt x="105" y="193"/>
                    <a:pt x="151" y="173"/>
                    <a:pt x="192" y="173"/>
                  </a:cubicBezTo>
                  <a:cubicBezTo>
                    <a:pt x="195" y="173"/>
                    <a:pt x="196" y="171"/>
                    <a:pt x="196" y="169"/>
                  </a:cubicBezTo>
                  <a:cubicBezTo>
                    <a:pt x="196" y="41"/>
                    <a:pt x="196" y="41"/>
                    <a:pt x="196" y="41"/>
                  </a:cubicBezTo>
                  <a:cubicBezTo>
                    <a:pt x="196" y="39"/>
                    <a:pt x="195" y="37"/>
                    <a:pt x="192" y="37"/>
                  </a:cubicBezTo>
                  <a:cubicBezTo>
                    <a:pt x="191" y="37"/>
                    <a:pt x="190" y="37"/>
                    <a:pt x="189" y="37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9" y="31"/>
                    <a:pt x="188" y="30"/>
                    <a:pt x="185" y="30"/>
                  </a:cubicBezTo>
                  <a:cubicBezTo>
                    <a:pt x="152" y="30"/>
                    <a:pt x="111" y="46"/>
                    <a:pt x="100" y="51"/>
                  </a:cubicBezTo>
                  <a:cubicBezTo>
                    <a:pt x="79" y="23"/>
                    <a:pt x="37" y="2"/>
                    <a:pt x="35" y="1"/>
                  </a:cubicBezTo>
                  <a:cubicBezTo>
                    <a:pt x="34" y="0"/>
                    <a:pt x="33" y="0"/>
                    <a:pt x="31" y="1"/>
                  </a:cubicBezTo>
                  <a:cubicBezTo>
                    <a:pt x="30" y="1"/>
                    <a:pt x="30" y="3"/>
                    <a:pt x="30" y="4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4" y="30"/>
                    <a:pt x="17" y="30"/>
                    <a:pt x="12" y="30"/>
                  </a:cubicBezTo>
                  <a:cubicBezTo>
                    <a:pt x="9" y="30"/>
                    <a:pt x="8" y="31"/>
                    <a:pt x="8" y="33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5" y="37"/>
                    <a:pt x="4" y="37"/>
                  </a:cubicBezTo>
                  <a:cubicBezTo>
                    <a:pt x="2" y="37"/>
                    <a:pt x="0" y="39"/>
                    <a:pt x="0" y="41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1"/>
                    <a:pt x="2" y="173"/>
                    <a:pt x="4" y="173"/>
                  </a:cubicBezTo>
                  <a:cubicBezTo>
                    <a:pt x="45" y="173"/>
                    <a:pt x="90" y="192"/>
                    <a:pt x="96" y="195"/>
                  </a:cubicBezTo>
                  <a:cubicBezTo>
                    <a:pt x="96" y="195"/>
                    <a:pt x="98" y="196"/>
                    <a:pt x="98" y="196"/>
                  </a:cubicBezTo>
                  <a:moveTo>
                    <a:pt x="15" y="37"/>
                  </a:moveTo>
                  <a:cubicBezTo>
                    <a:pt x="20" y="37"/>
                    <a:pt x="25" y="38"/>
                    <a:pt x="30" y="38"/>
                  </a:cubicBezTo>
                  <a:cubicBezTo>
                    <a:pt x="30" y="133"/>
                    <a:pt x="30" y="133"/>
                    <a:pt x="30" y="133"/>
                  </a:cubicBezTo>
                  <a:cubicBezTo>
                    <a:pt x="30" y="135"/>
                    <a:pt x="31" y="136"/>
                    <a:pt x="32" y="136"/>
                  </a:cubicBezTo>
                  <a:cubicBezTo>
                    <a:pt x="32" y="136"/>
                    <a:pt x="65" y="153"/>
                    <a:pt x="86" y="176"/>
                  </a:cubicBezTo>
                  <a:cubicBezTo>
                    <a:pt x="70" y="169"/>
                    <a:pt x="41" y="159"/>
                    <a:pt x="15" y="158"/>
                  </a:cubicBezTo>
                  <a:lnTo>
                    <a:pt x="15" y="37"/>
                  </a:lnTo>
                  <a:close/>
                  <a:moveTo>
                    <a:pt x="181" y="158"/>
                  </a:moveTo>
                  <a:cubicBezTo>
                    <a:pt x="151" y="160"/>
                    <a:pt x="115" y="174"/>
                    <a:pt x="102" y="17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11" y="54"/>
                    <a:pt x="150" y="38"/>
                    <a:pt x="181" y="37"/>
                  </a:cubicBezTo>
                  <a:lnTo>
                    <a:pt x="181" y="15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66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D407CC2-FBEB-4CD3-8C5C-D914D3E5B2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157"/>
            <a:ext cx="9144000" cy="6127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C96DC46-3191-40F8-A5C2-872759F8D130}"/>
              </a:ext>
            </a:extLst>
          </p:cNvPr>
          <p:cNvSpPr/>
          <p:nvPr userDrawn="1"/>
        </p:nvSpPr>
        <p:spPr>
          <a:xfrm>
            <a:off x="647482" y="-6156"/>
            <a:ext cx="8373114" cy="61276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lvl="1" indent="0" algn="l" defTabSz="914300" rtl="0" eaLnBrk="1" latinLnBrk="0" hangingPunct="1">
              <a:lnSpc>
                <a:spcPct val="100000"/>
              </a:lnSpc>
              <a:spcBef>
                <a:spcPts val="844"/>
              </a:spcBef>
              <a:buFont typeface="Arial" panose="020B0604020202020204" pitchFamily="34" charset="0"/>
              <a:buNone/>
            </a:pPr>
            <a:r>
              <a:rPr lang="en-GB" sz="1125" b="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Baseline medications subgroups in IMPACT</a:t>
            </a:r>
          </a:p>
        </p:txBody>
      </p:sp>
      <p:sp>
        <p:nvSpPr>
          <p:cNvPr id="29" name="Rectangle 2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CC598B6-089D-46BC-AB75-72EB56F3DCB2}"/>
              </a:ext>
            </a:extLst>
          </p:cNvPr>
          <p:cNvSpPr>
            <a:spLocks noChangeAspect="1"/>
          </p:cNvSpPr>
          <p:nvPr userDrawn="1"/>
        </p:nvSpPr>
        <p:spPr>
          <a:xfrm>
            <a:off x="1027792" y="6374460"/>
            <a:ext cx="405049" cy="4050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1EB646A-402B-47D6-97DE-B1EAD190C8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4989" y="113654"/>
            <a:ext cx="1051088" cy="359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03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  <p:txStyles>
    <p:titleStyle>
      <a:lvl1pPr algn="l" defTabSz="914300" rtl="0" eaLnBrk="1" latinLnBrk="0" hangingPunct="1">
        <a:lnSpc>
          <a:spcPct val="90000"/>
        </a:lnSpc>
        <a:spcBef>
          <a:spcPct val="0"/>
        </a:spcBef>
        <a:buNone/>
        <a:defRPr sz="2179" b="1" kern="1200">
          <a:solidFill>
            <a:schemeClr val="accent1"/>
          </a:solidFill>
          <a:latin typeface="+mj-lt"/>
          <a:ea typeface="+mj-ea"/>
          <a:cs typeface="+mj-cs"/>
        </a:defRPr>
      </a:lvl1pPr>
      <a:lvl2pPr marL="0" indent="0" algn="l" defTabSz="914300" rtl="0" eaLnBrk="1" latinLnBrk="0" hangingPunct="1">
        <a:lnSpc>
          <a:spcPct val="100000"/>
        </a:lnSpc>
        <a:spcBef>
          <a:spcPts val="844"/>
        </a:spcBef>
        <a:buFont typeface="Arial" panose="020B0604020202020204" pitchFamily="34" charset="0"/>
        <a:buNone/>
        <a:defRPr lang="en-US" sz="1547" i="1" kern="1200" dirty="0">
          <a:solidFill>
            <a:srgbClr val="FF0000"/>
          </a:solidFill>
          <a:latin typeface="Georgia" panose="02040502050405020303" pitchFamily="18" charset="0"/>
          <a:ea typeface="+mn-ea"/>
          <a:cs typeface="+mn-cs"/>
        </a:defRPr>
      </a:lvl2pPr>
    </p:titleStyle>
    <p:bodyStyle>
      <a:lvl1pPr marL="0" indent="0" algn="l" defTabSz="9143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1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3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110" i="0" kern="1200">
          <a:solidFill>
            <a:schemeClr val="accent2"/>
          </a:solidFill>
          <a:latin typeface="+mj-lt"/>
          <a:ea typeface="+mn-ea"/>
          <a:cs typeface="+mn-cs"/>
        </a:defRPr>
      </a:lvl2pPr>
      <a:lvl3pPr marL="0" indent="0" algn="l" defTabSz="914300" rtl="0" eaLnBrk="1" latinLnBrk="0" hangingPunct="1">
        <a:lnSpc>
          <a:spcPct val="100000"/>
        </a:lnSpc>
        <a:spcBef>
          <a:spcPts val="422"/>
        </a:spcBef>
        <a:buFont typeface="Arial" panose="020B0604020202020204" pitchFamily="34" charset="0"/>
        <a:buNone/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202522" indent="-202522" algn="l" defTabSz="914300" rtl="0" eaLnBrk="1" latinLnBrk="0" hangingPunct="1">
        <a:lnSpc>
          <a:spcPct val="100000"/>
        </a:lnSpc>
        <a:spcBef>
          <a:spcPts val="422"/>
        </a:spcBef>
        <a:buClr>
          <a:schemeClr val="accent2"/>
        </a:buClr>
        <a:buFont typeface="Arial" panose="020B0604020202020204" pitchFamily="34" charset="0"/>
        <a:buChar char="‒"/>
        <a:defRPr lang="en-US" sz="1266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00" rtl="0" eaLnBrk="1" latinLnBrk="0" hangingPunct="1">
        <a:lnSpc>
          <a:spcPct val="100000"/>
        </a:lnSpc>
        <a:spcBef>
          <a:spcPts val="0"/>
        </a:spcBef>
        <a:spcAft>
          <a:spcPts val="211"/>
        </a:spcAft>
        <a:buFont typeface="Arial" panose="020B0604020202020204" pitchFamily="34" charset="0"/>
        <a:buNone/>
        <a:defRPr sz="774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7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6" indent="-228575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2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1" algn="l" defTabSz="91430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408">
          <p15:clr>
            <a:srgbClr val="F26B43"/>
          </p15:clr>
        </p15:guide>
        <p15:guide id="2" pos="7951">
          <p15:clr>
            <a:srgbClr val="F26B43"/>
          </p15:clr>
        </p15:guide>
        <p15:guide id="3" pos="1656">
          <p15:clr>
            <a:srgbClr val="F26B43"/>
          </p15:clr>
        </p15:guide>
        <p15:guide id="4" pos="15223">
          <p15:clr>
            <a:srgbClr val="F26B43"/>
          </p15:clr>
        </p15:guide>
        <p15:guide id="6" orient="horz" pos="1087">
          <p15:clr>
            <a:srgbClr val="F26B43"/>
          </p15:clr>
        </p15:guide>
        <p15:guide id="7" orient="horz" pos="10817">
          <p15:clr>
            <a:srgbClr val="F26B43"/>
          </p15:clr>
        </p15:guide>
        <p15:guide id="8" orient="horz" pos="11202">
          <p15:clr>
            <a:srgbClr val="F26B43"/>
          </p15:clr>
        </p15:guide>
        <p15:guide id="9" pos="240">
          <p15:clr>
            <a:srgbClr val="F26B43"/>
          </p15:clr>
        </p15:guide>
        <p15:guide id="10" pos="15926">
          <p15:clr>
            <a:srgbClr val="F26B43"/>
          </p15:clr>
        </p15:guide>
        <p15:guide id="11" orient="horz" pos="10658">
          <p15:clr>
            <a:srgbClr val="F26B43"/>
          </p15:clr>
        </p15:guide>
        <p15:guide id="12" pos="580">
          <p15:clr>
            <a:srgbClr val="F26B43"/>
          </p15:clr>
        </p15:guide>
        <p15:guide id="13" pos="7611">
          <p15:clr>
            <a:srgbClr val="F26B43"/>
          </p15:clr>
        </p15:guide>
        <p15:guide id="14" orient="horz" pos="758">
          <p15:clr>
            <a:srgbClr val="F26B43"/>
          </p15:clr>
        </p15:guide>
        <p15:guide id="15" pos="1770">
          <p15:clr>
            <a:srgbClr val="F26B43"/>
          </p15:clr>
        </p15:guide>
        <p15:guide id="16" pos="2848">
          <p15:clr>
            <a:srgbClr val="F26B43"/>
          </p15:clr>
        </p15:guide>
        <p15:guide id="17" pos="2962">
          <p15:clr>
            <a:srgbClr val="F26B43"/>
          </p15:clr>
        </p15:guide>
        <p15:guide id="18" pos="4039">
          <p15:clr>
            <a:srgbClr val="F26B43"/>
          </p15:clr>
        </p15:guide>
        <p15:guide id="19" pos="4151">
          <p15:clr>
            <a:srgbClr val="F26B43"/>
          </p15:clr>
        </p15:guide>
        <p15:guide id="20" pos="5229">
          <p15:clr>
            <a:srgbClr val="F26B43"/>
          </p15:clr>
        </p15:guide>
        <p15:guide id="21" pos="5343">
          <p15:clr>
            <a:srgbClr val="F26B43"/>
          </p15:clr>
        </p15:guide>
        <p15:guide id="22" pos="6420">
          <p15:clr>
            <a:srgbClr val="F26B43"/>
          </p15:clr>
        </p15:guide>
        <p15:guide id="23" pos="6532">
          <p15:clr>
            <a:srgbClr val="F26B43"/>
          </p15:clr>
        </p15:guide>
        <p15:guide id="24" orient="horz" pos="5680">
          <p15:clr>
            <a:srgbClr val="F26B43"/>
          </p15:clr>
        </p15:guide>
        <p15:guide id="25" orient="horz" pos="6065">
          <p15:clr>
            <a:srgbClr val="F26B43"/>
          </p15:clr>
        </p15:guide>
        <p15:guide id="26" pos="7271">
          <p15:clr>
            <a:srgbClr val="F26B43"/>
          </p15:clr>
        </p15:guide>
        <p15:guide id="27" pos="920">
          <p15:clr>
            <a:srgbClr val="F26B43"/>
          </p15:clr>
        </p15:guide>
        <p15:guide id="28" orient="horz" pos="1733">
          <p15:clr>
            <a:srgbClr val="F26B43"/>
          </p15:clr>
        </p15:guide>
        <p15:guide id="29" orient="horz" pos="5067">
          <p15:clr>
            <a:srgbClr val="F26B43"/>
          </p15:clr>
        </p15:guide>
        <p15:guide id="30" orient="horz" pos="1847">
          <p15:clr>
            <a:srgbClr val="F26B43"/>
          </p15:clr>
        </p15:guide>
        <p15:guide id="31" orient="horz" pos="1507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9927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  <p:sldLayoutId id="2147484261" r:id="rId16"/>
    <p:sldLayoutId id="2147484262" r:id="rId17"/>
    <p:sldLayoutId id="2147484263" r:id="rId18"/>
    <p:sldLayoutId id="2147484264" r:id="rId19"/>
    <p:sldLayoutId id="2147484265" r:id="rId20"/>
    <p:sldLayoutId id="2147484266" r:id="rId21"/>
    <p:sldLayoutId id="2147484267" r:id="rId22"/>
    <p:sldLayoutId id="2147484268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188929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1" y="6437315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3" y="6437315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6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5" y="294810"/>
            <a:ext cx="7577139" cy="2539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2"/>
            <a:ext cx="554400" cy="47620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5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6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1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1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1268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  <p:sldLayoutId id="2147484281" r:id="rId12"/>
    <p:sldLayoutId id="2147484282" r:id="rId13"/>
    <p:sldLayoutId id="2147484283" r:id="rId14"/>
    <p:sldLayoutId id="2147484284" r:id="rId15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2500" indent="-202500" algn="l" defTabSz="685800" rtl="0" eaLnBrk="1" latinLnBrk="0" hangingPunct="1">
        <a:spcBef>
          <a:spcPts val="0"/>
        </a:spcBef>
        <a:spcAft>
          <a:spcPts val="450"/>
        </a:spcAft>
        <a:buClr>
          <a:schemeClr val="accent2"/>
        </a:buClr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03622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105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075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10816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125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215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50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525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188932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3" y="6437319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5" y="6437319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6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6"/>
            <a:ext cx="554400" cy="47620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9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600">
                <a:solidFill>
                  <a:schemeClr val="accent2"/>
                </a:solidFill>
              </a:defRPr>
            </a:lvl1pPr>
          </a:lstStyle>
          <a:p>
            <a:pPr algn="ctr"/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1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1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00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hf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2495" indent="-202495" algn="l" defTabSz="685783" rtl="0" eaLnBrk="1" latinLnBrk="0" hangingPunct="1">
        <a:spcBef>
          <a:spcPts val="0"/>
        </a:spcBef>
        <a:spcAft>
          <a:spcPts val="450"/>
        </a:spcAft>
        <a:buClr>
          <a:schemeClr val="accent2"/>
        </a:buClr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03612" indent="-202495" algn="l" defTabSz="685783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105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07485" indent="-202495" algn="l" defTabSz="685783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10796" indent="-202495" algn="l" defTabSz="685783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12475" indent="-202495" algn="l" defTabSz="685783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214970" indent="-202495" algn="l" defTabSz="685783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49966" indent="-202495" algn="l" defTabSz="685783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52461" indent="-202495" algn="l" defTabSz="685783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54957" indent="-202495" algn="l" defTabSz="685783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E9DD3D82-9A17-4182-A9E9-FED9A9664DD5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5709C9-D58C-4827-AC0B-FF003AC90AF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4998368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42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2358392"/>
            <a:ext cx="2624000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794719"/>
            <a:ext cx="4462527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387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A030F-5D6F-4C78-8EEE-627111FF1EE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7150-899C-40A2-AA96-A85FB1996A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5002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3034" y="6272010"/>
            <a:ext cx="830123" cy="365125"/>
          </a:xfrm>
          <a:prstGeom prst="rect">
            <a:avLst/>
          </a:prstGeom>
        </p:spPr>
        <p:txBody>
          <a:bodyPr vert="horz" lIns="72000" tIns="0" rIns="0" bIns="0" rtlCol="0" anchor="t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59153" y="384853"/>
            <a:ext cx="7577139" cy="2539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272010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1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pPr algn="ctr"/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9152" y="6132244"/>
            <a:ext cx="84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9152" y="1438055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8" y="316154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573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  <p:sldLayoutId id="2147484359" r:id="rId13"/>
    <p:sldLayoutId id="2147484360" r:id="rId14"/>
    <p:sldLayoutId id="2147484361" r:id="rId15"/>
    <p:sldLayoutId id="2147484362" r:id="rId16"/>
    <p:sldLayoutId id="2147484363" r:id="rId17"/>
    <p:sldLayoutId id="2147484364" r:id="rId18"/>
    <p:sldLayoutId id="2147484365" r:id="rId19"/>
    <p:sldLayoutId id="2147484366" r:id="rId20"/>
    <p:sldLayoutId id="2147484367" r:id="rId21"/>
    <p:sldLayoutId id="2147484368" r:id="rId22"/>
    <p:sldLayoutId id="2147484369" r:id="rId23"/>
    <p:sldLayoutId id="2147484370" r:id="rId24"/>
    <p:sldLayoutId id="2147484371" r:id="rId25"/>
  </p:sldLayoutIdLst>
  <p:hf hdr="0" ftr="0" dt="0"/>
  <p:txStyles>
    <p:titleStyle>
      <a:lvl1pPr algn="l" defTabSz="68575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2486" indent="-202486" algn="l" defTabSz="685750" rtl="0" eaLnBrk="1" latinLnBrk="0" hangingPunct="1">
        <a:spcBef>
          <a:spcPts val="0"/>
        </a:spcBef>
        <a:spcAft>
          <a:spcPts val="450"/>
        </a:spcAft>
        <a:buClr>
          <a:schemeClr val="tx1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03592" indent="-202486" algn="l" defTabSz="68575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607455" indent="-202486" algn="l" defTabSz="68575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810755" indent="-202486" algn="l" defTabSz="68575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12425" indent="-202486" algn="l" defTabSz="68575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214909" indent="-202486" algn="l" defTabSz="68575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49899" indent="-202486" algn="l" defTabSz="68575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52385" indent="-202486" algn="l" defTabSz="68575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54869" indent="-202486" algn="l" defTabSz="68575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1" cstate="print"/>
          <a:stretch>
            <a:fillRect/>
          </a:stretch>
        </p:blipFill>
        <p:spPr>
          <a:xfrm>
            <a:off x="8008453" y="198783"/>
            <a:ext cx="1015747" cy="678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674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  <p:sldLayoutId id="2147484387" r:id="rId15"/>
    <p:sldLayoutId id="2147484388" r:id="rId16"/>
    <p:sldLayoutId id="2147484389" r:id="rId17"/>
    <p:sldLayoutId id="2147484390" r:id="rId18"/>
    <p:sldLayoutId id="2147484391" r:id="rId19"/>
    <p:sldLayoutId id="2147484392" r:id="rId20"/>
    <p:sldLayoutId id="2147484393" r:id="rId21"/>
    <p:sldLayoutId id="2147484394" r:id="rId22"/>
    <p:sldLayoutId id="2147484395" r:id="rId23"/>
    <p:sldLayoutId id="2147484396" r:id="rId24"/>
    <p:sldLayoutId id="2147484397" r:id="rId25"/>
    <p:sldLayoutId id="2147484398" r:id="rId26"/>
    <p:sldLayoutId id="2147484399" r:id="rId27"/>
    <p:sldLayoutId id="2147484400" r:id="rId28"/>
    <p:sldLayoutId id="2147484401" r:id="rId29"/>
    <p:sldLayoutId id="2147484402" r:id="rId30"/>
    <p:sldLayoutId id="2147484403" r:id="rId31"/>
    <p:sldLayoutId id="2147484404" r:id="rId32"/>
    <p:sldLayoutId id="2147484405" r:id="rId33"/>
    <p:sldLayoutId id="2147484406" r:id="rId34"/>
    <p:sldLayoutId id="2147484407" r:id="rId35"/>
    <p:sldLayoutId id="2147484408" r:id="rId36"/>
    <p:sldLayoutId id="2147484409" r:id="rId37"/>
    <p:sldLayoutId id="2147484410" r:id="rId38"/>
    <p:sldLayoutId id="2147484411" r:id="rId3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43A8192-06CF-40B8-9B71-55F8426B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D779BE-9682-437A-AC14-CB095BDA9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85D866-48D4-4E84-A95A-546A7A33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3ADB1-EFBB-4A6D-B2EB-3A401020F4CA}" type="datetimeFigureOut">
              <a:rPr lang="el-GR" smtClean="0"/>
              <a:pPr/>
              <a:t>31/10/2024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3A0E2C-9688-4BBA-AC3D-97C45EC9A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8CBEC1-447A-47BB-AB1B-EB6A75A56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94A0A-8429-43A5-86B9-2986836B3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3938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  <p:sldLayoutId id="214748442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152" y="6272009"/>
            <a:ext cx="256502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16x9 core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3033" y="6272009"/>
            <a:ext cx="830123" cy="365125"/>
          </a:xfrm>
          <a:prstGeom prst="rect">
            <a:avLst/>
          </a:prstGeom>
        </p:spPr>
        <p:txBody>
          <a:bodyPr vert="horz" lIns="72000" tIns="0" rIns="0" bIns="0" rtlCol="0" anchor="t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59153" y="384853"/>
            <a:ext cx="7577139" cy="2539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272009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1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9152" y="6132244"/>
            <a:ext cx="84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59152" y="1438055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87" y="316153"/>
            <a:ext cx="749683" cy="959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924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</p:sldLayoutIdLst>
  <p:hf hdr="0"/>
  <p:txStyles>
    <p:titleStyle>
      <a:lvl1pPr algn="l" defTabSz="685767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2490" indent="-202490" algn="l" defTabSz="685767" rtl="0" eaLnBrk="1" latinLnBrk="0" hangingPunct="1">
        <a:spcBef>
          <a:spcPts val="0"/>
        </a:spcBef>
        <a:spcAft>
          <a:spcPts val="450"/>
        </a:spcAft>
        <a:buClr>
          <a:schemeClr val="tx1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03603" indent="-202490" algn="l" defTabSz="68576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607470" indent="-202490" algn="l" defTabSz="68576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810776" indent="-202490" algn="l" defTabSz="68576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12450" indent="-202490" algn="l" defTabSz="68576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214940" indent="-202490" algn="l" defTabSz="68576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49933" indent="-202490" algn="l" defTabSz="68576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52422" indent="-202490" algn="l" defTabSz="68576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54913" indent="-202490" algn="l" defTabSz="68576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7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28777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660191" y="6437313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192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rgbClr val="000000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738">
          <p15:clr>
            <a:srgbClr val="F26B43"/>
          </p15:clr>
        </p15:guide>
        <p15:guide id="2" pos="226">
          <p15:clr>
            <a:srgbClr val="F26B43"/>
          </p15:clr>
        </p15:guide>
        <p15:guide id="3" pos="5534">
          <p15:clr>
            <a:srgbClr val="F26B43"/>
          </p15:clr>
        </p15:guide>
        <p15:guide id="4" orient="horz" pos="369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1697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188931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371" y="6437319"/>
            <a:ext cx="2636807" cy="365125"/>
          </a:xfrm>
          <a:prstGeom prst="rect">
            <a:avLst/>
          </a:prstGeom>
        </p:spPr>
        <p:txBody>
          <a:bodyPr vert="horz" lIns="72000" tIns="0" rIns="0" bIns="0" rtlCol="0" anchor="t" anchorCtr="0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9A8B7D"/>
                </a:solidFill>
              </a:rPr>
              <a:t>xxxx</a:t>
            </a:r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7385" y="6437319"/>
            <a:ext cx="830123" cy="365125"/>
          </a:xfrm>
          <a:prstGeom prst="rect">
            <a:avLst/>
          </a:prstGeom>
        </p:spPr>
        <p:txBody>
          <a:bodyPr vert="horz" lIns="72000" tIns="0" rIns="0" bIns="0" rtlCol="0" anchor="t" anchorCtr="0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>
              <a:solidFill>
                <a:srgbClr val="9A8B7D"/>
              </a:solidFill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6" y="294810"/>
            <a:ext cx="7577139" cy="2539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2"/>
            <a:ext cx="554400" cy="47620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9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pPr algn="ctr"/>
            <a:endParaRPr lang="en-GB" dirty="0">
              <a:solidFill>
                <a:srgbClr val="9A8B7D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1" y="6323289"/>
            <a:ext cx="8416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1" y="1075533"/>
            <a:ext cx="84162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6440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</p:sldLayoutIdLst>
  <p:hf sldNum="0"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65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2500" indent="-202500" algn="l" defTabSz="685800" rtl="0" eaLnBrk="1" latinLnBrk="0" hangingPunct="1">
        <a:spcBef>
          <a:spcPts val="0"/>
        </a:spcBef>
        <a:spcAft>
          <a:spcPts val="450"/>
        </a:spcAft>
        <a:buClr>
          <a:schemeClr val="tx1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6075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810816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125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215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50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525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000" indent="-202500" algn="l" defTabSz="685800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7350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904" y="1179576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4x3 core presentation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7490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heading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1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/>
              <a:t>Insert your date / confidentiality text here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24" y="243156"/>
            <a:ext cx="743164" cy="7132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10419C2-0E93-4406-917C-F4A725DAE50C}"/>
              </a:ext>
            </a:extLst>
          </p:cNvPr>
          <p:cNvSpPr/>
          <p:nvPr userDrawn="1"/>
        </p:nvSpPr>
        <p:spPr bwMode="auto">
          <a:xfrm>
            <a:off x="198408" y="927503"/>
            <a:ext cx="8755811" cy="5874935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 algn="ct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Char char="–"/>
            </a:pPr>
            <a:endParaRPr lang="el-GR" sz="1200" b="1" kern="0" dirty="0" err="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175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  <p:sldLayoutId id="2147483966" r:id="rId18"/>
    <p:sldLayoutId id="2147483967" r:id="rId19"/>
    <p:sldLayoutId id="2147483968" r:id="rId2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4" y="1188927"/>
            <a:ext cx="8414246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50" y="6437313"/>
            <a:ext cx="25495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GB" dirty="0">
                <a:solidFill>
                  <a:srgbClr val="544F4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5102" y="6437313"/>
            <a:ext cx="830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>
                <a:solidFill>
                  <a:srgbClr val="544F40"/>
                </a:solidFill>
              </a:rPr>
              <a:pPr/>
              <a:t>‹#›</a:t>
            </a:fld>
            <a:endParaRPr lang="en-GB" dirty="0">
              <a:solidFill>
                <a:srgbClr val="544F40"/>
              </a:solidFill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45" y="360110"/>
            <a:ext cx="554400" cy="47620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5247" y="6437313"/>
            <a:ext cx="316473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544F40"/>
                </a:solidFill>
              </a:rPr>
              <a:t>Insert your date / confidentiality text here</a:t>
            </a:r>
            <a:endParaRPr lang="en-GB" dirty="0">
              <a:solidFill>
                <a:srgbClr val="544F4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74650" y="6323289"/>
            <a:ext cx="84162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74650" y="1075533"/>
            <a:ext cx="841622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5715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  <p:sldLayoutId id="2147484004" r:id="rId23"/>
    <p:sldLayoutId id="2147484005" r:id="rId24"/>
    <p:sldLayoutId id="2147484006" r:id="rId25"/>
    <p:sldLayoutId id="2147484007" r:id="rId26"/>
    <p:sldLayoutId id="2147484008" r:id="rId27"/>
    <p:sldLayoutId id="2147484009" r:id="rId28"/>
    <p:sldLayoutId id="2147484010" r:id="rId29"/>
    <p:sldLayoutId id="2147484011" r:id="rId30"/>
    <p:sldLayoutId id="2147484012" r:id="rId31"/>
    <p:sldLayoutId id="2147484013" r:id="rId32"/>
    <p:sldLayoutId id="2147484014" r:id="rId33"/>
    <p:sldLayoutId id="2147484015" r:id="rId3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1.xml"/><Relationship Id="rId4" Type="http://schemas.openxmlformats.org/officeDocument/2006/relationships/image" Target="../media/image7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1.xml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1.xml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12.xml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11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2.xml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oldcopd.org/gold-report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11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17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9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1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1.xml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Ορθογώνιο 5"/>
          <p:cNvSpPr>
            <a:spLocks noChangeArrowheads="1"/>
          </p:cNvSpPr>
          <p:nvPr/>
        </p:nvSpPr>
        <p:spPr bwMode="auto">
          <a:xfrm>
            <a:off x="2417548" y="5404788"/>
            <a:ext cx="4168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b="1" dirty="0" err="1">
                <a:solidFill>
                  <a:srgbClr val="002060"/>
                </a:solidFill>
                <a:latin typeface="Comic Sans MS" pitchFamily="66" charset="0"/>
              </a:rPr>
              <a:t>Ροβίνα</a:t>
            </a:r>
            <a:r>
              <a:rPr lang="el-GR" altLang="el-GR" sz="14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l-GR" altLang="el-GR" sz="1400" b="1" dirty="0" err="1">
                <a:solidFill>
                  <a:srgbClr val="002060"/>
                </a:solidFill>
                <a:latin typeface="Comic Sans MS" pitchFamily="66" charset="0"/>
              </a:rPr>
              <a:t>Νικολέττα</a:t>
            </a:r>
            <a:endParaRPr lang="el-GR" altLang="el-GR" sz="14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b="1" dirty="0">
                <a:solidFill>
                  <a:srgbClr val="002060"/>
                </a:solidFill>
                <a:latin typeface="Comic Sans MS" pitchFamily="66" charset="0"/>
              </a:rPr>
              <a:t>Αναπληρώτρια καθηγήτρια Πνευμονολογίας - Εντατικής Θεραπείας ΕΚΠΑ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b="1" dirty="0">
                <a:solidFill>
                  <a:srgbClr val="002060"/>
                </a:solidFill>
                <a:latin typeface="Comic Sans MS" pitchFamily="66" charset="0"/>
              </a:rPr>
              <a:t>Α Πανεπιστημιακή Πνευμονολογική Κλινική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b="1" dirty="0">
                <a:solidFill>
                  <a:srgbClr val="002060"/>
                </a:solidFill>
                <a:latin typeface="Comic Sans MS" pitchFamily="66" charset="0"/>
              </a:rPr>
              <a:t>ΝΝΘΑ «η Σωτηρία»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4745" y="3417216"/>
            <a:ext cx="8653805" cy="14875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defRPr/>
            </a:pPr>
            <a:r>
              <a:rPr lang="el-GR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Νέες κατευθυντήριες οδηγίες για τη ΧΑΠ 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70000"/>
              </a:lnSpc>
              <a:defRPr/>
            </a:pPr>
            <a:r>
              <a:rPr lang="el-GR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Φαρμακευτική και μη φαρμακευτική διαχείριση </a:t>
            </a:r>
            <a:r>
              <a:rPr lang="el-GR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της νόσου </a:t>
            </a:r>
            <a:endParaRPr lang="el-GR" altLang="el-GR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0327" y="512618"/>
            <a:ext cx="98367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1D306C-5860-44EB-A347-A034A2170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15" y="0"/>
            <a:ext cx="4293865" cy="2812211"/>
          </a:xfrm>
          <a:prstGeom prst="rect">
            <a:avLst/>
          </a:prstGeom>
        </p:spPr>
      </p:pic>
      <p:pic>
        <p:nvPicPr>
          <p:cNvPr id="74754" name="Picture 2" descr="https://goldcopd.org/wp-content/uploads/2023/11/GOLD-Website-2024-sca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11615" cy="2786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15275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5745" y="5112330"/>
            <a:ext cx="239156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748144" y="5373038"/>
            <a:ext cx="239156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179513" y="284460"/>
            <a:ext cx="7056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l-GR" b="1" dirty="0">
                <a:solidFill>
                  <a:srgbClr val="134679"/>
                </a:solidFill>
                <a:latin typeface="Comic Sans MS" pitchFamily="66" charset="0"/>
                <a:cs typeface="Tahoma" pitchFamily="34" charset="0"/>
              </a:rPr>
              <a:t>Ο ρόλος της </a:t>
            </a:r>
            <a:r>
              <a:rPr lang="el-GR" altLang="el-GR" b="1" dirty="0" err="1">
                <a:solidFill>
                  <a:srgbClr val="134679"/>
                </a:solidFill>
                <a:latin typeface="Comic Sans MS" pitchFamily="66" charset="0"/>
                <a:cs typeface="Tahoma" pitchFamily="34" charset="0"/>
              </a:rPr>
              <a:t>σπιρομέτρησης</a:t>
            </a:r>
            <a:r>
              <a:rPr lang="el-GR" altLang="el-GR" b="1" dirty="0">
                <a:solidFill>
                  <a:srgbClr val="134679"/>
                </a:solidFill>
                <a:latin typeface="Comic Sans MS" pitchFamily="66" charset="0"/>
                <a:cs typeface="Tahoma" pitchFamily="34" charset="0"/>
              </a:rPr>
              <a:t> στη ΧΑΠ</a:t>
            </a:r>
            <a:endParaRPr lang="en-US" altLang="el-GR" b="1" dirty="0">
              <a:solidFill>
                <a:srgbClr val="134679"/>
              </a:solidFill>
              <a:latin typeface="Comic Sans MS" pitchFamily="66" charset="0"/>
              <a:cs typeface="Tahoma" pitchFamily="34" charset="0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="" xmlns:a16="http://schemas.microsoft.com/office/drawing/2014/main" id="{EE1AA4C7-030F-4B81-A6D2-C1252A5B36EA}"/>
              </a:ext>
            </a:extLst>
          </p:cNvPr>
          <p:cNvSpPr txBox="1">
            <a:spLocks/>
          </p:cNvSpPr>
          <p:nvPr/>
        </p:nvSpPr>
        <p:spPr>
          <a:xfrm>
            <a:off x="4424343" y="6569790"/>
            <a:ext cx="460289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50" dirty="0">
                <a:solidFill>
                  <a:srgbClr val="002060"/>
                </a:solidFill>
              </a:rPr>
              <a:t>© 2023, 2024 Global Initiative for Chronic Obstructive Lung Disease</a:t>
            </a:r>
            <a:endParaRPr lang="en-AU" sz="750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86D99C-5E32-4F57-B090-0052AB74A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971" t="12328" r="4492" b="47205"/>
          <a:stretch/>
        </p:blipFill>
        <p:spPr bwMode="auto">
          <a:xfrm>
            <a:off x="408788" y="1365670"/>
            <a:ext cx="8031110" cy="464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93404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7199" y="5770873"/>
            <a:ext cx="4602890" cy="273844"/>
          </a:xfrm>
        </p:spPr>
        <p:txBody>
          <a:bodyPr/>
          <a:lstStyle/>
          <a:p>
            <a:r>
              <a:rPr lang="en-US" sz="750"/>
              <a:t>© 2023, 2024 Global Initiative for Chronic Obstructive Lung Disease</a:t>
            </a:r>
            <a:endParaRPr lang="en-AU" sz="75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567" t="31307" r="22143" b="23304"/>
          <a:stretch/>
        </p:blipFill>
        <p:spPr>
          <a:xfrm>
            <a:off x="86057" y="133266"/>
            <a:ext cx="1325881" cy="121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2B78FA-0118-E0B3-55AD-F1948B8C0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163" t="12417" r="4361" b="38893"/>
          <a:stretch/>
        </p:blipFill>
        <p:spPr bwMode="auto">
          <a:xfrm>
            <a:off x="1394276" y="1575949"/>
            <a:ext cx="6288735" cy="4331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="" xmlns:a16="http://schemas.microsoft.com/office/drawing/2014/main" id="{A51E09BE-A46F-4914-A07B-66660B605E62}"/>
              </a:ext>
            </a:extLst>
          </p:cNvPr>
          <p:cNvSpPr txBox="1">
            <a:spLocks/>
          </p:cNvSpPr>
          <p:nvPr/>
        </p:nvSpPr>
        <p:spPr>
          <a:xfrm>
            <a:off x="4424343" y="6569790"/>
            <a:ext cx="460289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50" dirty="0">
                <a:solidFill>
                  <a:srgbClr val="002060"/>
                </a:solidFill>
              </a:rPr>
              <a:t>© 2023, 2024 Global Initiative for Chronic Obstructive Lung Disease</a:t>
            </a:r>
            <a:endParaRPr lang="en-AU" sz="75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708D80-537C-4E81-99F4-D0C84BF4A21C}"/>
              </a:ext>
            </a:extLst>
          </p:cNvPr>
          <p:cNvSpPr txBox="1"/>
          <p:nvPr/>
        </p:nvSpPr>
        <p:spPr>
          <a:xfrm>
            <a:off x="2329962" y="369277"/>
            <a:ext cx="435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Εκτίμηση Δύσπνοιας</a:t>
            </a:r>
          </a:p>
        </p:txBody>
      </p:sp>
    </p:spTree>
    <p:extLst>
      <p:ext uri="{BB962C8B-B14F-4D97-AF65-F5344CB8AC3E}">
        <p14:creationId xmlns="" xmlns:p14="http://schemas.microsoft.com/office/powerpoint/2010/main" val="3399857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7199" y="5770873"/>
            <a:ext cx="4602890" cy="273844"/>
          </a:xfrm>
        </p:spPr>
        <p:txBody>
          <a:bodyPr/>
          <a:lstStyle/>
          <a:p>
            <a:r>
              <a:rPr lang="en-US" sz="750"/>
              <a:t>© 2023, 2024 Global Initiative for Chronic Obstructive Lung Disease</a:t>
            </a:r>
            <a:endParaRPr lang="en-AU" sz="75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567" t="31307" r="22143" b="23304"/>
          <a:stretch/>
        </p:blipFill>
        <p:spPr>
          <a:xfrm>
            <a:off x="165537" y="142693"/>
            <a:ext cx="1325881" cy="121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63235E-FDDE-C9EC-905E-8C9B36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163" t="12596" r="4253" b="25404"/>
          <a:stretch/>
        </p:blipFill>
        <p:spPr bwMode="auto">
          <a:xfrm>
            <a:off x="1743145" y="950762"/>
            <a:ext cx="5958554" cy="5220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="" xmlns:a16="http://schemas.microsoft.com/office/drawing/2014/main" id="{62AB4400-A9E0-416D-963C-9B2694928D3A}"/>
              </a:ext>
            </a:extLst>
          </p:cNvPr>
          <p:cNvSpPr txBox="1">
            <a:spLocks/>
          </p:cNvSpPr>
          <p:nvPr/>
        </p:nvSpPr>
        <p:spPr>
          <a:xfrm>
            <a:off x="4424343" y="6569790"/>
            <a:ext cx="460289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50" dirty="0">
                <a:solidFill>
                  <a:srgbClr val="002060"/>
                </a:solidFill>
              </a:rPr>
              <a:t>© 2023, 2024 Global Initiative for Chronic Obstructive Lung Disease</a:t>
            </a:r>
            <a:endParaRPr lang="en-AU" sz="75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5ED51B-9E2E-4303-B135-52D350F2E27F}"/>
              </a:ext>
            </a:extLst>
          </p:cNvPr>
          <p:cNvSpPr txBox="1"/>
          <p:nvPr/>
        </p:nvSpPr>
        <p:spPr>
          <a:xfrm>
            <a:off x="2362547" y="228043"/>
            <a:ext cx="5038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Εκτίμηση επίπτωσης νόσου</a:t>
            </a:r>
          </a:p>
        </p:txBody>
      </p:sp>
    </p:spTree>
    <p:extLst>
      <p:ext uri="{BB962C8B-B14F-4D97-AF65-F5344CB8AC3E}">
        <p14:creationId xmlns="" xmlns:p14="http://schemas.microsoft.com/office/powerpoint/2010/main" val="53189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25EED3B-5375-4C6F-BE0A-E5D32A3CE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1783"/>
            <a:ext cx="7886700" cy="45236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H </a:t>
            </a:r>
            <a:r>
              <a:rPr lang="el-GR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αξιολόγηση των συμπτωμάτων γίνεται με ειδικά και </a:t>
            </a:r>
            <a:r>
              <a:rPr lang="el-GR" sz="2400" b="1" dirty="0" err="1">
                <a:solidFill>
                  <a:srgbClr val="061F5C"/>
                </a:solidFill>
                <a:latin typeface="Comic Sans MS" panose="030F0702030302020204" pitchFamily="66" charset="0"/>
              </a:rPr>
              <a:t>στανταρισμένα</a:t>
            </a:r>
            <a:r>
              <a:rPr lang="el-GR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 εργαλεία</a:t>
            </a:r>
            <a:endParaRPr lang="en-US" sz="2400" b="1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15D4C2-0461-4CB8-8557-85E8D374C946}"/>
              </a:ext>
            </a:extLst>
          </p:cNvPr>
          <p:cNvSpPr txBox="1"/>
          <p:nvPr/>
        </p:nvSpPr>
        <p:spPr>
          <a:xfrm>
            <a:off x="2356369" y="3724596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i="1" dirty="0"/>
              <a:t>GOLD </a:t>
            </a:r>
            <a:r>
              <a:rPr lang="el-GR" sz="1050" b="1" i="1" dirty="0"/>
              <a:t>2020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="" xmlns:a16="http://schemas.microsoft.com/office/drawing/2014/main" id="{7D648222-487C-47A8-993C-2AF0E5A5F5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35872933"/>
              </p:ext>
            </p:extLst>
          </p:nvPr>
        </p:nvGraphicFramePr>
        <p:xfrm>
          <a:off x="108847" y="2217690"/>
          <a:ext cx="3134916" cy="1988969"/>
        </p:xfrm>
        <a:graphic>
          <a:graphicData uri="http://schemas.openxmlformats.org/drawingml/2006/table">
            <a:tbl>
              <a:tblPr/>
              <a:tblGrid>
                <a:gridCol w="6292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056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1509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b="1" dirty="0">
                          <a:solidFill>
                            <a:schemeClr val="tx1"/>
                          </a:solidFill>
                        </a:rPr>
                        <a:t>Βαθμός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50662" marR="50662" marT="25329" marB="2532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b="1" dirty="0">
                          <a:solidFill>
                            <a:schemeClr val="tx1"/>
                          </a:solidFill>
                        </a:rPr>
                        <a:t>Περιγραφή της δύσπνοιας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50662" marR="50662" marT="25329" marB="2532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5600"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solidFill>
                            <a:schemeClr val="tx1"/>
                          </a:solidFill>
                          <a:effectLst/>
                        </a:rPr>
                        <a:t>Έχω δύσπνοια μόνο στην έντονη άσκηση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2869"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solidFill>
                            <a:schemeClr val="tx1"/>
                          </a:solidFill>
                          <a:effectLst/>
                        </a:rPr>
                        <a:t>Έχω δύσπνοια όταν βαδίζω γρήγορα σε επίπεδο έδαφος ή βαδίζω σε μικρή ανηφόρα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3578"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solidFill>
                            <a:schemeClr val="tx1"/>
                          </a:solidFill>
                          <a:effectLst/>
                        </a:rPr>
                        <a:t>Σε επίπεδο έδαφος,</a:t>
                      </a:r>
                      <a:r>
                        <a:rPr lang="el-GR" sz="800" baseline="0" dirty="0">
                          <a:solidFill>
                            <a:schemeClr val="tx1"/>
                          </a:solidFill>
                          <a:effectLst/>
                        </a:rPr>
                        <a:t> βαδίζω πιο αργά από άτομα της ίδιας ηλικίας λόγω δύσπνοιας ή πρέπει να σταματήσω για μια ανάσα όταν βαδίζω με το δικό μου ρυθμό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7848"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solidFill>
                            <a:schemeClr val="tx1"/>
                          </a:solidFill>
                          <a:effectLst/>
                        </a:rPr>
                        <a:t>Σταματάω για να πάρω</a:t>
                      </a:r>
                      <a:r>
                        <a:rPr lang="el-GR" sz="800" baseline="0" dirty="0">
                          <a:solidFill>
                            <a:schemeClr val="tx1"/>
                          </a:solidFill>
                          <a:effectLst/>
                        </a:rPr>
                        <a:t> μια ανάσα</a:t>
                      </a:r>
                      <a:r>
                        <a:rPr lang="el-GR" sz="800" dirty="0">
                          <a:solidFill>
                            <a:schemeClr val="tx1"/>
                          </a:solidFill>
                          <a:effectLst/>
                        </a:rPr>
                        <a:t> μετά από 100 μέτρα περίπου ή μετά από λίγα λεπτά σε επίπεδο έδαφος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565"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l-GR" sz="800" dirty="0">
                          <a:solidFill>
                            <a:schemeClr val="tx1"/>
                          </a:solidFill>
                          <a:effectLst/>
                        </a:rPr>
                        <a:t>Έχω τόσο δύσπνοια που</a:t>
                      </a:r>
                      <a:r>
                        <a:rPr lang="el-GR" sz="800" baseline="0" dirty="0">
                          <a:solidFill>
                            <a:schemeClr val="tx1"/>
                          </a:solidFill>
                          <a:effectLst/>
                        </a:rPr>
                        <a:t> δεν μπορώ να βγω από το σπίτι ή έχω δύσπνοια ακόμη και όταν ντύνομαι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662" marR="50662" marT="25329" marB="253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0" name="Ευθεία γραμμή σύνδεσης 9">
            <a:extLst>
              <a:ext uri="{FF2B5EF4-FFF2-40B4-BE49-F238E27FC236}">
                <a16:creationId xmlns="" xmlns:a16="http://schemas.microsoft.com/office/drawing/2014/main" id="{AA2D70AB-560B-4FF9-9D37-D5FA2000008A}"/>
              </a:ext>
            </a:extLst>
          </p:cNvPr>
          <p:cNvCxnSpPr>
            <a:cxnSpLocks/>
          </p:cNvCxnSpPr>
          <p:nvPr/>
        </p:nvCxnSpPr>
        <p:spPr>
          <a:xfrm>
            <a:off x="121146" y="2896050"/>
            <a:ext cx="31103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 12">
            <a:extLst>
              <a:ext uri="{FF2B5EF4-FFF2-40B4-BE49-F238E27FC236}">
                <a16:creationId xmlns="" xmlns:a16="http://schemas.microsoft.com/office/drawing/2014/main" id="{32CDCCEA-96BD-43CF-8C06-7F56268D0F7E}"/>
              </a:ext>
            </a:extLst>
          </p:cNvPr>
          <p:cNvSpPr/>
          <p:nvPr/>
        </p:nvSpPr>
        <p:spPr>
          <a:xfrm>
            <a:off x="1272418" y="1756025"/>
            <a:ext cx="1083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solidFill>
                  <a:srgbClr val="061F5C"/>
                </a:solidFill>
                <a:latin typeface="Comic Sans MS" panose="030F0702030302020204" pitchFamily="66" charset="0"/>
              </a:rPr>
              <a:t>mMRC</a:t>
            </a:r>
            <a:endParaRPr lang="en-US" sz="2400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860DDE1A-C615-4CF1-957E-88DF1FF6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7197" y="1358937"/>
            <a:ext cx="3337628" cy="431548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6C419965-488D-4C3C-83E9-5DA16741BAFE}"/>
              </a:ext>
            </a:extLst>
          </p:cNvPr>
          <p:cNvSpPr txBox="1">
            <a:spLocks noChangeArrowheads="1"/>
          </p:cNvSpPr>
          <p:nvPr/>
        </p:nvSpPr>
        <p:spPr>
          <a:xfrm>
            <a:off x="6604824" y="2386661"/>
            <a:ext cx="2451909" cy="16510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l-GR" sz="1200" b="1" dirty="0">
                <a:solidFill>
                  <a:srgbClr val="061F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Βαθμολογία </a:t>
            </a:r>
            <a:r>
              <a:rPr lang="en-US" sz="1200" b="1" dirty="0">
                <a:solidFill>
                  <a:srgbClr val="061F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el-GR" sz="1200" b="1" dirty="0">
                <a:solidFill>
                  <a:srgbClr val="061F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ΕΠΙΠΤΩΣΗ</a:t>
            </a:r>
            <a:endParaRPr lang="en-US" sz="1200" dirty="0">
              <a:solidFill>
                <a:srgbClr val="061F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l-GR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&lt;10</a:t>
            </a:r>
            <a:r>
              <a:rPr lang="en-US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			</a:t>
            </a:r>
            <a:r>
              <a:rPr lang="el-GR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Μικρή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l-GR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10-2</a:t>
            </a:r>
            <a:r>
              <a:rPr lang="en-US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0	                     </a:t>
            </a:r>
            <a:r>
              <a:rPr lang="el-GR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Μεσαία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l-GR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&gt;20</a:t>
            </a:r>
            <a:r>
              <a:rPr lang="en-US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		</a:t>
            </a:r>
            <a:r>
              <a:rPr lang="el-GR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Υψηλή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l-GR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&gt;30</a:t>
            </a:r>
            <a:r>
              <a:rPr lang="en-US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	</a:t>
            </a:r>
            <a:r>
              <a:rPr lang="el-GR" sz="1200" dirty="0">
                <a:solidFill>
                  <a:srgbClr val="061F5C"/>
                </a:solidFill>
                <a:latin typeface="Comic Sans MS" panose="030F0702030302020204" pitchFamily="66" charset="0"/>
              </a:rPr>
              <a:t>              Πολύ υψηλή</a:t>
            </a:r>
          </a:p>
        </p:txBody>
      </p:sp>
      <p:cxnSp>
        <p:nvCxnSpPr>
          <p:cNvPr id="16" name="Straight Connector 6">
            <a:extLst>
              <a:ext uri="{FF2B5EF4-FFF2-40B4-BE49-F238E27FC236}">
                <a16:creationId xmlns="" xmlns:a16="http://schemas.microsoft.com/office/drawing/2014/main" id="{D46D8C10-1560-4AB1-8204-978416CDD58D}"/>
              </a:ext>
            </a:extLst>
          </p:cNvPr>
          <p:cNvCxnSpPr>
            <a:cxnSpLocks/>
          </p:cNvCxnSpPr>
          <p:nvPr/>
        </p:nvCxnSpPr>
        <p:spPr>
          <a:xfrm>
            <a:off x="6604824" y="2979341"/>
            <a:ext cx="2370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5566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7199" y="5770873"/>
            <a:ext cx="4602890" cy="273844"/>
          </a:xfrm>
        </p:spPr>
        <p:txBody>
          <a:bodyPr/>
          <a:lstStyle/>
          <a:p>
            <a:r>
              <a:rPr lang="en-US" sz="750"/>
              <a:t>© 2023, 2024 Global Initiative for Chronic Obstructive Lung Disease</a:t>
            </a:r>
            <a:endParaRPr lang="en-AU" sz="75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567" t="31307" r="22143" b="23304"/>
          <a:stretch/>
        </p:blipFill>
        <p:spPr>
          <a:xfrm>
            <a:off x="0" y="95558"/>
            <a:ext cx="1325881" cy="1210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8AEF81-D3BA-4AD0-D4DC-94CD0291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84" t="12239" r="4489" b="26926"/>
          <a:stretch/>
        </p:blipFill>
        <p:spPr bwMode="auto">
          <a:xfrm>
            <a:off x="1410037" y="685905"/>
            <a:ext cx="6257213" cy="5358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3627C4-3E95-4AE2-BC5C-4667DF585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BDEA11-09E9-4A1F-9D19-8A316F627C03}"/>
              </a:ext>
            </a:extLst>
          </p:cNvPr>
          <p:cNvSpPr txBox="1"/>
          <p:nvPr/>
        </p:nvSpPr>
        <p:spPr>
          <a:xfrm>
            <a:off x="2395904" y="95558"/>
            <a:ext cx="5271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Εκτίμηση βαρύτητας νόσου</a:t>
            </a:r>
          </a:p>
        </p:txBody>
      </p:sp>
    </p:spTree>
    <p:extLst>
      <p:ext uri="{BB962C8B-B14F-4D97-AF65-F5344CB8AC3E}">
        <p14:creationId xmlns="" xmlns:p14="http://schemas.microsoft.com/office/powerpoint/2010/main" val="250713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7199" y="5770873"/>
            <a:ext cx="4602890" cy="273844"/>
          </a:xfrm>
        </p:spPr>
        <p:txBody>
          <a:bodyPr/>
          <a:lstStyle/>
          <a:p>
            <a:r>
              <a:rPr lang="en-US" sz="750"/>
              <a:t>© 2023, 2024 Global Initiative for Chronic Obstructive Lung Disease</a:t>
            </a:r>
            <a:endParaRPr lang="en-AU" sz="75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567" t="31307" r="22143" b="23304"/>
          <a:stretch/>
        </p:blipFill>
        <p:spPr>
          <a:xfrm>
            <a:off x="0" y="0"/>
            <a:ext cx="1325881" cy="121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4520BD-0C3B-07E2-D2CB-6EEEBADA7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740" t="17687" r="4374" b="33537"/>
          <a:stretch/>
        </p:blipFill>
        <p:spPr bwMode="auto">
          <a:xfrm>
            <a:off x="1325881" y="1001070"/>
            <a:ext cx="6991816" cy="4855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D7806DA-08FB-45BB-BC32-4595B15BD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264E19D-952A-4BE8-957E-3DF251725123}"/>
              </a:ext>
            </a:extLst>
          </p:cNvPr>
          <p:cNvSpPr txBox="1"/>
          <p:nvPr/>
        </p:nvSpPr>
        <p:spPr>
          <a:xfrm>
            <a:off x="1424354" y="208381"/>
            <a:ext cx="709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Ο ρόλος της </a:t>
            </a:r>
            <a:r>
              <a:rPr lang="en-US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CT</a:t>
            </a:r>
            <a:r>
              <a:rPr lang="el-GR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 στη διάγνωση της ΧΑΠ</a:t>
            </a:r>
          </a:p>
        </p:txBody>
      </p:sp>
    </p:spTree>
    <p:extLst>
      <p:ext uri="{BB962C8B-B14F-4D97-AF65-F5344CB8AC3E}">
        <p14:creationId xmlns="" xmlns:p14="http://schemas.microsoft.com/office/powerpoint/2010/main" val="2117549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02943" y="-85500"/>
            <a:ext cx="7315200" cy="1154097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061F5C"/>
                </a:solidFill>
                <a:latin typeface="Comic Sans MS" panose="030F0702030302020204" pitchFamily="66" charset="0"/>
              </a:rPr>
              <a:t>Στόχοι της θεραπείας στη ΧΑΠ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297"/>
          <a:stretch/>
        </p:blipFill>
        <p:spPr>
          <a:xfrm>
            <a:off x="178517" y="1712376"/>
            <a:ext cx="3594794" cy="322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3173" y="5769917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i="1" dirty="0"/>
              <a:t>GOLD 20</a:t>
            </a:r>
            <a:r>
              <a:rPr lang="el-GR" sz="1050" b="1" i="1" dirty="0"/>
              <a:t>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75EEF5D-51A7-46E8-8123-1923DB9A0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2" y="2036190"/>
            <a:ext cx="5098421" cy="2577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D24610A-7F72-4549-8487-BAFE33438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4419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D22421E-A48C-4D0B-A01A-60096B1795B9}"/>
              </a:ext>
            </a:extLst>
          </p:cNvPr>
          <p:cNvSpPr/>
          <p:nvPr/>
        </p:nvSpPr>
        <p:spPr>
          <a:xfrm>
            <a:off x="1397976" y="285626"/>
            <a:ext cx="6348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Έμφαση στις μη φαρμακευτικές παρεμβάσεις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22B9AF-5F54-41CD-8799-D4AC26716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63" t="12239" r="4379" b="31392"/>
          <a:stretch/>
        </p:blipFill>
        <p:spPr bwMode="auto">
          <a:xfrm>
            <a:off x="1441092" y="1195753"/>
            <a:ext cx="6304931" cy="5029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BE46C5-4069-4067-86BB-CE0A0DDFC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097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94073" y="235527"/>
            <a:ext cx="114992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0C78ECEC-F022-4796-A7A3-B5F15AFF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97" t="9450" r="31491" b="7561"/>
          <a:stretch>
            <a:fillRect/>
          </a:stretch>
        </p:blipFill>
        <p:spPr bwMode="auto">
          <a:xfrm>
            <a:off x="5726734" y="1611081"/>
            <a:ext cx="30638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Τίτλος 1">
            <a:extLst>
              <a:ext uri="{FF2B5EF4-FFF2-40B4-BE49-F238E27FC236}">
                <a16:creationId xmlns="" xmlns:a16="http://schemas.microsoft.com/office/drawing/2014/main" id="{836C2ED9-29F3-4029-8F30-06763816624B}"/>
              </a:ext>
            </a:extLst>
          </p:cNvPr>
          <p:cNvSpPr txBox="1">
            <a:spLocks/>
          </p:cNvSpPr>
          <p:nvPr/>
        </p:nvSpPr>
        <p:spPr>
          <a:xfrm>
            <a:off x="1253836" y="0"/>
            <a:ext cx="7315200" cy="819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Διακοπή καπνίσματος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DEE67BE-E139-4DCA-AB0E-CF46941EF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628DD5D-A788-4CF8-ACF5-F0B2EEE04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89" y="1735575"/>
            <a:ext cx="5864469" cy="3206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095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953141" y="556239"/>
            <a:ext cx="7237716" cy="681540"/>
          </a:xfrm>
        </p:spPr>
        <p:txBody>
          <a:bodyPr>
            <a:noAutofit/>
          </a:bodyPr>
          <a:lstStyle/>
          <a:p>
            <a:pPr algn="ctr"/>
            <a:r>
              <a:rPr lang="el-G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Διακοπή καπνίσματος </a:t>
            </a:r>
            <a:br>
              <a:rPr lang="el-G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l-G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Μια από τις σημαντικότερες παρεμβάσεις αλλαγής της φυσικής ιστορίας της νόσου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8730" y="6191469"/>
            <a:ext cx="285527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Tonnesen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P et al ERJ 2007</a:t>
            </a:r>
          </a:p>
          <a:p>
            <a:pPr algn="r"/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Jha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P et al Nature reviews Cancer 2009</a:t>
            </a:r>
          </a:p>
          <a:p>
            <a:pPr algn="r"/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Rigotti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NA et al Lancet </a:t>
            </a:r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Resp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Med 2013</a:t>
            </a:r>
            <a:endParaRPr lang="el-GR" sz="105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6" y="2032467"/>
            <a:ext cx="4751959" cy="270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032467"/>
            <a:ext cx="3660167" cy="279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738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Titolo 4"/>
          <p:cNvSpPr>
            <a:spLocks noGrp="1"/>
          </p:cNvSpPr>
          <p:nvPr>
            <p:ph type="title" idx="4294967295"/>
          </p:nvPr>
        </p:nvSpPr>
        <p:spPr>
          <a:xfrm>
            <a:off x="2301059" y="356116"/>
            <a:ext cx="5243920" cy="1008112"/>
          </a:xfrm>
          <a:ln w="2540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Ορισμός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ΧΑΠ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(GOLD</a:t>
            </a:r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2024</a:t>
            </a:r>
            <a:r>
              <a:rPr lang="el-GR" sz="2400" b="1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en-GB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3043" name="Picture 2" descr="http://profile.ak.fbcdn.net/hprofile-ak-snc4/50235_108328309229487_331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57" y="284396"/>
            <a:ext cx="1316981" cy="11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160327" y="512618"/>
            <a:ext cx="98367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="" xmlns:a16="http://schemas.microsoft.com/office/drawing/2014/main" id="{95EDD323-A430-4097-9C70-1DBABAE50F16}"/>
              </a:ext>
            </a:extLst>
          </p:cNvPr>
          <p:cNvSpPr txBox="1">
            <a:spLocks/>
          </p:cNvSpPr>
          <p:nvPr/>
        </p:nvSpPr>
        <p:spPr>
          <a:xfrm>
            <a:off x="654176" y="2705493"/>
            <a:ext cx="8169312" cy="287654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Η  Χρόνια Αποφρακτική Πνευμονοπάθεια είναι μια συχνή νόσος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η οποία μπορεί να προληφθεί και να αντιμετωπιστεί.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/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/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Χαρακτηρίζεται από μόνιμα αναπνευστικά συμπτώματα και περιορισμό της ροής του αέρα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που οφείλονται σε παθολογία των αεραγωγών ή/και των κυψελίδων, συνήθως προκαλούνται από σημαντική έκθεση σε βλαπτικά σωματίδια ή αέρια και επηρεάζονται από παραμέτρους που αφορούν τον ίδιο τον ασθενή όπως είναι η παθολογική ανάπτυξη των πνευμόνων. 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/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/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Σημαντικά συνυπάρχοντα νοσήματα μπορεί να έχουν επίπτωση στη νοσηρότητα και τη θνητότητα των ασθενών.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l-G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98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47446" y="535545"/>
            <a:ext cx="6172200" cy="370637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Πνευμονική αποκατάσταση</a:t>
            </a:r>
            <a:r>
              <a:rPr lang="el-GR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02" y="1629905"/>
            <a:ext cx="8640960" cy="4250456"/>
          </a:xfrm>
        </p:spPr>
        <p:txBody>
          <a:bodyPr>
            <a:noAutofit/>
          </a:bodyPr>
          <a:lstStyle/>
          <a:p>
            <a:pPr algn="just"/>
            <a:r>
              <a:rPr lang="el-GR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Μειωμένη ικανότητα για άσκηση συνδυάζεται με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κακή ποιότητα ζωής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κατάθλιψη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συχνές παροξύνσεις και 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αυξημένη θνητότητα</a:t>
            </a:r>
          </a:p>
          <a:p>
            <a:pPr marL="0" indent="0" algn="just">
              <a:buNone/>
            </a:pPr>
            <a:r>
              <a:rPr lang="el-GR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endParaRPr lang="el-GR" sz="1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l-GR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Στα προγράμματα αποκατάστασης ο ασθενής λαμβάνει μια συνδυασμένη φροντίδα 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Βελτιστοποίηση φαρμακευτικής αγωγής 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Μυϊκή ενδυνάμωση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Φυσιοθεραπεία-τεχνικές αναπνοής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Διατροφική υποστήριξη </a:t>
            </a: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Ψυχολογική υποστήριξη (γνωσιακή- </a:t>
            </a:r>
            <a:r>
              <a:rPr lang="el-GR" sz="1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συμπεριφορική</a:t>
            </a:r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 ψυχοθεραπεία</a:t>
            </a:r>
            <a:r>
              <a:rPr lang="en-US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)</a:t>
            </a:r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sz="1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lvl="1" algn="just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Εκπαίδευση</a:t>
            </a: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754814"/>
            <a:ext cx="2106234" cy="1407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3901" y="6604084"/>
            <a:ext cx="23455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Spruit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M A et al AJRCCM 2014 </a:t>
            </a:r>
            <a:endParaRPr lang="el-GR" sz="105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9161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4908" y="320141"/>
            <a:ext cx="103909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/>
          </a:p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/>
          </a:p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/>
          </a:p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/>
          </a:p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B4983-6EDB-4CC7-97ED-BB9FDA0BF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986" t="11795" r="3986" b="26666"/>
          <a:stretch/>
        </p:blipFill>
        <p:spPr>
          <a:xfrm>
            <a:off x="211015" y="874230"/>
            <a:ext cx="8739554" cy="5502701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="" xmlns:a16="http://schemas.microsoft.com/office/drawing/2014/main" id="{CFE71EC0-0E05-4539-9F1A-C0E91E9C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148" y="335218"/>
            <a:ext cx="6172200" cy="370637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Πνευμονική αποκατάσταση</a:t>
            </a:r>
            <a:r>
              <a:rPr lang="el-GR" sz="2800" b="1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308E3B8-1D95-4B8B-9109-D2D90FC83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2822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13C4B2-7CC4-4DCD-938E-28E13AF5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86" y="338745"/>
            <a:ext cx="5180015" cy="56677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Ορθογώνιο: Στρογγύλεμα διαγώνιων γωνιών 3">
            <a:extLst>
              <a:ext uri="{FF2B5EF4-FFF2-40B4-BE49-F238E27FC236}">
                <a16:creationId xmlns="" xmlns:a16="http://schemas.microsoft.com/office/drawing/2014/main" id="{4D1C0822-A0F3-454C-B04E-07742B24EAC7}"/>
              </a:ext>
            </a:extLst>
          </p:cNvPr>
          <p:cNvSpPr/>
          <p:nvPr/>
        </p:nvSpPr>
        <p:spPr>
          <a:xfrm>
            <a:off x="1753386" y="3195989"/>
            <a:ext cx="4421171" cy="348489"/>
          </a:xfrm>
          <a:prstGeom prst="round2Diag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B2E829F1-86A2-49A2-AF6A-C4558C97D4E1}"/>
              </a:ext>
            </a:extLst>
          </p:cNvPr>
          <p:cNvSpPr/>
          <p:nvPr/>
        </p:nvSpPr>
        <p:spPr>
          <a:xfrm>
            <a:off x="8204319" y="6604084"/>
            <a:ext cx="9396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GOLD 2022</a:t>
            </a:r>
            <a:endParaRPr lang="el-GR" sz="105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STELLA: Νέο Πρωτόκολλο Αναστολής Λειτουργίας Σχολείων από τον ΕΟΔΥ">
            <a:extLst>
              <a:ext uri="{FF2B5EF4-FFF2-40B4-BE49-F238E27FC236}">
                <a16:creationId xmlns="" xmlns:a16="http://schemas.microsoft.com/office/drawing/2014/main" id="{2FCC0399-4A05-4B83-B925-5F9BF1F9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47" y="846661"/>
            <a:ext cx="1356075" cy="876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03587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089" y="2661997"/>
            <a:ext cx="8041822" cy="1374443"/>
          </a:xfrm>
          <a:noFill/>
        </p:spPr>
        <p:txBody>
          <a:bodyPr>
            <a:normAutofit/>
          </a:bodyPr>
          <a:lstStyle/>
          <a:p>
            <a:pPr algn="ctr"/>
            <a:r>
              <a:rPr lang="el-GR" sz="2100" b="1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Πνευμονική αποκατάσταση εντός 90 ημερών από το εξιτήριο (παρόξυνση ΧΑΠ)</a:t>
            </a:r>
            <a:r>
              <a:rPr lang="en-US" sz="2100" b="1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: </a:t>
            </a:r>
            <a:r>
              <a:rPr lang="el-GR" sz="2100" b="1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μείωση θνητότητας και νοσηλειών το επόμενο έτος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1AB60C97-2540-4F6F-9744-460806941A3B}"/>
              </a:ext>
            </a:extLst>
          </p:cNvPr>
          <p:cNvSpPr/>
          <p:nvPr/>
        </p:nvSpPr>
        <p:spPr>
          <a:xfrm>
            <a:off x="8137497" y="6478191"/>
            <a:ext cx="910827" cy="25391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50" b="1" i="1" dirty="0">
                <a:solidFill>
                  <a:srgbClr val="002060"/>
                </a:solidFill>
              </a:rPr>
              <a:t>GOLD 2022</a:t>
            </a:r>
            <a:endParaRPr lang="el-GR" sz="105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83" y="198749"/>
            <a:ext cx="8680677" cy="635418"/>
          </a:xfrm>
        </p:spPr>
        <p:txBody>
          <a:bodyPr>
            <a:noAutofit/>
          </a:bodyPr>
          <a:lstStyle/>
          <a:p>
            <a:pPr algn="ctr"/>
            <a:r>
              <a:rPr lang="el-GR" sz="2100" b="1" dirty="0">
                <a:solidFill>
                  <a:srgbClr val="061F5C"/>
                </a:solidFill>
                <a:latin typeface="Comic Sans MS" panose="030F0702030302020204" pitchFamily="66" charset="0"/>
                <a:cs typeface="Arial" pitchFamily="34" charset="0"/>
              </a:rPr>
              <a:t>Πνευμονική αποκατάσταση εντός 90 ημερών μετά από παρόξυνση ΧΑΠ (νοσηλεία)</a:t>
            </a:r>
            <a:r>
              <a:rPr lang="en-US" sz="2100" b="1" dirty="0">
                <a:solidFill>
                  <a:srgbClr val="061F5C"/>
                </a:solidFill>
                <a:latin typeface="Comic Sans MS" panose="030F0702030302020204" pitchFamily="66" charset="0"/>
                <a:cs typeface="Arial" pitchFamily="34" charset="0"/>
              </a:rPr>
              <a:t>: </a:t>
            </a:r>
            <a:r>
              <a:rPr lang="el-GR" sz="2100" b="1" dirty="0">
                <a:solidFill>
                  <a:srgbClr val="061F5C"/>
                </a:solidFill>
                <a:latin typeface="Comic Sans MS" panose="030F0702030302020204" pitchFamily="66" charset="0"/>
                <a:cs typeface="Arial" pitchFamily="34" charset="0"/>
              </a:rPr>
              <a:t>μείωση θνητότητας</a:t>
            </a:r>
            <a:endParaRPr lang="el-GR" sz="2100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9245" y="1763487"/>
            <a:ext cx="5005511" cy="381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726350" y="6502868"/>
            <a:ext cx="241765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z="1050" b="1" i="1" dirty="0">
                <a:cs typeface="Arial" pitchFamily="34" charset="0"/>
              </a:rPr>
              <a:t>	</a:t>
            </a:r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Lindenauer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PK, et al. JAMA </a:t>
            </a:r>
            <a:r>
              <a:rPr lang="en-US" sz="1050" b="1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2020</a:t>
            </a:r>
            <a:endParaRPr lang="el-GR" sz="1050" b="1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/>
          <p:cNvPicPr>
            <a:picLocks noChangeAspect="1"/>
          </p:cNvPicPr>
          <p:nvPr/>
        </p:nvPicPr>
        <p:blipFill rotWithShape="1">
          <a:blip r:embed="rId2"/>
          <a:srcRect l="3428" t="9603" r="2344" b="3833"/>
          <a:stretch/>
        </p:blipFill>
        <p:spPr>
          <a:xfrm>
            <a:off x="516672" y="3915053"/>
            <a:ext cx="4635787" cy="2397821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18836" y="429687"/>
            <a:ext cx="6172200" cy="421556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061F5C"/>
                </a:solidFill>
                <a:latin typeface="Comic Sans MS" panose="030F0702030302020204" pitchFamily="66" charset="0"/>
              </a:rPr>
              <a:t>Πνευμονική αποκατάσταση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03895" y="6428313"/>
            <a:ext cx="36567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McCarthy B et al Cochrane Database </a:t>
            </a:r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Syst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Rev 2015</a:t>
            </a:r>
          </a:p>
          <a:p>
            <a:pPr algn="r"/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Puhan</a:t>
            </a:r>
            <a:r>
              <a:rPr lang="el-GR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ΜΑ 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et al </a:t>
            </a:r>
            <a:r>
              <a:rPr lang="en-US" sz="105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Resp</a:t>
            </a: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Res 2005 </a:t>
            </a:r>
            <a:endParaRPr lang="el-GR" sz="105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09" y="910792"/>
            <a:ext cx="4652953" cy="3146207"/>
          </a:xfrm>
          <a:prstGeom prst="rect">
            <a:avLst/>
          </a:prstGeom>
        </p:spPr>
      </p:pic>
      <p:cxnSp>
        <p:nvCxnSpPr>
          <p:cNvPr id="10" name="Ευθύγραμμο βέλος σύνδεσης 9"/>
          <p:cNvCxnSpPr/>
          <p:nvPr/>
        </p:nvCxnSpPr>
        <p:spPr>
          <a:xfrm>
            <a:off x="3063480" y="3374994"/>
            <a:ext cx="3128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86247" y="3082752"/>
            <a:ext cx="220957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l-GR" sz="1350" b="1" dirty="0">
                <a:solidFill>
                  <a:srgbClr val="002060"/>
                </a:solidFill>
                <a:latin typeface="Comic Sans MS" panose="030F0702030302020204" pitchFamily="66" charset="0"/>
              </a:rPr>
              <a:t>Μειώνει συμπτώματα 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l-GR" sz="1350" b="1" dirty="0">
                <a:solidFill>
                  <a:srgbClr val="002060"/>
                </a:solidFill>
                <a:latin typeface="Comic Sans MS" panose="030F0702030302020204" pitchFamily="66" charset="0"/>
              </a:rPr>
              <a:t>Βελτιώνει </a:t>
            </a:r>
            <a:r>
              <a:rPr lang="en-US" sz="135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HRQoL</a:t>
            </a:r>
            <a:endParaRPr lang="el-GR" sz="135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l-GR" sz="1350" b="1" dirty="0">
                <a:solidFill>
                  <a:srgbClr val="002060"/>
                </a:solidFill>
                <a:latin typeface="Comic Sans MS" panose="030F0702030302020204" pitchFamily="66" charset="0"/>
              </a:rPr>
              <a:t>Μειώνει τη θνητότητα</a:t>
            </a:r>
            <a:endParaRPr lang="en-US" sz="135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Ευθύγραμμο βέλος σύνδεσης 16"/>
          <p:cNvCxnSpPr/>
          <p:nvPr/>
        </p:nvCxnSpPr>
        <p:spPr>
          <a:xfrm>
            <a:off x="2750668" y="5481228"/>
            <a:ext cx="3128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2987" y="4708572"/>
            <a:ext cx="1059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solidFill>
                  <a:srgbClr val="FF0000"/>
                </a:solidFill>
                <a:latin typeface="Comic Sans MS" panose="030F0702030302020204" pitchFamily="66" charset="0"/>
              </a:rPr>
              <a:t>Θνητότητα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045C5A-61E2-4CEE-A5FB-0F64E04EE4A8}"/>
              </a:ext>
            </a:extLst>
          </p:cNvPr>
          <p:cNvSpPr txBox="1"/>
          <p:nvPr/>
        </p:nvSpPr>
        <p:spPr>
          <a:xfrm>
            <a:off x="4983962" y="2525665"/>
            <a:ext cx="7809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HRQoL</a:t>
            </a:r>
            <a:endParaRPr lang="el-GR" sz="135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689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715A85-C984-4E55-9DDF-551279B7729A}"/>
              </a:ext>
            </a:extLst>
          </p:cNvPr>
          <p:cNvSpPr txBox="1"/>
          <p:nvPr/>
        </p:nvSpPr>
        <p:spPr>
          <a:xfrm>
            <a:off x="212271" y="2522764"/>
            <a:ext cx="75448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l-GR" sz="2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Χρήσιμη εναλλακτική όταν στην περιοχή δεν υπάρχουν προγράμματα αποκατάστασης </a:t>
            </a:r>
          </a:p>
          <a:p>
            <a:pPr algn="ctr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Χρήσιμη σε ασθενείς που δεν μετακινούνται εύκολα </a:t>
            </a:r>
          </a:p>
          <a:p>
            <a:pPr algn="ctr"/>
            <a:r>
              <a:rPr lang="el-GR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Χρήσιμη κατά τη διάρκεια της πανδημίας </a:t>
            </a:r>
            <a:endParaRPr lang="en-US" sz="1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STELLA: Νέο Πρωτόκολλο Αναστολής Λειτουργίας Σχολείων από τον ΕΟΔΥ">
            <a:extLst>
              <a:ext uri="{FF2B5EF4-FFF2-40B4-BE49-F238E27FC236}">
                <a16:creationId xmlns="" xmlns:a16="http://schemas.microsoft.com/office/drawing/2014/main" id="{85FDE2B4-85B6-4E52-9246-54577B7E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775" y="2422368"/>
            <a:ext cx="1356075" cy="876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="" xmlns:a16="http://schemas.microsoft.com/office/drawing/2014/main" id="{BD33D89B-D028-41D5-8178-C69861B900D8}"/>
              </a:ext>
            </a:extLst>
          </p:cNvPr>
          <p:cNvSpPr/>
          <p:nvPr/>
        </p:nvSpPr>
        <p:spPr>
          <a:xfrm>
            <a:off x="8233173" y="5761754"/>
            <a:ext cx="9108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50" b="1" i="1" dirty="0"/>
              <a:t>GOLD 2022</a:t>
            </a:r>
            <a:endParaRPr lang="el-GR" sz="105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7CA71F1-BC6C-43D8-B0C7-E905B6942388}"/>
              </a:ext>
            </a:extLst>
          </p:cNvPr>
          <p:cNvSpPr txBox="1"/>
          <p:nvPr/>
        </p:nvSpPr>
        <p:spPr>
          <a:xfrm>
            <a:off x="848496" y="367744"/>
            <a:ext cx="7910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GOLD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2022: </a:t>
            </a:r>
            <a:r>
              <a:rPr lang="el-GR" sz="2700" b="1" dirty="0">
                <a:solidFill>
                  <a:srgbClr val="002060"/>
                </a:solidFill>
                <a:latin typeface="Comic Sans MS" panose="030F0702030302020204" pitchFamily="66" charset="0"/>
              </a:rPr>
              <a:t>Προτείνεται η τηλεματική αποκατάσταση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85D5C560-B3B2-4072-A125-260278DCD776}"/>
              </a:ext>
            </a:extLst>
          </p:cNvPr>
          <p:cNvSpPr/>
          <p:nvPr/>
        </p:nvSpPr>
        <p:spPr>
          <a:xfrm>
            <a:off x="8137497" y="6478191"/>
            <a:ext cx="910827" cy="25391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50" b="1" i="1" dirty="0">
                <a:solidFill>
                  <a:srgbClr val="002060"/>
                </a:solidFill>
              </a:rPr>
              <a:t>GOLD 2022</a:t>
            </a:r>
            <a:endParaRPr lang="el-GR" sz="105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4883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F8DDF94-552A-4D50-A300-0F8237DC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59" y="289703"/>
            <a:ext cx="7886700" cy="42828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000" b="1" dirty="0">
                <a:solidFill>
                  <a:srgbClr val="061F5C"/>
                </a:solidFill>
                <a:latin typeface="Comic Sans MS" panose="030F0702030302020204" pitchFamily="66" charset="0"/>
              </a:rPr>
              <a:t>Τι άλλαξε στους εμβολιασμούς</a:t>
            </a:r>
            <a:endParaRPr lang="en-US" sz="3000" b="1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="" xmlns:a16="http://schemas.microsoft.com/office/drawing/2014/main" id="{992E501A-CD33-4949-A4E4-A500543CBC22}"/>
              </a:ext>
            </a:extLst>
          </p:cNvPr>
          <p:cNvSpPr/>
          <p:nvPr/>
        </p:nvSpPr>
        <p:spPr>
          <a:xfrm>
            <a:off x="8204319" y="6525344"/>
            <a:ext cx="9396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5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GOLD 2024</a:t>
            </a:r>
            <a:endParaRPr lang="el-GR" sz="1050" b="1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C452397-9F68-4D38-86AB-8ACC4D775D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711" t="12641" r="4909" b="44643"/>
          <a:stretch/>
        </p:blipFill>
        <p:spPr bwMode="auto">
          <a:xfrm>
            <a:off x="603863" y="1194771"/>
            <a:ext cx="7936274" cy="4853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F2DA8DAF-9BD4-4A78-8C80-9F22BFE8BD34}"/>
              </a:ext>
            </a:extLst>
          </p:cNvPr>
          <p:cNvSpPr/>
          <p:nvPr/>
        </p:nvSpPr>
        <p:spPr>
          <a:xfrm>
            <a:off x="3374796" y="3205113"/>
            <a:ext cx="1979629" cy="3959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A0495357-C372-4A70-A0F1-DC8708671585}"/>
              </a:ext>
            </a:extLst>
          </p:cNvPr>
          <p:cNvSpPr/>
          <p:nvPr/>
        </p:nvSpPr>
        <p:spPr>
          <a:xfrm>
            <a:off x="3282099" y="2688995"/>
            <a:ext cx="1979629" cy="3959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06F54AD-60E5-4920-8783-4508F7494A11}"/>
              </a:ext>
            </a:extLst>
          </p:cNvPr>
          <p:cNvSpPr/>
          <p:nvPr/>
        </p:nvSpPr>
        <p:spPr>
          <a:xfrm>
            <a:off x="3063711" y="4428874"/>
            <a:ext cx="2498103" cy="3959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9F99219-71FA-4631-889C-8FE860B01053}"/>
              </a:ext>
            </a:extLst>
          </p:cNvPr>
          <p:cNvSpPr/>
          <p:nvPr/>
        </p:nvSpPr>
        <p:spPr>
          <a:xfrm>
            <a:off x="2384981" y="4944992"/>
            <a:ext cx="1979629" cy="35659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46387635-E999-4D97-88F9-741687028112}"/>
              </a:ext>
            </a:extLst>
          </p:cNvPr>
          <p:cNvSpPr/>
          <p:nvPr/>
        </p:nvSpPr>
        <p:spPr>
          <a:xfrm>
            <a:off x="5931031" y="5103620"/>
            <a:ext cx="1979629" cy="3959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10567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4545" y="2466109"/>
            <a:ext cx="443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ΘΕΡΑΠΕΙΑ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7927" y="235527"/>
            <a:ext cx="113607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287145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="" xmlns:a16="http://schemas.microsoft.com/office/drawing/2014/main" id="{A67B11E9-1418-4CF1-9FF1-4DE9F7343D17}"/>
              </a:ext>
            </a:extLst>
          </p:cNvPr>
          <p:cNvSpPr txBox="1">
            <a:spLocks/>
          </p:cNvSpPr>
          <p:nvPr/>
        </p:nvSpPr>
        <p:spPr>
          <a:xfrm>
            <a:off x="4424343" y="6569790"/>
            <a:ext cx="460289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50" dirty="0">
                <a:solidFill>
                  <a:srgbClr val="002060"/>
                </a:solidFill>
              </a:rPr>
              <a:t>© 2023, 2024 Global Initiative for Chronic Obstructive Lung Disease</a:t>
            </a:r>
            <a:endParaRPr lang="en-AU" sz="75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A3B9DA-2813-4522-AE48-C14C7AEF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" y="1084082"/>
            <a:ext cx="6895074" cy="5231884"/>
          </a:xfrm>
          <a:prstGeom prst="rect">
            <a:avLst/>
          </a:prstGeom>
        </p:spPr>
      </p:pic>
      <p:sp>
        <p:nvSpPr>
          <p:cNvPr id="16" name="Τίτλος 1">
            <a:extLst>
              <a:ext uri="{FF2B5EF4-FFF2-40B4-BE49-F238E27FC236}">
                <a16:creationId xmlns="" xmlns:a16="http://schemas.microsoft.com/office/drawing/2014/main" id="{C54B0C1F-18CF-413E-B10B-90B8648ADFF7}"/>
              </a:ext>
            </a:extLst>
          </p:cNvPr>
          <p:cNvSpPr txBox="1">
            <a:spLocks/>
          </p:cNvSpPr>
          <p:nvPr/>
        </p:nvSpPr>
        <p:spPr>
          <a:xfrm>
            <a:off x="1325881" y="-548776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sz="28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Αντιμετώπιση της ΧΑΠ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2667518-35F8-4CD8-A51D-CB59AFF9F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567" t="31307" r="22143" b="23304"/>
          <a:stretch/>
        </p:blipFill>
        <p:spPr>
          <a:xfrm>
            <a:off x="0" y="0"/>
            <a:ext cx="1325881" cy="12106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03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7199" y="5770873"/>
            <a:ext cx="4602890" cy="273844"/>
          </a:xfrm>
        </p:spPr>
        <p:txBody>
          <a:bodyPr/>
          <a:lstStyle/>
          <a:p>
            <a:r>
              <a:rPr lang="en-US" sz="750"/>
              <a:t>© 2023, 2024 Global Initiative for Chronic Obstructive Lung Disease</a:t>
            </a:r>
            <a:endParaRPr lang="en-AU" sz="75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567" t="31307" r="22143" b="23304"/>
          <a:stretch/>
        </p:blipFill>
        <p:spPr>
          <a:xfrm>
            <a:off x="286103" y="152120"/>
            <a:ext cx="1325881" cy="121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459E6E-3B6D-C077-AA66-C9CC34CB1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03" t="14714" r="2676" b="26588"/>
          <a:stretch/>
        </p:blipFill>
        <p:spPr bwMode="auto">
          <a:xfrm>
            <a:off x="1720273" y="927141"/>
            <a:ext cx="5703454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496A4-9832-423C-BDE9-A9BFCB20E1C3}"/>
              </a:ext>
            </a:extLst>
          </p:cNvPr>
          <p:cNvSpPr txBox="1"/>
          <p:nvPr/>
        </p:nvSpPr>
        <p:spPr>
          <a:xfrm>
            <a:off x="7729980" y="6562148"/>
            <a:ext cx="1093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GOLD 2024</a:t>
            </a:r>
            <a:endParaRPr lang="el-GR" sz="1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31300F-C49C-40BF-8013-CED13484BF45}"/>
              </a:ext>
            </a:extLst>
          </p:cNvPr>
          <p:cNvSpPr txBox="1"/>
          <p:nvPr/>
        </p:nvSpPr>
        <p:spPr>
          <a:xfrm>
            <a:off x="2237199" y="152120"/>
            <a:ext cx="5186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Αιτιοπαθογένεια ΧΑΠ</a:t>
            </a:r>
          </a:p>
        </p:txBody>
      </p:sp>
    </p:spTree>
    <p:extLst>
      <p:ext uri="{BB962C8B-B14F-4D97-AF65-F5344CB8AC3E}">
        <p14:creationId xmlns="" xmlns:p14="http://schemas.microsoft.com/office/powerpoint/2010/main" val="694272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7927" y="235527"/>
            <a:ext cx="113607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FE1DA0-53B1-4C46-8FB3-84359838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25" t="12453" r="4339" b="31559"/>
          <a:stretch/>
        </p:blipFill>
        <p:spPr bwMode="auto">
          <a:xfrm>
            <a:off x="447017" y="160059"/>
            <a:ext cx="8241661" cy="6537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4F822E1A-D9CB-46EA-8582-58F62B3DF12E}"/>
              </a:ext>
            </a:extLst>
          </p:cNvPr>
          <p:cNvSpPr txBox="1">
            <a:spLocks/>
          </p:cNvSpPr>
          <p:nvPr/>
        </p:nvSpPr>
        <p:spPr>
          <a:xfrm>
            <a:off x="707010" y="485627"/>
            <a:ext cx="7645138" cy="607882"/>
          </a:xfrm>
          <a:prstGeom prst="rect">
            <a:avLst/>
          </a:prstGeom>
          <a:solidFill>
            <a:srgbClr val="061F5C"/>
          </a:solidFill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GOLD 2024: </a:t>
            </a:r>
            <a:r>
              <a:rPr lang="el-GR" b="1" dirty="0">
                <a:solidFill>
                  <a:schemeClr val="tx1"/>
                </a:solidFill>
                <a:latin typeface="Comic Sans MS" panose="030F0702030302020204" pitchFamily="66" charset="0"/>
              </a:rPr>
              <a:t>Αρχική Φαρμακευτική θεραπεία</a:t>
            </a:r>
          </a:p>
        </p:txBody>
      </p:sp>
    </p:spTree>
    <p:extLst>
      <p:ext uri="{BB962C8B-B14F-4D97-AF65-F5344CB8AC3E}">
        <p14:creationId xmlns="" xmlns:p14="http://schemas.microsoft.com/office/powerpoint/2010/main" val="1172911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C31D78-AE1A-4D3A-83AA-EEC6C39EBC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94" t="12863" r="4602" b="40057"/>
          <a:stretch/>
        </p:blipFill>
        <p:spPr bwMode="auto">
          <a:xfrm>
            <a:off x="688974" y="591607"/>
            <a:ext cx="7986011" cy="5346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3CEED355-D89D-475A-8347-E28C1117EBA7}"/>
              </a:ext>
            </a:extLst>
          </p:cNvPr>
          <p:cNvSpPr txBox="1">
            <a:spLocks/>
          </p:cNvSpPr>
          <p:nvPr/>
        </p:nvSpPr>
        <p:spPr>
          <a:xfrm>
            <a:off x="859410" y="878388"/>
            <a:ext cx="7645138" cy="607882"/>
          </a:xfrm>
          <a:prstGeom prst="rect">
            <a:avLst/>
          </a:prstGeom>
          <a:solidFill>
            <a:srgbClr val="061F5C"/>
          </a:solidFill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GOLD 2024: </a:t>
            </a:r>
            <a:r>
              <a:rPr lang="el-GR" b="1" dirty="0">
                <a:solidFill>
                  <a:schemeClr val="bg1"/>
                </a:solidFill>
                <a:latin typeface="Comic Sans MS" panose="030F0702030302020204" pitchFamily="66" charset="0"/>
              </a:rPr>
              <a:t>Κύκλος παρακολούθησης</a:t>
            </a:r>
          </a:p>
        </p:txBody>
      </p:sp>
    </p:spTree>
    <p:extLst>
      <p:ext uri="{BB962C8B-B14F-4D97-AF65-F5344CB8AC3E}">
        <p14:creationId xmlns="" xmlns:p14="http://schemas.microsoft.com/office/powerpoint/2010/main" val="2523318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980" y="290698"/>
            <a:ext cx="8071126" cy="48282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61F5C"/>
                </a:solidFill>
                <a:latin typeface="Comic Sans MS" panose="030F0702030302020204" pitchFamily="66" charset="0"/>
              </a:rPr>
              <a:t>GOLD 20</a:t>
            </a:r>
            <a:r>
              <a:rPr lang="el-GR" b="1" dirty="0">
                <a:solidFill>
                  <a:srgbClr val="061F5C"/>
                </a:solidFill>
                <a:latin typeface="Comic Sans MS" panose="030F0702030302020204" pitchFamily="66" charset="0"/>
              </a:rPr>
              <a:t>24</a:t>
            </a:r>
            <a:r>
              <a:rPr lang="en-US" b="1" dirty="0">
                <a:solidFill>
                  <a:srgbClr val="061F5C"/>
                </a:solidFill>
                <a:latin typeface="Comic Sans MS" panose="030F0702030302020204" pitchFamily="66" charset="0"/>
              </a:rPr>
              <a:t>: FOLLOW UP</a:t>
            </a:r>
            <a:endParaRPr lang="el-GR" b="1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047" t="44003" r="17069" b="24420"/>
          <a:stretch/>
        </p:blipFill>
        <p:spPr>
          <a:xfrm>
            <a:off x="722341" y="2239484"/>
            <a:ext cx="6546149" cy="231792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EC1E8576-3A55-4672-87F8-89A7D9A58B0C}"/>
              </a:ext>
            </a:extLst>
          </p:cNvPr>
          <p:cNvCxnSpPr/>
          <p:nvPr/>
        </p:nvCxnSpPr>
        <p:spPr>
          <a:xfrm flipV="1">
            <a:off x="2541229" y="1769256"/>
            <a:ext cx="392906" cy="13430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D123CAA-789D-48DF-9601-5914E678207D}"/>
              </a:ext>
            </a:extLst>
          </p:cNvPr>
          <p:cNvSpPr txBox="1"/>
          <p:nvPr/>
        </p:nvSpPr>
        <p:spPr>
          <a:xfrm>
            <a:off x="3112727" y="1235856"/>
            <a:ext cx="2886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061F5C"/>
                </a:solidFill>
                <a:latin typeface="Comic Sans MS" panose="030F0702030302020204" pitchFamily="66" charset="0"/>
              </a:rPr>
              <a:t>Αν ανταποκριθεί καλά με την αρχική θεραπεία τότε διατήρησε την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64522BBF-C307-4816-8476-97CA96287549}"/>
              </a:ext>
            </a:extLst>
          </p:cNvPr>
          <p:cNvCxnSpPr/>
          <p:nvPr/>
        </p:nvCxnSpPr>
        <p:spPr>
          <a:xfrm>
            <a:off x="1691121" y="3645679"/>
            <a:ext cx="0" cy="1085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0DA5570-A265-41FB-9019-B153A31BE7EA}"/>
              </a:ext>
            </a:extLst>
          </p:cNvPr>
          <p:cNvSpPr txBox="1"/>
          <p:nvPr/>
        </p:nvSpPr>
        <p:spPr>
          <a:xfrm>
            <a:off x="1387722" y="4738201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omic Sans MS" panose="030F0702030302020204" pitchFamily="66" charset="0"/>
              </a:rPr>
              <a:t>Αν όχι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E72F294-E01E-419A-9852-F706E54E52AA}"/>
              </a:ext>
            </a:extLst>
          </p:cNvPr>
          <p:cNvSpPr txBox="1"/>
          <p:nvPr/>
        </p:nvSpPr>
        <p:spPr>
          <a:xfrm>
            <a:off x="997599" y="5107535"/>
            <a:ext cx="8015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Treatable traits </a:t>
            </a:r>
            <a:r>
              <a:rPr lang="el-GR" dirty="0">
                <a:solidFill>
                  <a:srgbClr val="002060"/>
                </a:solidFill>
                <a:latin typeface="Comic Sans MS" panose="030F0702030302020204" pitchFamily="66" charset="0"/>
              </a:rPr>
              <a:t>(δύσπνοια ή παροξύνσεις)</a:t>
            </a:r>
            <a:endParaRPr lang="en-US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Comic Sans MS" panose="030F0702030302020204" pitchFamily="66" charset="0"/>
              </a:rPr>
              <a:t>Τοποθέτησε τον ασθενή στον αλγόριθμο με βάση την αγωγή που λαμβάνει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Comic Sans MS" panose="030F0702030302020204" pitchFamily="66" charset="0"/>
              </a:rPr>
              <a:t>Αξιολόγησε την ανταπόκριση, προσάρμοσε και επανεκτίμησε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2060"/>
                </a:solidFill>
                <a:latin typeface="Comic Sans MS" panose="030F0702030302020204" pitchFamily="66" charset="0"/>
              </a:rPr>
              <a:t>Αυτές οι προτάσεις δε βασίζονται στην εκτίμηση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AB</a:t>
            </a:r>
            <a:r>
              <a:rPr lang="el-GR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Ε</a:t>
            </a:r>
            <a:endParaRPr lang="el-GR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2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889CB694-9102-4CBF-88DA-060F3487A6D5}"/>
              </a:ext>
            </a:extLst>
          </p:cNvPr>
          <p:cNvSpPr/>
          <p:nvPr/>
        </p:nvSpPr>
        <p:spPr>
          <a:xfrm>
            <a:off x="2426526" y="1467090"/>
            <a:ext cx="4756670" cy="973767"/>
          </a:xfrm>
          <a:prstGeom prst="roundRect">
            <a:avLst/>
          </a:prstGeom>
          <a:solidFill>
            <a:srgbClr val="F3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Τρέχουσα θεραπεία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SABA, LAMA, LABA, LAMA/LABA, ICS/LABA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605946D4-31F7-4160-B0D2-64ECB45CB8D2}"/>
              </a:ext>
            </a:extLst>
          </p:cNvPr>
          <p:cNvCxnSpPr>
            <a:cxnSpLocks/>
          </p:cNvCxnSpPr>
          <p:nvPr/>
        </p:nvCxnSpPr>
        <p:spPr>
          <a:xfrm>
            <a:off x="4636693" y="2440857"/>
            <a:ext cx="0" cy="474421"/>
          </a:xfrm>
          <a:prstGeom prst="straightConnector1">
            <a:avLst/>
          </a:prstGeom>
          <a:noFill/>
          <a:ln w="57150" cap="flat" cmpd="sng" algn="ctr">
            <a:solidFill>
              <a:srgbClr val="544F4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70808311-4B57-4910-87D4-DCA78C8E5301}"/>
              </a:ext>
            </a:extLst>
          </p:cNvPr>
          <p:cNvSpPr/>
          <p:nvPr/>
        </p:nvSpPr>
        <p:spPr>
          <a:xfrm>
            <a:off x="2466462" y="2905670"/>
            <a:ext cx="4756670" cy="973768"/>
          </a:xfrm>
          <a:prstGeom prst="roundRect">
            <a:avLst/>
          </a:prstGeom>
          <a:solidFill>
            <a:srgbClr val="F3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Ποιο είναι το κυρίαρχο θεραπεύσιμο χαρακτηριστικό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 (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δύσπνοια ή παρόξυνση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DF4CFF01-60C6-40C2-9916-CC52EE523AF3}"/>
              </a:ext>
            </a:extLst>
          </p:cNvPr>
          <p:cNvCxnSpPr>
            <a:cxnSpLocks/>
          </p:cNvCxnSpPr>
          <p:nvPr/>
        </p:nvCxnSpPr>
        <p:spPr>
          <a:xfrm flipH="1">
            <a:off x="3256133" y="3917310"/>
            <a:ext cx="345152" cy="325295"/>
          </a:xfrm>
          <a:prstGeom prst="straightConnector1">
            <a:avLst/>
          </a:prstGeom>
          <a:noFill/>
          <a:ln w="57150" cap="flat" cmpd="sng" algn="ctr">
            <a:solidFill>
              <a:srgbClr val="544F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4D15596E-3F4A-4952-8270-9458BD3E79CD}"/>
              </a:ext>
            </a:extLst>
          </p:cNvPr>
          <p:cNvCxnSpPr>
            <a:cxnSpLocks/>
          </p:cNvCxnSpPr>
          <p:nvPr/>
        </p:nvCxnSpPr>
        <p:spPr>
          <a:xfrm>
            <a:off x="5671560" y="3874315"/>
            <a:ext cx="310115" cy="368486"/>
          </a:xfrm>
          <a:prstGeom prst="straightConnector1">
            <a:avLst/>
          </a:prstGeom>
          <a:noFill/>
          <a:ln w="57150" cap="flat" cmpd="sng" algn="ctr">
            <a:solidFill>
              <a:srgbClr val="544F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B601DCE6-3191-41D1-9A4A-A7DBFE320476}"/>
              </a:ext>
            </a:extLst>
          </p:cNvPr>
          <p:cNvCxnSpPr>
            <a:cxnSpLocks/>
          </p:cNvCxnSpPr>
          <p:nvPr/>
        </p:nvCxnSpPr>
        <p:spPr>
          <a:xfrm>
            <a:off x="2952230" y="4970705"/>
            <a:ext cx="415085" cy="185800"/>
          </a:xfrm>
          <a:prstGeom prst="straightConnector1">
            <a:avLst/>
          </a:prstGeom>
          <a:noFill/>
          <a:ln w="57150" cap="flat" cmpd="sng" algn="ctr">
            <a:solidFill>
              <a:srgbClr val="544F4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5C22998-4128-4040-A05C-208B6C2A4FC9}"/>
              </a:ext>
            </a:extLst>
          </p:cNvPr>
          <p:cNvSpPr/>
          <p:nvPr/>
        </p:nvSpPr>
        <p:spPr>
          <a:xfrm>
            <a:off x="3460380" y="4728306"/>
            <a:ext cx="2541182" cy="1090000"/>
          </a:xfrm>
          <a:prstGeom prst="roundRect">
            <a:avLst/>
          </a:prstGeom>
          <a:solidFill>
            <a:srgbClr val="F3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Κύκλος θεραπευτικής προσέγγισής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5F7DE7B7-CDB1-4132-B296-B95D65837094}"/>
              </a:ext>
            </a:extLst>
          </p:cNvPr>
          <p:cNvCxnSpPr>
            <a:cxnSpLocks/>
          </p:cNvCxnSpPr>
          <p:nvPr/>
        </p:nvCxnSpPr>
        <p:spPr>
          <a:xfrm flipH="1">
            <a:off x="6052322" y="4958519"/>
            <a:ext cx="359331" cy="245636"/>
          </a:xfrm>
          <a:prstGeom prst="straightConnector1">
            <a:avLst/>
          </a:prstGeom>
          <a:noFill/>
          <a:ln w="57150" cap="flat" cmpd="sng" algn="ctr">
            <a:solidFill>
              <a:srgbClr val="544F4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BDFE9576-E8C1-4F93-9415-1F8F96C43361}"/>
              </a:ext>
            </a:extLst>
          </p:cNvPr>
          <p:cNvSpPr/>
          <p:nvPr/>
        </p:nvSpPr>
        <p:spPr>
          <a:xfrm>
            <a:off x="1331640" y="4175147"/>
            <a:ext cx="2269645" cy="700369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Δύσπνοια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F6C39C34-8337-46C3-8C0B-06B320F2FB9A}"/>
              </a:ext>
            </a:extLst>
          </p:cNvPr>
          <p:cNvSpPr/>
          <p:nvPr/>
        </p:nvSpPr>
        <p:spPr>
          <a:xfrm>
            <a:off x="5841460" y="4135271"/>
            <a:ext cx="2269645" cy="700369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Παρόξυνση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="" xmlns:a16="http://schemas.microsoft.com/office/drawing/2014/main" id="{B4606705-687B-4C53-9A94-906C60FE2F09}"/>
              </a:ext>
            </a:extLst>
          </p:cNvPr>
          <p:cNvSpPr txBox="1">
            <a:spLocks/>
          </p:cNvSpPr>
          <p:nvPr/>
        </p:nvSpPr>
        <p:spPr>
          <a:xfrm>
            <a:off x="179512" y="6525812"/>
            <a:ext cx="8620159" cy="44627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None/>
              <a:defRPr sz="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8163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540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11088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8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620000" indent="-27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0" indent="-27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0000" indent="-27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40000" indent="-27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44F4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Global strategy for the diagnosis, management and prevention of chronic obstructive pulmonary disease. 2019 report. COPD foundation Web site.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https://goldcopd.org/gold-reports/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Accessed November 2018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44F40"/>
              </a:buClr>
              <a:buSzTx/>
              <a:buFont typeface="Arial" pitchFamily="34" charset="0"/>
              <a:buNone/>
              <a:tabLst/>
              <a:defRPr/>
            </a:pPr>
            <a:endParaRPr kumimoji="0" lang="el-GR" sz="800" b="0" i="0" u="none" strike="noStrike" kern="1200" cap="none" spc="0" normalizeH="0" baseline="0" noProof="0" dirty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5" name="TextBox 1">
            <a:extLst>
              <a:ext uri="{FF2B5EF4-FFF2-40B4-BE49-F238E27FC236}">
                <a16:creationId xmlns="" xmlns:a16="http://schemas.microsoft.com/office/drawing/2014/main" id="{97F2C7B9-DDBD-48AC-8704-859DBC8B6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72" y="182716"/>
            <a:ext cx="755715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Φαρμακευτική θεραπεία κατά την παρακολούθηση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61F5C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967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68E3FD-68EA-4357-87D9-023B90793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94" t="12417" r="4496" b="18256"/>
          <a:stretch/>
        </p:blipFill>
        <p:spPr bwMode="auto">
          <a:xfrm>
            <a:off x="612742" y="250190"/>
            <a:ext cx="7909089" cy="6357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52D6241A-58F6-4EC3-958A-4D0307200245}"/>
              </a:ext>
            </a:extLst>
          </p:cNvPr>
          <p:cNvSpPr txBox="1">
            <a:spLocks/>
          </p:cNvSpPr>
          <p:nvPr/>
        </p:nvSpPr>
        <p:spPr>
          <a:xfrm>
            <a:off x="707010" y="485627"/>
            <a:ext cx="7645138" cy="607882"/>
          </a:xfrm>
          <a:prstGeom prst="rect">
            <a:avLst/>
          </a:prstGeom>
          <a:solidFill>
            <a:srgbClr val="061F5C"/>
          </a:solidFill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GOLD 2024: </a:t>
            </a:r>
            <a:r>
              <a:rPr lang="el-GR" b="1" dirty="0">
                <a:solidFill>
                  <a:schemeClr val="bg1"/>
                </a:solidFill>
                <a:latin typeface="Comic Sans MS" panose="030F0702030302020204" pitchFamily="66" charset="0"/>
              </a:rPr>
              <a:t>Παρακολούθηση θεραπείας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C775DC-BAAF-4C77-9F7C-AE59ABDE4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8344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14AB4B3-A480-489B-8F1E-2CA2DC9FB7C2}"/>
              </a:ext>
            </a:extLst>
          </p:cNvPr>
          <p:cNvSpPr/>
          <p:nvPr/>
        </p:nvSpPr>
        <p:spPr>
          <a:xfrm>
            <a:off x="0" y="4908884"/>
            <a:ext cx="1585120" cy="5614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FABE2D-1843-45D1-875D-33F49A339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29445" cy="3883489"/>
          </a:xfrm>
          <a:prstGeom prst="rect">
            <a:avLst/>
          </a:prstGeom>
        </p:spPr>
      </p:pic>
      <p:pic>
        <p:nvPicPr>
          <p:cNvPr id="9" name="Picture 2" descr="Correct Inhalation - Deutsche Atemwegsliga e.V. (English)">
            <a:extLst>
              <a:ext uri="{FF2B5EF4-FFF2-40B4-BE49-F238E27FC236}">
                <a16:creationId xmlns="" xmlns:a16="http://schemas.microsoft.com/office/drawing/2014/main" id="{2A284485-3F72-40BD-81FF-13B1C057F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30" y="3883489"/>
            <a:ext cx="4221989" cy="2809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DA6BDE-4315-4D00-8B49-8D9992EB5729}"/>
              </a:ext>
            </a:extLst>
          </p:cNvPr>
          <p:cNvSpPr txBox="1"/>
          <p:nvPr/>
        </p:nvSpPr>
        <p:spPr>
          <a:xfrm>
            <a:off x="6216163" y="1415562"/>
            <a:ext cx="307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Συσκευές εισπνοών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7893EF3-CB83-493B-9372-AC399E8F1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7579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27988" y="498764"/>
            <a:ext cx="111601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F62E49-EB8C-4DF2-B8CA-E34E7F1224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95" t="12150" r="4602" b="35680"/>
          <a:stretch/>
        </p:blipFill>
        <p:spPr bwMode="auto">
          <a:xfrm>
            <a:off x="857851" y="625942"/>
            <a:ext cx="7728143" cy="5733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4CAD4DE-F273-4DA1-A77D-B492E213C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8283559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27988" y="498764"/>
            <a:ext cx="111601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45F25E3-7F36-419E-B2D7-B939C4AAA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625" t="12239" r="4488" b="28444"/>
          <a:stretch/>
        </p:blipFill>
        <p:spPr bwMode="auto">
          <a:xfrm>
            <a:off x="1345223" y="2118947"/>
            <a:ext cx="6523891" cy="4739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DFDF9F-7F28-4AF9-9550-5F9C3CCDB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40" y="205787"/>
            <a:ext cx="6686550" cy="1913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8DA012-5275-4590-A389-40D97DFE7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417074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8394F4-E704-4986-9B37-522D4E816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7" y="2444262"/>
            <a:ext cx="8738657" cy="1789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7C7DA6-17E9-4BDD-85EA-251D56C78E47}"/>
              </a:ext>
            </a:extLst>
          </p:cNvPr>
          <p:cNvSpPr txBox="1"/>
          <p:nvPr/>
        </p:nvSpPr>
        <p:spPr>
          <a:xfrm>
            <a:off x="1863969" y="334108"/>
            <a:ext cx="5776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Μη επεμβατικός μηχανικός αερισμός στη σταθερή ΧΑΠ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A16EFD-14E8-44FD-8182-093DA9410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5416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27988" y="498764"/>
            <a:ext cx="111601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E9E4A48-A3D8-41B5-8341-4B589412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0" y="1094029"/>
            <a:ext cx="8815580" cy="4669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C1975F-4CF7-43A4-9539-A3EDDCDA8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583656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420319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7199" y="5770873"/>
            <a:ext cx="4602890" cy="273844"/>
          </a:xfrm>
        </p:spPr>
        <p:txBody>
          <a:bodyPr/>
          <a:lstStyle/>
          <a:p>
            <a:r>
              <a:rPr lang="en-US" sz="750"/>
              <a:t>© 2023, 2024 Global Initiative for Chronic Obstructive Lung Disease</a:t>
            </a:r>
            <a:endParaRPr lang="en-AU" sz="75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567" t="31307" r="22143" b="23304"/>
          <a:stretch/>
        </p:blipFill>
        <p:spPr>
          <a:xfrm>
            <a:off x="58528" y="0"/>
            <a:ext cx="1325881" cy="121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DEEAE0-0EC4-BA5E-C160-5158FE983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09" t="12685" r="4371" b="33088"/>
          <a:stretch/>
        </p:blipFill>
        <p:spPr bwMode="auto">
          <a:xfrm>
            <a:off x="1295312" y="791510"/>
            <a:ext cx="7144396" cy="5502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571E964-23F6-474A-8FE1-BE4F1BA505D1}"/>
              </a:ext>
            </a:extLst>
          </p:cNvPr>
          <p:cNvSpPr txBox="1"/>
          <p:nvPr/>
        </p:nvSpPr>
        <p:spPr>
          <a:xfrm>
            <a:off x="7729980" y="6562148"/>
            <a:ext cx="1093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GOLD 2024</a:t>
            </a:r>
            <a:endParaRPr lang="el-GR" sz="1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8FD0DA0-4763-4362-A76B-13E7BDB605D3}"/>
              </a:ext>
            </a:extLst>
          </p:cNvPr>
          <p:cNvSpPr txBox="1"/>
          <p:nvPr/>
        </p:nvSpPr>
        <p:spPr>
          <a:xfrm>
            <a:off x="2066192" y="173330"/>
            <a:ext cx="6005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Κλινική εικόνα ενδεικτική ΧΑΠ</a:t>
            </a:r>
          </a:p>
        </p:txBody>
      </p:sp>
    </p:spTree>
    <p:extLst>
      <p:ext uri="{BB962C8B-B14F-4D97-AF65-F5344CB8AC3E}">
        <p14:creationId xmlns="" xmlns:p14="http://schemas.microsoft.com/office/powerpoint/2010/main" val="1108152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7927" y="235527"/>
            <a:ext cx="113607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8CFD16-F4B1-4D7C-BFBE-9A50DF7B06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64" t="12595" r="4138" b="14773"/>
          <a:stretch/>
        </p:blipFill>
        <p:spPr bwMode="auto">
          <a:xfrm>
            <a:off x="1259522" y="-89211"/>
            <a:ext cx="6624955" cy="679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5DB27E-8802-424E-9A70-29E1E536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8545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196D16A-9C4B-41FC-B844-3A79D6DEF8B4}"/>
              </a:ext>
            </a:extLst>
          </p:cNvPr>
          <p:cNvSpPr/>
          <p:nvPr/>
        </p:nvSpPr>
        <p:spPr>
          <a:xfrm>
            <a:off x="4426376" y="2074934"/>
            <a:ext cx="2794556" cy="2152168"/>
          </a:xfrm>
          <a:prstGeom prst="rect">
            <a:avLst/>
          </a:prstGeom>
          <a:solidFill>
            <a:schemeClr val="bg1">
              <a:alpha val="8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E5B886-C8A6-4660-B7FE-DC329624B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95" t="12239" r="4488" b="30678"/>
          <a:stretch/>
        </p:blipFill>
        <p:spPr bwMode="auto">
          <a:xfrm>
            <a:off x="207390" y="616218"/>
            <a:ext cx="8861196" cy="6241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="" xmlns:a16="http://schemas.microsoft.com/office/drawing/2014/main" id="{42061460-A8A1-47B4-9C21-BD42E4104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72" y="182716"/>
            <a:ext cx="755715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Εισπνεόμενα κορτικοστεροειδή στη ΧΑΠ-Πότε;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61F5C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118D29-EDB8-458B-A6BF-C00EEC21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7098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67D8E5-A291-4A4B-9CE7-FDAE0B312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394" t="12775" r="4718" b="35321"/>
          <a:stretch/>
        </p:blipFill>
        <p:spPr bwMode="auto">
          <a:xfrm>
            <a:off x="248273" y="1071733"/>
            <a:ext cx="8726045" cy="5619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286BA7EC-D2E3-405D-AC55-F6FA1F14A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72" y="182716"/>
            <a:ext cx="755715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Άλλες φαρμακευτικές επιλογές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61F5C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9D5023A-59D8-4F56-A2CC-96187552C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7059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104908" y="320141"/>
            <a:ext cx="103909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/>
          </a:p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/>
          </a:p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/>
          </a:p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/>
          </a:p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 err="1"/>
          </a:p>
        </p:txBody>
      </p:sp>
      <p:sp>
        <p:nvSpPr>
          <p:cNvPr id="3" name="TextBox 2"/>
          <p:cNvSpPr txBox="1"/>
          <p:nvPr/>
        </p:nvSpPr>
        <p:spPr>
          <a:xfrm>
            <a:off x="166255" y="1313989"/>
            <a:ext cx="8686800" cy="2792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 err="1"/>
          </a:p>
        </p:txBody>
      </p:sp>
      <p:sp>
        <p:nvSpPr>
          <p:cNvPr id="13" name="TextBox 12"/>
          <p:cNvSpPr txBox="1"/>
          <p:nvPr/>
        </p:nvSpPr>
        <p:spPr>
          <a:xfrm>
            <a:off x="286367" y="6070783"/>
            <a:ext cx="8686800" cy="2792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Arial" pitchFamily="34" charset="0"/>
              <a:buChar char="–"/>
            </a:pPr>
            <a:endParaRPr lang="el-GR" sz="1200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1C43B0B-3C23-43C8-BDC4-5EABE51F7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09" t="12328" r="4835" b="33805"/>
          <a:stretch/>
        </p:blipFill>
        <p:spPr bwMode="auto">
          <a:xfrm>
            <a:off x="625695" y="788845"/>
            <a:ext cx="7892610" cy="6069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="" xmlns:a16="http://schemas.microsoft.com/office/drawing/2014/main" id="{F4554694-D39A-4E5B-AB02-3F3179969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72" y="182716"/>
            <a:ext cx="755715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Βρογχοσκοπικές και χειρουργικές παρεμβάσεις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61F5C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619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7927" y="235527"/>
            <a:ext cx="113607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813675-CA97-48BC-8992-A2023AFE0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931" t="12507" r="4252" b="31032"/>
          <a:stretch/>
        </p:blipFill>
        <p:spPr bwMode="auto">
          <a:xfrm>
            <a:off x="646337" y="939846"/>
            <a:ext cx="7851326" cy="5918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21079FE2-DF55-49E3-BA80-463ADABA5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72" y="182716"/>
            <a:ext cx="7557151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Βρογχοσκοπικές και χειρουργικές παρεμβάσεις σε σοβαρό εμφύσημα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61F5C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89C9A4-B1C7-4921-8B17-B8E863957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0494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753" y="251808"/>
            <a:ext cx="7716173" cy="76944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l-GR" sz="2400" dirty="0">
                <a:solidFill>
                  <a:srgbClr val="061F5C"/>
                </a:solidFill>
                <a:latin typeface="Comic Sans MS" panose="030F0702030302020204" pitchFamily="66" charset="0"/>
              </a:rPr>
              <a:t>Παροξύνσεις</a:t>
            </a:r>
            <a:br>
              <a:rPr lang="el-GR" sz="2400" dirty="0">
                <a:solidFill>
                  <a:srgbClr val="061F5C"/>
                </a:solidFill>
                <a:latin typeface="Comic Sans MS" panose="030F0702030302020204" pitchFamily="66" charset="0"/>
              </a:rPr>
            </a:br>
            <a:endParaRPr lang="el-GR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6F3132-46EB-46CE-85DF-E92A7A96E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931" t="12595" r="4724" b="22277"/>
          <a:stretch/>
        </p:blipFill>
        <p:spPr bwMode="auto">
          <a:xfrm>
            <a:off x="207389" y="721510"/>
            <a:ext cx="8729221" cy="5976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A59EFC8-2C50-44AE-B14A-A9AA2E23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4015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1084263"/>
            <a:ext cx="7370762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0"/>
          <p:cNvSpPr txBox="1">
            <a:spLocks noChangeArrowheads="1"/>
          </p:cNvSpPr>
          <p:nvPr/>
        </p:nvSpPr>
        <p:spPr bwMode="auto">
          <a:xfrm>
            <a:off x="903288" y="381000"/>
            <a:ext cx="8047037" cy="703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l-GR" b="1">
                <a:solidFill>
                  <a:srgbClr val="002060"/>
                </a:solidFill>
                <a:latin typeface="Comic Sans MS" pitchFamily="66" charset="0"/>
              </a:rPr>
              <a:t>Επιδείνωση της πνευμονικής</a:t>
            </a:r>
            <a:r>
              <a:rPr lang="en-US" altLang="el-GR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l-GR" altLang="el-GR" b="1">
                <a:solidFill>
                  <a:srgbClr val="002060"/>
                </a:solidFill>
                <a:latin typeface="Comic Sans MS" pitchFamily="66" charset="0"/>
              </a:rPr>
              <a:t>λειτουργικότητας</a:t>
            </a:r>
            <a:endParaRPr lang="en-US" altLang="el-GR" b="1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700" name="Ορθογώνιο 8"/>
          <p:cNvSpPr>
            <a:spLocks noChangeArrowheads="1"/>
          </p:cNvSpPr>
          <p:nvPr/>
        </p:nvSpPr>
        <p:spPr bwMode="auto">
          <a:xfrm>
            <a:off x="4127500" y="6510338"/>
            <a:ext cx="5211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1200">
                <a:solidFill>
                  <a:schemeClr val="tx1"/>
                </a:solidFill>
                <a:latin typeface="Comic Sans MS" pitchFamily="66" charset="0"/>
              </a:rPr>
              <a:t>Hillas et al. Int J Chron Obstruct Pulmon Dis. 2016 13;11:1579-86</a:t>
            </a:r>
            <a:endParaRPr lang="el-GR" altLang="el-GR" sz="120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8685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3E32A74B-2A08-4985-A22F-DF922058DDC5}"/>
              </a:ext>
            </a:extLst>
          </p:cNvPr>
          <p:cNvSpPr txBox="1"/>
          <p:nvPr/>
        </p:nvSpPr>
        <p:spPr>
          <a:xfrm>
            <a:off x="5357894" y="2583595"/>
            <a:ext cx="980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n = 687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F8464010-1A55-4B6E-A2A6-F6824E5324CF}"/>
              </a:ext>
            </a:extLst>
          </p:cNvPr>
          <p:cNvSpPr txBox="1"/>
          <p:nvPr/>
        </p:nvSpPr>
        <p:spPr>
          <a:xfrm>
            <a:off x="6832331" y="2570291"/>
            <a:ext cx="980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n = 680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8EB6784-1FC3-4055-8121-0D344CEB5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84" t="3484" r="3911" b="2360"/>
          <a:stretch/>
        </p:blipFill>
        <p:spPr bwMode="auto">
          <a:xfrm>
            <a:off x="1159497" y="613387"/>
            <a:ext cx="6834433" cy="6319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="" xmlns:a16="http://schemas.microsoft.com/office/drawing/2014/main" id="{E4873BAE-46AB-4AB8-90DA-5984DC74065D}"/>
              </a:ext>
            </a:extLst>
          </p:cNvPr>
          <p:cNvSpPr txBox="1">
            <a:spLocks/>
          </p:cNvSpPr>
          <p:nvPr/>
        </p:nvSpPr>
        <p:spPr>
          <a:xfrm>
            <a:off x="961058" y="0"/>
            <a:ext cx="7716173" cy="7694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Βαρύτητα παρόξυνσης</a:t>
            </a:r>
            <a:r>
              <a:rPr lang="el-GR" sz="2400" dirty="0">
                <a:solidFill>
                  <a:srgbClr val="061F5C"/>
                </a:solidFill>
                <a:latin typeface="Comic Sans MS" panose="030F0702030302020204" pitchFamily="66" charset="0"/>
              </a:rPr>
              <a:t/>
            </a:r>
            <a:br>
              <a:rPr lang="el-GR" sz="2400" dirty="0">
                <a:solidFill>
                  <a:srgbClr val="061F5C"/>
                </a:solidFill>
                <a:latin typeface="Comic Sans MS" panose="030F0702030302020204" pitchFamily="66" charset="0"/>
              </a:rPr>
            </a:br>
            <a:endParaRPr lang="el-GR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FDE0E79-B3A6-41B5-87BF-CFCABEDA8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7574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7927" y="235527"/>
            <a:ext cx="113607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8765C-737F-4A34-A04E-0E3FA677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278" t="12506" r="4023" b="53635"/>
          <a:stretch/>
        </p:blipFill>
        <p:spPr bwMode="auto">
          <a:xfrm>
            <a:off x="506795" y="1731317"/>
            <a:ext cx="8130410" cy="3885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CA83BAC9-F717-4AB7-8A6A-F496D9007887}"/>
              </a:ext>
            </a:extLst>
          </p:cNvPr>
          <p:cNvSpPr txBox="1">
            <a:spLocks/>
          </p:cNvSpPr>
          <p:nvPr/>
        </p:nvSpPr>
        <p:spPr>
          <a:xfrm>
            <a:off x="921032" y="311084"/>
            <a:ext cx="7716173" cy="7694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Πότε μια παρόξυνση πρέπει να αντιμετωπιστεί στο νοσοκομείο;</a:t>
            </a:r>
            <a:endParaRPr lang="el-GR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869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C94F66-2FE5-4EB8-8AC7-345F16C2D3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278" t="11882" r="4258" b="28711"/>
          <a:stretch/>
        </p:blipFill>
        <p:spPr bwMode="auto">
          <a:xfrm>
            <a:off x="890374" y="668215"/>
            <a:ext cx="7363252" cy="6189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BA4B661-EA11-4481-8C40-6C50EA7A6EF6}"/>
              </a:ext>
            </a:extLst>
          </p:cNvPr>
          <p:cNvSpPr txBox="1">
            <a:spLocks/>
          </p:cNvSpPr>
          <p:nvPr/>
        </p:nvSpPr>
        <p:spPr>
          <a:xfrm>
            <a:off x="890374" y="188537"/>
            <a:ext cx="7716173" cy="7694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Επικίνδυνη για τη ζωή παρόξυνση</a:t>
            </a:r>
            <a:r>
              <a:rPr lang="el-GR" sz="2400" dirty="0">
                <a:solidFill>
                  <a:srgbClr val="061F5C"/>
                </a:solidFill>
                <a:latin typeface="Comic Sans MS" panose="030F0702030302020204" pitchFamily="66" charset="0"/>
              </a:rPr>
              <a:t/>
            </a:r>
            <a:br>
              <a:rPr lang="el-GR" sz="2400" dirty="0">
                <a:solidFill>
                  <a:srgbClr val="061F5C"/>
                </a:solidFill>
                <a:latin typeface="Comic Sans MS" panose="030F0702030302020204" pitchFamily="66" charset="0"/>
              </a:rPr>
            </a:br>
            <a:endParaRPr lang="el-GR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6B3856B-44D4-4703-AACA-531DA678A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002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8540" y="6584156"/>
            <a:ext cx="4602890" cy="273844"/>
          </a:xfrm>
        </p:spPr>
        <p:txBody>
          <a:bodyPr/>
          <a:lstStyle/>
          <a:p>
            <a:r>
              <a:rPr lang="en-US" sz="750" dirty="0">
                <a:solidFill>
                  <a:srgbClr val="002060"/>
                </a:solidFill>
              </a:rPr>
              <a:t>© 2023, 2024 Global Initiative for Chronic Obstructive Lung Disease</a:t>
            </a:r>
            <a:endParaRPr lang="en-AU" sz="75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567" t="31307" r="22143" b="23304"/>
          <a:stretch/>
        </p:blipFill>
        <p:spPr>
          <a:xfrm>
            <a:off x="155154" y="95558"/>
            <a:ext cx="1325881" cy="1210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8CF068-4AA8-B543-470C-BA499FE72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740" t="12595" r="4606" b="45416"/>
          <a:stretch/>
        </p:blipFill>
        <p:spPr bwMode="auto">
          <a:xfrm>
            <a:off x="994534" y="1306201"/>
            <a:ext cx="7807118" cy="4679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FC469B-2AFC-466E-804E-81DA64E4813F}"/>
              </a:ext>
            </a:extLst>
          </p:cNvPr>
          <p:cNvSpPr txBox="1"/>
          <p:nvPr/>
        </p:nvSpPr>
        <p:spPr>
          <a:xfrm>
            <a:off x="2540977" y="422031"/>
            <a:ext cx="4607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ΔΔ </a:t>
            </a:r>
            <a:r>
              <a:rPr lang="el-GR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χρόνιου </a:t>
            </a:r>
            <a:r>
              <a:rPr lang="el-G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βήχα</a:t>
            </a:r>
          </a:p>
        </p:txBody>
      </p:sp>
    </p:spTree>
    <p:extLst>
      <p:ext uri="{BB962C8B-B14F-4D97-AF65-F5344CB8AC3E}">
        <p14:creationId xmlns="" xmlns:p14="http://schemas.microsoft.com/office/powerpoint/2010/main" val="2268941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="" xmlns:a16="http://schemas.microsoft.com/office/drawing/2014/main" id="{CEF2AA16-3686-4630-A89C-1F012B80032B}"/>
              </a:ext>
            </a:extLst>
          </p:cNvPr>
          <p:cNvSpPr txBox="1">
            <a:spLocks noChangeArrowheads="1"/>
          </p:cNvSpPr>
          <p:nvPr/>
        </p:nvSpPr>
        <p:spPr>
          <a:xfrm>
            <a:off x="1266917" y="526891"/>
            <a:ext cx="7070162" cy="50839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en-US" sz="2800" b="1" dirty="0">
                <a:solidFill>
                  <a:srgbClr val="061F5C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Φάρμακα;</a:t>
            </a:r>
            <a:endParaRPr lang="en-GB" altLang="en-US" sz="2800" b="1" dirty="0">
              <a:solidFill>
                <a:srgbClr val="061F5C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425D1BD-EFAA-49BA-BFA7-3D9DF568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36" y="1459082"/>
            <a:ext cx="8714235" cy="4668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9848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="" xmlns:a16="http://schemas.microsoft.com/office/drawing/2014/main" id="{94243668-AE28-43A4-80EF-F302B5FEC3AB}"/>
              </a:ext>
            </a:extLst>
          </p:cNvPr>
          <p:cNvSpPr txBox="1">
            <a:spLocks noChangeArrowheads="1"/>
          </p:cNvSpPr>
          <p:nvPr/>
        </p:nvSpPr>
        <p:spPr>
          <a:xfrm>
            <a:off x="1479511" y="712955"/>
            <a:ext cx="6729532" cy="50839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Τριπλή αγωγή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vs. ICS/LABA: 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Παροξύνσεις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1F5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TRILOGY)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61F5C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4E700039-FD7D-4559-8E5F-6644C8380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4" t="12775" r="4371" b="53992"/>
          <a:stretch/>
        </p:blipFill>
        <p:spPr bwMode="auto">
          <a:xfrm>
            <a:off x="189904" y="1896390"/>
            <a:ext cx="8530079" cy="4021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8" name="Title 1">
            <a:extLst>
              <a:ext uri="{FF2B5EF4-FFF2-40B4-BE49-F238E27FC236}">
                <a16:creationId xmlns="" xmlns:a16="http://schemas.microsoft.com/office/drawing/2014/main" id="{F5673E55-D0D4-4669-A739-617F63A647E6}"/>
              </a:ext>
            </a:extLst>
          </p:cNvPr>
          <p:cNvSpPr txBox="1">
            <a:spLocks/>
          </p:cNvSpPr>
          <p:nvPr/>
        </p:nvSpPr>
        <p:spPr>
          <a:xfrm>
            <a:off x="921032" y="311084"/>
            <a:ext cx="7716173" cy="7694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Πότε μια παρόξυνση πρέπει να αντιμετωπιστεί στη ΜΕΘ;</a:t>
            </a:r>
            <a:endParaRPr lang="el-GR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63859A63-45FF-4CEF-A7AF-B8E1038C5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938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="" xmlns:a16="http://schemas.microsoft.com/office/drawing/2014/main" id="{CD168835-6A19-4471-BE9D-C74F1D332BE9}"/>
              </a:ext>
            </a:extLst>
          </p:cNvPr>
          <p:cNvSpPr/>
          <p:nvPr/>
        </p:nvSpPr>
        <p:spPr bwMode="auto">
          <a:xfrm>
            <a:off x="189781" y="1011789"/>
            <a:ext cx="8678174" cy="34505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l-GR" sz="12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D9474B59-976B-4E6A-BB57-B3B03A61477C}"/>
              </a:ext>
            </a:extLst>
          </p:cNvPr>
          <p:cNvSpPr txBox="1"/>
          <p:nvPr/>
        </p:nvSpPr>
        <p:spPr>
          <a:xfrm>
            <a:off x="7357718" y="2176924"/>
            <a:ext cx="1722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97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</a:rPr>
              <a:t>mL</a:t>
            </a: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rgbClr val="061F5C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(95% CI: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85</a:t>
            </a:r>
            <a:r>
              <a:rPr kumimoji="0" lang="el-GR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,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10</a:t>
            </a:r>
            <a:r>
              <a:rPr kumimoji="0" lang="el-GR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9)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9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p&lt;0,001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EC1B2B-5AE0-4AF8-B96C-15DF5E62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8" y="1676248"/>
            <a:ext cx="8949704" cy="3505504"/>
          </a:xfrm>
          <a:prstGeom prst="rect">
            <a:avLst/>
          </a:prstGeom>
        </p:spPr>
      </p:pic>
      <p:sp>
        <p:nvSpPr>
          <p:cNvPr id="88" name="Title 3">
            <a:extLst>
              <a:ext uri="{FF2B5EF4-FFF2-40B4-BE49-F238E27FC236}">
                <a16:creationId xmlns="" xmlns:a16="http://schemas.microsoft.com/office/drawing/2014/main" id="{0785A8B4-2003-44BC-B3DD-1BF90A778194}"/>
              </a:ext>
            </a:extLst>
          </p:cNvPr>
          <p:cNvSpPr txBox="1">
            <a:spLocks noChangeArrowheads="1"/>
          </p:cNvSpPr>
          <p:nvPr/>
        </p:nvSpPr>
        <p:spPr>
          <a:xfrm>
            <a:off x="1266917" y="526891"/>
            <a:ext cx="7070162" cy="50839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en-US" sz="2800" b="1" dirty="0">
                <a:solidFill>
                  <a:srgbClr val="061F5C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Μη επεμβατικός μηχανικός αερισμός</a:t>
            </a:r>
            <a:endParaRPr lang="en-GB" altLang="en-US" sz="2800" b="1" dirty="0">
              <a:solidFill>
                <a:srgbClr val="061F5C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B4934554-1A89-4086-AD5D-42B1653A6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6978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DF7802F-E84C-4A18-9BA8-85CDC9D208E2}"/>
              </a:ext>
            </a:extLst>
          </p:cNvPr>
          <p:cNvSpPr/>
          <p:nvPr/>
        </p:nvSpPr>
        <p:spPr bwMode="auto">
          <a:xfrm>
            <a:off x="189781" y="1011789"/>
            <a:ext cx="8678174" cy="34505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l-GR" sz="12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B782D61C-DB36-4399-85E2-2D0AA2D80C8D}"/>
              </a:ext>
            </a:extLst>
          </p:cNvPr>
          <p:cNvSpPr/>
          <p:nvPr/>
        </p:nvSpPr>
        <p:spPr bwMode="auto">
          <a:xfrm>
            <a:off x="7885413" y="1011789"/>
            <a:ext cx="982542" cy="34505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l-GR" sz="12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05A54E5-98A1-4F2C-9D3A-19C0B0C0C152}"/>
              </a:ext>
            </a:extLst>
          </p:cNvPr>
          <p:cNvSpPr/>
          <p:nvPr/>
        </p:nvSpPr>
        <p:spPr bwMode="auto">
          <a:xfrm>
            <a:off x="7604786" y="6167887"/>
            <a:ext cx="227999" cy="34505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l-GR" sz="12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="" xmlns:a16="http://schemas.microsoft.com/office/drawing/2014/main" id="{FBCE7905-E1A1-4715-ADC5-4064010BE95B}"/>
              </a:ext>
            </a:extLst>
          </p:cNvPr>
          <p:cNvSpPr txBox="1">
            <a:spLocks noChangeArrowheads="1"/>
          </p:cNvSpPr>
          <p:nvPr/>
        </p:nvSpPr>
        <p:spPr>
          <a:xfrm>
            <a:off x="1266917" y="526891"/>
            <a:ext cx="7070162" cy="50839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en-US" sz="2800" b="1" dirty="0">
                <a:solidFill>
                  <a:srgbClr val="061F5C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Επεμβατικός μηχανικός αερισμός</a:t>
            </a:r>
            <a:endParaRPr lang="en-GB" altLang="en-US" sz="2800" b="1" dirty="0">
              <a:solidFill>
                <a:srgbClr val="061F5C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DD2D142-3DF4-4543-93D5-EB82E7E87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9" t="12328" r="4257" b="54351"/>
          <a:stretch/>
        </p:blipFill>
        <p:spPr bwMode="auto">
          <a:xfrm>
            <a:off x="189781" y="1195611"/>
            <a:ext cx="8882086" cy="5317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052897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B782D61C-DB36-4399-85E2-2D0AA2D80C8D}"/>
              </a:ext>
            </a:extLst>
          </p:cNvPr>
          <p:cNvSpPr/>
          <p:nvPr/>
        </p:nvSpPr>
        <p:spPr bwMode="auto">
          <a:xfrm>
            <a:off x="189781" y="1011789"/>
            <a:ext cx="8678174" cy="34505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l-GR" sz="12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427D2372-B97B-482C-BD72-71659DF2C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85" t="12776" r="3680" b="29156"/>
          <a:stretch/>
        </p:blipFill>
        <p:spPr bwMode="auto">
          <a:xfrm>
            <a:off x="189780" y="524161"/>
            <a:ext cx="8954219" cy="6035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2A619691-91D0-486A-8E29-9E80D3C28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821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7927" y="235527"/>
            <a:ext cx="113607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2076DC-023D-4095-9499-5F317B1D99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95" t="12595" r="4602" b="30050"/>
          <a:stretch/>
        </p:blipFill>
        <p:spPr bwMode="auto">
          <a:xfrm>
            <a:off x="554974" y="235527"/>
            <a:ext cx="7801523" cy="63625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6263CB5-1BC2-4067-BC70-1D4EA64C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2834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8CD5ACF-6127-468C-86F2-29FEC3372025}"/>
              </a:ext>
            </a:extLst>
          </p:cNvPr>
          <p:cNvSpPr/>
          <p:nvPr/>
        </p:nvSpPr>
        <p:spPr>
          <a:xfrm>
            <a:off x="1190543" y="2646075"/>
            <a:ext cx="1796714" cy="1481078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A17B21C-E453-4292-B29A-397D6D2E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06" y="1548221"/>
            <a:ext cx="8449788" cy="3761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D7CEAA9-A942-471F-86FD-8E4F26CC0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314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F1577BA1-7BB6-40A2-AE77-9B8F264B6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63" t="12417" r="4369" b="44789"/>
          <a:stretch/>
        </p:blipFill>
        <p:spPr bwMode="auto">
          <a:xfrm>
            <a:off x="691199" y="754280"/>
            <a:ext cx="8151244" cy="4934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16C5962A-7A26-49A3-ABBA-AC15CC422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750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F4668752-53D2-4DBE-B874-0F0BA7D3A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63" t="12328" r="4373" b="27015"/>
          <a:stretch/>
        </p:blipFill>
        <p:spPr bwMode="auto">
          <a:xfrm>
            <a:off x="647792" y="-65988"/>
            <a:ext cx="7848415" cy="6735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27199BB-0DFA-4E32-91C3-D74E0B789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88606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2BAC4E73-5EFB-4AAD-A3C0-8D2749877623}"/>
              </a:ext>
            </a:extLst>
          </p:cNvPr>
          <p:cNvSpPr/>
          <p:nvPr/>
        </p:nvSpPr>
        <p:spPr bwMode="auto">
          <a:xfrm>
            <a:off x="189781" y="1011789"/>
            <a:ext cx="8678174" cy="34505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l-GR" sz="12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BA098E9C-BF37-49D2-AF67-8EA981D8E5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586" t="12402" r="4271" b="14625"/>
          <a:stretch/>
        </p:blipFill>
        <p:spPr bwMode="auto">
          <a:xfrm>
            <a:off x="276045" y="85224"/>
            <a:ext cx="8764438" cy="6687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2B868EF7-7732-4604-B5F0-BD008B2D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267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4343" y="6569790"/>
            <a:ext cx="4602890" cy="273844"/>
          </a:xfrm>
        </p:spPr>
        <p:txBody>
          <a:bodyPr/>
          <a:lstStyle/>
          <a:p>
            <a:r>
              <a:rPr lang="en-US" sz="750" dirty="0">
                <a:solidFill>
                  <a:srgbClr val="002060"/>
                </a:solidFill>
              </a:rPr>
              <a:t>© 2023, 2024 Global Initiative for Chronic Obstructive Lung Disease</a:t>
            </a:r>
            <a:endParaRPr lang="en-AU" sz="75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567" t="31307" r="22143" b="23304"/>
          <a:stretch/>
        </p:blipFill>
        <p:spPr>
          <a:xfrm>
            <a:off x="227192" y="151287"/>
            <a:ext cx="1325881" cy="121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388226-F97D-1C6A-99FC-6DA088F7B2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444" t="3544" r="4557" b="13185"/>
          <a:stretch/>
        </p:blipFill>
        <p:spPr bwMode="auto">
          <a:xfrm>
            <a:off x="1656767" y="151287"/>
            <a:ext cx="5535151" cy="6555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588566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EE0697-0D78-48C4-8BDB-0669C9B0E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69" y="70269"/>
            <a:ext cx="5291885" cy="67877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2D6CD0C-9D8D-42E9-8DDB-D24986EBC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57" y="6662784"/>
            <a:ext cx="4602879" cy="2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3798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4770" y="5787274"/>
            <a:ext cx="556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4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Ευχαριστώ για την προσοχή σας!</a:t>
            </a:r>
          </a:p>
        </p:txBody>
      </p:sp>
      <p:pic>
        <p:nvPicPr>
          <p:cNvPr id="2050" name="Picture 2" descr="https://goldcopd.org/wp-content/uploads/2024/07/c904-6-World-COPD-Day-507x507-v3a-300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8196" y="508659"/>
            <a:ext cx="5089885" cy="5089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421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855" y="317808"/>
            <a:ext cx="6053345" cy="4828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61F5C"/>
                </a:solidFill>
                <a:latin typeface="Comic Sans MS" panose="030F0702030302020204" pitchFamily="66" charset="0"/>
              </a:rPr>
              <a:t>GOLD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2024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061F5C"/>
                </a:solidFill>
                <a:latin typeface="Comic Sans MS" panose="030F0702030302020204" pitchFamily="66" charset="0"/>
              </a:rPr>
              <a:t>: </a:t>
            </a:r>
            <a:r>
              <a:rPr lang="el-GR" b="1" dirty="0">
                <a:solidFill>
                  <a:srgbClr val="061F5C"/>
                </a:solidFill>
                <a:latin typeface="Comic Sans MS" panose="030F0702030302020204" pitchFamily="66" charset="0"/>
              </a:rPr>
              <a:t>Εκτίμηση της ΧΑΠ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65563" y="6418569"/>
            <a:ext cx="397985" cy="226714"/>
          </a:xfrm>
        </p:spPr>
        <p:txBody>
          <a:bodyPr/>
          <a:lstStyle/>
          <a:p>
            <a:fld id="{1BB4EF0B-C518-4698-9E29-AF4BCDADFE6D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3778936" y="1110789"/>
            <a:ext cx="1802018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061F5C"/>
                </a:solidFill>
                <a:latin typeface="Comic Sans MS" panose="030F0702030302020204" pitchFamily="66" charset="0"/>
              </a:rPr>
              <a:t>Στόχοι</a:t>
            </a:r>
          </a:p>
        </p:txBody>
      </p:sp>
      <p:sp>
        <p:nvSpPr>
          <p:cNvPr id="9" name="Rectangle 8"/>
          <p:cNvSpPr/>
          <p:nvPr/>
        </p:nvSpPr>
        <p:spPr>
          <a:xfrm>
            <a:off x="1496291" y="1737267"/>
            <a:ext cx="6594764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Ο καθορισμός του </a:t>
            </a:r>
            <a:r>
              <a:rPr lang="el-GR" sz="1600" b="1" dirty="0">
                <a:solidFill>
                  <a:srgbClr val="061F5C"/>
                </a:solidFill>
                <a:latin typeface="Comic Sans MS" panose="030F0702030302020204" pitchFamily="66" charset="0"/>
              </a:rPr>
              <a:t>βαθμού περιορισμού της ροής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61F5C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Η επίπτωση της νόσου στη γενική κατάσταση υγείας του ασθενούς</a:t>
            </a:r>
            <a:r>
              <a:rPr lang="en-US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 </a:t>
            </a:r>
            <a:endParaRPr lang="el-GR" sz="1600" dirty="0">
              <a:solidFill>
                <a:srgbClr val="061F5C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61F5C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Ο κίνδυνος για μελλοντικά επεισόδια </a:t>
            </a:r>
            <a:r>
              <a:rPr lang="en-US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(</a:t>
            </a:r>
            <a:r>
              <a:rPr lang="el-GR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παροξύνσεις</a:t>
            </a:r>
            <a:r>
              <a:rPr lang="en-US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, </a:t>
            </a:r>
            <a:r>
              <a:rPr lang="el-GR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νοσηλείες, θάνατος</a:t>
            </a:r>
            <a:r>
              <a:rPr lang="en-US" sz="1600" dirty="0">
                <a:solidFill>
                  <a:srgbClr val="061F5C"/>
                </a:solidFill>
                <a:latin typeface="Comic Sans MS" panose="030F0702030302020204" pitchFamily="66" charset="0"/>
              </a:rPr>
              <a:t>)</a:t>
            </a:r>
            <a:endParaRPr lang="el-GR" sz="1600" dirty="0">
              <a:solidFill>
                <a:srgbClr val="061F5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 flipV="1">
            <a:off x="8303494" y="503605"/>
            <a:ext cx="84050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1" y="3383247"/>
            <a:ext cx="8054991" cy="326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611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g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027113"/>
            <a:ext cx="8466138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tab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902200"/>
            <a:ext cx="82613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2133600" y="203200"/>
            <a:ext cx="471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l-GR" b="1">
                <a:solidFill>
                  <a:srgbClr val="002060"/>
                </a:solidFill>
                <a:latin typeface="Comic Sans MS" pitchFamily="66" charset="0"/>
              </a:rPr>
              <a:t>Σπιρομέτρηση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85018" y="332509"/>
            <a:ext cx="85898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5BA99B-E393-402D-8114-0E02AC471D35}"/>
              </a:ext>
            </a:extLst>
          </p:cNvPr>
          <p:cNvSpPr txBox="1"/>
          <p:nvPr/>
        </p:nvSpPr>
        <p:spPr>
          <a:xfrm>
            <a:off x="121083" y="6474813"/>
            <a:ext cx="87992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FEV1/FVC </a:t>
            </a:r>
            <a:r>
              <a:rPr lang="el-GR" dirty="0">
                <a:latin typeface="Comic Sans MS" panose="030F0702030302020204" pitchFamily="66" charset="0"/>
              </a:rPr>
              <a:t>μεταξύ 0,6-0,8 θα πρέπει να επιβεβαιωθεί με μια ξεχωριστή μέτρηση </a:t>
            </a:r>
          </a:p>
        </p:txBody>
      </p:sp>
    </p:spTree>
    <p:extLst>
      <p:ext uri="{BB962C8B-B14F-4D97-AF65-F5344CB8AC3E}">
        <p14:creationId xmlns="" xmlns:p14="http://schemas.microsoft.com/office/powerpoint/2010/main" val="222668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9081" y="429491"/>
            <a:ext cx="142491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595745" y="5112330"/>
            <a:ext cx="239156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748144" y="5373038"/>
            <a:ext cx="239156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179513" y="284460"/>
            <a:ext cx="7056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l-GR" b="1" dirty="0">
                <a:solidFill>
                  <a:srgbClr val="134679"/>
                </a:solidFill>
                <a:latin typeface="Comic Sans MS" pitchFamily="66" charset="0"/>
                <a:cs typeface="Tahoma" pitchFamily="34" charset="0"/>
              </a:rPr>
              <a:t>Ο ρόλος της </a:t>
            </a:r>
            <a:r>
              <a:rPr lang="el-GR" altLang="el-GR" b="1" dirty="0" err="1">
                <a:solidFill>
                  <a:srgbClr val="134679"/>
                </a:solidFill>
                <a:latin typeface="Comic Sans MS" pitchFamily="66" charset="0"/>
                <a:cs typeface="Tahoma" pitchFamily="34" charset="0"/>
              </a:rPr>
              <a:t>σπιρομέτρησης</a:t>
            </a:r>
            <a:r>
              <a:rPr lang="el-GR" altLang="el-GR" b="1" dirty="0">
                <a:solidFill>
                  <a:srgbClr val="134679"/>
                </a:solidFill>
                <a:latin typeface="Comic Sans MS" pitchFamily="66" charset="0"/>
                <a:cs typeface="Tahoma" pitchFamily="34" charset="0"/>
              </a:rPr>
              <a:t> στη ΧΑΠ</a:t>
            </a:r>
            <a:endParaRPr lang="en-US" altLang="el-GR" b="1" dirty="0">
              <a:solidFill>
                <a:srgbClr val="134679"/>
              </a:solidFill>
              <a:latin typeface="Comic Sans MS" pitchFamily="66" charset="0"/>
              <a:cs typeface="Tahom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3744F5B-95C7-4863-BCF2-7448B8F10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09" t="12060" r="4712" b="54172"/>
          <a:stretch/>
        </p:blipFill>
        <p:spPr bwMode="auto">
          <a:xfrm>
            <a:off x="309335" y="1453158"/>
            <a:ext cx="8525329" cy="4104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" name="Footer Placeholder 1">
            <a:extLst>
              <a:ext uri="{FF2B5EF4-FFF2-40B4-BE49-F238E27FC236}">
                <a16:creationId xmlns="" xmlns:a16="http://schemas.microsoft.com/office/drawing/2014/main" id="{EE1AA4C7-030F-4B81-A6D2-C1252A5B36EA}"/>
              </a:ext>
            </a:extLst>
          </p:cNvPr>
          <p:cNvSpPr txBox="1">
            <a:spLocks/>
          </p:cNvSpPr>
          <p:nvPr/>
        </p:nvSpPr>
        <p:spPr>
          <a:xfrm>
            <a:off x="4424343" y="6569790"/>
            <a:ext cx="460289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50">
                <a:solidFill>
                  <a:srgbClr val="002060"/>
                </a:solidFill>
              </a:rPr>
              <a:t>© 2023, 2024 Global Initiative for Chronic Obstructive Lung Disease</a:t>
            </a:r>
            <a:endParaRPr lang="en-AU" sz="7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93901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theme/theme1.xml><?xml version="1.0" encoding="utf-8"?>
<a:theme xmlns:a="http://schemas.openxmlformats.org/drawingml/2006/main" name="2_GSK ">
  <a:themeElements>
    <a:clrScheme name="GSK 2017 4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008A00"/>
      </a:accent3>
      <a:accent4>
        <a:srgbClr val="BC1077"/>
      </a:accent4>
      <a:accent5>
        <a:srgbClr val="40488D"/>
      </a:accent5>
      <a:accent6>
        <a:srgbClr val="ED003C"/>
      </a:accent6>
      <a:hlink>
        <a:srgbClr val="F36633"/>
      </a:hlink>
      <a:folHlink>
        <a:srgbClr val="F36633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171450" indent="-171450">
          <a:buClr>
            <a:schemeClr val="tx1"/>
          </a:buClr>
          <a:buFont typeface="Arial" pitchFamily="34" charset="0"/>
          <a:buChar char="–"/>
          <a:defRPr sz="12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GSK_16x9 PowerPoint_V1_20170629" id="{B8F049B3-8A91-4FD3-B156-B44F80C0BC27}" vid="{B103CDC2-14D8-4A5C-86DD-96EA2A18BF34}"/>
    </a:ext>
  </a:extLst>
</a:theme>
</file>

<file path=ppt/theme/theme10.xml><?xml version="1.0" encoding="utf-8"?>
<a:theme xmlns:a="http://schemas.openxmlformats.org/drawingml/2006/main" name="27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Standard slides CC4">
  <a:themeElements>
    <a:clrScheme name="Custom 1">
      <a:dk1>
        <a:srgbClr val="544F40"/>
      </a:dk1>
      <a:lt1>
        <a:srgbClr val="FFFFFF"/>
      </a:lt1>
      <a:dk2>
        <a:srgbClr val="F36633"/>
      </a:dk2>
      <a:lt2>
        <a:srgbClr val="D5D1CE"/>
      </a:lt2>
      <a:accent1>
        <a:srgbClr val="F36633"/>
      </a:accent1>
      <a:accent2>
        <a:srgbClr val="40488D"/>
      </a:accent2>
      <a:accent3>
        <a:srgbClr val="BC1077"/>
      </a:accent3>
      <a:accent4>
        <a:srgbClr val="E49B13"/>
      </a:accent4>
      <a:accent5>
        <a:srgbClr val="ED003C"/>
      </a:accent5>
      <a:accent6>
        <a:srgbClr val="3A7013"/>
      </a:accent6>
      <a:hlink>
        <a:srgbClr val="F36633"/>
      </a:hlink>
      <a:folHlink>
        <a:srgbClr val="D5D1C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tandard slides CC8b ICS withdrawal">
  <a:themeElements>
    <a:clrScheme name="Custom 1">
      <a:dk1>
        <a:srgbClr val="544F40"/>
      </a:dk1>
      <a:lt1>
        <a:srgbClr val="FFFFFF"/>
      </a:lt1>
      <a:dk2>
        <a:srgbClr val="F36633"/>
      </a:dk2>
      <a:lt2>
        <a:srgbClr val="D5D1CE"/>
      </a:lt2>
      <a:accent1>
        <a:srgbClr val="F36633"/>
      </a:accent1>
      <a:accent2>
        <a:srgbClr val="40488D"/>
      </a:accent2>
      <a:accent3>
        <a:srgbClr val="BC1077"/>
      </a:accent3>
      <a:accent4>
        <a:srgbClr val="E49B13"/>
      </a:accent4>
      <a:accent5>
        <a:srgbClr val="ED003C"/>
      </a:accent5>
      <a:accent6>
        <a:srgbClr val="3A7013"/>
      </a:accent6>
      <a:hlink>
        <a:srgbClr val="F36633"/>
      </a:hlink>
      <a:folHlink>
        <a:srgbClr val="D5D1C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11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8_GSK ">
  <a:themeElements>
    <a:clrScheme name="Custom 1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00206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10_GSK ">
  <a:themeElements>
    <a:clrScheme name="Custom 11">
      <a:dk1>
        <a:sysClr val="windowText" lastClr="000000"/>
      </a:dk1>
      <a:lt1>
        <a:sysClr val="window" lastClr="FFFFFF"/>
      </a:lt1>
      <a:dk2>
        <a:srgbClr val="242852"/>
      </a:dk2>
      <a:lt2>
        <a:srgbClr val="BBD4E9"/>
      </a:lt2>
      <a:accent1>
        <a:srgbClr val="B5C1DF"/>
      </a:accent1>
      <a:accent2>
        <a:srgbClr val="DFEBF5"/>
      </a:accent2>
      <a:accent3>
        <a:srgbClr val="84B2F6"/>
      </a:accent3>
      <a:accent4>
        <a:srgbClr val="7F8FA9"/>
      </a:accent4>
      <a:accent5>
        <a:srgbClr val="5AA2AE"/>
      </a:accent5>
      <a:accent6>
        <a:srgbClr val="7F7F7F"/>
      </a:accent6>
      <a:hlink>
        <a:srgbClr val="9454C3"/>
      </a:hlink>
      <a:folHlink>
        <a:srgbClr val="FF9933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171450" indent="-171450">
          <a:buClr>
            <a:schemeClr val="tx1"/>
          </a:buClr>
          <a:buFont typeface="Arial" pitchFamily="34" charset="0"/>
          <a:buChar char="–"/>
          <a:defRPr sz="1200" dirty="0" err="1" smtClean="0"/>
        </a:defPPr>
      </a:lstStyle>
    </a:txDef>
  </a:objectDefaults>
  <a:extraClrSchemeLst/>
</a:theme>
</file>

<file path=ppt/theme/theme17.xml><?xml version="1.0" encoding="utf-8"?>
<a:theme xmlns:a="http://schemas.openxmlformats.org/drawingml/2006/main" name="Standard slides CC8e2">
  <a:themeElements>
    <a:clrScheme name="Custom 1">
      <a:dk1>
        <a:srgbClr val="544F40"/>
      </a:dk1>
      <a:lt1>
        <a:srgbClr val="FFFFFF"/>
      </a:lt1>
      <a:dk2>
        <a:srgbClr val="F36633"/>
      </a:dk2>
      <a:lt2>
        <a:srgbClr val="D5D1CE"/>
      </a:lt2>
      <a:accent1>
        <a:srgbClr val="F36633"/>
      </a:accent1>
      <a:accent2>
        <a:srgbClr val="40488D"/>
      </a:accent2>
      <a:accent3>
        <a:srgbClr val="BC1077"/>
      </a:accent3>
      <a:accent4>
        <a:srgbClr val="E49B13"/>
      </a:accent4>
      <a:accent5>
        <a:srgbClr val="ED003C"/>
      </a:accent5>
      <a:accent6>
        <a:srgbClr val="3A7013"/>
      </a:accent6>
      <a:hlink>
        <a:srgbClr val="F36633"/>
      </a:hlink>
      <a:folHlink>
        <a:srgbClr val="D5D1C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19.xml><?xml version="1.0" encoding="utf-8"?>
<a:theme xmlns:a="http://schemas.openxmlformats.org/drawingml/2006/main" name="13_GSK ">
  <a:themeElements>
    <a:clrScheme name="Custom 1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00206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GSK ">
  <a:themeElements>
    <a:clrScheme name="Custom 1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00206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20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tlas" id="{5156B0E4-0EB1-49FE-A26B-15F6F698AEC6}" vid="{29B3952A-A5A2-4E72-A5C9-A88B41734E04}"/>
    </a:ext>
  </a:extLst>
</a:theme>
</file>

<file path=ppt/theme/theme2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4_GSK ">
  <a:themeElements>
    <a:clrScheme name="GSK 2017 4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008A00"/>
      </a:accent3>
      <a:accent4>
        <a:srgbClr val="BC1077"/>
      </a:accent4>
      <a:accent5>
        <a:srgbClr val="40488D"/>
      </a:accent5>
      <a:accent6>
        <a:srgbClr val="ED003C"/>
      </a:accent6>
      <a:hlink>
        <a:srgbClr val="F36633"/>
      </a:hlink>
      <a:folHlink>
        <a:srgbClr val="F36633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171450" indent="-171450">
          <a:buClr>
            <a:schemeClr val="tx1"/>
          </a:buClr>
          <a:buFont typeface="Arial" pitchFamily="34" charset="0"/>
          <a:buChar char="–"/>
          <a:defRPr sz="12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GSK_16x9 PowerPoint_V1_20170629" id="{B8F049B3-8A91-4FD3-B156-B44F80C0BC27}" vid="{B103CDC2-14D8-4A5C-86DD-96EA2A18BF34}"/>
    </a:ext>
  </a:extLst>
</a:theme>
</file>

<file path=ppt/theme/theme24.xml><?xml version="1.0" encoding="utf-8"?>
<a:theme xmlns:a="http://schemas.openxmlformats.org/drawingml/2006/main" name="32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2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GSK ">
  <a:themeElements>
    <a:clrScheme name="Custom 11">
      <a:dk1>
        <a:sysClr val="windowText" lastClr="000000"/>
      </a:dk1>
      <a:lt1>
        <a:sysClr val="window" lastClr="FFFFFF"/>
      </a:lt1>
      <a:dk2>
        <a:srgbClr val="242852"/>
      </a:dk2>
      <a:lt2>
        <a:srgbClr val="BBD4E9"/>
      </a:lt2>
      <a:accent1>
        <a:srgbClr val="B5C1DF"/>
      </a:accent1>
      <a:accent2>
        <a:srgbClr val="DFEBF5"/>
      </a:accent2>
      <a:accent3>
        <a:srgbClr val="84B2F6"/>
      </a:accent3>
      <a:accent4>
        <a:srgbClr val="7F8FA9"/>
      </a:accent4>
      <a:accent5>
        <a:srgbClr val="5AA2AE"/>
      </a:accent5>
      <a:accent6>
        <a:srgbClr val="7F7F7F"/>
      </a:accent6>
      <a:hlink>
        <a:srgbClr val="9454C3"/>
      </a:hlink>
      <a:folHlink>
        <a:srgbClr val="FF9933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171450" indent="-171450">
          <a:buClr>
            <a:schemeClr val="tx1"/>
          </a:buClr>
          <a:buFont typeface="Arial" pitchFamily="34" charset="0"/>
          <a:buChar char="–"/>
          <a:defRPr sz="12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GSK_16x9 PowerPoint_V1_20170629" id="{B8F049B3-8A91-4FD3-B156-B44F80C0BC27}" vid="{B103CDC2-14D8-4A5C-86DD-96EA2A18BF34}"/>
    </a:ext>
  </a:extLst>
</a:theme>
</file>

<file path=ppt/theme/theme4.xml><?xml version="1.0" encoding="utf-8"?>
<a:theme xmlns:a="http://schemas.openxmlformats.org/drawingml/2006/main" name="22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7_GSK ">
  <a:themeElements>
    <a:clrScheme name="GSK Colour palette">
      <a:dk1>
        <a:srgbClr val="635A54"/>
      </a:dk1>
      <a:lt1>
        <a:srgbClr val="FFFFFF"/>
      </a:lt1>
      <a:dk2>
        <a:srgbClr val="9A8B7D"/>
      </a:dk2>
      <a:lt2>
        <a:srgbClr val="FF6600"/>
      </a:lt2>
      <a:accent1>
        <a:srgbClr val="FF6600"/>
      </a:accent1>
      <a:accent2>
        <a:srgbClr val="635A54"/>
      </a:accent2>
      <a:accent3>
        <a:srgbClr val="9A8B7D"/>
      </a:accent3>
      <a:accent4>
        <a:srgbClr val="00B6C9"/>
      </a:accent4>
      <a:accent5>
        <a:srgbClr val="BE0077"/>
      </a:accent5>
      <a:accent6>
        <a:srgbClr val="4A8322"/>
      </a:accent6>
      <a:hlink>
        <a:srgbClr val="FF6600"/>
      </a:hlink>
      <a:folHlink>
        <a:srgbClr val="9A8B7D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171450" indent="-171450">
          <a:buClr>
            <a:schemeClr val="tx1"/>
          </a:buClr>
          <a:buFont typeface="Arial" pitchFamily="34" charset="0"/>
          <a:buChar char="–"/>
          <a:defRPr sz="120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4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5_GSK ">
  <a:themeElements>
    <a:clrScheme name="GSK 2017 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008A00"/>
      </a:accent3>
      <a:accent4>
        <a:srgbClr val="BC1077"/>
      </a:accent4>
      <a:accent5>
        <a:srgbClr val="40488D"/>
      </a:accent5>
      <a:accent6>
        <a:srgbClr val="ED003C"/>
      </a:accent6>
      <a:hlink>
        <a:srgbClr val="F36633"/>
      </a:hlink>
      <a:folHlink>
        <a:srgbClr val="F36633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GSK_4x3 PowerPoint_V1_20170629" id="{4327DFF5-D6CA-4D1D-96F3-60EE21FE45C3}" vid="{01C49635-BE77-43AA-92BF-7AE2D7F000BC}"/>
    </a:ext>
  </a:extLst>
</a:theme>
</file>

<file path=ppt/theme/theme9.xml><?xml version="1.0" encoding="utf-8"?>
<a:theme xmlns:a="http://schemas.openxmlformats.org/drawingml/2006/main" name="9_GSK ">
  <a:themeElements>
    <a:clrScheme name="GSK 2015 v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D5D1CE"/>
      </a:accent3>
      <a:accent4>
        <a:srgbClr val="BC1077"/>
      </a:accent4>
      <a:accent5>
        <a:srgbClr val="40488D"/>
      </a:accent5>
      <a:accent6>
        <a:srgbClr val="ED003C"/>
      </a:accent6>
      <a:hlink>
        <a:srgbClr val="002060"/>
      </a:hlink>
      <a:folHlink>
        <a:srgbClr val="7030A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GSK respiratory</Template>
  <TotalTime>14487</TotalTime>
  <Words>1562</Words>
  <Application>Microsoft Office PowerPoint</Application>
  <PresentationFormat>Προβολή στην οθόνη (4:3)</PresentationFormat>
  <Paragraphs>236</Paragraphs>
  <Slides>61</Slides>
  <Notes>12</Notes>
  <HiddenSlides>0</HiddenSlides>
  <MMClips>0</MMClips>
  <ScaleCrop>false</ScaleCrop>
  <HeadingPairs>
    <vt:vector size="4" baseType="variant">
      <vt:variant>
        <vt:lpstr>Θέμα</vt:lpstr>
      </vt:variant>
      <vt:variant>
        <vt:i4>25</vt:i4>
      </vt:variant>
      <vt:variant>
        <vt:lpstr>Τίτλοι διαφανειών</vt:lpstr>
      </vt:variant>
      <vt:variant>
        <vt:i4>61</vt:i4>
      </vt:variant>
    </vt:vector>
  </HeadingPairs>
  <TitlesOfParts>
    <vt:vector size="86" baseType="lpstr">
      <vt:lpstr>2_GSK </vt:lpstr>
      <vt:lpstr>GSK </vt:lpstr>
      <vt:lpstr>3_GSK </vt:lpstr>
      <vt:lpstr>22_GSK </vt:lpstr>
      <vt:lpstr>1_GSK </vt:lpstr>
      <vt:lpstr>7_GSK </vt:lpstr>
      <vt:lpstr>4_GSK </vt:lpstr>
      <vt:lpstr>5_GSK </vt:lpstr>
      <vt:lpstr>9_GSK </vt:lpstr>
      <vt:lpstr>27_GSK </vt:lpstr>
      <vt:lpstr>Standard slides CC4</vt:lpstr>
      <vt:lpstr>Standard slides CC8b ICS withdrawal</vt:lpstr>
      <vt:lpstr>6_GSK </vt:lpstr>
      <vt:lpstr>11_GSK </vt:lpstr>
      <vt:lpstr>8_GSK </vt:lpstr>
      <vt:lpstr>10_GSK </vt:lpstr>
      <vt:lpstr>Standard slides CC8e2</vt:lpstr>
      <vt:lpstr>12_GSK </vt:lpstr>
      <vt:lpstr>13_GSK </vt:lpstr>
      <vt:lpstr>Perspective</vt:lpstr>
      <vt:lpstr>Atlas</vt:lpstr>
      <vt:lpstr>3_Office Theme</vt:lpstr>
      <vt:lpstr>14_GSK </vt:lpstr>
      <vt:lpstr>32_GSK </vt:lpstr>
      <vt:lpstr>4_Office Theme</vt:lpstr>
      <vt:lpstr>Διαφάνεια 1</vt:lpstr>
      <vt:lpstr>Ορισμός ΧΑΠ  (GOLD 2024)</vt:lpstr>
      <vt:lpstr>Διαφάνεια 3</vt:lpstr>
      <vt:lpstr>Διαφάνεια 4</vt:lpstr>
      <vt:lpstr>Διαφάνεια 5</vt:lpstr>
      <vt:lpstr>Διαφάνεια 6</vt:lpstr>
      <vt:lpstr>GOLD 2024 : Εκτίμηση της ΧΑΠ</vt:lpstr>
      <vt:lpstr>Διαφάνεια 8</vt:lpstr>
      <vt:lpstr>Διαφάνεια 9</vt:lpstr>
      <vt:lpstr>Διαφάνεια 10</vt:lpstr>
      <vt:lpstr>Διαφάνεια 11</vt:lpstr>
      <vt:lpstr>Διαφάνεια 12</vt:lpstr>
      <vt:lpstr>H αξιολόγηση των συμπτωμάτων γίνεται με ειδικά και στανταρισμένα εργαλεία</vt:lpstr>
      <vt:lpstr>Διαφάνεια 14</vt:lpstr>
      <vt:lpstr>Διαφάνεια 15</vt:lpstr>
      <vt:lpstr>Στόχοι της θεραπείας στη ΧΑΠ</vt:lpstr>
      <vt:lpstr>Διαφάνεια 17</vt:lpstr>
      <vt:lpstr>Διαφάνεια 18</vt:lpstr>
      <vt:lpstr>Διακοπή καπνίσματος  Μια από τις σημαντικότερες παρεμβάσεις αλλαγής της φυσικής ιστορίας της νόσου</vt:lpstr>
      <vt:lpstr>Πνευμονική αποκατάσταση </vt:lpstr>
      <vt:lpstr>Πνευμονική αποκατάσταση </vt:lpstr>
      <vt:lpstr>Διαφάνεια 22</vt:lpstr>
      <vt:lpstr>Πνευμονική αποκατάσταση εντός 90 ημερών από το εξιτήριο (παρόξυνση ΧΑΠ): μείωση θνητότητας και νοσηλειών το επόμενο έτος</vt:lpstr>
      <vt:lpstr>Πνευμονική αποκατάσταση εντός 90 ημερών μετά από παρόξυνση ΧΑΠ (νοσηλεία): μείωση θνητότητας</vt:lpstr>
      <vt:lpstr>Πνευμονική αποκατάσταση</vt:lpstr>
      <vt:lpstr>Διαφάνεια 26</vt:lpstr>
      <vt:lpstr>Τι άλλαξε στους εμβολιασμούς</vt:lpstr>
      <vt:lpstr>Διαφάνεια 28</vt:lpstr>
      <vt:lpstr>Διαφάνεια 29</vt:lpstr>
      <vt:lpstr>Διαφάνεια 30</vt:lpstr>
      <vt:lpstr>Διαφάνεια 31</vt:lpstr>
      <vt:lpstr>GOLD 2024: FOLLOW UP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Παροξύνσεις 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Cooper (HI)</dc:creator>
  <cp:lastModifiedBy>NicRov</cp:lastModifiedBy>
  <cp:revision>839</cp:revision>
  <cp:lastPrinted>2018-02-15T12:12:01Z</cp:lastPrinted>
  <dcterms:created xsi:type="dcterms:W3CDTF">2017-12-21T15:18:36Z</dcterms:created>
  <dcterms:modified xsi:type="dcterms:W3CDTF">2024-10-31T14:04:21Z</dcterms:modified>
</cp:coreProperties>
</file>